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Lst>
  <p:sldSz cx="9144000" cy="5143500" type="screen16x9"/>
  <p:notesSz cx="7104063" cy="10234613"/>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4660"/>
  </p:normalViewPr>
  <p:slideViewPr>
    <p:cSldViewPr snapToGrid="0">
      <p:cViewPr varScale="1">
        <p:scale>
          <a:sx n="64" d="100"/>
          <a:sy n="64" d="100"/>
        </p:scale>
        <p:origin x="30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482121" y="1279287"/>
            <a:ext cx="6139502"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3040212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738531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3977803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2600" y="1279525"/>
            <a:ext cx="6138863" cy="3454400"/>
          </a:xfrm>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4063021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20851535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17860081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23662968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2220554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592841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23566396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650425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32950681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046814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2360605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extLst>
      <p:ext uri="{BB962C8B-B14F-4D97-AF65-F5344CB8AC3E}">
        <p14:creationId xmlns:p14="http://schemas.microsoft.com/office/powerpoint/2010/main" val="276699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255070462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4439801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dirty="0" smtClean="0"/>
              <a:t>rosyhouse.taobao.com</a:t>
            </a:r>
            <a:endParaRPr lang="zh-CN" altLang="en-US" dirty="0"/>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19371122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24282546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0924968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2770242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小芥末素材 </a:t>
            </a:r>
            <a:r>
              <a:rPr lang="en-US" altLang="zh-CN" smtClean="0"/>
              <a:t>rosyhouse.taobao.com</a:t>
            </a:r>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27842450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2600" y="1279525"/>
            <a:ext cx="6138863"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955A8-62FB-E247-BFB6-6D96B50CB5D7}" type="slidenum">
              <a:rPr lang="en-US" smtClean="0"/>
              <a:t>24</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920"/>
            <a:ext cx="6858000" cy="1791013"/>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2001"/>
            <a:ext cx="6858000" cy="1242039"/>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8035" indent="0" algn="ctr">
              <a:buNone/>
              <a:defRPr sz="1200"/>
            </a:lvl7pPr>
            <a:lvl8pPr marL="2400935" indent="0" algn="ctr">
              <a:buNone/>
              <a:defRPr sz="1200"/>
            </a:lvl8pPr>
            <a:lvl9pPr marL="2743835"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528"/>
            <a:ext cx="7886700" cy="2139927"/>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p:nvPr>
        </p:nvSpPr>
        <p:spPr>
          <a:xfrm>
            <a:off x="623888" y="3442700"/>
            <a:ext cx="7886700" cy="112533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8035" indent="0">
              <a:buNone/>
              <a:defRPr sz="1200">
                <a:solidFill>
                  <a:schemeClr val="tx1">
                    <a:tint val="75000"/>
                  </a:schemeClr>
                </a:solidFill>
              </a:defRPr>
            </a:lvl7pPr>
            <a:lvl8pPr marL="2400935" indent="0">
              <a:buNone/>
              <a:defRPr sz="1200">
                <a:solidFill>
                  <a:schemeClr val="tx1">
                    <a:tint val="75000"/>
                  </a:schemeClr>
                </a:solidFill>
              </a:defRPr>
            </a:lvl8pPr>
            <a:lvl9pPr marL="2743835" indent="0">
              <a:buNone/>
              <a:defRPr sz="12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286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29150" y="1369458"/>
            <a:ext cx="3886200" cy="32640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92"/>
            <a:ext cx="7886700" cy="994346"/>
          </a:xfrm>
        </p:spPr>
        <p:txBody>
          <a:bodyPr/>
          <a:lstStyle/>
          <a:p>
            <a:r>
              <a:rPr lang="zh-CN" altLang="en-US"/>
              <a:t>单击此处编辑母版标题样式</a:t>
            </a:r>
          </a:p>
        </p:txBody>
      </p:sp>
      <p:sp>
        <p:nvSpPr>
          <p:cNvPr id="3" name="文本占位符 2"/>
          <p:cNvSpPr>
            <a:spLocks noGrp="1"/>
          </p:cNvSpPr>
          <p:nvPr>
            <p:ph type="body" idx="1"/>
          </p:nvPr>
        </p:nvSpPr>
        <p:spPr>
          <a:xfrm>
            <a:off x="890081" y="1334062"/>
            <a:ext cx="3655181"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4" name="内容占位符 3"/>
          <p:cNvSpPr>
            <a:spLocks noGrp="1"/>
          </p:cNvSpPr>
          <p:nvPr>
            <p:ph sz="half" idx="2"/>
          </p:nvPr>
        </p:nvSpPr>
        <p:spPr>
          <a:xfrm>
            <a:off x="890081" y="1999384"/>
            <a:ext cx="3655181"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92704" y="1334062"/>
            <a:ext cx="3673182" cy="61804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8035" indent="0">
              <a:buNone/>
              <a:defRPr sz="1350"/>
            </a:lvl7pPr>
            <a:lvl8pPr marL="2400935" indent="0">
              <a:buNone/>
              <a:defRPr sz="1350"/>
            </a:lvl8pPr>
            <a:lvl9pPr marL="2743835" indent="0">
              <a:buNone/>
              <a:defRPr sz="1350"/>
            </a:lvl9pPr>
          </a:lstStyle>
          <a:p>
            <a:pPr lvl="0"/>
            <a:r>
              <a:rPr lang="zh-CN" altLang="en-US"/>
              <a:t>单击此处编辑母版文本样式</a:t>
            </a:r>
          </a:p>
        </p:txBody>
      </p:sp>
      <p:sp>
        <p:nvSpPr>
          <p:cNvPr id="6" name="内容占位符 5"/>
          <p:cNvSpPr>
            <a:spLocks noGrp="1"/>
          </p:cNvSpPr>
          <p:nvPr>
            <p:ph sz="quarter" idx="4"/>
          </p:nvPr>
        </p:nvSpPr>
        <p:spPr>
          <a:xfrm>
            <a:off x="4692704" y="1999384"/>
            <a:ext cx="3673182" cy="2643676"/>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60"/>
            <a:ext cx="3124012" cy="120036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342961"/>
            <a:ext cx="4629150" cy="4053597"/>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8035" indent="0">
              <a:buNone/>
              <a:defRPr sz="1500"/>
            </a:lvl7pPr>
            <a:lvl8pPr marL="2400935" indent="0">
              <a:buNone/>
              <a:defRPr sz="1500"/>
            </a:lvl8pPr>
            <a:lvl9pPr marL="2743835" indent="0">
              <a:buNone/>
              <a:defRPr sz="1500"/>
            </a:lvl9pPr>
          </a:lstStyle>
          <a:p>
            <a:endParaRPr lang="zh-CN" altLang="en-US"/>
          </a:p>
        </p:txBody>
      </p:sp>
      <p:sp>
        <p:nvSpPr>
          <p:cNvPr id="4" name="文本占位符 3"/>
          <p:cNvSpPr>
            <a:spLocks noGrp="1"/>
          </p:cNvSpPr>
          <p:nvPr>
            <p:ph type="body" sz="half" idx="2"/>
          </p:nvPr>
        </p:nvSpPr>
        <p:spPr>
          <a:xfrm>
            <a:off x="629841" y="1543320"/>
            <a:ext cx="3124012" cy="2859191"/>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8035" indent="0">
              <a:buNone/>
              <a:defRPr sz="1050"/>
            </a:lvl7pPr>
            <a:lvl8pPr marL="2400935" indent="0">
              <a:buNone/>
              <a:defRPr sz="1050"/>
            </a:lvl8pPr>
            <a:lvl9pPr marL="2743835" indent="0">
              <a:buNone/>
              <a:defRPr sz="105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92"/>
            <a:ext cx="1971675" cy="4359642"/>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28650" y="273892"/>
            <a:ext cx="5800725" cy="4359642"/>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628650" y="273892"/>
            <a:ext cx="7886700" cy="435964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28"/>
            <a:ext cx="3276600" cy="2313078"/>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81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588"/>
            <a:ext cx="3383973" cy="323892"/>
          </a:xfrm>
          <a:prstGeom prst="rect">
            <a:avLst/>
          </a:prstGeom>
        </p:spPr>
        <p:txBody>
          <a:bodyPr vert="horz" lIns="0" tIns="40504" rIns="0" bIns="40504" anchor="ctr"/>
          <a:lstStyle>
            <a:lvl1pPr marL="0" indent="0" algn="ctr">
              <a:lnSpc>
                <a:spcPct val="100000"/>
              </a:lnSpc>
              <a:spcBef>
                <a:spcPts val="0"/>
              </a:spcBef>
              <a:buNone/>
              <a:defRPr sz="3150" b="1">
                <a:solidFill>
                  <a:schemeClr val="bg1"/>
                </a:solidFill>
                <a:latin typeface="Lato Hairline"/>
                <a:cs typeface="Lato Hairline"/>
              </a:defRPr>
            </a:lvl1pPr>
          </a:lstStyle>
          <a:p>
            <a:pPr lvl="0"/>
            <a:r>
              <a:rPr lang="es-ES_tradnl" dirty="0"/>
              <a:t>TITLE HERE</a:t>
            </a:r>
          </a:p>
        </p:txBody>
      </p:sp>
      <p:sp>
        <p:nvSpPr>
          <p:cNvPr id="9" name="Text Placeholder 7"/>
          <p:cNvSpPr>
            <a:spLocks noGrp="1"/>
          </p:cNvSpPr>
          <p:nvPr>
            <p:ph type="body" sz="quarter" idx="11" hasCustomPrompt="1"/>
          </p:nvPr>
        </p:nvSpPr>
        <p:spPr>
          <a:xfrm>
            <a:off x="2966029" y="3289513"/>
            <a:ext cx="3383973" cy="171368"/>
          </a:xfrm>
          <a:prstGeom prst="rect">
            <a:avLst/>
          </a:prstGeom>
        </p:spPr>
        <p:txBody>
          <a:bodyPr vert="horz" lIns="0" tIns="40504" rIns="0" bIns="40504" anchor="ctr"/>
          <a:lstStyle>
            <a:lvl1pPr marL="0" indent="0" algn="ctr">
              <a:lnSpc>
                <a:spcPct val="100000"/>
              </a:lnSpc>
              <a:spcBef>
                <a:spcPts val="0"/>
              </a:spcBef>
              <a:spcAft>
                <a:spcPts val="0"/>
              </a:spcAft>
              <a:buNone/>
              <a:defRPr sz="135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5" y="3614001"/>
            <a:ext cx="3366029" cy="1152852"/>
          </a:xfrm>
          <a:prstGeom prst="rect">
            <a:avLst/>
          </a:prstGeom>
        </p:spPr>
        <p:txBody>
          <a:bodyPr vert="horz" lIns="0" tIns="0" rIns="0" bIns="0"/>
          <a:lstStyle>
            <a:lvl1pPr marL="0" indent="0" algn="ctr">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p>
        </p:txBody>
      </p:sp>
    </p:spTree>
  </p:cSld>
  <p:clrMapOvr>
    <a:masterClrMapping/>
  </p:clrMapOvr>
  <mc:AlternateContent xmlns:mc="http://schemas.openxmlformats.org/markup-compatibility/2006" xmlns:p14="http://schemas.microsoft.com/office/powerpoint/2010/main">
    <mc:Choice Requires="p14">
      <p:transition spd="med" p14:dur="700" advTm="2000">
        <p:fade/>
      </p:transition>
    </mc:Choice>
    <mc:Fallback xmlns="">
      <p:transition spd="med"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92"/>
            <a:ext cx="7886700" cy="994346"/>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458"/>
            <a:ext cx="7886700" cy="3264075"/>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8097"/>
            <a:ext cx="2057400" cy="273892"/>
          </a:xfrm>
          <a:prstGeom prst="rect">
            <a:avLst/>
          </a:prstGeom>
        </p:spPr>
        <p:txBody>
          <a:bodyPr vert="horz" lIns="91440" tIns="45720" rIns="91440" bIns="45720" rtlCol="0" anchor="ctr"/>
          <a:lstStyle>
            <a:lvl1pPr algn="l">
              <a:defRPr sz="900">
                <a:solidFill>
                  <a:schemeClr val="tx1">
                    <a:tint val="75000"/>
                  </a:schemeClr>
                </a:solidFill>
              </a:defRPr>
            </a:lvl1pPr>
          </a:lstStyle>
          <a:p>
            <a:fld id="{82F288E0-7875-42C4-84C8-98DBBD3BF4D2}" type="datetimeFigureOut">
              <a:rPr lang="zh-CN" altLang="en-US" smtClean="0"/>
              <a:t>2018/3/6</a:t>
            </a:fld>
            <a:endParaRPr lang="zh-CN" altLang="en-US"/>
          </a:p>
        </p:txBody>
      </p:sp>
      <p:sp>
        <p:nvSpPr>
          <p:cNvPr id="5" name="页脚占位符 4"/>
          <p:cNvSpPr>
            <a:spLocks noGrp="1"/>
          </p:cNvSpPr>
          <p:nvPr>
            <p:ph type="ftr" sz="quarter" idx="3"/>
          </p:nvPr>
        </p:nvSpPr>
        <p:spPr>
          <a:xfrm>
            <a:off x="3028950" y="4768097"/>
            <a:ext cx="3086100" cy="273892"/>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4768097"/>
            <a:ext cx="2057400" cy="273892"/>
          </a:xfrm>
          <a:prstGeom prst="rect">
            <a:avLst/>
          </a:prstGeom>
        </p:spPr>
        <p:txBody>
          <a:bodyPr vert="horz" lIns="91440" tIns="45720" rIns="91440" bIns="45720" rtlCol="0" anchor="ctr"/>
          <a:lstStyle>
            <a:lvl1pPr algn="r">
              <a:defRPr sz="9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5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4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3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285"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8035" algn="l" defTabSz="685800" rtl="0" eaLnBrk="1" latinLnBrk="0" hangingPunct="1">
        <a:defRPr sz="1350" kern="1200">
          <a:solidFill>
            <a:schemeClr val="tx1"/>
          </a:solidFill>
          <a:latin typeface="+mn-lt"/>
          <a:ea typeface="+mn-ea"/>
          <a:cs typeface="+mn-cs"/>
        </a:defRPr>
      </a:lvl7pPr>
      <a:lvl8pPr marL="2400935" algn="l" defTabSz="685800" rtl="0" eaLnBrk="1" latinLnBrk="0" hangingPunct="1">
        <a:defRPr sz="1350" kern="1200">
          <a:solidFill>
            <a:schemeClr val="tx1"/>
          </a:solidFill>
          <a:latin typeface="+mn-lt"/>
          <a:ea typeface="+mn-ea"/>
          <a:cs typeface="+mn-cs"/>
        </a:defRPr>
      </a:lvl8pPr>
      <a:lvl9pPr marL="2743835"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1.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7" Type="http://schemas.openxmlformats.org/officeDocument/2006/relationships/image" Target="../media/image6.png"/><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5.jpeg"/><Relationship Id="rId5" Type="http://schemas.openxmlformats.org/officeDocument/2006/relationships/notesSlide" Target="../notesSlides/notesSlide3.xml"/><Relationship Id="rId4"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7.jpe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10" Type="http://schemas.openxmlformats.org/officeDocument/2006/relationships/image" Target="../media/image13.jpeg"/><Relationship Id="rId4" Type="http://schemas.openxmlformats.org/officeDocument/2006/relationships/image" Target="../media/image6.png"/><Relationship Id="rId9"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17.xml"/><Relationship Id="rId7" Type="http://schemas.openxmlformats.org/officeDocument/2006/relationships/image" Target="../media/image6.png"/><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image" Target="../media/image5.jpeg"/><Relationship Id="rId5" Type="http://schemas.openxmlformats.org/officeDocument/2006/relationships/notesSlide" Target="../notesSlides/notesSlide8.xml"/><Relationship Id="rId4"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tags" Target="../tags/tag20.xml"/><Relationship Id="rId7" Type="http://schemas.openxmlformats.org/officeDocument/2006/relationships/image" Target="../media/image6.png"/><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5.jpeg"/><Relationship Id="rId5" Type="http://schemas.openxmlformats.org/officeDocument/2006/relationships/notesSlide" Target="../notesSlides/notesSlide14.xml"/><Relationship Id="rId4"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tags" Target="../tags/tag23.xml"/><Relationship Id="rId7" Type="http://schemas.openxmlformats.org/officeDocument/2006/relationships/image" Target="../media/image6.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5.jpeg"/><Relationship Id="rId5" Type="http://schemas.openxmlformats.org/officeDocument/2006/relationships/notesSlide" Target="../notesSlides/notesSlide19.xml"/><Relationship Id="rId4"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5"/>
          <a:stretch>
            <a:fillRect/>
          </a:stretch>
        </p:blipFill>
        <p:spPr>
          <a:xfrm>
            <a:off x="0" y="0"/>
            <a:ext cx="9144000" cy="5154587"/>
          </a:xfrm>
          <a:prstGeom prst="rect">
            <a:avLst/>
          </a:prstGeom>
        </p:spPr>
      </p:pic>
      <p:sp>
        <p:nvSpPr>
          <p:cNvPr id="5" name="文本框 4"/>
          <p:cNvSpPr txBox="1"/>
          <p:nvPr/>
        </p:nvSpPr>
        <p:spPr>
          <a:xfrm>
            <a:off x="439472" y="1165810"/>
            <a:ext cx="3949504" cy="1168400"/>
          </a:xfrm>
          <a:prstGeom prst="rect">
            <a:avLst/>
          </a:prstGeom>
          <a:noFill/>
        </p:spPr>
        <p:txBody>
          <a:bodyPr wrap="square" rtlCol="0">
            <a:spAutoFit/>
          </a:bodyPr>
          <a:lstStyle/>
          <a:p>
            <a:pPr algn="ctr"/>
            <a:r>
              <a:rPr lang="en-US" sz="7000" smtClean="0">
                <a:solidFill>
                  <a:schemeClr val="bg1"/>
                </a:solidFill>
                <a:latin typeface="方正大标宋简体" panose="02010601030101010101" charset="-122"/>
                <a:ea typeface="方正大标宋简体" panose="02010601030101010101" charset="-122"/>
              </a:rPr>
              <a:t>2018</a:t>
            </a:r>
            <a:endParaRPr lang="en-US" sz="7000" dirty="0">
              <a:solidFill>
                <a:schemeClr val="bg1"/>
              </a:solidFill>
              <a:latin typeface="方正大标宋简体" panose="02010601030101010101" charset="-122"/>
              <a:ea typeface="方正大标宋简体" panose="02010601030101010101" charset="-122"/>
            </a:endParaRPr>
          </a:p>
        </p:txBody>
      </p:sp>
      <p:sp>
        <p:nvSpPr>
          <p:cNvPr id="6" name="Content Placeholder 2"/>
          <p:cNvSpPr txBox="1"/>
          <p:nvPr/>
        </p:nvSpPr>
        <p:spPr>
          <a:xfrm>
            <a:off x="402310" y="2158039"/>
            <a:ext cx="4023828" cy="641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3000" dirty="0">
                <a:solidFill>
                  <a:schemeClr val="bg1"/>
                </a:solidFill>
                <a:latin typeface="微软雅黑" panose="020B0503020204020204" charset="-122"/>
                <a:ea typeface="微软雅黑" panose="020B0503020204020204" charset="-122"/>
              </a:rPr>
              <a:t>西式披萨PPT动态模板</a:t>
            </a:r>
          </a:p>
        </p:txBody>
      </p:sp>
      <p:cxnSp>
        <p:nvCxnSpPr>
          <p:cNvPr id="8" name="直接连接符 7"/>
          <p:cNvCxnSpPr/>
          <p:nvPr/>
        </p:nvCxnSpPr>
        <p:spPr>
          <a:xfrm>
            <a:off x="509234" y="2786320"/>
            <a:ext cx="380997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39472" y="3304873"/>
            <a:ext cx="3949504" cy="39878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rPr>
              <a:t>用心烹饪每一道菜</a:t>
            </a:r>
          </a:p>
        </p:txBody>
      </p:sp>
      <p:sp>
        <p:nvSpPr>
          <p:cNvPr id="10" name="Content Placeholder 2"/>
          <p:cNvSpPr txBox="1"/>
          <p:nvPr/>
        </p:nvSpPr>
        <p:spPr>
          <a:xfrm>
            <a:off x="402310" y="2840209"/>
            <a:ext cx="4023828" cy="42633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2100" dirty="0">
                <a:solidFill>
                  <a:schemeClr val="bg1"/>
                </a:solidFill>
                <a:latin typeface="+mn-ea"/>
              </a:rPr>
              <a:t>Cook Every Dish With Heart</a:t>
            </a:r>
          </a:p>
        </p:txBody>
      </p:sp>
      <p:pic>
        <p:nvPicPr>
          <p:cNvPr id="3" name="图片 2" descr="E:\素材\春\fa6680e1b983c715052822a58f3c8303.pngfa6680e1b983c715052822a58f3c8303"/>
          <p:cNvPicPr>
            <a:picLocks noChangeAspect="1"/>
          </p:cNvPicPr>
          <p:nvPr/>
        </p:nvPicPr>
        <p:blipFill>
          <a:blip r:embed="rId6"/>
          <a:srcRect/>
          <a:stretch>
            <a:fillRect/>
          </a:stretch>
        </p:blipFill>
        <p:spPr>
          <a:xfrm>
            <a:off x="4242435" y="0"/>
            <a:ext cx="4901565" cy="4774565"/>
          </a:xfrm>
          <a:prstGeom prst="rect">
            <a:avLst/>
          </a:prstGeom>
        </p:spPr>
      </p:pic>
      <p:pic>
        <p:nvPicPr>
          <p:cNvPr id="4" name="Oh Wonder - All We Do">
            <a:hlinkClick r:id="" action="ppaction://media"/>
            <a:extLst>
              <a:ext uri="{FF2B5EF4-FFF2-40B4-BE49-F238E27FC236}">
                <a16:creationId xmlns:a16="http://schemas.microsoft.com/office/drawing/2014/main" id="{BDA19D0C-F96F-4903-A787-CD3E01DA8AF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609600" y="141371"/>
            <a:ext cx="609600" cy="609600"/>
          </a:xfrm>
          <a:prstGeom prst="rect">
            <a:avLst/>
          </a:prstGeom>
        </p:spPr>
      </p:pic>
    </p:spTree>
  </p:cSld>
  <p:clrMapOvr>
    <a:masterClrMapping/>
  </p:clrMapOvr>
  <p:transition advTm="514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par>
                          <p:cTn id="13" fill="hold">
                            <p:stCondLst>
                              <p:cond delay="500"/>
                            </p:stCondLst>
                            <p:childTnLst>
                              <p:par>
                                <p:cTn id="14" presetID="47"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1000"/>
                                        <p:tgtEl>
                                          <p:spTgt spid="5"/>
                                        </p:tgtEl>
                                      </p:cBhvr>
                                    </p:animEffect>
                                    <p:anim calcmode="lin" valueType="num">
                                      <p:cBhvr>
                                        <p:cTn id="17" dur="1000" fill="hold"/>
                                        <p:tgtEl>
                                          <p:spTgt spid="5"/>
                                        </p:tgtEl>
                                        <p:attrNameLst>
                                          <p:attrName>ppt_x</p:attrName>
                                        </p:attrNameLst>
                                      </p:cBhvr>
                                      <p:tavLst>
                                        <p:tav tm="0">
                                          <p:val>
                                            <p:strVal val="#ppt_x"/>
                                          </p:val>
                                        </p:tav>
                                        <p:tav tm="100000">
                                          <p:val>
                                            <p:strVal val="#ppt_x"/>
                                          </p:val>
                                        </p:tav>
                                      </p:tavLst>
                                    </p:anim>
                                    <p:anim calcmode="lin" valueType="num">
                                      <p:cBhvr>
                                        <p:cTn id="18" dur="1000" fill="hold"/>
                                        <p:tgtEl>
                                          <p:spTgt spid="5"/>
                                        </p:tgtEl>
                                        <p:attrNameLst>
                                          <p:attrName>ppt_y</p:attrName>
                                        </p:attrNameLst>
                                      </p:cBhvr>
                                      <p:tavLst>
                                        <p:tav tm="0">
                                          <p:val>
                                            <p:strVal val="#ppt_y-.1"/>
                                          </p:val>
                                        </p:tav>
                                        <p:tav tm="100000">
                                          <p:val>
                                            <p:strVal val="#ppt_y"/>
                                          </p:val>
                                        </p:tav>
                                      </p:tavLst>
                                    </p:anim>
                                  </p:childTnLst>
                                </p:cTn>
                              </p:par>
                            </p:childTnLst>
                          </p:cTn>
                        </p:par>
                        <p:par>
                          <p:cTn id="19" fill="hold">
                            <p:stCondLst>
                              <p:cond delay="1500"/>
                            </p:stCondLst>
                            <p:childTnLst>
                              <p:par>
                                <p:cTn id="20" presetID="56" presetClass="entr" presetSubtype="0" fill="hold" grpId="0" nodeType="afterEffect">
                                  <p:stCondLst>
                                    <p:cond delay="0"/>
                                  </p:stCondLst>
                                  <p:iterate type="lt">
                                    <p:tmPct val="10000"/>
                                  </p:iterate>
                                  <p:childTnLst>
                                    <p:set>
                                      <p:cBhvr>
                                        <p:cTn id="21" dur="1" fill="hold">
                                          <p:stCondLst>
                                            <p:cond delay="0"/>
                                          </p:stCondLst>
                                        </p:cTn>
                                        <p:tgtEl>
                                          <p:spTgt spid="6"/>
                                        </p:tgtEl>
                                        <p:attrNameLst>
                                          <p:attrName>style.visibility</p:attrName>
                                        </p:attrNameLst>
                                      </p:cBhvr>
                                      <p:to>
                                        <p:strVal val="visible"/>
                                      </p:to>
                                    </p:set>
                                    <p:anim by="(-#ppt_w*2)" calcmode="lin" valueType="num">
                                      <p:cBhvr rctx="PPT">
                                        <p:cTn id="22" dur="500" autoRev="1" fill="hold">
                                          <p:stCondLst>
                                            <p:cond delay="0"/>
                                          </p:stCondLst>
                                        </p:cTn>
                                        <p:tgtEl>
                                          <p:spTgt spid="6"/>
                                        </p:tgtEl>
                                        <p:attrNameLst>
                                          <p:attrName>ppt_w</p:attrName>
                                        </p:attrNameLst>
                                      </p:cBhvr>
                                    </p:anim>
                                    <p:anim by="(#ppt_w*0.50)" calcmode="lin" valueType="num">
                                      <p:cBhvr>
                                        <p:cTn id="23" dur="500" decel="50000" autoRev="1" fill="hold">
                                          <p:stCondLst>
                                            <p:cond delay="0"/>
                                          </p:stCondLst>
                                        </p:cTn>
                                        <p:tgtEl>
                                          <p:spTgt spid="6"/>
                                        </p:tgtEl>
                                        <p:attrNameLst>
                                          <p:attrName>ppt_x</p:attrName>
                                        </p:attrNameLst>
                                      </p:cBhvr>
                                    </p:anim>
                                    <p:anim from="(-#ppt_h/2)" to="(#ppt_y)" calcmode="lin" valueType="num">
                                      <p:cBhvr>
                                        <p:cTn id="24" dur="1000" fill="hold">
                                          <p:stCondLst>
                                            <p:cond delay="0"/>
                                          </p:stCondLst>
                                        </p:cTn>
                                        <p:tgtEl>
                                          <p:spTgt spid="6"/>
                                        </p:tgtEl>
                                        <p:attrNameLst>
                                          <p:attrName>ppt_y</p:attrName>
                                        </p:attrNameLst>
                                      </p:cBhvr>
                                    </p:anim>
                                    <p:animRot by="21600000">
                                      <p:cBhvr>
                                        <p:cTn id="25" dur="1000" fill="hold">
                                          <p:stCondLst>
                                            <p:cond delay="0"/>
                                          </p:stCondLst>
                                        </p:cTn>
                                        <p:tgtEl>
                                          <p:spTgt spid="6"/>
                                        </p:tgtEl>
                                        <p:attrNameLst>
                                          <p:attrName>r</p:attrName>
                                        </p:attrNameLst>
                                      </p:cBhvr>
                                    </p:animRot>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1000"/>
                                        <p:tgtEl>
                                          <p:spTgt spid="8"/>
                                        </p:tgtEl>
                                      </p:cBhvr>
                                    </p:animEffect>
                                    <p:anim calcmode="lin" valueType="num">
                                      <p:cBhvr>
                                        <p:cTn id="30" dur="1000" fill="hold"/>
                                        <p:tgtEl>
                                          <p:spTgt spid="8"/>
                                        </p:tgtEl>
                                        <p:attrNameLst>
                                          <p:attrName>ppt_x</p:attrName>
                                        </p:attrNameLst>
                                      </p:cBhvr>
                                      <p:tavLst>
                                        <p:tav tm="0">
                                          <p:val>
                                            <p:strVal val="#ppt_x"/>
                                          </p:val>
                                        </p:tav>
                                        <p:tav tm="100000">
                                          <p:val>
                                            <p:strVal val="#ppt_x"/>
                                          </p:val>
                                        </p:tav>
                                      </p:tavLst>
                                    </p:anim>
                                    <p:anim calcmode="lin" valueType="num">
                                      <p:cBhvr>
                                        <p:cTn id="31" dur="10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hold" display="0">
                  <p:stCondLst>
                    <p:cond delay="indefinite"/>
                  </p:stCondLst>
                  <p:endCondLst>
                    <p:cond evt="onStopAudio" delay="0">
                      <p:tgtEl>
                        <p:sldTgt/>
                      </p:tgtEl>
                    </p:cond>
                  </p:endCondLst>
                </p:cTn>
                <p:tgtEl>
                  <p:spTgt spid="4"/>
                </p:tgtEl>
              </p:cMediaNode>
            </p:audio>
          </p:childTnLst>
        </p:cTn>
      </p:par>
    </p:tnLst>
    <p:bldLst>
      <p:bldP spid="5" grpId="0"/>
      <p:bldP spid="6" grpId="0"/>
      <p:bldP spid="9"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3"/>
          <a:stretch>
            <a:fillRect/>
          </a:stretch>
        </p:blipFill>
        <p:spPr>
          <a:xfrm>
            <a:off x="0" y="-5715"/>
            <a:ext cx="9144000" cy="5154587"/>
          </a:xfrm>
          <a:prstGeom prst="rect">
            <a:avLst/>
          </a:prstGeom>
        </p:spPr>
      </p:pic>
      <p:sp>
        <p:nvSpPr>
          <p:cNvPr id="2" name="矩形 1"/>
          <p:cNvSpPr/>
          <p:nvPr/>
        </p:nvSpPr>
        <p:spPr>
          <a:xfrm>
            <a:off x="251" y="733"/>
            <a:ext cx="3496489" cy="5147698"/>
          </a:xfrm>
          <a:prstGeom prst="rect">
            <a:avLst/>
          </a:prstGeom>
          <a:blipFill dpi="0" rotWithShape="1">
            <a:blip r:embed="rId1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1" name="MH_Others_1"/>
          <p:cNvSpPr txBox="1"/>
          <p:nvPr>
            <p:custDataLst>
              <p:tags r:id="rId1"/>
            </p:custDataLst>
          </p:nvPr>
        </p:nvSpPr>
        <p:spPr>
          <a:xfrm>
            <a:off x="884460" y="792074"/>
            <a:ext cx="1728070" cy="723265"/>
          </a:xfrm>
          <a:prstGeom prst="rect">
            <a:avLst/>
          </a:prstGeom>
          <a:noFill/>
        </p:spPr>
        <p:txBody>
          <a:bodyPr vert="horz" wrap="square" lIns="0" tIns="0" rIns="0" bIns="0" rtlCol="0" anchor="ctr" anchorCtr="0">
            <a:spAutoFit/>
          </a:bodyPr>
          <a:lstStyle/>
          <a:p>
            <a:pPr algn="ctr"/>
            <a:r>
              <a:rPr lang="zh-CN" altLang="en-US" sz="4695" b="1" dirty="0">
                <a:solidFill>
                  <a:srgbClr val="FF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目  录</a:t>
            </a:r>
          </a:p>
        </p:txBody>
      </p:sp>
      <p:sp>
        <p:nvSpPr>
          <p:cNvPr id="17" name="MH_Others_2"/>
          <p:cNvSpPr txBox="1"/>
          <p:nvPr>
            <p:custDataLst>
              <p:tags r:id="rId2"/>
            </p:custDataLst>
          </p:nvPr>
        </p:nvSpPr>
        <p:spPr>
          <a:xfrm>
            <a:off x="893188" y="1514808"/>
            <a:ext cx="1710615" cy="305435"/>
          </a:xfrm>
          <a:prstGeom prst="rect">
            <a:avLst/>
          </a:prstGeom>
          <a:noFill/>
        </p:spPr>
        <p:txBody>
          <a:bodyPr wrap="square" lIns="0" tIns="0" rIns="0" bIns="0">
            <a:spAutoFit/>
          </a:bodyPr>
          <a:lstStyle/>
          <a:p>
            <a:pPr algn="ctr">
              <a:defRPr/>
            </a:pPr>
            <a:r>
              <a:rPr lang="en-US" altLang="zh-CN" sz="1990" b="1" dirty="0">
                <a:solidFill>
                  <a:srgbClr val="FF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CONTENTS</a:t>
            </a:r>
            <a:endParaRPr lang="zh-CN" altLang="en-US" sz="1990" b="1" dirty="0">
              <a:solidFill>
                <a:srgbClr val="FF0000"/>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endParaRPr>
          </a:p>
        </p:txBody>
      </p:sp>
      <p:sp>
        <p:nvSpPr>
          <p:cNvPr id="42" name="MH_Other_1"/>
          <p:cNvSpPr>
            <a:spLocks noChangeAspect="1"/>
          </p:cNvSpPr>
          <p:nvPr>
            <p:custDataLst>
              <p:tags r:id="rId3"/>
            </p:custDataLst>
          </p:nvPr>
        </p:nvSpPr>
        <p:spPr>
          <a:xfrm>
            <a:off x="5055922" y="1613704"/>
            <a:ext cx="510908" cy="511972"/>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5" kern="0" dirty="0">
                <a:solidFill>
                  <a:schemeClr val="accent1"/>
                </a:solidFill>
                <a:latin typeface="Arial" panose="020B0604020202020204" pitchFamily="34" charset="0"/>
                <a:ea typeface="微软雅黑" panose="020B0503020204020204" charset="-122"/>
                <a:sym typeface="Arial" panose="020B0604020202020204" pitchFamily="34" charset="0"/>
              </a:rPr>
              <a:t>1</a:t>
            </a:r>
          </a:p>
        </p:txBody>
      </p:sp>
      <p:sp>
        <p:nvSpPr>
          <p:cNvPr id="14" name="MH_Other_2"/>
          <p:cNvSpPr>
            <a:spLocks noChangeAspect="1"/>
          </p:cNvSpPr>
          <p:nvPr>
            <p:custDataLst>
              <p:tags r:id="rId4"/>
            </p:custDataLst>
          </p:nvPr>
        </p:nvSpPr>
        <p:spPr>
          <a:xfrm>
            <a:off x="5055922" y="2329685"/>
            <a:ext cx="510908" cy="511972"/>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5" kern="0" dirty="0">
                <a:solidFill>
                  <a:schemeClr val="accent2"/>
                </a:solidFill>
                <a:latin typeface="Arial" panose="020B0604020202020204" pitchFamily="34" charset="0"/>
                <a:ea typeface="微软雅黑" panose="020B0503020204020204" charset="-122"/>
                <a:sym typeface="Arial" panose="020B0604020202020204" pitchFamily="34" charset="0"/>
              </a:rPr>
              <a:t>2</a:t>
            </a:r>
          </a:p>
        </p:txBody>
      </p:sp>
      <p:sp>
        <p:nvSpPr>
          <p:cNvPr id="16" name="MH_Other_3"/>
          <p:cNvSpPr>
            <a:spLocks noChangeAspect="1"/>
          </p:cNvSpPr>
          <p:nvPr>
            <p:custDataLst>
              <p:tags r:id="rId5"/>
            </p:custDataLst>
          </p:nvPr>
        </p:nvSpPr>
        <p:spPr>
          <a:xfrm>
            <a:off x="5055922" y="3045664"/>
            <a:ext cx="510908" cy="511972"/>
          </a:xfrm>
          <a:prstGeom prst="ellipse">
            <a:avLst/>
          </a:prstGeom>
          <a:solidFill>
            <a:srgbClr val="FFFFFF"/>
          </a:solidFill>
          <a:ln w="57150" cap="flat" cmpd="sng" algn="ctr">
            <a:solidFill>
              <a:schemeClr val="accent1"/>
            </a:solidFill>
            <a:prstDash val="solid"/>
          </a:ln>
          <a:effectLst/>
        </p:spPr>
        <p:txBody>
          <a:bodyPr lIns="0" tIns="0" rIns="0" bIns="0" anchor="ctr"/>
          <a:lstStyle/>
          <a:p>
            <a:pPr algn="ctr">
              <a:defRPr/>
            </a:pPr>
            <a:r>
              <a:rPr lang="en-US" altLang="zh-CN" sz="2995" kern="0" dirty="0">
                <a:solidFill>
                  <a:schemeClr val="accent1"/>
                </a:solidFill>
                <a:latin typeface="Arial" panose="020B0604020202020204" pitchFamily="34" charset="0"/>
                <a:ea typeface="微软雅黑" panose="020B0503020204020204" charset="-122"/>
                <a:sym typeface="Arial" panose="020B0604020202020204" pitchFamily="34" charset="0"/>
              </a:rPr>
              <a:t>3</a:t>
            </a:r>
          </a:p>
        </p:txBody>
      </p:sp>
      <p:sp>
        <p:nvSpPr>
          <p:cNvPr id="10" name="MH_Other_4"/>
          <p:cNvSpPr>
            <a:spLocks noChangeAspect="1"/>
          </p:cNvSpPr>
          <p:nvPr>
            <p:custDataLst>
              <p:tags r:id="rId6"/>
            </p:custDataLst>
          </p:nvPr>
        </p:nvSpPr>
        <p:spPr>
          <a:xfrm>
            <a:off x="5055922" y="3761643"/>
            <a:ext cx="510908" cy="511972"/>
          </a:xfrm>
          <a:prstGeom prst="ellipse">
            <a:avLst/>
          </a:prstGeom>
          <a:solidFill>
            <a:srgbClr val="FFFFFF"/>
          </a:solidFill>
          <a:ln w="57150" cap="flat" cmpd="sng" algn="ctr">
            <a:solidFill>
              <a:schemeClr val="accent2"/>
            </a:solidFill>
            <a:prstDash val="solid"/>
          </a:ln>
          <a:effectLst/>
        </p:spPr>
        <p:txBody>
          <a:bodyPr lIns="0" tIns="0" rIns="0" bIns="0" anchor="ctr"/>
          <a:lstStyle/>
          <a:p>
            <a:pPr algn="ctr">
              <a:defRPr/>
            </a:pPr>
            <a:r>
              <a:rPr lang="en-US" altLang="zh-CN" sz="2995" kern="0" dirty="0">
                <a:solidFill>
                  <a:schemeClr val="accent2"/>
                </a:solidFill>
                <a:latin typeface="Arial" panose="020B0604020202020204" pitchFamily="34" charset="0"/>
                <a:ea typeface="微软雅黑" panose="020B0503020204020204" charset="-122"/>
                <a:sym typeface="Arial" panose="020B0604020202020204" pitchFamily="34" charset="0"/>
              </a:rPr>
              <a:t>4</a:t>
            </a:r>
          </a:p>
        </p:txBody>
      </p:sp>
      <p:sp>
        <p:nvSpPr>
          <p:cNvPr id="20" name="MH_Text_1"/>
          <p:cNvSpPr/>
          <p:nvPr>
            <p:custDataLst>
              <p:tags r:id="rId7"/>
            </p:custDataLst>
          </p:nvPr>
        </p:nvSpPr>
        <p:spPr>
          <a:xfrm>
            <a:off x="5705094" y="1637598"/>
            <a:ext cx="2060479" cy="442595"/>
          </a:xfrm>
          <a:prstGeom prst="rect">
            <a:avLst/>
          </a:prstGeom>
        </p:spPr>
        <p:txBody>
          <a:bodyPr wrap="square" lIns="0" tIns="0" rIns="0" bIns="0" anchor="ctr">
            <a:spAutoFit/>
          </a:bodyPr>
          <a:lstStyle/>
          <a:p>
            <a:pPr algn="l">
              <a:lnSpc>
                <a:spcPct val="120000"/>
              </a:lnSpc>
            </a:pPr>
            <a:r>
              <a:rPr lang="zh-CN" altLang="en-US" sz="2400" dirty="0">
                <a:solidFill>
                  <a:schemeClr val="bg1"/>
                </a:solidFill>
                <a:latin typeface="Arial" panose="020B0604020202020204" pitchFamily="34" charset="0"/>
                <a:ea typeface="微软雅黑" panose="020B0503020204020204" charset="-122"/>
                <a:cs typeface="+mn-ea"/>
                <a:sym typeface="Arial" panose="020B0604020202020204" pitchFamily="34" charset="0"/>
              </a:rPr>
              <a:t>基本工作概述</a:t>
            </a:r>
          </a:p>
        </p:txBody>
      </p:sp>
      <p:sp>
        <p:nvSpPr>
          <p:cNvPr id="21" name="MH_Text_2"/>
          <p:cNvSpPr/>
          <p:nvPr>
            <p:custDataLst>
              <p:tags r:id="rId8"/>
            </p:custDataLst>
          </p:nvPr>
        </p:nvSpPr>
        <p:spPr>
          <a:xfrm>
            <a:off x="5705094" y="2353242"/>
            <a:ext cx="2060479" cy="442595"/>
          </a:xfrm>
          <a:prstGeom prst="rect">
            <a:avLst/>
          </a:prstGeom>
        </p:spPr>
        <p:txBody>
          <a:bodyPr wrap="square" lIns="0" tIns="0" rIns="0" bIns="0" anchor="ctr">
            <a:spAutoFit/>
          </a:bodyPr>
          <a:lstStyle/>
          <a:p>
            <a:pPr algn="l">
              <a:lnSpc>
                <a:spcPct val="120000"/>
              </a:lnSpc>
            </a:pPr>
            <a:r>
              <a:rPr lang="zh-CN" altLang="en-US" sz="2400" dirty="0">
                <a:solidFill>
                  <a:schemeClr val="bg1"/>
                </a:solidFill>
                <a:latin typeface="Arial" panose="020B0604020202020204" pitchFamily="34" charset="0"/>
                <a:ea typeface="微软雅黑" panose="020B0503020204020204" charset="-122"/>
                <a:cs typeface="+mn-ea"/>
                <a:sym typeface="Arial" panose="020B0604020202020204" pitchFamily="34" charset="0"/>
              </a:rPr>
              <a:t>工作成绩展示</a:t>
            </a:r>
          </a:p>
        </p:txBody>
      </p:sp>
      <p:sp>
        <p:nvSpPr>
          <p:cNvPr id="22" name="MH_Text_3"/>
          <p:cNvSpPr/>
          <p:nvPr>
            <p:custDataLst>
              <p:tags r:id="rId9"/>
            </p:custDataLst>
          </p:nvPr>
        </p:nvSpPr>
        <p:spPr>
          <a:xfrm>
            <a:off x="5705094" y="3068887"/>
            <a:ext cx="2060479" cy="442595"/>
          </a:xfrm>
          <a:prstGeom prst="rect">
            <a:avLst/>
          </a:prstGeom>
        </p:spPr>
        <p:txBody>
          <a:bodyPr wrap="square" lIns="0" tIns="0" rIns="0" bIns="0" anchor="ctr">
            <a:spAutoFit/>
          </a:bodyPr>
          <a:lstStyle/>
          <a:p>
            <a:pPr algn="l">
              <a:lnSpc>
                <a:spcPct val="120000"/>
              </a:lnSpc>
            </a:pPr>
            <a:r>
              <a:rPr lang="zh-CN" altLang="en-US" sz="2400" dirty="0">
                <a:solidFill>
                  <a:schemeClr val="bg1"/>
                </a:solidFill>
                <a:latin typeface="Arial" panose="020B0604020202020204" pitchFamily="34" charset="0"/>
                <a:ea typeface="微软雅黑" panose="020B0503020204020204" charset="-122"/>
                <a:cs typeface="+mn-ea"/>
                <a:sym typeface="Arial" panose="020B0604020202020204" pitchFamily="34" charset="0"/>
              </a:rPr>
              <a:t>工作经验总结</a:t>
            </a:r>
          </a:p>
        </p:txBody>
      </p:sp>
      <p:sp>
        <p:nvSpPr>
          <p:cNvPr id="23" name="MH_Text_4"/>
          <p:cNvSpPr/>
          <p:nvPr>
            <p:custDataLst>
              <p:tags r:id="rId10"/>
            </p:custDataLst>
          </p:nvPr>
        </p:nvSpPr>
        <p:spPr>
          <a:xfrm>
            <a:off x="5705094" y="3784532"/>
            <a:ext cx="2060479" cy="442595"/>
          </a:xfrm>
          <a:prstGeom prst="rect">
            <a:avLst/>
          </a:prstGeom>
        </p:spPr>
        <p:txBody>
          <a:bodyPr wrap="square" lIns="0" tIns="0" rIns="0" bIns="0" anchor="ctr">
            <a:spAutoFit/>
          </a:bodyPr>
          <a:lstStyle/>
          <a:p>
            <a:pPr algn="l">
              <a:lnSpc>
                <a:spcPct val="120000"/>
              </a:lnSpc>
            </a:pPr>
            <a:r>
              <a:rPr lang="zh-CN" altLang="en-US" sz="2400" dirty="0">
                <a:solidFill>
                  <a:schemeClr val="bg1"/>
                </a:solidFill>
                <a:latin typeface="Arial" panose="020B0604020202020204" pitchFamily="34" charset="0"/>
                <a:ea typeface="微软雅黑" panose="020B0503020204020204" charset="-122"/>
                <a:cs typeface="+mn-ea"/>
                <a:sym typeface="Arial" panose="020B0604020202020204" pitchFamily="34" charset="0"/>
              </a:rPr>
              <a:t>未来工作计划</a:t>
            </a:r>
          </a:p>
        </p:txBody>
      </p:sp>
    </p:spTree>
  </p:cSld>
  <p:clrMapOvr>
    <a:masterClrMapping/>
  </p:clrMapOvr>
  <p:transition advTm="482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Horizontal)">
                                      <p:cBhvr>
                                        <p:cTn id="7" dur="500"/>
                                        <p:tgtEl>
                                          <p:spTgt spid="2"/>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by="(-#ppt_w*2)" calcmode="lin" valueType="num">
                                      <p:cBhvr rctx="PPT">
                                        <p:cTn id="11" dur="500" autoRev="1" fill="hold">
                                          <p:stCondLst>
                                            <p:cond delay="0"/>
                                          </p:stCondLst>
                                        </p:cTn>
                                        <p:tgtEl>
                                          <p:spTgt spid="11"/>
                                        </p:tgtEl>
                                        <p:attrNameLst>
                                          <p:attrName>ppt_w</p:attrName>
                                        </p:attrNameLst>
                                      </p:cBhvr>
                                    </p:anim>
                                    <p:anim by="(#ppt_w*0.50)" calcmode="lin" valueType="num">
                                      <p:cBhvr>
                                        <p:cTn id="12" dur="500" decel="50000" autoRev="1" fill="hold">
                                          <p:stCondLst>
                                            <p:cond delay="0"/>
                                          </p:stCondLst>
                                        </p:cTn>
                                        <p:tgtEl>
                                          <p:spTgt spid="11"/>
                                        </p:tgtEl>
                                        <p:attrNameLst>
                                          <p:attrName>ppt_x</p:attrName>
                                        </p:attrNameLst>
                                      </p:cBhvr>
                                    </p:anim>
                                    <p:anim from="(-#ppt_h/2)" to="(#ppt_y)" calcmode="lin" valueType="num">
                                      <p:cBhvr>
                                        <p:cTn id="13" dur="1000" fill="hold">
                                          <p:stCondLst>
                                            <p:cond delay="0"/>
                                          </p:stCondLst>
                                        </p:cTn>
                                        <p:tgtEl>
                                          <p:spTgt spid="11"/>
                                        </p:tgtEl>
                                        <p:attrNameLst>
                                          <p:attrName>ppt_y</p:attrName>
                                        </p:attrNameLst>
                                      </p:cBhvr>
                                    </p:anim>
                                    <p:animRot by="21600000">
                                      <p:cBhvr>
                                        <p:cTn id="14" dur="1000" fill="hold">
                                          <p:stCondLst>
                                            <p:cond delay="0"/>
                                          </p:stCondLst>
                                        </p:cTn>
                                        <p:tgtEl>
                                          <p:spTgt spid="11"/>
                                        </p:tgtEl>
                                        <p:attrNameLst>
                                          <p:attrName>r</p:attrName>
                                        </p:attrNameLst>
                                      </p:cBhvr>
                                    </p:animRot>
                                  </p:childTnLst>
                                </p:cTn>
                              </p:par>
                              <p:par>
                                <p:cTn id="15" presetID="56" presetClass="entr" presetSubtype="0" fill="hold" grpId="0" nodeType="withEffect">
                                  <p:stCondLst>
                                    <p:cond delay="0"/>
                                  </p:stCondLst>
                                  <p:iterate type="lt">
                                    <p:tmPct val="10000"/>
                                  </p:iterate>
                                  <p:childTnLst>
                                    <p:set>
                                      <p:cBhvr>
                                        <p:cTn id="16" dur="1" fill="hold">
                                          <p:stCondLst>
                                            <p:cond delay="0"/>
                                          </p:stCondLst>
                                        </p:cTn>
                                        <p:tgtEl>
                                          <p:spTgt spid="17"/>
                                        </p:tgtEl>
                                        <p:attrNameLst>
                                          <p:attrName>style.visibility</p:attrName>
                                        </p:attrNameLst>
                                      </p:cBhvr>
                                      <p:to>
                                        <p:strVal val="visible"/>
                                      </p:to>
                                    </p:set>
                                    <p:anim by="(-#ppt_w*2)" calcmode="lin" valueType="num">
                                      <p:cBhvr rctx="PPT">
                                        <p:cTn id="17" dur="500" autoRev="1" fill="hold">
                                          <p:stCondLst>
                                            <p:cond delay="0"/>
                                          </p:stCondLst>
                                        </p:cTn>
                                        <p:tgtEl>
                                          <p:spTgt spid="17"/>
                                        </p:tgtEl>
                                        <p:attrNameLst>
                                          <p:attrName>ppt_w</p:attrName>
                                        </p:attrNameLst>
                                      </p:cBhvr>
                                    </p:anim>
                                    <p:anim by="(#ppt_w*0.50)" calcmode="lin" valueType="num">
                                      <p:cBhvr>
                                        <p:cTn id="18" dur="500" decel="50000" autoRev="1" fill="hold">
                                          <p:stCondLst>
                                            <p:cond delay="0"/>
                                          </p:stCondLst>
                                        </p:cTn>
                                        <p:tgtEl>
                                          <p:spTgt spid="17"/>
                                        </p:tgtEl>
                                        <p:attrNameLst>
                                          <p:attrName>ppt_x</p:attrName>
                                        </p:attrNameLst>
                                      </p:cBhvr>
                                    </p:anim>
                                    <p:anim from="(-#ppt_h/2)" to="(#ppt_y)" calcmode="lin" valueType="num">
                                      <p:cBhvr>
                                        <p:cTn id="19" dur="1000" fill="hold">
                                          <p:stCondLst>
                                            <p:cond delay="0"/>
                                          </p:stCondLst>
                                        </p:cTn>
                                        <p:tgtEl>
                                          <p:spTgt spid="17"/>
                                        </p:tgtEl>
                                        <p:attrNameLst>
                                          <p:attrName>ppt_y</p:attrName>
                                        </p:attrNameLst>
                                      </p:cBhvr>
                                    </p:anim>
                                    <p:animRot by="21600000">
                                      <p:cBhvr>
                                        <p:cTn id="20" dur="1000" fill="hold">
                                          <p:stCondLst>
                                            <p:cond delay="0"/>
                                          </p:stCondLst>
                                        </p:cTn>
                                        <p:tgtEl>
                                          <p:spTgt spid="17"/>
                                        </p:tgtEl>
                                        <p:attrNameLst>
                                          <p:attrName>r</p:attrName>
                                        </p:attrNameLst>
                                      </p:cBhvr>
                                    </p:animRot>
                                  </p:childTnLst>
                                </p:cTn>
                              </p:par>
                            </p:childTnLst>
                          </p:cTn>
                        </p:par>
                        <p:par>
                          <p:cTn id="21" fill="hold">
                            <p:stCondLst>
                              <p:cond delay="2200"/>
                            </p:stCondLst>
                            <p:childTnLst>
                              <p:par>
                                <p:cTn id="22" presetID="2" presetClass="entr" presetSubtype="8" fill="hold" grpId="0" nodeType="after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0-#ppt_w/2"/>
                                          </p:val>
                                        </p:tav>
                                        <p:tav tm="100000">
                                          <p:val>
                                            <p:strVal val="#ppt_x"/>
                                          </p:val>
                                        </p:tav>
                                      </p:tavLst>
                                    </p:anim>
                                    <p:anim calcmode="lin" valueType="num">
                                      <p:cBhvr additive="base">
                                        <p:cTn id="25" dur="500" fill="hold"/>
                                        <p:tgtEl>
                                          <p:spTgt spid="42"/>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 calcmode="lin" valueType="num">
                                      <p:cBhvr additive="base">
                                        <p:cTn id="28" dur="500" fill="hold"/>
                                        <p:tgtEl>
                                          <p:spTgt spid="20"/>
                                        </p:tgtEl>
                                        <p:attrNameLst>
                                          <p:attrName>ppt_x</p:attrName>
                                        </p:attrNameLst>
                                      </p:cBhvr>
                                      <p:tavLst>
                                        <p:tav tm="0">
                                          <p:val>
                                            <p:strVal val="0-#ppt_w/2"/>
                                          </p:val>
                                        </p:tav>
                                        <p:tav tm="100000">
                                          <p:val>
                                            <p:strVal val="#ppt_x"/>
                                          </p:val>
                                        </p:tav>
                                      </p:tavLst>
                                    </p:anim>
                                    <p:anim calcmode="lin" valueType="num">
                                      <p:cBhvr additive="base">
                                        <p:cTn id="29" dur="500" fill="hold"/>
                                        <p:tgtEl>
                                          <p:spTgt spid="20"/>
                                        </p:tgtEl>
                                        <p:attrNameLst>
                                          <p:attrName>ppt_y</p:attrName>
                                        </p:attrNameLst>
                                      </p:cBhvr>
                                      <p:tavLst>
                                        <p:tav tm="0">
                                          <p:val>
                                            <p:strVal val="#ppt_y"/>
                                          </p:val>
                                        </p:tav>
                                        <p:tav tm="100000">
                                          <p:val>
                                            <p:strVal val="#ppt_y"/>
                                          </p:val>
                                        </p:tav>
                                      </p:tavLst>
                                    </p:anim>
                                  </p:childTnLst>
                                </p:cTn>
                              </p:par>
                            </p:childTnLst>
                          </p:cTn>
                        </p:par>
                        <p:par>
                          <p:cTn id="30" fill="hold">
                            <p:stCondLst>
                              <p:cond delay="2700"/>
                            </p:stCondLst>
                            <p:childTnLst>
                              <p:par>
                                <p:cTn id="31" presetID="2" presetClass="entr" presetSubtype="8" fill="hold" grpId="0" nodeType="after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additive="base">
                                        <p:cTn id="33" dur="500" fill="hold"/>
                                        <p:tgtEl>
                                          <p:spTgt spid="14"/>
                                        </p:tgtEl>
                                        <p:attrNameLst>
                                          <p:attrName>ppt_x</p:attrName>
                                        </p:attrNameLst>
                                      </p:cBhvr>
                                      <p:tavLst>
                                        <p:tav tm="0">
                                          <p:val>
                                            <p:strVal val="0-#ppt_w/2"/>
                                          </p:val>
                                        </p:tav>
                                        <p:tav tm="100000">
                                          <p:val>
                                            <p:strVal val="#ppt_x"/>
                                          </p:val>
                                        </p:tav>
                                      </p:tavLst>
                                    </p:anim>
                                    <p:anim calcmode="lin" valueType="num">
                                      <p:cBhvr additive="base">
                                        <p:cTn id="34" dur="500" fill="hold"/>
                                        <p:tgtEl>
                                          <p:spTgt spid="14"/>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0-#ppt_w/2"/>
                                          </p:val>
                                        </p:tav>
                                        <p:tav tm="100000">
                                          <p:val>
                                            <p:strVal val="#ppt_x"/>
                                          </p:val>
                                        </p:tav>
                                      </p:tavLst>
                                    </p:anim>
                                    <p:anim calcmode="lin" valueType="num">
                                      <p:cBhvr additive="base">
                                        <p:cTn id="38" dur="500" fill="hold"/>
                                        <p:tgtEl>
                                          <p:spTgt spid="21"/>
                                        </p:tgtEl>
                                        <p:attrNameLst>
                                          <p:attrName>ppt_y</p:attrName>
                                        </p:attrNameLst>
                                      </p:cBhvr>
                                      <p:tavLst>
                                        <p:tav tm="0">
                                          <p:val>
                                            <p:strVal val="#ppt_y"/>
                                          </p:val>
                                        </p:tav>
                                        <p:tav tm="100000">
                                          <p:val>
                                            <p:strVal val="#ppt_y"/>
                                          </p:val>
                                        </p:tav>
                                      </p:tavLst>
                                    </p:anim>
                                  </p:childTnLst>
                                </p:cTn>
                              </p:par>
                            </p:childTnLst>
                          </p:cTn>
                        </p:par>
                        <p:par>
                          <p:cTn id="39" fill="hold">
                            <p:stCondLst>
                              <p:cond delay="3200"/>
                            </p:stCondLst>
                            <p:childTnLst>
                              <p:par>
                                <p:cTn id="40" presetID="2" presetClass="entr" presetSubtype="8" fill="hold" grpId="0" nodeType="after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additive="base">
                                        <p:cTn id="42" dur="500" fill="hold"/>
                                        <p:tgtEl>
                                          <p:spTgt spid="16"/>
                                        </p:tgtEl>
                                        <p:attrNameLst>
                                          <p:attrName>ppt_x</p:attrName>
                                        </p:attrNameLst>
                                      </p:cBhvr>
                                      <p:tavLst>
                                        <p:tav tm="0">
                                          <p:val>
                                            <p:strVal val="0-#ppt_w/2"/>
                                          </p:val>
                                        </p:tav>
                                        <p:tav tm="100000">
                                          <p:val>
                                            <p:strVal val="#ppt_x"/>
                                          </p:val>
                                        </p:tav>
                                      </p:tavLst>
                                    </p:anim>
                                    <p:anim calcmode="lin" valueType="num">
                                      <p:cBhvr additive="base">
                                        <p:cTn id="43" dur="500" fill="hold"/>
                                        <p:tgtEl>
                                          <p:spTgt spid="16"/>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500" fill="hold"/>
                                        <p:tgtEl>
                                          <p:spTgt spid="22"/>
                                        </p:tgtEl>
                                        <p:attrNameLst>
                                          <p:attrName>ppt_x</p:attrName>
                                        </p:attrNameLst>
                                      </p:cBhvr>
                                      <p:tavLst>
                                        <p:tav tm="0">
                                          <p:val>
                                            <p:strVal val="0-#ppt_w/2"/>
                                          </p:val>
                                        </p:tav>
                                        <p:tav tm="100000">
                                          <p:val>
                                            <p:strVal val="#ppt_x"/>
                                          </p:val>
                                        </p:tav>
                                      </p:tavLst>
                                    </p:anim>
                                    <p:anim calcmode="lin" valueType="num">
                                      <p:cBhvr additive="base">
                                        <p:cTn id="47" dur="500" fill="hold"/>
                                        <p:tgtEl>
                                          <p:spTgt spid="22"/>
                                        </p:tgtEl>
                                        <p:attrNameLst>
                                          <p:attrName>ppt_y</p:attrName>
                                        </p:attrNameLst>
                                      </p:cBhvr>
                                      <p:tavLst>
                                        <p:tav tm="0">
                                          <p:val>
                                            <p:strVal val="#ppt_y"/>
                                          </p:val>
                                        </p:tav>
                                        <p:tav tm="100000">
                                          <p:val>
                                            <p:strVal val="#ppt_y"/>
                                          </p:val>
                                        </p:tav>
                                      </p:tavLst>
                                    </p:anim>
                                  </p:childTnLst>
                                </p:cTn>
                              </p:par>
                            </p:childTnLst>
                          </p:cTn>
                        </p:par>
                        <p:par>
                          <p:cTn id="48" fill="hold">
                            <p:stCondLst>
                              <p:cond delay="3700"/>
                            </p:stCondLst>
                            <p:childTnLst>
                              <p:par>
                                <p:cTn id="49" presetID="2" presetClass="entr" presetSubtype="8"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 calcmode="lin" valueType="num">
                                      <p:cBhvr additive="base">
                                        <p:cTn id="51" dur="500" fill="hold"/>
                                        <p:tgtEl>
                                          <p:spTgt spid="10"/>
                                        </p:tgtEl>
                                        <p:attrNameLst>
                                          <p:attrName>ppt_x</p:attrName>
                                        </p:attrNameLst>
                                      </p:cBhvr>
                                      <p:tavLst>
                                        <p:tav tm="0">
                                          <p:val>
                                            <p:strVal val="0-#ppt_w/2"/>
                                          </p:val>
                                        </p:tav>
                                        <p:tav tm="100000">
                                          <p:val>
                                            <p:strVal val="#ppt_x"/>
                                          </p:val>
                                        </p:tav>
                                      </p:tavLst>
                                    </p:anim>
                                    <p:anim calcmode="lin" valueType="num">
                                      <p:cBhvr additive="base">
                                        <p:cTn id="52" dur="500" fill="hold"/>
                                        <p:tgtEl>
                                          <p:spTgt spid="10"/>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0-#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11" grpId="0"/>
      <p:bldP spid="17" grpId="0"/>
      <p:bldP spid="42" grpId="0" bldLvl="0" animBg="1"/>
      <p:bldP spid="14" grpId="0" bldLvl="0" animBg="1"/>
      <p:bldP spid="16" grpId="0" bldLvl="0" animBg="1"/>
      <p:bldP spid="10" grpId="0" bldLvl="0" animBg="1"/>
      <p:bldP spid="20" grpId="0"/>
      <p:bldP spid="21"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 y="733"/>
            <a:ext cx="9143498" cy="514293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3" name="矩形 12"/>
          <p:cNvSpPr/>
          <p:nvPr/>
        </p:nvSpPr>
        <p:spPr>
          <a:xfrm>
            <a:off x="0" y="1516380"/>
            <a:ext cx="9132570" cy="2099310"/>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custDataLst>
              <p:tags r:id="rId1"/>
            </p:custDataLst>
          </p:nvPr>
        </p:nvSpPr>
        <p:spPr>
          <a:xfrm flipH="1">
            <a:off x="2493323" y="1773995"/>
            <a:ext cx="1548477" cy="1548477"/>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0">
              <a:solidFill>
                <a:schemeClr val="bg1"/>
              </a:solidFill>
              <a:latin typeface="Arial" panose="020B0604020202020204" pitchFamily="34" charset="0"/>
              <a:ea typeface="微软雅黑" panose="020B0503020204020204" charset="-122"/>
              <a:sym typeface="Arial" panose="020B0604020202020204" pitchFamily="34" charset="0"/>
            </a:endParaRPr>
          </a:p>
        </p:txBody>
      </p:sp>
      <p:cxnSp>
        <p:nvCxnSpPr>
          <p:cNvPr id="7" name="直接连接符 6"/>
          <p:cNvCxnSpPr/>
          <p:nvPr>
            <p:custDataLst>
              <p:tags r:id="rId2"/>
            </p:custDataLst>
          </p:nvPr>
        </p:nvCxnSpPr>
        <p:spPr>
          <a:xfrm>
            <a:off x="3614069" y="2804781"/>
            <a:ext cx="32996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MH_Entry_1"/>
          <p:cNvSpPr/>
          <p:nvPr>
            <p:custDataLst>
              <p:tags r:id="rId3"/>
            </p:custDataLst>
          </p:nvPr>
        </p:nvSpPr>
        <p:spPr>
          <a:xfrm>
            <a:off x="3613785" y="2117725"/>
            <a:ext cx="3302000" cy="708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a:lnSpc>
                <a:spcPct val="120000"/>
              </a:lnSpc>
            </a:pPr>
            <a:r>
              <a:rPr lang="zh-CN" altLang="en-US" sz="384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mn-ea"/>
                <a:sym typeface="Arial" panose="020B0604020202020204" pitchFamily="34" charset="0"/>
              </a:rPr>
              <a:t>基本工作概述</a:t>
            </a:r>
          </a:p>
        </p:txBody>
      </p:sp>
      <p:sp>
        <p:nvSpPr>
          <p:cNvPr id="9" name="TextBox 11"/>
          <p:cNvSpPr txBox="1"/>
          <p:nvPr/>
        </p:nvSpPr>
        <p:spPr>
          <a:xfrm>
            <a:off x="4032264"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10" name="TextBox 11"/>
          <p:cNvSpPr txBox="1"/>
          <p:nvPr/>
        </p:nvSpPr>
        <p:spPr>
          <a:xfrm>
            <a:off x="5250041"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11" name="TextBox 11"/>
          <p:cNvSpPr txBox="1"/>
          <p:nvPr/>
        </p:nvSpPr>
        <p:spPr>
          <a:xfrm>
            <a:off x="4032264"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12" name="TextBox 11"/>
          <p:cNvSpPr txBox="1"/>
          <p:nvPr/>
        </p:nvSpPr>
        <p:spPr>
          <a:xfrm>
            <a:off x="5250041"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Tree>
  </p:cSld>
  <p:clrMapOvr>
    <a:masterClrMapping/>
  </p:clrMapOvr>
  <p:transition advTm="135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par>
                                <p:cTn id="11" presetID="22" presetClass="entr" presetSubtype="8"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p:tgtEl>
                                          <p:spTgt spid="9"/>
                                        </p:tgtEl>
                                        <p:attrNameLst>
                                          <p:attrName>ppt_x</p:attrName>
                                        </p:attrNameLst>
                                      </p:cBhvr>
                                      <p:tavLst>
                                        <p:tav tm="0">
                                          <p:val>
                                            <p:strVal val="#ppt_x-#ppt_w*1.125000"/>
                                          </p:val>
                                        </p:tav>
                                        <p:tav tm="100000">
                                          <p:val>
                                            <p:strVal val="#ppt_x"/>
                                          </p:val>
                                        </p:tav>
                                      </p:tavLst>
                                    </p:anim>
                                    <p:animEffect transition="in" filter="wipe(right)">
                                      <p:cBhvr>
                                        <p:cTn id="17" dur="500"/>
                                        <p:tgtEl>
                                          <p:spTgt spid="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500"/>
                                        <p:tgtEl>
                                          <p:spTgt spid="10"/>
                                        </p:tgtEl>
                                        <p:attrNameLst>
                                          <p:attrName>ppt_x</p:attrName>
                                        </p:attrNameLst>
                                      </p:cBhvr>
                                      <p:tavLst>
                                        <p:tav tm="0">
                                          <p:val>
                                            <p:strVal val="#ppt_x-#ppt_w*1.125000"/>
                                          </p:val>
                                        </p:tav>
                                        <p:tav tm="100000">
                                          <p:val>
                                            <p:strVal val="#ppt_x"/>
                                          </p:val>
                                        </p:tav>
                                      </p:tavLst>
                                    </p:anim>
                                    <p:animEffect transition="in" filter="wipe(right)">
                                      <p:cBhvr>
                                        <p:cTn id="21" dur="500"/>
                                        <p:tgtEl>
                                          <p:spTgt spid="10"/>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p:tgtEl>
                                          <p:spTgt spid="11"/>
                                        </p:tgtEl>
                                        <p:attrNameLst>
                                          <p:attrName>ppt_x</p:attrName>
                                        </p:attrNameLst>
                                      </p:cBhvr>
                                      <p:tavLst>
                                        <p:tav tm="0">
                                          <p:val>
                                            <p:strVal val="#ppt_x-#ppt_w*1.125000"/>
                                          </p:val>
                                        </p:tav>
                                        <p:tav tm="100000">
                                          <p:val>
                                            <p:strVal val="#ppt_x"/>
                                          </p:val>
                                        </p:tav>
                                      </p:tavLst>
                                    </p:anim>
                                    <p:animEffect transition="in" filter="wipe(right)">
                                      <p:cBhvr>
                                        <p:cTn id="25" dur="500"/>
                                        <p:tgtEl>
                                          <p:spTgt spid="11"/>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p:tgtEl>
                                          <p:spTgt spid="12"/>
                                        </p:tgtEl>
                                        <p:attrNameLst>
                                          <p:attrName>ppt_x</p:attrName>
                                        </p:attrNameLst>
                                      </p:cBhvr>
                                      <p:tavLst>
                                        <p:tav tm="0">
                                          <p:val>
                                            <p:strVal val="#ppt_x-#ppt_w*1.125000"/>
                                          </p:val>
                                        </p:tav>
                                        <p:tav tm="100000">
                                          <p:val>
                                            <p:strVal val="#ppt_x"/>
                                          </p:val>
                                        </p:tav>
                                      </p:tavLst>
                                    </p:anim>
                                    <p:animEffect transition="in" filter="wipe(right)">
                                      <p:cBhvr>
                                        <p:cTn id="29" dur="500"/>
                                        <p:tgtEl>
                                          <p:spTgt spid="12"/>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3" grpId="0" bldLvl="0" animBg="1"/>
      <p:bldP spid="8" grpId="0" bldLvl="0" animBg="1"/>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2304516" y="2976004"/>
            <a:ext cx="3701854" cy="216780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基本工作概述</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Rectangle 7"/>
          <p:cNvSpPr>
            <a:spLocks noChangeArrowheads="1"/>
          </p:cNvSpPr>
          <p:nvPr/>
        </p:nvSpPr>
        <p:spPr bwMode="auto">
          <a:xfrm>
            <a:off x="5804885" y="1811386"/>
            <a:ext cx="1421576" cy="1113554"/>
          </a:xfrm>
          <a:prstGeom prst="rect">
            <a:avLst/>
          </a:prstGeom>
          <a:blipFill dpi="0" rotWithShape="1">
            <a:blip r:embed="rId5"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8" name="Rectangle 8"/>
          <p:cNvSpPr>
            <a:spLocks noChangeArrowheads="1"/>
          </p:cNvSpPr>
          <p:nvPr/>
        </p:nvSpPr>
        <p:spPr bwMode="auto">
          <a:xfrm>
            <a:off x="7279231" y="1811386"/>
            <a:ext cx="1864518" cy="2283114"/>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9" name="Rectangle 9"/>
          <p:cNvSpPr>
            <a:spLocks noChangeArrowheads="1"/>
          </p:cNvSpPr>
          <p:nvPr/>
        </p:nvSpPr>
        <p:spPr bwMode="auto">
          <a:xfrm>
            <a:off x="3809242" y="1814680"/>
            <a:ext cx="1957266" cy="1110259"/>
          </a:xfrm>
          <a:prstGeom prst="rect">
            <a:avLst/>
          </a:prstGeom>
          <a:blipFill dpi="0" rotWithShape="1">
            <a:blip r:embed="rId7"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10" name="Rectangle 10"/>
          <p:cNvSpPr>
            <a:spLocks noChangeArrowheads="1"/>
          </p:cNvSpPr>
          <p:nvPr/>
        </p:nvSpPr>
        <p:spPr bwMode="auto">
          <a:xfrm>
            <a:off x="3809365" y="866140"/>
            <a:ext cx="1175385" cy="897255"/>
          </a:xfrm>
          <a:prstGeom prst="rect">
            <a:avLst/>
          </a:prstGeom>
          <a:blipFill dpi="0" rotWithShape="1">
            <a:blip r:embed="rId8"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11" name="Rectangle 11"/>
          <p:cNvSpPr>
            <a:spLocks noChangeArrowheads="1"/>
          </p:cNvSpPr>
          <p:nvPr/>
        </p:nvSpPr>
        <p:spPr bwMode="auto">
          <a:xfrm>
            <a:off x="6054341" y="2976004"/>
            <a:ext cx="1172121" cy="1110259"/>
          </a:xfrm>
          <a:prstGeom prst="rect">
            <a:avLst/>
          </a:prstGeom>
          <a:blipFill dpi="0" rotWithShape="1">
            <a:blip r:embed="rId9"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12" name="Rectangle 12"/>
          <p:cNvSpPr>
            <a:spLocks noChangeArrowheads="1"/>
          </p:cNvSpPr>
          <p:nvPr/>
        </p:nvSpPr>
        <p:spPr bwMode="auto">
          <a:xfrm>
            <a:off x="0" y="879475"/>
            <a:ext cx="3756025" cy="2045335"/>
          </a:xfrm>
          <a:prstGeom prst="rect">
            <a:avLst/>
          </a:prstGeom>
          <a:blipFill dpi="0" rotWithShape="1">
            <a:blip r:embed="rId10" cstate="print">
              <a:extLst>
                <a:ext uri="{28A0092B-C50C-407E-A947-70E740481C1C}">
                  <a14:useLocalDpi xmlns:a14="http://schemas.microsoft.com/office/drawing/2010/main" val="0"/>
                </a:ext>
              </a:extLst>
            </a:blip>
            <a:srcRect/>
            <a:stretch>
              <a:fillRect/>
            </a:stretch>
          </a:blipFill>
          <a:ln w="0">
            <a:noFill/>
            <a:prstDash val="solid"/>
            <a:miter lim="800000"/>
          </a:ln>
        </p:spPr>
        <p:txBody>
          <a:bodyPr vert="horz" wrap="square" lIns="91434" tIns="45717" rIns="91434" bIns="45717" numCol="1" anchor="t" anchorCtr="0" compatLnSpc="1"/>
          <a:lstStyle/>
          <a:p>
            <a:endParaRPr lang="zh-CN" altLang="en-US" sz="100">
              <a:ea typeface="微软雅黑" panose="020B0503020204020204" charset="-122"/>
            </a:endParaRPr>
          </a:p>
        </p:txBody>
      </p:sp>
      <p:sp>
        <p:nvSpPr>
          <p:cNvPr id="14" name="文本框 13"/>
          <p:cNvSpPr txBox="1">
            <a:spLocks noChangeArrowheads="1"/>
          </p:cNvSpPr>
          <p:nvPr/>
        </p:nvSpPr>
        <p:spPr bwMode="auto">
          <a:xfrm>
            <a:off x="219517" y="3116684"/>
            <a:ext cx="2019745" cy="617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570" dirty="0">
                <a:solidFill>
                  <a:schemeClr val="tx1">
                    <a:lumMod val="75000"/>
                    <a:lumOff val="25000"/>
                  </a:schemeClr>
                </a:solidFill>
                <a:latin typeface="微软雅黑" panose="020B0503020204020204" charset="-122"/>
                <a:ea typeface="微软雅黑" panose="020B0503020204020204" charset="-122"/>
                <a:cs typeface="+mn-ea"/>
                <a:sym typeface="+mn-lt"/>
              </a:rPr>
              <a:t>点击添加相关标题文字，点击添加相关标题文字，点击添加相关标题文字，点击添加相关标题文字，点击添加相关标题文字，点击添加相关标题文字，点击添加相关标题文字。</a:t>
            </a:r>
          </a:p>
        </p:txBody>
      </p:sp>
      <p:sp>
        <p:nvSpPr>
          <p:cNvPr id="2" name="TextBox 32"/>
          <p:cNvSpPr txBox="1"/>
          <p:nvPr/>
        </p:nvSpPr>
        <p:spPr>
          <a:xfrm>
            <a:off x="5059065" y="1048962"/>
            <a:ext cx="4084935" cy="529590"/>
          </a:xfrm>
          <a:prstGeom prst="rect">
            <a:avLst/>
          </a:prstGeom>
          <a:noFill/>
        </p:spPr>
        <p:txBody>
          <a:bodyPr wrap="square" rtlCol="0">
            <a:spAutoFit/>
          </a:bodyPr>
          <a:lstStyle/>
          <a:p>
            <a:r>
              <a:rPr lang="en-US" altLang="zh-CN" sz="2845" dirty="0">
                <a:solidFill>
                  <a:schemeClr val="tx1">
                    <a:lumMod val="75000"/>
                    <a:lumOff val="25000"/>
                  </a:schemeClr>
                </a:solidFill>
                <a:latin typeface="Impact" panose="020B0806030902050204" pitchFamily="34" charset="0"/>
                <a:ea typeface="微软雅黑" panose="020B0503020204020204" charset="-122"/>
              </a:rPr>
              <a:t>ADD RELATED  TITLE WORDS</a:t>
            </a:r>
            <a:endParaRPr lang="en-US" altLang="zh-CN" sz="2845" dirty="0">
              <a:solidFill>
                <a:schemeClr val="tx1">
                  <a:lumMod val="75000"/>
                  <a:lumOff val="25000"/>
                </a:schemeClr>
              </a:solidFill>
              <a:latin typeface="Impact" panose="020B0806030902050204" pitchFamily="34" charset="0"/>
              <a:ea typeface="微软雅黑" panose="020B0503020204020204" charset="-122"/>
              <a:cs typeface="Arial" panose="020B0604020202020204" pitchFamily="34" charset="0"/>
            </a:endParaRPr>
          </a:p>
        </p:txBody>
      </p:sp>
    </p:spTree>
  </p:cSld>
  <p:clrMapOvr>
    <a:masterClrMapping/>
  </p:clrMapOvr>
  <p:transition advTm="131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ppt_x</p:attrName>
                                        </p:attrNameLst>
                                      </p:cBhvr>
                                      <p:tavLst>
                                        <p:tav tm="0" fmla="#ppt_x+(cos(-2*pi*(1-$))*-#ppt_x-sin(-2*pi*(1-$))*(1-#ppt_y))*(1-$)">
                                          <p:val>
                                            <p:fltVal val="0"/>
                                          </p:val>
                                        </p:tav>
                                        <p:tav tm="100000">
                                          <p:val>
                                            <p:fltVal val="1"/>
                                          </p:val>
                                        </p:tav>
                                      </p:tavLst>
                                    </p:anim>
                                    <p:anim calcmode="lin" valueType="num">
                                      <p:cBhvr>
                                        <p:cTn id="10" dur="500" fill="hold"/>
                                        <p:tgtEl>
                                          <p:spTgt spid="12"/>
                                        </p:tgtEl>
                                        <p:attrNameLst>
                                          <p:attrName>ppt_y</p:attrName>
                                        </p:attrNameLst>
                                      </p:cBhvr>
                                      <p:tavLst>
                                        <p:tav tm="0" fmla="#ppt_y+(sin(-2*pi*(1-$))*-#ppt_x+cos(-2*pi*(1-$))*(1-#ppt_y))*(1-$)">
                                          <p:val>
                                            <p:fltVal val="0"/>
                                          </p:val>
                                        </p:tav>
                                        <p:tav tm="100000">
                                          <p:val>
                                            <p:fltVal val="1"/>
                                          </p:val>
                                        </p:tav>
                                      </p:tavLst>
                                    </p:anim>
                                  </p:childTnLst>
                                </p:cTn>
                              </p:par>
                              <p:par>
                                <p:cTn id="11" presetID="15"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 calcmode="lin" valueType="num">
                                      <p:cBhvr>
                                        <p:cTn id="15" dur="500" fill="hold"/>
                                        <p:tgtEl>
                                          <p:spTgt spid="10"/>
                                        </p:tgtEl>
                                        <p:attrNameLst>
                                          <p:attrName>ppt_x</p:attrName>
                                        </p:attrNameLst>
                                      </p:cBhvr>
                                      <p:tavLst>
                                        <p:tav tm="0" fmla="#ppt_x+(cos(-2*pi*(1-$))*-#ppt_x-sin(-2*pi*(1-$))*(1-#ppt_y))*(1-$)">
                                          <p:val>
                                            <p:fltVal val="0"/>
                                          </p:val>
                                        </p:tav>
                                        <p:tav tm="100000">
                                          <p:val>
                                            <p:fltVal val="1"/>
                                          </p:val>
                                        </p:tav>
                                      </p:tavLst>
                                    </p:anim>
                                    <p:anim calcmode="lin" valueType="num">
                                      <p:cBhvr>
                                        <p:cTn id="16" dur="500" fill="hold"/>
                                        <p:tgtEl>
                                          <p:spTgt spid="10"/>
                                        </p:tgtEl>
                                        <p:attrNameLst>
                                          <p:attrName>ppt_y</p:attrName>
                                        </p:attrNameLst>
                                      </p:cBhvr>
                                      <p:tavLst>
                                        <p:tav tm="0" fmla="#ppt_y+(sin(-2*pi*(1-$))*-#ppt_x+cos(-2*pi*(1-$))*(1-#ppt_y))*(1-$)">
                                          <p:val>
                                            <p:fltVal val="0"/>
                                          </p:val>
                                        </p:tav>
                                        <p:tav tm="100000">
                                          <p:val>
                                            <p:fltVal val="1"/>
                                          </p:val>
                                        </p:tav>
                                      </p:tavLst>
                                    </p:anim>
                                  </p:childTnLst>
                                </p:cTn>
                              </p:par>
                              <p:par>
                                <p:cTn id="17" presetID="15"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ppt_x</p:attrName>
                                        </p:attrNameLst>
                                      </p:cBhvr>
                                      <p:tavLst>
                                        <p:tav tm="0" fmla="#ppt_x+(cos(-2*pi*(1-$))*-#ppt_x-sin(-2*pi*(1-$))*(1-#ppt_y))*(1-$)">
                                          <p:val>
                                            <p:fltVal val="0"/>
                                          </p:val>
                                        </p:tav>
                                        <p:tav tm="100000">
                                          <p:val>
                                            <p:fltVal val="1"/>
                                          </p:val>
                                        </p:tav>
                                      </p:tavLst>
                                    </p:anim>
                                    <p:anim calcmode="lin" valueType="num">
                                      <p:cBhvr>
                                        <p:cTn id="22" dur="500" fill="hold"/>
                                        <p:tgtEl>
                                          <p:spTgt spid="9"/>
                                        </p:tgtEl>
                                        <p:attrNameLst>
                                          <p:attrName>ppt_y</p:attrName>
                                        </p:attrNameLst>
                                      </p:cBhvr>
                                      <p:tavLst>
                                        <p:tav tm="0" fmla="#ppt_y+(sin(-2*pi*(1-$))*-#ppt_x+cos(-2*pi*(1-$))*(1-#ppt_y))*(1-$)">
                                          <p:val>
                                            <p:fltVal val="0"/>
                                          </p:val>
                                        </p:tav>
                                        <p:tav tm="100000">
                                          <p:val>
                                            <p:fltVal val="1"/>
                                          </p:val>
                                        </p:tav>
                                      </p:tavLst>
                                    </p:anim>
                                  </p:childTnLst>
                                </p:cTn>
                              </p:par>
                              <p:par>
                                <p:cTn id="23" presetID="15"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ppt_x</p:attrName>
                                        </p:attrNameLst>
                                      </p:cBhvr>
                                      <p:tavLst>
                                        <p:tav tm="0" fmla="#ppt_x+(cos(-2*pi*(1-$))*-#ppt_x-sin(-2*pi*(1-$))*(1-#ppt_y))*(1-$)">
                                          <p:val>
                                            <p:fltVal val="0"/>
                                          </p:val>
                                        </p:tav>
                                        <p:tav tm="100000">
                                          <p:val>
                                            <p:fltVal val="1"/>
                                          </p:val>
                                        </p:tav>
                                      </p:tavLst>
                                    </p:anim>
                                    <p:anim calcmode="lin" valueType="num">
                                      <p:cBhvr>
                                        <p:cTn id="28" dur="500" fill="hold"/>
                                        <p:tgtEl>
                                          <p:spTgt spid="7"/>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500" fill="hold"/>
                                        <p:tgtEl>
                                          <p:spTgt spid="6"/>
                                        </p:tgtEl>
                                        <p:attrNameLst>
                                          <p:attrName>ppt_w</p:attrName>
                                        </p:attrNameLst>
                                      </p:cBhvr>
                                      <p:tavLst>
                                        <p:tav tm="0">
                                          <p:val>
                                            <p:fltVal val="0"/>
                                          </p:val>
                                        </p:tav>
                                        <p:tav tm="100000">
                                          <p:val>
                                            <p:strVal val="#ppt_w"/>
                                          </p:val>
                                        </p:tav>
                                      </p:tavLst>
                                    </p:anim>
                                    <p:anim calcmode="lin" valueType="num">
                                      <p:cBhvr>
                                        <p:cTn id="32" dur="500" fill="hold"/>
                                        <p:tgtEl>
                                          <p:spTgt spid="6"/>
                                        </p:tgtEl>
                                        <p:attrNameLst>
                                          <p:attrName>ppt_h</p:attrName>
                                        </p:attrNameLst>
                                      </p:cBhvr>
                                      <p:tavLst>
                                        <p:tav tm="0">
                                          <p:val>
                                            <p:fltVal val="0"/>
                                          </p:val>
                                        </p:tav>
                                        <p:tav tm="100000">
                                          <p:val>
                                            <p:strVal val="#ppt_h"/>
                                          </p:val>
                                        </p:tav>
                                      </p:tavLst>
                                    </p:anim>
                                    <p:anim calcmode="lin" valueType="num">
                                      <p:cBhvr>
                                        <p:cTn id="33" dur="500" fill="hold"/>
                                        <p:tgtEl>
                                          <p:spTgt spid="6"/>
                                        </p:tgtEl>
                                        <p:attrNameLst>
                                          <p:attrName>ppt_x</p:attrName>
                                        </p:attrNameLst>
                                      </p:cBhvr>
                                      <p:tavLst>
                                        <p:tav tm="0" fmla="#ppt_x+(cos(-2*pi*(1-$))*-#ppt_x-sin(-2*pi*(1-$))*(1-#ppt_y))*(1-$)">
                                          <p:val>
                                            <p:fltVal val="0"/>
                                          </p:val>
                                        </p:tav>
                                        <p:tav tm="100000">
                                          <p:val>
                                            <p:fltVal val="1"/>
                                          </p:val>
                                        </p:tav>
                                      </p:tavLst>
                                    </p:anim>
                                    <p:anim calcmode="lin" valueType="num">
                                      <p:cBhvr>
                                        <p:cTn id="34" dur="500" fill="hold"/>
                                        <p:tgtEl>
                                          <p:spTgt spid="6"/>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500" fill="hold"/>
                                        <p:tgtEl>
                                          <p:spTgt spid="11"/>
                                        </p:tgtEl>
                                        <p:attrNameLst>
                                          <p:attrName>ppt_w</p:attrName>
                                        </p:attrNameLst>
                                      </p:cBhvr>
                                      <p:tavLst>
                                        <p:tav tm="0">
                                          <p:val>
                                            <p:fltVal val="0"/>
                                          </p:val>
                                        </p:tav>
                                        <p:tav tm="100000">
                                          <p:val>
                                            <p:strVal val="#ppt_w"/>
                                          </p:val>
                                        </p:tav>
                                      </p:tavLst>
                                    </p:anim>
                                    <p:anim calcmode="lin" valueType="num">
                                      <p:cBhvr>
                                        <p:cTn id="38" dur="500" fill="hold"/>
                                        <p:tgtEl>
                                          <p:spTgt spid="11"/>
                                        </p:tgtEl>
                                        <p:attrNameLst>
                                          <p:attrName>ppt_h</p:attrName>
                                        </p:attrNameLst>
                                      </p:cBhvr>
                                      <p:tavLst>
                                        <p:tav tm="0">
                                          <p:val>
                                            <p:fltVal val="0"/>
                                          </p:val>
                                        </p:tav>
                                        <p:tav tm="100000">
                                          <p:val>
                                            <p:strVal val="#ppt_h"/>
                                          </p:val>
                                        </p:tav>
                                      </p:tavLst>
                                    </p:anim>
                                    <p:anim calcmode="lin" valueType="num">
                                      <p:cBhvr>
                                        <p:cTn id="39" dur="500" fill="hold"/>
                                        <p:tgtEl>
                                          <p:spTgt spid="11"/>
                                        </p:tgtEl>
                                        <p:attrNameLst>
                                          <p:attrName>ppt_x</p:attrName>
                                        </p:attrNameLst>
                                      </p:cBhvr>
                                      <p:tavLst>
                                        <p:tav tm="0" fmla="#ppt_x+(cos(-2*pi*(1-$))*-#ppt_x-sin(-2*pi*(1-$))*(1-#ppt_y))*(1-$)">
                                          <p:val>
                                            <p:fltVal val="0"/>
                                          </p:val>
                                        </p:tav>
                                        <p:tav tm="100000">
                                          <p:val>
                                            <p:fltVal val="1"/>
                                          </p:val>
                                        </p:tav>
                                      </p:tavLst>
                                    </p:anim>
                                    <p:anim calcmode="lin" valueType="num">
                                      <p:cBhvr>
                                        <p:cTn id="40" dur="500" fill="hold"/>
                                        <p:tgtEl>
                                          <p:spTgt spid="11"/>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grpId="0"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 calcmode="lin" valueType="num">
                                      <p:cBhvr>
                                        <p:cTn id="45" dur="500" fill="hold"/>
                                        <p:tgtEl>
                                          <p:spTgt spid="8"/>
                                        </p:tgtEl>
                                        <p:attrNameLst>
                                          <p:attrName>ppt_x</p:attrName>
                                        </p:attrNameLst>
                                      </p:cBhvr>
                                      <p:tavLst>
                                        <p:tav tm="0" fmla="#ppt_x+(cos(-2*pi*(1-$))*-#ppt_x-sin(-2*pi*(1-$))*(1-#ppt_y))*(1-$)">
                                          <p:val>
                                            <p:fltVal val="0"/>
                                          </p:val>
                                        </p:tav>
                                        <p:tav tm="100000">
                                          <p:val>
                                            <p:fltVal val="1"/>
                                          </p:val>
                                        </p:tav>
                                      </p:tavLst>
                                    </p:anim>
                                    <p:anim calcmode="lin" valueType="num">
                                      <p:cBhvr>
                                        <p:cTn id="46" dur="500" fill="hold"/>
                                        <p:tgtEl>
                                          <p:spTgt spid="8"/>
                                        </p:tgtEl>
                                        <p:attrNameLst>
                                          <p:attrName>ppt_y</p:attrName>
                                        </p:attrNameLst>
                                      </p:cBhvr>
                                      <p:tavLst>
                                        <p:tav tm="0" fmla="#ppt_y+(sin(-2*pi*(1-$))*-#ppt_x+cos(-2*pi*(1-$))*(1-#ppt_y))*(1-$)">
                                          <p:val>
                                            <p:fltVal val="0"/>
                                          </p:val>
                                        </p:tav>
                                        <p:tav tm="100000">
                                          <p:val>
                                            <p:fltVal val="1"/>
                                          </p:val>
                                        </p:tav>
                                      </p:tavLst>
                                    </p:anim>
                                  </p:childTnLst>
                                </p:cTn>
                              </p:par>
                              <p:par>
                                <p:cTn id="47" presetID="2" presetClass="entr" presetSubtype="8" fill="hold" grpId="0"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additive="base">
                                        <p:cTn id="49" dur="250" fill="hold"/>
                                        <p:tgtEl>
                                          <p:spTgt spid="2"/>
                                        </p:tgtEl>
                                        <p:attrNameLst>
                                          <p:attrName>ppt_x</p:attrName>
                                        </p:attrNameLst>
                                      </p:cBhvr>
                                      <p:tavLst>
                                        <p:tav tm="0">
                                          <p:val>
                                            <p:strVal val="0-#ppt_w/2"/>
                                          </p:val>
                                        </p:tav>
                                        <p:tav tm="100000">
                                          <p:val>
                                            <p:strVal val="#ppt_x"/>
                                          </p:val>
                                        </p:tav>
                                      </p:tavLst>
                                    </p:anim>
                                    <p:anim calcmode="lin" valueType="num">
                                      <p:cBhvr additive="base">
                                        <p:cTn id="50" dur="250" fill="hold"/>
                                        <p:tgtEl>
                                          <p:spTgt spid="2"/>
                                        </p:tgtEl>
                                        <p:attrNameLst>
                                          <p:attrName>ppt_y</p:attrName>
                                        </p:attrNameLst>
                                      </p:cBhvr>
                                      <p:tavLst>
                                        <p:tav tm="0">
                                          <p:val>
                                            <p:strVal val="#ppt_y"/>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fade">
                                      <p:cBhvr>
                                        <p:cTn id="53" dur="500"/>
                                        <p:tgtEl>
                                          <p:spTgt spid="14"/>
                                        </p:tgtEl>
                                      </p:cBhvr>
                                    </p:animEffect>
                                    <p:anim calcmode="lin" valueType="num">
                                      <p:cBhvr>
                                        <p:cTn id="54" dur="500" fill="hold"/>
                                        <p:tgtEl>
                                          <p:spTgt spid="14"/>
                                        </p:tgtEl>
                                        <p:attrNameLst>
                                          <p:attrName>ppt_x</p:attrName>
                                        </p:attrNameLst>
                                      </p:cBhvr>
                                      <p:tavLst>
                                        <p:tav tm="0">
                                          <p:val>
                                            <p:strVal val="#ppt_x"/>
                                          </p:val>
                                        </p:tav>
                                        <p:tav tm="100000">
                                          <p:val>
                                            <p:strVal val="#ppt_x"/>
                                          </p:val>
                                        </p:tav>
                                      </p:tavLst>
                                    </p:anim>
                                    <p:anim calcmode="lin" valueType="num">
                                      <p:cBhvr>
                                        <p:cTn id="55"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P spid="8" grpId="0" bldLvl="0" animBg="1"/>
      <p:bldP spid="9" grpId="0" bldLvl="0" animBg="1"/>
      <p:bldP spid="10" grpId="0" bldLvl="0" animBg="1"/>
      <p:bldP spid="11" grpId="0" bldLvl="0" animBg="1"/>
      <p:bldP spid="12" grpId="0" bldLvl="0" animBg="1"/>
      <p:bldP spid="14"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基本工作概述</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任意多边形 57"/>
          <p:cNvSpPr/>
          <p:nvPr/>
        </p:nvSpPr>
        <p:spPr>
          <a:xfrm rot="5400000">
            <a:off x="2504659" y="2502165"/>
            <a:ext cx="1127787" cy="542498"/>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任意多边形 59"/>
          <p:cNvSpPr/>
          <p:nvPr/>
        </p:nvSpPr>
        <p:spPr>
          <a:xfrm rot="18900000">
            <a:off x="1350719" y="2366980"/>
            <a:ext cx="794554" cy="805283"/>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9" name="任意多边形 58"/>
          <p:cNvSpPr/>
          <p:nvPr/>
        </p:nvSpPr>
        <p:spPr>
          <a:xfrm rot="18900000" flipV="1">
            <a:off x="1970712" y="2986311"/>
            <a:ext cx="794554" cy="805283"/>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7" name="任意多边形 56"/>
          <p:cNvSpPr/>
          <p:nvPr/>
        </p:nvSpPr>
        <p:spPr>
          <a:xfrm rot="2700000">
            <a:off x="1956426" y="1745351"/>
            <a:ext cx="794554" cy="805283"/>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心形 20"/>
          <p:cNvSpPr/>
          <p:nvPr/>
        </p:nvSpPr>
        <p:spPr>
          <a:xfrm>
            <a:off x="2240023" y="1487566"/>
            <a:ext cx="263735" cy="219779"/>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2" name="组合 21"/>
          <p:cNvGrpSpPr/>
          <p:nvPr/>
        </p:nvGrpSpPr>
        <p:grpSpPr>
          <a:xfrm>
            <a:off x="3462897" y="2587599"/>
            <a:ext cx="168632" cy="423401"/>
            <a:chOff x="3114596" y="2996938"/>
            <a:chExt cx="224872" cy="564609"/>
          </a:xfrm>
          <a:solidFill>
            <a:schemeClr val="accent1"/>
          </a:solidFill>
        </p:grpSpPr>
        <p:sp>
          <p:nvSpPr>
            <p:cNvPr id="23" name="椭圆 22"/>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同侧圆角矩形 23"/>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5" name="矩形 2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同侧圆角矩形 2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同侧圆角矩形 2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8" name="同侧圆角矩形 2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同侧圆角矩形 2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30" name="组合 29"/>
          <p:cNvGrpSpPr/>
          <p:nvPr/>
        </p:nvGrpSpPr>
        <p:grpSpPr>
          <a:xfrm>
            <a:off x="981868" y="2653292"/>
            <a:ext cx="329850" cy="233795"/>
            <a:chOff x="4979939" y="3638125"/>
            <a:chExt cx="439857" cy="311768"/>
          </a:xfrm>
          <a:solidFill>
            <a:schemeClr val="accent1"/>
          </a:solidFill>
        </p:grpSpPr>
        <p:grpSp>
          <p:nvGrpSpPr>
            <p:cNvPr id="31" name="组合 30"/>
            <p:cNvGrpSpPr/>
            <p:nvPr/>
          </p:nvGrpSpPr>
          <p:grpSpPr>
            <a:xfrm>
              <a:off x="4979939" y="3681386"/>
              <a:ext cx="439857" cy="268507"/>
              <a:chOff x="4975778" y="3669385"/>
              <a:chExt cx="439857" cy="268507"/>
            </a:xfrm>
            <a:grpFill/>
          </p:grpSpPr>
          <p:grpSp>
            <p:nvGrpSpPr>
              <p:cNvPr id="33" name="组合 32"/>
              <p:cNvGrpSpPr/>
              <p:nvPr/>
            </p:nvGrpSpPr>
            <p:grpSpPr>
              <a:xfrm>
                <a:off x="4975778" y="3689944"/>
                <a:ext cx="439857" cy="24689"/>
                <a:chOff x="4902784" y="3688900"/>
                <a:chExt cx="439857" cy="24689"/>
              </a:xfrm>
              <a:grpFill/>
            </p:grpSpPr>
            <p:sp>
              <p:nvSpPr>
                <p:cNvPr id="37" name="矩形 3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矩形 3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34" name="等腰三角形 3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5" name="矩形 3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矩形 3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32" name="剪去单角的矩形 3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56" name="组合 55"/>
          <p:cNvGrpSpPr/>
          <p:nvPr/>
        </p:nvGrpSpPr>
        <p:grpSpPr>
          <a:xfrm>
            <a:off x="2196463" y="3842231"/>
            <a:ext cx="348973" cy="313802"/>
            <a:chOff x="2928203" y="5369694"/>
            <a:chExt cx="465358" cy="418456"/>
          </a:xfrm>
          <a:solidFill>
            <a:schemeClr val="accent2"/>
          </a:solidFill>
        </p:grpSpPr>
        <p:grpSp>
          <p:nvGrpSpPr>
            <p:cNvPr id="39" name="组合 38"/>
            <p:cNvGrpSpPr/>
            <p:nvPr/>
          </p:nvGrpSpPr>
          <p:grpSpPr>
            <a:xfrm>
              <a:off x="2928203" y="5369694"/>
              <a:ext cx="460390" cy="418456"/>
              <a:chOff x="10760386" y="4041158"/>
              <a:chExt cx="460390" cy="418456"/>
            </a:xfrm>
            <a:grpFill/>
          </p:grpSpPr>
          <p:sp>
            <p:nvSpPr>
              <p:cNvPr id="40" name="任意多边形 39"/>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1" fmla="*/ 6665 w 406232"/>
                  <a:gd name="connsiteY0-2" fmla="*/ 305095 h 348959"/>
                  <a:gd name="connsiteX1-3" fmla="*/ 6665 w 406232"/>
                  <a:gd name="connsiteY1-4" fmla="*/ 226514 h 348959"/>
                  <a:gd name="connsiteX2-5" fmla="*/ 73340 w 406232"/>
                  <a:gd name="connsiteY2-6" fmla="*/ 128882 h 348959"/>
                  <a:gd name="connsiteX3-7" fmla="*/ 244790 w 406232"/>
                  <a:gd name="connsiteY3-8" fmla="*/ 43157 h 348959"/>
                  <a:gd name="connsiteX4-9" fmla="*/ 401952 w 406232"/>
                  <a:gd name="connsiteY4-10" fmla="*/ 295 h 348959"/>
                  <a:gd name="connsiteX5-11" fmla="*/ 359090 w 406232"/>
                  <a:gd name="connsiteY5-12" fmla="*/ 26489 h 348959"/>
                  <a:gd name="connsiteX6-13" fmla="*/ 330515 w 406232"/>
                  <a:gd name="connsiteY6-14" fmla="*/ 69351 h 348959"/>
                  <a:gd name="connsiteX7-15" fmla="*/ 278127 w 406232"/>
                  <a:gd name="connsiteY7-16" fmla="*/ 209845 h 348959"/>
                  <a:gd name="connsiteX8-17" fmla="*/ 211452 w 406232"/>
                  <a:gd name="connsiteY8-18" fmla="*/ 305095 h 348959"/>
                  <a:gd name="connsiteX9-19" fmla="*/ 128108 w 406232"/>
                  <a:gd name="connsiteY9-20" fmla="*/ 345576 h 348959"/>
                  <a:gd name="connsiteX10-21" fmla="*/ 44765 w 406232"/>
                  <a:gd name="connsiteY10-22" fmla="*/ 345576 h 348959"/>
                  <a:gd name="connsiteX11-23" fmla="*/ 6665 w 406232"/>
                  <a:gd name="connsiteY11-24" fmla="*/ 305095 h 348959"/>
                  <a:gd name="connsiteX0-25" fmla="*/ 6665 w 406232"/>
                  <a:gd name="connsiteY0-26" fmla="*/ 305095 h 357637"/>
                  <a:gd name="connsiteX1-27" fmla="*/ 6665 w 406232"/>
                  <a:gd name="connsiteY1-28" fmla="*/ 226514 h 357637"/>
                  <a:gd name="connsiteX2-29" fmla="*/ 73340 w 406232"/>
                  <a:gd name="connsiteY2-30" fmla="*/ 128882 h 357637"/>
                  <a:gd name="connsiteX3-31" fmla="*/ 244790 w 406232"/>
                  <a:gd name="connsiteY3-32" fmla="*/ 43157 h 357637"/>
                  <a:gd name="connsiteX4-33" fmla="*/ 401952 w 406232"/>
                  <a:gd name="connsiteY4-34" fmla="*/ 295 h 357637"/>
                  <a:gd name="connsiteX5-35" fmla="*/ 359090 w 406232"/>
                  <a:gd name="connsiteY5-36" fmla="*/ 26489 h 357637"/>
                  <a:gd name="connsiteX6-37" fmla="*/ 330515 w 406232"/>
                  <a:gd name="connsiteY6-38" fmla="*/ 69351 h 357637"/>
                  <a:gd name="connsiteX7-39" fmla="*/ 278127 w 406232"/>
                  <a:gd name="connsiteY7-40" fmla="*/ 209845 h 357637"/>
                  <a:gd name="connsiteX8-41" fmla="*/ 211452 w 406232"/>
                  <a:gd name="connsiteY8-42" fmla="*/ 305095 h 357637"/>
                  <a:gd name="connsiteX9-43" fmla="*/ 120964 w 406232"/>
                  <a:gd name="connsiteY9-44" fmla="*/ 355101 h 357637"/>
                  <a:gd name="connsiteX10-45" fmla="*/ 44765 w 406232"/>
                  <a:gd name="connsiteY10-46" fmla="*/ 345576 h 357637"/>
                  <a:gd name="connsiteX11-47" fmla="*/ 6665 w 406232"/>
                  <a:gd name="connsiteY11-48" fmla="*/ 305095 h 357637"/>
                  <a:gd name="connsiteX0-49" fmla="*/ 6665 w 406232"/>
                  <a:gd name="connsiteY0-50" fmla="*/ 305095 h 357637"/>
                  <a:gd name="connsiteX1-51" fmla="*/ 6665 w 406232"/>
                  <a:gd name="connsiteY1-52" fmla="*/ 226514 h 357637"/>
                  <a:gd name="connsiteX2-53" fmla="*/ 73340 w 406232"/>
                  <a:gd name="connsiteY2-54" fmla="*/ 128882 h 357637"/>
                  <a:gd name="connsiteX3-55" fmla="*/ 244790 w 406232"/>
                  <a:gd name="connsiteY3-56" fmla="*/ 43157 h 357637"/>
                  <a:gd name="connsiteX4-57" fmla="*/ 401952 w 406232"/>
                  <a:gd name="connsiteY4-58" fmla="*/ 295 h 357637"/>
                  <a:gd name="connsiteX5-59" fmla="*/ 359090 w 406232"/>
                  <a:gd name="connsiteY5-60" fmla="*/ 26489 h 357637"/>
                  <a:gd name="connsiteX6-61" fmla="*/ 330515 w 406232"/>
                  <a:gd name="connsiteY6-62" fmla="*/ 69351 h 357637"/>
                  <a:gd name="connsiteX7-63" fmla="*/ 278127 w 406232"/>
                  <a:gd name="connsiteY7-64" fmla="*/ 209845 h 357637"/>
                  <a:gd name="connsiteX8-65" fmla="*/ 211452 w 406232"/>
                  <a:gd name="connsiteY8-66" fmla="*/ 305095 h 357637"/>
                  <a:gd name="connsiteX9-67" fmla="*/ 120964 w 406232"/>
                  <a:gd name="connsiteY9-68" fmla="*/ 355101 h 357637"/>
                  <a:gd name="connsiteX10-69" fmla="*/ 44765 w 406232"/>
                  <a:gd name="connsiteY10-70" fmla="*/ 345576 h 357637"/>
                  <a:gd name="connsiteX11-71" fmla="*/ 6665 w 406232"/>
                  <a:gd name="connsiteY11-72" fmla="*/ 305095 h 357637"/>
                  <a:gd name="connsiteX0-73" fmla="*/ 6665 w 406232"/>
                  <a:gd name="connsiteY0-74" fmla="*/ 305095 h 357637"/>
                  <a:gd name="connsiteX1-75" fmla="*/ 6665 w 406232"/>
                  <a:gd name="connsiteY1-76" fmla="*/ 226514 h 357637"/>
                  <a:gd name="connsiteX2-77" fmla="*/ 73340 w 406232"/>
                  <a:gd name="connsiteY2-78" fmla="*/ 128882 h 357637"/>
                  <a:gd name="connsiteX3-79" fmla="*/ 244790 w 406232"/>
                  <a:gd name="connsiteY3-80" fmla="*/ 43157 h 357637"/>
                  <a:gd name="connsiteX4-81" fmla="*/ 401952 w 406232"/>
                  <a:gd name="connsiteY4-82" fmla="*/ 295 h 357637"/>
                  <a:gd name="connsiteX5-83" fmla="*/ 359090 w 406232"/>
                  <a:gd name="connsiteY5-84" fmla="*/ 26489 h 357637"/>
                  <a:gd name="connsiteX6-85" fmla="*/ 330515 w 406232"/>
                  <a:gd name="connsiteY6-86" fmla="*/ 69351 h 357637"/>
                  <a:gd name="connsiteX7-87" fmla="*/ 278127 w 406232"/>
                  <a:gd name="connsiteY7-88" fmla="*/ 209845 h 357637"/>
                  <a:gd name="connsiteX8-89" fmla="*/ 211452 w 406232"/>
                  <a:gd name="connsiteY8-90" fmla="*/ 305095 h 357637"/>
                  <a:gd name="connsiteX9-91" fmla="*/ 120964 w 406232"/>
                  <a:gd name="connsiteY9-92" fmla="*/ 355101 h 357637"/>
                  <a:gd name="connsiteX10-93" fmla="*/ 44765 w 406232"/>
                  <a:gd name="connsiteY10-94" fmla="*/ 345576 h 357637"/>
                  <a:gd name="connsiteX11-95" fmla="*/ 6665 w 406232"/>
                  <a:gd name="connsiteY11-96" fmla="*/ 305095 h 357637"/>
                  <a:gd name="connsiteX0-97" fmla="*/ 6665 w 406232"/>
                  <a:gd name="connsiteY0-98" fmla="*/ 305095 h 357637"/>
                  <a:gd name="connsiteX1-99" fmla="*/ 6665 w 406232"/>
                  <a:gd name="connsiteY1-100" fmla="*/ 226514 h 357637"/>
                  <a:gd name="connsiteX2-101" fmla="*/ 73340 w 406232"/>
                  <a:gd name="connsiteY2-102" fmla="*/ 128882 h 357637"/>
                  <a:gd name="connsiteX3-103" fmla="*/ 244790 w 406232"/>
                  <a:gd name="connsiteY3-104" fmla="*/ 43157 h 357637"/>
                  <a:gd name="connsiteX4-105" fmla="*/ 401952 w 406232"/>
                  <a:gd name="connsiteY4-106" fmla="*/ 295 h 357637"/>
                  <a:gd name="connsiteX5-107" fmla="*/ 359090 w 406232"/>
                  <a:gd name="connsiteY5-108" fmla="*/ 26489 h 357637"/>
                  <a:gd name="connsiteX6-109" fmla="*/ 330515 w 406232"/>
                  <a:gd name="connsiteY6-110" fmla="*/ 69351 h 357637"/>
                  <a:gd name="connsiteX7-111" fmla="*/ 278127 w 406232"/>
                  <a:gd name="connsiteY7-112" fmla="*/ 209845 h 357637"/>
                  <a:gd name="connsiteX8-113" fmla="*/ 211452 w 406232"/>
                  <a:gd name="connsiteY8-114" fmla="*/ 305095 h 357637"/>
                  <a:gd name="connsiteX9-115" fmla="*/ 120964 w 406232"/>
                  <a:gd name="connsiteY9-116" fmla="*/ 355101 h 357637"/>
                  <a:gd name="connsiteX10-117" fmla="*/ 44765 w 406232"/>
                  <a:gd name="connsiteY10-118" fmla="*/ 345576 h 357637"/>
                  <a:gd name="connsiteX11-119" fmla="*/ 6665 w 406232"/>
                  <a:gd name="connsiteY11-120" fmla="*/ 305095 h 357637"/>
                  <a:gd name="connsiteX0-121" fmla="*/ 7668 w 407235"/>
                  <a:gd name="connsiteY0-122" fmla="*/ 305095 h 357637"/>
                  <a:gd name="connsiteX1-123" fmla="*/ 7668 w 407235"/>
                  <a:gd name="connsiteY1-124" fmla="*/ 226514 h 357637"/>
                  <a:gd name="connsiteX2-125" fmla="*/ 74343 w 407235"/>
                  <a:gd name="connsiteY2-126" fmla="*/ 128882 h 357637"/>
                  <a:gd name="connsiteX3-127" fmla="*/ 245793 w 407235"/>
                  <a:gd name="connsiteY3-128" fmla="*/ 43157 h 357637"/>
                  <a:gd name="connsiteX4-129" fmla="*/ 402955 w 407235"/>
                  <a:gd name="connsiteY4-130" fmla="*/ 295 h 357637"/>
                  <a:gd name="connsiteX5-131" fmla="*/ 360093 w 407235"/>
                  <a:gd name="connsiteY5-132" fmla="*/ 26489 h 357637"/>
                  <a:gd name="connsiteX6-133" fmla="*/ 331518 w 407235"/>
                  <a:gd name="connsiteY6-134" fmla="*/ 69351 h 357637"/>
                  <a:gd name="connsiteX7-135" fmla="*/ 279130 w 407235"/>
                  <a:gd name="connsiteY7-136" fmla="*/ 209845 h 357637"/>
                  <a:gd name="connsiteX8-137" fmla="*/ 212455 w 407235"/>
                  <a:gd name="connsiteY8-138" fmla="*/ 305095 h 357637"/>
                  <a:gd name="connsiteX9-139" fmla="*/ 121967 w 407235"/>
                  <a:gd name="connsiteY9-140" fmla="*/ 355101 h 357637"/>
                  <a:gd name="connsiteX10-141" fmla="*/ 45768 w 407235"/>
                  <a:gd name="connsiteY10-142" fmla="*/ 345576 h 357637"/>
                  <a:gd name="connsiteX11-143" fmla="*/ 7668 w 407235"/>
                  <a:gd name="connsiteY11-144" fmla="*/ 305095 h 3576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任意多边形 40"/>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1" fmla="*/ 114303 w 114766"/>
                  <a:gd name="connsiteY0-2" fmla="*/ 7143 h 117111"/>
                  <a:gd name="connsiteX1-3" fmla="*/ 66678 w 114766"/>
                  <a:gd name="connsiteY1-4" fmla="*/ 66675 h 117111"/>
                  <a:gd name="connsiteX2-5" fmla="*/ 40484 w 114766"/>
                  <a:gd name="connsiteY2-6" fmla="*/ 116681 h 117111"/>
                  <a:gd name="connsiteX3-7" fmla="*/ 3 w 114766"/>
                  <a:gd name="connsiteY3-8" fmla="*/ 88106 h 117111"/>
                  <a:gd name="connsiteX4-9" fmla="*/ 42865 w 114766"/>
                  <a:gd name="connsiteY4-10" fmla="*/ 40481 h 117111"/>
                  <a:gd name="connsiteX5-11" fmla="*/ 88109 w 114766"/>
                  <a:gd name="connsiteY5-12" fmla="*/ 4762 h 117111"/>
                  <a:gd name="connsiteX6" fmla="*/ 114303 w 114766"/>
                  <a:gd name="connsiteY6" fmla="*/ 7143 h 117111"/>
                  <a:gd name="connsiteX0-13" fmla="*/ 114306 w 114769"/>
                  <a:gd name="connsiteY0-14" fmla="*/ 7143 h 109586"/>
                  <a:gd name="connsiteX1-15" fmla="*/ 66681 w 114769"/>
                  <a:gd name="connsiteY1-16" fmla="*/ 66675 h 109586"/>
                  <a:gd name="connsiteX2-17" fmla="*/ 29099 w 114769"/>
                  <a:gd name="connsiteY2-18" fmla="*/ 108934 h 109586"/>
                  <a:gd name="connsiteX3-19" fmla="*/ 6 w 114769"/>
                  <a:gd name="connsiteY3-20" fmla="*/ 88106 h 109586"/>
                  <a:gd name="connsiteX4-21" fmla="*/ 42868 w 114769"/>
                  <a:gd name="connsiteY4-22" fmla="*/ 40481 h 109586"/>
                  <a:gd name="connsiteX5-23" fmla="*/ 88112 w 114769"/>
                  <a:gd name="connsiteY5-24" fmla="*/ 4762 h 109586"/>
                  <a:gd name="connsiteX6-25" fmla="*/ 114306 w 114769"/>
                  <a:gd name="connsiteY6-26" fmla="*/ 7143 h 109586"/>
                  <a:gd name="connsiteX0-27" fmla="*/ 148467 w 148642"/>
                  <a:gd name="connsiteY0-28" fmla="*/ 2864 h 123382"/>
                  <a:gd name="connsiteX1-29" fmla="*/ 66681 w 148642"/>
                  <a:gd name="connsiteY1-30" fmla="*/ 80472 h 123382"/>
                  <a:gd name="connsiteX2-31" fmla="*/ 29099 w 148642"/>
                  <a:gd name="connsiteY2-32" fmla="*/ 122731 h 123382"/>
                  <a:gd name="connsiteX3-33" fmla="*/ 6 w 148642"/>
                  <a:gd name="connsiteY3-34" fmla="*/ 101903 h 123382"/>
                  <a:gd name="connsiteX4-35" fmla="*/ 42868 w 148642"/>
                  <a:gd name="connsiteY4-36" fmla="*/ 54278 h 123382"/>
                  <a:gd name="connsiteX5-37" fmla="*/ 88112 w 148642"/>
                  <a:gd name="connsiteY5-38" fmla="*/ 18559 h 123382"/>
                  <a:gd name="connsiteX6-39" fmla="*/ 148467 w 148642"/>
                  <a:gd name="connsiteY6-40" fmla="*/ 2864 h 123382"/>
                  <a:gd name="connsiteX0-41" fmla="*/ 148467 w 151739"/>
                  <a:gd name="connsiteY0-42" fmla="*/ 11381 h 131899"/>
                  <a:gd name="connsiteX1-43" fmla="*/ 66681 w 151739"/>
                  <a:gd name="connsiteY1-44" fmla="*/ 88989 h 131899"/>
                  <a:gd name="connsiteX2-45" fmla="*/ 29099 w 151739"/>
                  <a:gd name="connsiteY2-46" fmla="*/ 131248 h 131899"/>
                  <a:gd name="connsiteX3-47" fmla="*/ 6 w 151739"/>
                  <a:gd name="connsiteY3-48" fmla="*/ 110420 h 131899"/>
                  <a:gd name="connsiteX4-49" fmla="*/ 42868 w 151739"/>
                  <a:gd name="connsiteY4-50" fmla="*/ 62795 h 131899"/>
                  <a:gd name="connsiteX5-51" fmla="*/ 129865 w 151739"/>
                  <a:gd name="connsiteY5-52" fmla="*/ 3837 h 131899"/>
                  <a:gd name="connsiteX6-53" fmla="*/ 148467 w 151739"/>
                  <a:gd name="connsiteY6-54" fmla="*/ 11381 h 13189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42" name="任意多边形 41"/>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任意多边形 42"/>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1" fmla="*/ 3352 w 180873"/>
                <a:gd name="connsiteY0-2" fmla="*/ 166776 h 173137"/>
                <a:gd name="connsiteX1-3" fmla="*/ 93840 w 180873"/>
                <a:gd name="connsiteY1-4" fmla="*/ 64383 h 173137"/>
                <a:gd name="connsiteX2-5" fmla="*/ 179565 w 180873"/>
                <a:gd name="connsiteY2-6" fmla="*/ 89 h 173137"/>
                <a:gd name="connsiteX3-7" fmla="*/ 139083 w 180873"/>
                <a:gd name="connsiteY3-8" fmla="*/ 52476 h 173137"/>
                <a:gd name="connsiteX4-9" fmla="*/ 50977 w 180873"/>
                <a:gd name="connsiteY4-10" fmla="*/ 138201 h 173137"/>
                <a:gd name="connsiteX5-11" fmla="*/ 22402 w 180873"/>
                <a:gd name="connsiteY5-12" fmla="*/ 159633 h 173137"/>
                <a:gd name="connsiteX6" fmla="*/ 3352 w 180873"/>
                <a:gd name="connsiteY6" fmla="*/ 166776 h 173137"/>
                <a:gd name="connsiteX0-13" fmla="*/ 4789 w 182310"/>
                <a:gd name="connsiteY0-14" fmla="*/ 166776 h 185696"/>
                <a:gd name="connsiteX1-15" fmla="*/ 95277 w 182310"/>
                <a:gd name="connsiteY1-16" fmla="*/ 64383 h 185696"/>
                <a:gd name="connsiteX2-17" fmla="*/ 181002 w 182310"/>
                <a:gd name="connsiteY2-18" fmla="*/ 89 h 185696"/>
                <a:gd name="connsiteX3-19" fmla="*/ 140520 w 182310"/>
                <a:gd name="connsiteY3-20" fmla="*/ 52476 h 185696"/>
                <a:gd name="connsiteX4-21" fmla="*/ 52414 w 182310"/>
                <a:gd name="connsiteY4-22" fmla="*/ 138201 h 185696"/>
                <a:gd name="connsiteX5-23" fmla="*/ 16695 w 182310"/>
                <a:gd name="connsiteY5-24" fmla="*/ 183445 h 185696"/>
                <a:gd name="connsiteX6-25" fmla="*/ 4789 w 182310"/>
                <a:gd name="connsiteY6-26" fmla="*/ 166776 h 185696"/>
                <a:gd name="connsiteX0-27" fmla="*/ 4789 w 181809"/>
                <a:gd name="connsiteY0-28" fmla="*/ 166776 h 185696"/>
                <a:gd name="connsiteX1-29" fmla="*/ 95277 w 181809"/>
                <a:gd name="connsiteY1-30" fmla="*/ 64383 h 185696"/>
                <a:gd name="connsiteX2-31" fmla="*/ 181002 w 181809"/>
                <a:gd name="connsiteY2-32" fmla="*/ 89 h 185696"/>
                <a:gd name="connsiteX3-33" fmla="*/ 133376 w 181809"/>
                <a:gd name="connsiteY3-34" fmla="*/ 52476 h 185696"/>
                <a:gd name="connsiteX4-35" fmla="*/ 52414 w 181809"/>
                <a:gd name="connsiteY4-36" fmla="*/ 138201 h 185696"/>
                <a:gd name="connsiteX5-37" fmla="*/ 16695 w 181809"/>
                <a:gd name="connsiteY5-38" fmla="*/ 183445 h 185696"/>
                <a:gd name="connsiteX6-39" fmla="*/ 4789 w 181809"/>
                <a:gd name="connsiteY6-40" fmla="*/ 166776 h 185696"/>
                <a:gd name="connsiteX0-41" fmla="*/ 4789 w 181809"/>
                <a:gd name="connsiteY0-42" fmla="*/ 166776 h 185696"/>
                <a:gd name="connsiteX1-43" fmla="*/ 95277 w 181809"/>
                <a:gd name="connsiteY1-44" fmla="*/ 64383 h 185696"/>
                <a:gd name="connsiteX2-45" fmla="*/ 181002 w 181809"/>
                <a:gd name="connsiteY2-46" fmla="*/ 89 h 185696"/>
                <a:gd name="connsiteX3-47" fmla="*/ 133376 w 181809"/>
                <a:gd name="connsiteY3-48" fmla="*/ 52476 h 185696"/>
                <a:gd name="connsiteX4-49" fmla="*/ 52414 w 181809"/>
                <a:gd name="connsiteY4-50" fmla="*/ 133439 h 185696"/>
                <a:gd name="connsiteX5-51" fmla="*/ 16695 w 181809"/>
                <a:gd name="connsiteY5-52" fmla="*/ 183445 h 185696"/>
                <a:gd name="connsiteX6-53" fmla="*/ 4789 w 181809"/>
                <a:gd name="connsiteY6-54" fmla="*/ 166776 h 185696"/>
                <a:gd name="connsiteX0-55" fmla="*/ 6892 w 183912"/>
                <a:gd name="connsiteY0-56" fmla="*/ 166776 h 183799"/>
                <a:gd name="connsiteX1-57" fmla="*/ 97380 w 183912"/>
                <a:gd name="connsiteY1-58" fmla="*/ 64383 h 183799"/>
                <a:gd name="connsiteX2-59" fmla="*/ 183105 w 183912"/>
                <a:gd name="connsiteY2-60" fmla="*/ 89 h 183799"/>
                <a:gd name="connsiteX3-61" fmla="*/ 135479 w 183912"/>
                <a:gd name="connsiteY3-62" fmla="*/ 52476 h 183799"/>
                <a:gd name="connsiteX4-63" fmla="*/ 54517 w 183912"/>
                <a:gd name="connsiteY4-64" fmla="*/ 133439 h 183799"/>
                <a:gd name="connsiteX5-65" fmla="*/ 11655 w 183912"/>
                <a:gd name="connsiteY5-66" fmla="*/ 181064 h 183799"/>
                <a:gd name="connsiteX6-67" fmla="*/ 6892 w 183912"/>
                <a:gd name="connsiteY6-68" fmla="*/ 166776 h 183799"/>
                <a:gd name="connsiteX0-69" fmla="*/ 6892 w 183575"/>
                <a:gd name="connsiteY0-70" fmla="*/ 166823 h 183846"/>
                <a:gd name="connsiteX1-71" fmla="*/ 97380 w 183575"/>
                <a:gd name="connsiteY1-72" fmla="*/ 64430 h 183846"/>
                <a:gd name="connsiteX2-73" fmla="*/ 183105 w 183575"/>
                <a:gd name="connsiteY2-74" fmla="*/ 136 h 183846"/>
                <a:gd name="connsiteX3-75" fmla="*/ 128336 w 183575"/>
                <a:gd name="connsiteY3-76" fmla="*/ 50142 h 183846"/>
                <a:gd name="connsiteX4-77" fmla="*/ 54517 w 183575"/>
                <a:gd name="connsiteY4-78" fmla="*/ 133486 h 183846"/>
                <a:gd name="connsiteX5-79" fmla="*/ 11655 w 183575"/>
                <a:gd name="connsiteY5-80" fmla="*/ 181111 h 183846"/>
                <a:gd name="connsiteX6-81" fmla="*/ 6892 w 183575"/>
                <a:gd name="connsiteY6-82" fmla="*/ 166823 h 183846"/>
                <a:gd name="connsiteX0-83" fmla="*/ 6892 w 183417"/>
                <a:gd name="connsiteY0-84" fmla="*/ 166742 h 183765"/>
                <a:gd name="connsiteX1-85" fmla="*/ 97380 w 183417"/>
                <a:gd name="connsiteY1-86" fmla="*/ 64349 h 183765"/>
                <a:gd name="connsiteX2-87" fmla="*/ 183105 w 183417"/>
                <a:gd name="connsiteY2-88" fmla="*/ 55 h 183765"/>
                <a:gd name="connsiteX3-89" fmla="*/ 123574 w 183417"/>
                <a:gd name="connsiteY3-90" fmla="*/ 54824 h 183765"/>
                <a:gd name="connsiteX4-91" fmla="*/ 54517 w 183417"/>
                <a:gd name="connsiteY4-92" fmla="*/ 133405 h 183765"/>
                <a:gd name="connsiteX5-93" fmla="*/ 11655 w 183417"/>
                <a:gd name="connsiteY5-94" fmla="*/ 181030 h 183765"/>
                <a:gd name="connsiteX6-95" fmla="*/ 6892 w 183417"/>
                <a:gd name="connsiteY6-96" fmla="*/ 166742 h 183765"/>
                <a:gd name="connsiteX0-97" fmla="*/ 5402 w 181927"/>
                <a:gd name="connsiteY0-98" fmla="*/ 166742 h 183765"/>
                <a:gd name="connsiteX1-99" fmla="*/ 95890 w 181927"/>
                <a:gd name="connsiteY1-100" fmla="*/ 64349 h 183765"/>
                <a:gd name="connsiteX2-101" fmla="*/ 181615 w 181927"/>
                <a:gd name="connsiteY2-102" fmla="*/ 55 h 183765"/>
                <a:gd name="connsiteX3-103" fmla="*/ 122084 w 181927"/>
                <a:gd name="connsiteY3-104" fmla="*/ 54824 h 183765"/>
                <a:gd name="connsiteX4-105" fmla="*/ 53027 w 181927"/>
                <a:gd name="connsiteY4-106" fmla="*/ 133405 h 183765"/>
                <a:gd name="connsiteX5-107" fmla="*/ 14927 w 181927"/>
                <a:gd name="connsiteY5-108" fmla="*/ 181030 h 183765"/>
                <a:gd name="connsiteX6-109" fmla="*/ 5402 w 181927"/>
                <a:gd name="connsiteY6-110" fmla="*/ 166742 h 18376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25" y="connsiteY6-2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61" name="矩形 60"/>
          <p:cNvSpPr/>
          <p:nvPr/>
        </p:nvSpPr>
        <p:spPr>
          <a:xfrm>
            <a:off x="4492462" y="1539970"/>
            <a:ext cx="974090" cy="320675"/>
          </a:xfrm>
          <a:prstGeom prst="rect">
            <a:avLst/>
          </a:prstGeom>
        </p:spPr>
        <p:txBody>
          <a:bodyPr wrap="none" lIns="68564" tIns="34282" rIns="68564" bIns="34282">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62" name="矩形 47"/>
          <p:cNvSpPr>
            <a:spLocks noChangeArrowheads="1"/>
          </p:cNvSpPr>
          <p:nvPr/>
        </p:nvSpPr>
        <p:spPr bwMode="auto">
          <a:xfrm>
            <a:off x="4492462" y="1903293"/>
            <a:ext cx="181244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在此录入上述图表的综合描述说明，在此录入上述图表的综合描述说明。</a:t>
            </a:r>
          </a:p>
        </p:txBody>
      </p:sp>
      <p:sp>
        <p:nvSpPr>
          <p:cNvPr id="70" name="矩形 69"/>
          <p:cNvSpPr/>
          <p:nvPr/>
        </p:nvSpPr>
        <p:spPr>
          <a:xfrm>
            <a:off x="6582494" y="1539970"/>
            <a:ext cx="974090" cy="320675"/>
          </a:xfrm>
          <a:prstGeom prst="rect">
            <a:avLst/>
          </a:prstGeom>
        </p:spPr>
        <p:txBody>
          <a:bodyPr wrap="none" lIns="68564" tIns="34282" rIns="68564" bIns="34282">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71" name="矩形 47"/>
          <p:cNvSpPr>
            <a:spLocks noChangeArrowheads="1"/>
          </p:cNvSpPr>
          <p:nvPr/>
        </p:nvSpPr>
        <p:spPr bwMode="auto">
          <a:xfrm>
            <a:off x="6582493" y="1903293"/>
            <a:ext cx="1800148"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在此录入上述图表的综合描述说明，在此录入上述图表的综合描述说明。</a:t>
            </a:r>
          </a:p>
        </p:txBody>
      </p:sp>
      <p:sp>
        <p:nvSpPr>
          <p:cNvPr id="72" name="矩形 71"/>
          <p:cNvSpPr/>
          <p:nvPr/>
        </p:nvSpPr>
        <p:spPr>
          <a:xfrm>
            <a:off x="4492462" y="3084046"/>
            <a:ext cx="974090" cy="320675"/>
          </a:xfrm>
          <a:prstGeom prst="rect">
            <a:avLst/>
          </a:prstGeom>
        </p:spPr>
        <p:txBody>
          <a:bodyPr wrap="none" lIns="68564" tIns="34282" rIns="68564" bIns="34282">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73" name="矩形 47"/>
          <p:cNvSpPr>
            <a:spLocks noChangeArrowheads="1"/>
          </p:cNvSpPr>
          <p:nvPr/>
        </p:nvSpPr>
        <p:spPr bwMode="auto">
          <a:xfrm>
            <a:off x="4492462" y="3447369"/>
            <a:ext cx="181244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在此录入上述图表的综合描述说明，在此录入上述图表的综合描述说明。</a:t>
            </a:r>
          </a:p>
        </p:txBody>
      </p:sp>
      <p:sp>
        <p:nvSpPr>
          <p:cNvPr id="74" name="矩形 73"/>
          <p:cNvSpPr/>
          <p:nvPr/>
        </p:nvSpPr>
        <p:spPr>
          <a:xfrm>
            <a:off x="6582494" y="3084046"/>
            <a:ext cx="974090" cy="320675"/>
          </a:xfrm>
          <a:prstGeom prst="rect">
            <a:avLst/>
          </a:prstGeom>
        </p:spPr>
        <p:txBody>
          <a:bodyPr wrap="none" lIns="68564" tIns="34282" rIns="68564" bIns="34282">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75" name="矩形 47"/>
          <p:cNvSpPr>
            <a:spLocks noChangeArrowheads="1"/>
          </p:cNvSpPr>
          <p:nvPr/>
        </p:nvSpPr>
        <p:spPr bwMode="auto">
          <a:xfrm>
            <a:off x="6582493" y="3447369"/>
            <a:ext cx="1800148"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在此录入上述图表的综合描述说明，在此录入上述图表的综合描述说明。</a:t>
            </a:r>
          </a:p>
        </p:txBody>
      </p:sp>
    </p:spTree>
  </p:cSld>
  <p:clrMapOvr>
    <a:masterClrMapping/>
  </p:clrMapOvr>
  <p:transition advTm="145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500" fill="hold"/>
                                        <p:tgtEl>
                                          <p:spTgt spid="60"/>
                                        </p:tgtEl>
                                        <p:attrNameLst>
                                          <p:attrName>ppt_w</p:attrName>
                                        </p:attrNameLst>
                                      </p:cBhvr>
                                      <p:tavLst>
                                        <p:tav tm="0">
                                          <p:val>
                                            <p:fltVal val="0"/>
                                          </p:val>
                                        </p:tav>
                                        <p:tav tm="100000">
                                          <p:val>
                                            <p:strVal val="#ppt_w"/>
                                          </p:val>
                                        </p:tav>
                                      </p:tavLst>
                                    </p:anim>
                                    <p:anim calcmode="lin" valueType="num">
                                      <p:cBhvr>
                                        <p:cTn id="13" dur="500" fill="hold"/>
                                        <p:tgtEl>
                                          <p:spTgt spid="60"/>
                                        </p:tgtEl>
                                        <p:attrNameLst>
                                          <p:attrName>ppt_h</p:attrName>
                                        </p:attrNameLst>
                                      </p:cBhvr>
                                      <p:tavLst>
                                        <p:tav tm="0">
                                          <p:val>
                                            <p:fltVal val="0"/>
                                          </p:val>
                                        </p:tav>
                                        <p:tav tm="100000">
                                          <p:val>
                                            <p:strVal val="#ppt_h"/>
                                          </p:val>
                                        </p:tav>
                                      </p:tavLst>
                                    </p:anim>
                                    <p:animEffect transition="in" filter="fade">
                                      <p:cBhvr>
                                        <p:cTn id="14" dur="500"/>
                                        <p:tgtEl>
                                          <p:spTgt spid="6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ppt_w</p:attrName>
                                        </p:attrNameLst>
                                      </p:cBhvr>
                                      <p:tavLst>
                                        <p:tav tm="0">
                                          <p:val>
                                            <p:fltVal val="0"/>
                                          </p:val>
                                        </p:tav>
                                        <p:tav tm="100000">
                                          <p:val>
                                            <p:strVal val="#ppt_w"/>
                                          </p:val>
                                        </p:tav>
                                      </p:tavLst>
                                    </p:anim>
                                    <p:anim calcmode="lin" valueType="num">
                                      <p:cBhvr>
                                        <p:cTn id="23" dur="500" fill="hold"/>
                                        <p:tgtEl>
                                          <p:spTgt spid="59"/>
                                        </p:tgtEl>
                                        <p:attrNameLst>
                                          <p:attrName>ppt_h</p:attrName>
                                        </p:attrNameLst>
                                      </p:cBhvr>
                                      <p:tavLst>
                                        <p:tav tm="0">
                                          <p:val>
                                            <p:fltVal val="0"/>
                                          </p:val>
                                        </p:tav>
                                        <p:tav tm="100000">
                                          <p:val>
                                            <p:strVal val="#ppt_h"/>
                                          </p:val>
                                        </p:tav>
                                      </p:tavLst>
                                    </p:anim>
                                    <p:animEffect transition="in" filter="fade">
                                      <p:cBhvr>
                                        <p:cTn id="24" dur="500"/>
                                        <p:tgtEl>
                                          <p:spTgt spid="5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500" fill="hold"/>
                                        <p:tgtEl>
                                          <p:spTgt spid="21"/>
                                        </p:tgtEl>
                                        <p:attrNameLst>
                                          <p:attrName>ppt_w</p:attrName>
                                        </p:attrNameLst>
                                      </p:cBhvr>
                                      <p:tavLst>
                                        <p:tav tm="0">
                                          <p:val>
                                            <p:fltVal val="0"/>
                                          </p:val>
                                        </p:tav>
                                        <p:tav tm="100000">
                                          <p:val>
                                            <p:strVal val="#ppt_w"/>
                                          </p:val>
                                        </p:tav>
                                      </p:tavLst>
                                    </p:anim>
                                    <p:anim calcmode="lin" valueType="num">
                                      <p:cBhvr>
                                        <p:cTn id="28" dur="500" fill="hold"/>
                                        <p:tgtEl>
                                          <p:spTgt spid="21"/>
                                        </p:tgtEl>
                                        <p:attrNameLst>
                                          <p:attrName>ppt_h</p:attrName>
                                        </p:attrNameLst>
                                      </p:cBhvr>
                                      <p:tavLst>
                                        <p:tav tm="0">
                                          <p:val>
                                            <p:fltVal val="0"/>
                                          </p:val>
                                        </p:tav>
                                        <p:tav tm="100000">
                                          <p:val>
                                            <p:strVal val="#ppt_h"/>
                                          </p:val>
                                        </p:tav>
                                      </p:tavLst>
                                    </p:anim>
                                    <p:animEffect transition="in" filter="fade">
                                      <p:cBhvr>
                                        <p:cTn id="29" dur="500"/>
                                        <p:tgtEl>
                                          <p:spTgt spid="21"/>
                                        </p:tgtEl>
                                      </p:cBhvr>
                                    </p:animEffect>
                                  </p:childTnLst>
                                </p:cTn>
                              </p:par>
                              <p:par>
                                <p:cTn id="30" presetID="53" presetClass="entr" presetSubtype="16" fill="hold"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p:cTn id="32" dur="500" fill="hold"/>
                                        <p:tgtEl>
                                          <p:spTgt spid="22"/>
                                        </p:tgtEl>
                                        <p:attrNameLst>
                                          <p:attrName>ppt_w</p:attrName>
                                        </p:attrNameLst>
                                      </p:cBhvr>
                                      <p:tavLst>
                                        <p:tav tm="0">
                                          <p:val>
                                            <p:fltVal val="0"/>
                                          </p:val>
                                        </p:tav>
                                        <p:tav tm="100000">
                                          <p:val>
                                            <p:strVal val="#ppt_w"/>
                                          </p:val>
                                        </p:tav>
                                      </p:tavLst>
                                    </p:anim>
                                    <p:anim calcmode="lin" valueType="num">
                                      <p:cBhvr>
                                        <p:cTn id="33" dur="500" fill="hold"/>
                                        <p:tgtEl>
                                          <p:spTgt spid="22"/>
                                        </p:tgtEl>
                                        <p:attrNameLst>
                                          <p:attrName>ppt_h</p:attrName>
                                        </p:attrNameLst>
                                      </p:cBhvr>
                                      <p:tavLst>
                                        <p:tav tm="0">
                                          <p:val>
                                            <p:fltVal val="0"/>
                                          </p:val>
                                        </p:tav>
                                        <p:tav tm="100000">
                                          <p:val>
                                            <p:strVal val="#ppt_h"/>
                                          </p:val>
                                        </p:tav>
                                      </p:tavLst>
                                    </p:anim>
                                    <p:animEffect transition="in" filter="fade">
                                      <p:cBhvr>
                                        <p:cTn id="34" dur="500"/>
                                        <p:tgtEl>
                                          <p:spTgt spid="22"/>
                                        </p:tgtEl>
                                      </p:cBhvr>
                                    </p:animEffect>
                                  </p:childTnLst>
                                </p:cTn>
                              </p:par>
                              <p:par>
                                <p:cTn id="35" presetID="53" presetClass="entr" presetSubtype="16" fill="hold" nodeType="with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par>
                                <p:cTn id="40" presetID="53" presetClass="entr" presetSubtype="16"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randombar(horizontal)">
                                      <p:cBhvr>
                                        <p:cTn id="47" dur="400"/>
                                        <p:tgtEl>
                                          <p:spTgt spid="61"/>
                                        </p:tgtEl>
                                      </p:cBhvr>
                                    </p:animEffect>
                                  </p:childTnLst>
                                </p:cTn>
                              </p:par>
                              <p:par>
                                <p:cTn id="48" presetID="14" presetClass="entr" presetSubtype="10" fill="hold" grpId="0" nodeType="withEffect">
                                  <p:stCondLst>
                                    <p:cond delay="0"/>
                                  </p:stCondLst>
                                  <p:childTnLst>
                                    <p:set>
                                      <p:cBhvr>
                                        <p:cTn id="49" dur="1" fill="hold">
                                          <p:stCondLst>
                                            <p:cond delay="0"/>
                                          </p:stCondLst>
                                        </p:cTn>
                                        <p:tgtEl>
                                          <p:spTgt spid="62"/>
                                        </p:tgtEl>
                                        <p:attrNameLst>
                                          <p:attrName>style.visibility</p:attrName>
                                        </p:attrNameLst>
                                      </p:cBhvr>
                                      <p:to>
                                        <p:strVal val="visible"/>
                                      </p:to>
                                    </p:set>
                                    <p:animEffect transition="in" filter="randombar(horizontal)">
                                      <p:cBhvr>
                                        <p:cTn id="50" dur="400"/>
                                        <p:tgtEl>
                                          <p:spTgt spid="62"/>
                                        </p:tgtEl>
                                      </p:cBhvr>
                                    </p:animEffect>
                                  </p:childTnLst>
                                </p:cTn>
                              </p:par>
                              <p:par>
                                <p:cTn id="51" presetID="14" presetClass="entr" presetSubtype="10" fill="hold" grpId="0" nodeType="withEffect">
                                  <p:stCondLst>
                                    <p:cond delay="100"/>
                                  </p:stCondLst>
                                  <p:childTnLst>
                                    <p:set>
                                      <p:cBhvr>
                                        <p:cTn id="52" dur="1" fill="hold">
                                          <p:stCondLst>
                                            <p:cond delay="0"/>
                                          </p:stCondLst>
                                        </p:cTn>
                                        <p:tgtEl>
                                          <p:spTgt spid="70"/>
                                        </p:tgtEl>
                                        <p:attrNameLst>
                                          <p:attrName>style.visibility</p:attrName>
                                        </p:attrNameLst>
                                      </p:cBhvr>
                                      <p:to>
                                        <p:strVal val="visible"/>
                                      </p:to>
                                    </p:set>
                                    <p:animEffect transition="in" filter="randombar(horizontal)">
                                      <p:cBhvr>
                                        <p:cTn id="53" dur="400"/>
                                        <p:tgtEl>
                                          <p:spTgt spid="70"/>
                                        </p:tgtEl>
                                      </p:cBhvr>
                                    </p:animEffect>
                                  </p:childTnLst>
                                </p:cTn>
                              </p:par>
                              <p:par>
                                <p:cTn id="54" presetID="14" presetClass="entr" presetSubtype="10" fill="hold" grpId="0" nodeType="withEffect">
                                  <p:stCondLst>
                                    <p:cond delay="100"/>
                                  </p:stCondLst>
                                  <p:childTnLst>
                                    <p:set>
                                      <p:cBhvr>
                                        <p:cTn id="55" dur="1" fill="hold">
                                          <p:stCondLst>
                                            <p:cond delay="0"/>
                                          </p:stCondLst>
                                        </p:cTn>
                                        <p:tgtEl>
                                          <p:spTgt spid="71"/>
                                        </p:tgtEl>
                                        <p:attrNameLst>
                                          <p:attrName>style.visibility</p:attrName>
                                        </p:attrNameLst>
                                      </p:cBhvr>
                                      <p:to>
                                        <p:strVal val="visible"/>
                                      </p:to>
                                    </p:set>
                                    <p:animEffect transition="in" filter="randombar(horizontal)">
                                      <p:cBhvr>
                                        <p:cTn id="56" dur="400"/>
                                        <p:tgtEl>
                                          <p:spTgt spid="71"/>
                                        </p:tgtEl>
                                      </p:cBhvr>
                                    </p:animEffect>
                                  </p:childTnLst>
                                </p:cTn>
                              </p:par>
                              <p:par>
                                <p:cTn id="57" presetID="14" presetClass="entr" presetSubtype="10" fill="hold" grpId="0" nodeType="withEffect">
                                  <p:stCondLst>
                                    <p:cond delay="100"/>
                                  </p:stCondLst>
                                  <p:childTnLst>
                                    <p:set>
                                      <p:cBhvr>
                                        <p:cTn id="58" dur="1" fill="hold">
                                          <p:stCondLst>
                                            <p:cond delay="0"/>
                                          </p:stCondLst>
                                        </p:cTn>
                                        <p:tgtEl>
                                          <p:spTgt spid="72"/>
                                        </p:tgtEl>
                                        <p:attrNameLst>
                                          <p:attrName>style.visibility</p:attrName>
                                        </p:attrNameLst>
                                      </p:cBhvr>
                                      <p:to>
                                        <p:strVal val="visible"/>
                                      </p:to>
                                    </p:set>
                                    <p:animEffect transition="in" filter="randombar(horizontal)">
                                      <p:cBhvr>
                                        <p:cTn id="59" dur="400"/>
                                        <p:tgtEl>
                                          <p:spTgt spid="72"/>
                                        </p:tgtEl>
                                      </p:cBhvr>
                                    </p:animEffect>
                                  </p:childTnLst>
                                </p:cTn>
                              </p:par>
                              <p:par>
                                <p:cTn id="60" presetID="14" presetClass="entr" presetSubtype="10" fill="hold" grpId="0" nodeType="withEffect">
                                  <p:stCondLst>
                                    <p:cond delay="100"/>
                                  </p:stCondLst>
                                  <p:childTnLst>
                                    <p:set>
                                      <p:cBhvr>
                                        <p:cTn id="61" dur="1" fill="hold">
                                          <p:stCondLst>
                                            <p:cond delay="0"/>
                                          </p:stCondLst>
                                        </p:cTn>
                                        <p:tgtEl>
                                          <p:spTgt spid="73"/>
                                        </p:tgtEl>
                                        <p:attrNameLst>
                                          <p:attrName>style.visibility</p:attrName>
                                        </p:attrNameLst>
                                      </p:cBhvr>
                                      <p:to>
                                        <p:strVal val="visible"/>
                                      </p:to>
                                    </p:set>
                                    <p:animEffect transition="in" filter="randombar(horizontal)">
                                      <p:cBhvr>
                                        <p:cTn id="62" dur="400"/>
                                        <p:tgtEl>
                                          <p:spTgt spid="73"/>
                                        </p:tgtEl>
                                      </p:cBhvr>
                                    </p:animEffect>
                                  </p:childTnLst>
                                </p:cTn>
                              </p:par>
                              <p:par>
                                <p:cTn id="63" presetID="14" presetClass="entr" presetSubtype="10" fill="hold" grpId="0" nodeType="withEffect">
                                  <p:stCondLst>
                                    <p:cond delay="100"/>
                                  </p:stCondLst>
                                  <p:childTnLst>
                                    <p:set>
                                      <p:cBhvr>
                                        <p:cTn id="64" dur="1" fill="hold">
                                          <p:stCondLst>
                                            <p:cond delay="0"/>
                                          </p:stCondLst>
                                        </p:cTn>
                                        <p:tgtEl>
                                          <p:spTgt spid="74"/>
                                        </p:tgtEl>
                                        <p:attrNameLst>
                                          <p:attrName>style.visibility</p:attrName>
                                        </p:attrNameLst>
                                      </p:cBhvr>
                                      <p:to>
                                        <p:strVal val="visible"/>
                                      </p:to>
                                    </p:set>
                                    <p:animEffect transition="in" filter="randombar(horizontal)">
                                      <p:cBhvr>
                                        <p:cTn id="65" dur="400"/>
                                        <p:tgtEl>
                                          <p:spTgt spid="74"/>
                                        </p:tgtEl>
                                      </p:cBhvr>
                                    </p:animEffect>
                                  </p:childTnLst>
                                </p:cTn>
                              </p:par>
                              <p:par>
                                <p:cTn id="66" presetID="14" presetClass="entr" presetSubtype="10" fill="hold" grpId="0" nodeType="withEffect">
                                  <p:stCondLst>
                                    <p:cond delay="100"/>
                                  </p:stCondLst>
                                  <p:childTnLst>
                                    <p:set>
                                      <p:cBhvr>
                                        <p:cTn id="67" dur="1" fill="hold">
                                          <p:stCondLst>
                                            <p:cond delay="0"/>
                                          </p:stCondLst>
                                        </p:cTn>
                                        <p:tgtEl>
                                          <p:spTgt spid="75"/>
                                        </p:tgtEl>
                                        <p:attrNameLst>
                                          <p:attrName>style.visibility</p:attrName>
                                        </p:attrNameLst>
                                      </p:cBhvr>
                                      <p:to>
                                        <p:strVal val="visible"/>
                                      </p:to>
                                    </p:set>
                                    <p:animEffect transition="in" filter="randombar(horizontal)">
                                      <p:cBhvr>
                                        <p:cTn id="68" dur="4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bldLvl="0" animBg="1"/>
      <p:bldP spid="60" grpId="0" bldLvl="0" animBg="1"/>
      <p:bldP spid="59" grpId="0" bldLvl="0" animBg="1"/>
      <p:bldP spid="57" grpId="0" bldLvl="0" animBg="1"/>
      <p:bldP spid="21" grpId="0" bldLvl="0" animBg="1"/>
      <p:bldP spid="61" grpId="0"/>
      <p:bldP spid="62" grpId="0"/>
      <p:bldP spid="70" grpId="0"/>
      <p:bldP spid="71" grpId="0"/>
      <p:bldP spid="72" grpId="0"/>
      <p:bldP spid="73" grpId="0"/>
      <p:bldP spid="74" grpId="0"/>
      <p:bldP spid="7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基本工作概述</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63063d22-86d9-42e5-9f66-1a3d534d3c84"/>
          <p:cNvGrpSpPr>
            <a:grpSpLocks noChangeAspect="1"/>
          </p:cNvGrpSpPr>
          <p:nvPr/>
        </p:nvGrpSpPr>
        <p:grpSpPr>
          <a:xfrm>
            <a:off x="2697605" y="2180281"/>
            <a:ext cx="3750577" cy="2211722"/>
            <a:chOff x="3988773" y="2642408"/>
            <a:chExt cx="4216835" cy="2486677"/>
          </a:xfrm>
        </p:grpSpPr>
        <p:sp>
          <p:nvSpPr>
            <p:cNvPr id="43" name="Freeform: Shape 7"/>
            <p:cNvSpPr/>
            <p:nvPr/>
          </p:nvSpPr>
          <p:spPr>
            <a:xfrm rot="4680292" flipH="1" flipV="1">
              <a:off x="6561599" y="3485075"/>
              <a:ext cx="1157289" cy="2130729"/>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solidFill>
              <a:schemeClr val="accent1">
                <a:alpha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Freeform: Shape 6"/>
            <p:cNvSpPr/>
            <p:nvPr/>
          </p:nvSpPr>
          <p:spPr>
            <a:xfrm rot="2397114" flipH="1" flipV="1">
              <a:off x="6199983" y="2889098"/>
              <a:ext cx="1157289" cy="2130729"/>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solidFill>
              <a:schemeClr val="accent2">
                <a:alpha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Freeform: Shape 8"/>
            <p:cNvSpPr/>
            <p:nvPr/>
          </p:nvSpPr>
          <p:spPr>
            <a:xfrm rot="16919708" flipH="1">
              <a:off x="4475493" y="3485076"/>
              <a:ext cx="1157289" cy="2130729"/>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solidFill>
              <a:schemeClr val="accent1">
                <a:alpha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Shape 3"/>
            <p:cNvSpPr/>
            <p:nvPr/>
          </p:nvSpPr>
          <p:spPr>
            <a:xfrm>
              <a:off x="5517355" y="2642408"/>
              <a:ext cx="1157289" cy="2130729"/>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solidFill>
              <a:schemeClr val="accent1">
                <a:alpha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Freeform: Shape 5"/>
            <p:cNvSpPr/>
            <p:nvPr/>
          </p:nvSpPr>
          <p:spPr>
            <a:xfrm rot="19202886" flipV="1">
              <a:off x="4834728" y="2889098"/>
              <a:ext cx="1157289" cy="2130729"/>
            </a:xfrm>
            <a:custGeom>
              <a:avLst/>
              <a:gdLst>
                <a:gd name="connsiteX0" fmla="*/ 578645 w 1157289"/>
                <a:gd name="connsiteY0" fmla="*/ 0 h 2130729"/>
                <a:gd name="connsiteX1" fmla="*/ 596658 w 1157289"/>
                <a:gd name="connsiteY1" fmla="*/ 10943 h 2130729"/>
                <a:gd name="connsiteX2" fmla="*/ 1157289 w 1157289"/>
                <a:gd name="connsiteY2" fmla="*/ 1065364 h 2130729"/>
                <a:gd name="connsiteX3" fmla="*/ 596658 w 1157289"/>
                <a:gd name="connsiteY3" fmla="*/ 2119785 h 2130729"/>
                <a:gd name="connsiteX4" fmla="*/ 578645 w 1157289"/>
                <a:gd name="connsiteY4" fmla="*/ 2130729 h 2130729"/>
                <a:gd name="connsiteX5" fmla="*/ 560631 w 1157289"/>
                <a:gd name="connsiteY5" fmla="*/ 2119785 h 2130729"/>
                <a:gd name="connsiteX6" fmla="*/ 0 w 1157289"/>
                <a:gd name="connsiteY6" fmla="*/ 1065364 h 2130729"/>
                <a:gd name="connsiteX7" fmla="*/ 560631 w 1157289"/>
                <a:gd name="connsiteY7" fmla="*/ 10943 h 2130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7289" h="2130729">
                  <a:moveTo>
                    <a:pt x="578645" y="0"/>
                  </a:moveTo>
                  <a:lnTo>
                    <a:pt x="596658" y="10943"/>
                  </a:lnTo>
                  <a:cubicBezTo>
                    <a:pt x="934903" y="239457"/>
                    <a:pt x="1157289" y="626440"/>
                    <a:pt x="1157289" y="1065364"/>
                  </a:cubicBezTo>
                  <a:cubicBezTo>
                    <a:pt x="1157289" y="1504289"/>
                    <a:pt x="934903" y="1891272"/>
                    <a:pt x="596658" y="2119785"/>
                  </a:cubicBezTo>
                  <a:lnTo>
                    <a:pt x="578645" y="2130729"/>
                  </a:lnTo>
                  <a:lnTo>
                    <a:pt x="560631" y="2119785"/>
                  </a:lnTo>
                  <a:cubicBezTo>
                    <a:pt x="222387" y="1891272"/>
                    <a:pt x="0" y="1504289"/>
                    <a:pt x="0" y="1065364"/>
                  </a:cubicBezTo>
                  <a:cubicBezTo>
                    <a:pt x="0" y="626440"/>
                    <a:pt x="222387" y="239457"/>
                    <a:pt x="560631" y="10943"/>
                  </a:cubicBezTo>
                  <a:close/>
                </a:path>
              </a:pathLst>
            </a:custGeom>
            <a:solidFill>
              <a:schemeClr val="accent2">
                <a:alpha val="8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8" name="Freeform: Shape 62"/>
            <p:cNvSpPr/>
            <p:nvPr/>
          </p:nvSpPr>
          <p:spPr bwMode="auto">
            <a:xfrm>
              <a:off x="6891696" y="3320990"/>
              <a:ext cx="456434" cy="385719"/>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9" name="Freeform: Shape 60"/>
            <p:cNvSpPr>
              <a:spLocks noChangeAspect="1"/>
            </p:cNvSpPr>
            <p:nvPr/>
          </p:nvSpPr>
          <p:spPr bwMode="auto">
            <a:xfrm>
              <a:off x="4864519" y="3340158"/>
              <a:ext cx="493232" cy="416816"/>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0" name="Freeform: Shape 59"/>
            <p:cNvSpPr/>
            <p:nvPr/>
          </p:nvSpPr>
          <p:spPr bwMode="auto">
            <a:xfrm>
              <a:off x="4280236" y="4246742"/>
              <a:ext cx="424066" cy="358366"/>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1" name="Freeform: Shape 63"/>
            <p:cNvSpPr/>
            <p:nvPr/>
          </p:nvSpPr>
          <p:spPr bwMode="auto">
            <a:xfrm>
              <a:off x="7350632" y="4203346"/>
              <a:ext cx="526769" cy="445158"/>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w="9525">
              <a:noFill/>
              <a:round/>
            </a:ln>
          </p:spPr>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 name="Freeform: Shape 61"/>
            <p:cNvSpPr/>
            <p:nvPr/>
          </p:nvSpPr>
          <p:spPr bwMode="auto">
            <a:xfrm>
              <a:off x="5881934" y="3086535"/>
              <a:ext cx="428132" cy="361802"/>
            </a:xfrm>
            <a:custGeom>
              <a:avLst/>
              <a:gdLst>
                <a:gd name="connsiteX0" fmla="*/ 46038 w 338138"/>
                <a:gd name="connsiteY0" fmla="*/ 261938 h 285751"/>
                <a:gd name="connsiteX1" fmla="*/ 38100 w 338138"/>
                <a:gd name="connsiteY1" fmla="*/ 270670 h 285751"/>
                <a:gd name="connsiteX2" fmla="*/ 46038 w 338138"/>
                <a:gd name="connsiteY2" fmla="*/ 279402 h 285751"/>
                <a:gd name="connsiteX3" fmla="*/ 53976 w 338138"/>
                <a:gd name="connsiteY3" fmla="*/ 270670 h 285751"/>
                <a:gd name="connsiteX4" fmla="*/ 46038 w 338138"/>
                <a:gd name="connsiteY4" fmla="*/ 261938 h 285751"/>
                <a:gd name="connsiteX5" fmla="*/ 288131 w 338138"/>
                <a:gd name="connsiteY5" fmla="*/ 184150 h 285751"/>
                <a:gd name="connsiteX6" fmla="*/ 277812 w 338138"/>
                <a:gd name="connsiteY6" fmla="*/ 194469 h 285751"/>
                <a:gd name="connsiteX7" fmla="*/ 288131 w 338138"/>
                <a:gd name="connsiteY7" fmla="*/ 204788 h 285751"/>
                <a:gd name="connsiteX8" fmla="*/ 298450 w 338138"/>
                <a:gd name="connsiteY8" fmla="*/ 194469 h 285751"/>
                <a:gd name="connsiteX9" fmla="*/ 288131 w 338138"/>
                <a:gd name="connsiteY9" fmla="*/ 184150 h 285751"/>
                <a:gd name="connsiteX10" fmla="*/ 19050 w 338138"/>
                <a:gd name="connsiteY10" fmla="*/ 165100 h 285751"/>
                <a:gd name="connsiteX11" fmla="*/ 19050 w 338138"/>
                <a:gd name="connsiteY11" fmla="*/ 242888 h 285751"/>
                <a:gd name="connsiteX12" fmla="*/ 73025 w 338138"/>
                <a:gd name="connsiteY12" fmla="*/ 242888 h 285751"/>
                <a:gd name="connsiteX13" fmla="*/ 73025 w 338138"/>
                <a:gd name="connsiteY13" fmla="*/ 165100 h 285751"/>
                <a:gd name="connsiteX14" fmla="*/ 12010 w 338138"/>
                <a:gd name="connsiteY14" fmla="*/ 141288 h 285751"/>
                <a:gd name="connsiteX15" fmla="*/ 81400 w 338138"/>
                <a:gd name="connsiteY15" fmla="*/ 141288 h 285751"/>
                <a:gd name="connsiteX16" fmla="*/ 92075 w 338138"/>
                <a:gd name="connsiteY16" fmla="*/ 153107 h 285751"/>
                <a:gd name="connsiteX17" fmla="*/ 92075 w 338138"/>
                <a:gd name="connsiteY17" fmla="*/ 273932 h 285751"/>
                <a:gd name="connsiteX18" fmla="*/ 81400 w 338138"/>
                <a:gd name="connsiteY18" fmla="*/ 285751 h 285751"/>
                <a:gd name="connsiteX19" fmla="*/ 12010 w 338138"/>
                <a:gd name="connsiteY19" fmla="*/ 285751 h 285751"/>
                <a:gd name="connsiteX20" fmla="*/ 0 w 338138"/>
                <a:gd name="connsiteY20" fmla="*/ 273932 h 285751"/>
                <a:gd name="connsiteX21" fmla="*/ 0 w 338138"/>
                <a:gd name="connsiteY21" fmla="*/ 153107 h 285751"/>
                <a:gd name="connsiteX22" fmla="*/ 12010 w 338138"/>
                <a:gd name="connsiteY22" fmla="*/ 141288 h 285751"/>
                <a:gd name="connsiteX23" fmla="*/ 55002 w 338138"/>
                <a:gd name="connsiteY23" fmla="*/ 82550 h 285751"/>
                <a:gd name="connsiteX24" fmla="*/ 175185 w 338138"/>
                <a:gd name="connsiteY24" fmla="*/ 82550 h 285751"/>
                <a:gd name="connsiteX25" fmla="*/ 193675 w 338138"/>
                <a:gd name="connsiteY25" fmla="*/ 99703 h 285751"/>
                <a:gd name="connsiteX26" fmla="*/ 193675 w 338138"/>
                <a:gd name="connsiteY26" fmla="*/ 268597 h 285751"/>
                <a:gd name="connsiteX27" fmla="*/ 175185 w 338138"/>
                <a:gd name="connsiteY27" fmla="*/ 285750 h 285751"/>
                <a:gd name="connsiteX28" fmla="*/ 107830 w 338138"/>
                <a:gd name="connsiteY28" fmla="*/ 285750 h 285751"/>
                <a:gd name="connsiteX29" fmla="*/ 109151 w 338138"/>
                <a:gd name="connsiteY29" fmla="*/ 276514 h 285751"/>
                <a:gd name="connsiteX30" fmla="*/ 109151 w 338138"/>
                <a:gd name="connsiteY30" fmla="*/ 273875 h 285751"/>
                <a:gd name="connsiteX31" fmla="*/ 115754 w 338138"/>
                <a:gd name="connsiteY31" fmla="*/ 275194 h 285751"/>
                <a:gd name="connsiteX32" fmla="*/ 124999 w 338138"/>
                <a:gd name="connsiteY32" fmla="*/ 264639 h 285751"/>
                <a:gd name="connsiteX33" fmla="*/ 115754 w 338138"/>
                <a:gd name="connsiteY33" fmla="*/ 254083 h 285751"/>
                <a:gd name="connsiteX34" fmla="*/ 109151 w 338138"/>
                <a:gd name="connsiteY34" fmla="*/ 256722 h 285751"/>
                <a:gd name="connsiteX35" fmla="*/ 109151 w 338138"/>
                <a:gd name="connsiteY35" fmla="*/ 235610 h 285751"/>
                <a:gd name="connsiteX36" fmla="*/ 168582 w 338138"/>
                <a:gd name="connsiteY36" fmla="*/ 235610 h 285751"/>
                <a:gd name="connsiteX37" fmla="*/ 168582 w 338138"/>
                <a:gd name="connsiteY37" fmla="*/ 110259 h 285751"/>
                <a:gd name="connsiteX38" fmla="*/ 61606 w 338138"/>
                <a:gd name="connsiteY38" fmla="*/ 110259 h 285751"/>
                <a:gd name="connsiteX39" fmla="*/ 61606 w 338138"/>
                <a:gd name="connsiteY39" fmla="*/ 126093 h 285751"/>
                <a:gd name="connsiteX40" fmla="*/ 36512 w 338138"/>
                <a:gd name="connsiteY40" fmla="*/ 126093 h 285751"/>
                <a:gd name="connsiteX41" fmla="*/ 36512 w 338138"/>
                <a:gd name="connsiteY41" fmla="*/ 99703 h 285751"/>
                <a:gd name="connsiteX42" fmla="*/ 55002 w 338138"/>
                <a:gd name="connsiteY42" fmla="*/ 82550 h 285751"/>
                <a:gd name="connsiteX43" fmla="*/ 102729 w 338138"/>
                <a:gd name="connsiteY43" fmla="*/ 0 h 285751"/>
                <a:gd name="connsiteX44" fmla="*/ 305260 w 338138"/>
                <a:gd name="connsiteY44" fmla="*/ 0 h 285751"/>
                <a:gd name="connsiteX45" fmla="*/ 338138 w 338138"/>
                <a:gd name="connsiteY45" fmla="*/ 34237 h 285751"/>
                <a:gd name="connsiteX46" fmla="*/ 338138 w 338138"/>
                <a:gd name="connsiteY46" fmla="*/ 188306 h 285751"/>
                <a:gd name="connsiteX47" fmla="*/ 305260 w 338138"/>
                <a:gd name="connsiteY47" fmla="*/ 221226 h 285751"/>
                <a:gd name="connsiteX48" fmla="*/ 234242 w 338138"/>
                <a:gd name="connsiteY48" fmla="*/ 221226 h 285751"/>
                <a:gd name="connsiteX49" fmla="*/ 234242 w 338138"/>
                <a:gd name="connsiteY49" fmla="*/ 243612 h 285751"/>
                <a:gd name="connsiteX50" fmla="*/ 265806 w 338138"/>
                <a:gd name="connsiteY50" fmla="*/ 243612 h 285751"/>
                <a:gd name="connsiteX51" fmla="*/ 277642 w 338138"/>
                <a:gd name="connsiteY51" fmla="*/ 256780 h 285751"/>
                <a:gd name="connsiteX52" fmla="*/ 277642 w 338138"/>
                <a:gd name="connsiteY52" fmla="*/ 272582 h 285751"/>
                <a:gd name="connsiteX53" fmla="*/ 265806 w 338138"/>
                <a:gd name="connsiteY53" fmla="*/ 285750 h 285751"/>
                <a:gd name="connsiteX54" fmla="*/ 205309 w 338138"/>
                <a:gd name="connsiteY54" fmla="*/ 285750 h 285751"/>
                <a:gd name="connsiteX55" fmla="*/ 210570 w 338138"/>
                <a:gd name="connsiteY55" fmla="*/ 269948 h 285751"/>
                <a:gd name="connsiteX56" fmla="*/ 210570 w 338138"/>
                <a:gd name="connsiteY56" fmla="*/ 213325 h 285751"/>
                <a:gd name="connsiteX57" fmla="*/ 210570 w 338138"/>
                <a:gd name="connsiteY57" fmla="*/ 172504 h 285751"/>
                <a:gd name="connsiteX58" fmla="*/ 296054 w 338138"/>
                <a:gd name="connsiteY58" fmla="*/ 172504 h 285751"/>
                <a:gd name="connsiteX59" fmla="*/ 309205 w 338138"/>
                <a:gd name="connsiteY59" fmla="*/ 159335 h 285751"/>
                <a:gd name="connsiteX60" fmla="*/ 309205 w 338138"/>
                <a:gd name="connsiteY60" fmla="*/ 39504 h 285751"/>
                <a:gd name="connsiteX61" fmla="*/ 296054 w 338138"/>
                <a:gd name="connsiteY61" fmla="*/ 27653 h 285751"/>
                <a:gd name="connsiteX62" fmla="*/ 110620 w 338138"/>
                <a:gd name="connsiteY62" fmla="*/ 27653 h 285751"/>
                <a:gd name="connsiteX63" fmla="*/ 98783 w 338138"/>
                <a:gd name="connsiteY63" fmla="*/ 39504 h 285751"/>
                <a:gd name="connsiteX64" fmla="*/ 98783 w 338138"/>
                <a:gd name="connsiteY64" fmla="*/ 65841 h 285751"/>
                <a:gd name="connsiteX65" fmla="*/ 69850 w 338138"/>
                <a:gd name="connsiteY65" fmla="*/ 65841 h 285751"/>
                <a:gd name="connsiteX66" fmla="*/ 69850 w 338138"/>
                <a:gd name="connsiteY66" fmla="*/ 34237 h 285751"/>
                <a:gd name="connsiteX67" fmla="*/ 102729 w 338138"/>
                <a:gd name="connsiteY67" fmla="*/ 0 h 285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38138" h="285751">
                  <a:moveTo>
                    <a:pt x="46038" y="261938"/>
                  </a:moveTo>
                  <a:cubicBezTo>
                    <a:pt x="41654" y="261938"/>
                    <a:pt x="38100" y="265847"/>
                    <a:pt x="38100" y="270670"/>
                  </a:cubicBezTo>
                  <a:cubicBezTo>
                    <a:pt x="38100" y="275493"/>
                    <a:pt x="41654" y="279402"/>
                    <a:pt x="46038" y="279402"/>
                  </a:cubicBezTo>
                  <a:cubicBezTo>
                    <a:pt x="50422" y="279402"/>
                    <a:pt x="53976" y="275493"/>
                    <a:pt x="53976" y="270670"/>
                  </a:cubicBezTo>
                  <a:cubicBezTo>
                    <a:pt x="53976" y="265847"/>
                    <a:pt x="50422" y="261938"/>
                    <a:pt x="46038" y="261938"/>
                  </a:cubicBezTo>
                  <a:close/>
                  <a:moveTo>
                    <a:pt x="288131" y="184150"/>
                  </a:moveTo>
                  <a:cubicBezTo>
                    <a:pt x="282432" y="184150"/>
                    <a:pt x="277812" y="188770"/>
                    <a:pt x="277812" y="194469"/>
                  </a:cubicBezTo>
                  <a:cubicBezTo>
                    <a:pt x="277812" y="200168"/>
                    <a:pt x="282432" y="204788"/>
                    <a:pt x="288131" y="204788"/>
                  </a:cubicBezTo>
                  <a:cubicBezTo>
                    <a:pt x="293830" y="204788"/>
                    <a:pt x="298450" y="200168"/>
                    <a:pt x="298450" y="194469"/>
                  </a:cubicBezTo>
                  <a:cubicBezTo>
                    <a:pt x="298450" y="188770"/>
                    <a:pt x="293830" y="184150"/>
                    <a:pt x="288131" y="184150"/>
                  </a:cubicBezTo>
                  <a:close/>
                  <a:moveTo>
                    <a:pt x="19050" y="165100"/>
                  </a:moveTo>
                  <a:lnTo>
                    <a:pt x="19050" y="242888"/>
                  </a:lnTo>
                  <a:lnTo>
                    <a:pt x="73025" y="242888"/>
                  </a:lnTo>
                  <a:lnTo>
                    <a:pt x="73025" y="165100"/>
                  </a:lnTo>
                  <a:close/>
                  <a:moveTo>
                    <a:pt x="12010" y="141288"/>
                  </a:moveTo>
                  <a:cubicBezTo>
                    <a:pt x="12010" y="141288"/>
                    <a:pt x="12010" y="141288"/>
                    <a:pt x="81400" y="141288"/>
                  </a:cubicBezTo>
                  <a:cubicBezTo>
                    <a:pt x="86738" y="141288"/>
                    <a:pt x="92075" y="146541"/>
                    <a:pt x="92075" y="153107"/>
                  </a:cubicBezTo>
                  <a:cubicBezTo>
                    <a:pt x="92075" y="153107"/>
                    <a:pt x="92075" y="153107"/>
                    <a:pt x="92075" y="273932"/>
                  </a:cubicBezTo>
                  <a:cubicBezTo>
                    <a:pt x="92075" y="280498"/>
                    <a:pt x="86738" y="285751"/>
                    <a:pt x="81400" y="285751"/>
                  </a:cubicBezTo>
                  <a:cubicBezTo>
                    <a:pt x="81400" y="285751"/>
                    <a:pt x="81400" y="285751"/>
                    <a:pt x="12010" y="285751"/>
                  </a:cubicBezTo>
                  <a:cubicBezTo>
                    <a:pt x="5337" y="285751"/>
                    <a:pt x="0" y="280498"/>
                    <a:pt x="0" y="273932"/>
                  </a:cubicBezTo>
                  <a:cubicBezTo>
                    <a:pt x="0" y="273932"/>
                    <a:pt x="0" y="273932"/>
                    <a:pt x="0" y="153107"/>
                  </a:cubicBezTo>
                  <a:cubicBezTo>
                    <a:pt x="0" y="146541"/>
                    <a:pt x="5337" y="141288"/>
                    <a:pt x="12010" y="141288"/>
                  </a:cubicBezTo>
                  <a:close/>
                  <a:moveTo>
                    <a:pt x="55002" y="82550"/>
                  </a:moveTo>
                  <a:cubicBezTo>
                    <a:pt x="55002" y="82550"/>
                    <a:pt x="55002" y="82550"/>
                    <a:pt x="175185" y="82550"/>
                  </a:cubicBezTo>
                  <a:cubicBezTo>
                    <a:pt x="185751" y="82550"/>
                    <a:pt x="193675" y="90467"/>
                    <a:pt x="193675" y="99703"/>
                  </a:cubicBezTo>
                  <a:cubicBezTo>
                    <a:pt x="193675" y="99703"/>
                    <a:pt x="193675" y="99703"/>
                    <a:pt x="193675" y="268597"/>
                  </a:cubicBezTo>
                  <a:cubicBezTo>
                    <a:pt x="193675" y="277833"/>
                    <a:pt x="185751" y="285750"/>
                    <a:pt x="175185" y="285750"/>
                  </a:cubicBezTo>
                  <a:cubicBezTo>
                    <a:pt x="175185" y="285750"/>
                    <a:pt x="175185" y="285750"/>
                    <a:pt x="107830" y="285750"/>
                  </a:cubicBezTo>
                  <a:cubicBezTo>
                    <a:pt x="109151" y="283111"/>
                    <a:pt x="109151" y="280472"/>
                    <a:pt x="109151" y="276514"/>
                  </a:cubicBezTo>
                  <a:cubicBezTo>
                    <a:pt x="109151" y="276514"/>
                    <a:pt x="109151" y="276514"/>
                    <a:pt x="109151" y="273875"/>
                  </a:cubicBezTo>
                  <a:cubicBezTo>
                    <a:pt x="110471" y="273875"/>
                    <a:pt x="113113" y="275194"/>
                    <a:pt x="115754" y="275194"/>
                  </a:cubicBezTo>
                  <a:cubicBezTo>
                    <a:pt x="121037" y="275194"/>
                    <a:pt x="124999" y="271236"/>
                    <a:pt x="124999" y="264639"/>
                  </a:cubicBezTo>
                  <a:cubicBezTo>
                    <a:pt x="124999" y="259361"/>
                    <a:pt x="121037" y="254083"/>
                    <a:pt x="115754" y="254083"/>
                  </a:cubicBezTo>
                  <a:cubicBezTo>
                    <a:pt x="113113" y="254083"/>
                    <a:pt x="110471" y="255402"/>
                    <a:pt x="109151" y="256722"/>
                  </a:cubicBezTo>
                  <a:cubicBezTo>
                    <a:pt x="109151" y="256722"/>
                    <a:pt x="109151" y="256722"/>
                    <a:pt x="109151" y="235610"/>
                  </a:cubicBezTo>
                  <a:cubicBezTo>
                    <a:pt x="109151" y="235610"/>
                    <a:pt x="109151" y="235610"/>
                    <a:pt x="168582" y="235610"/>
                  </a:cubicBezTo>
                  <a:cubicBezTo>
                    <a:pt x="168582" y="235610"/>
                    <a:pt x="168582" y="235610"/>
                    <a:pt x="168582" y="110259"/>
                  </a:cubicBezTo>
                  <a:cubicBezTo>
                    <a:pt x="168582" y="110259"/>
                    <a:pt x="168582" y="110259"/>
                    <a:pt x="61606" y="110259"/>
                  </a:cubicBezTo>
                  <a:cubicBezTo>
                    <a:pt x="61606" y="110259"/>
                    <a:pt x="61606" y="110259"/>
                    <a:pt x="61606" y="126093"/>
                  </a:cubicBezTo>
                  <a:cubicBezTo>
                    <a:pt x="61606" y="126093"/>
                    <a:pt x="61606" y="126093"/>
                    <a:pt x="36512" y="126093"/>
                  </a:cubicBezTo>
                  <a:cubicBezTo>
                    <a:pt x="36512" y="126093"/>
                    <a:pt x="36512" y="126093"/>
                    <a:pt x="36512" y="99703"/>
                  </a:cubicBezTo>
                  <a:cubicBezTo>
                    <a:pt x="36512" y="90467"/>
                    <a:pt x="45757" y="82550"/>
                    <a:pt x="55002" y="82550"/>
                  </a:cubicBezTo>
                  <a:close/>
                  <a:moveTo>
                    <a:pt x="102729" y="0"/>
                  </a:moveTo>
                  <a:cubicBezTo>
                    <a:pt x="102729" y="0"/>
                    <a:pt x="102729" y="0"/>
                    <a:pt x="305260" y="0"/>
                  </a:cubicBezTo>
                  <a:cubicBezTo>
                    <a:pt x="323672" y="0"/>
                    <a:pt x="338138" y="15802"/>
                    <a:pt x="338138" y="34237"/>
                  </a:cubicBezTo>
                  <a:cubicBezTo>
                    <a:pt x="338138" y="34237"/>
                    <a:pt x="338138" y="34237"/>
                    <a:pt x="338138" y="188306"/>
                  </a:cubicBezTo>
                  <a:cubicBezTo>
                    <a:pt x="338138" y="206741"/>
                    <a:pt x="323672" y="221226"/>
                    <a:pt x="305260" y="221226"/>
                  </a:cubicBezTo>
                  <a:cubicBezTo>
                    <a:pt x="305260" y="221226"/>
                    <a:pt x="305260" y="221226"/>
                    <a:pt x="234242" y="221226"/>
                  </a:cubicBezTo>
                  <a:cubicBezTo>
                    <a:pt x="234242" y="221226"/>
                    <a:pt x="234242" y="221226"/>
                    <a:pt x="234242" y="243612"/>
                  </a:cubicBezTo>
                  <a:cubicBezTo>
                    <a:pt x="234242" y="243612"/>
                    <a:pt x="234242" y="243612"/>
                    <a:pt x="265806" y="243612"/>
                  </a:cubicBezTo>
                  <a:cubicBezTo>
                    <a:pt x="272381" y="243612"/>
                    <a:pt x="277642" y="250196"/>
                    <a:pt x="277642" y="256780"/>
                  </a:cubicBezTo>
                  <a:cubicBezTo>
                    <a:pt x="277642" y="256780"/>
                    <a:pt x="277642" y="256780"/>
                    <a:pt x="277642" y="272582"/>
                  </a:cubicBezTo>
                  <a:cubicBezTo>
                    <a:pt x="277642" y="280483"/>
                    <a:pt x="272381" y="285750"/>
                    <a:pt x="265806" y="285750"/>
                  </a:cubicBezTo>
                  <a:cubicBezTo>
                    <a:pt x="265806" y="285750"/>
                    <a:pt x="265806" y="285750"/>
                    <a:pt x="205309" y="285750"/>
                  </a:cubicBezTo>
                  <a:cubicBezTo>
                    <a:pt x="207940" y="280483"/>
                    <a:pt x="209255" y="275216"/>
                    <a:pt x="210570" y="269948"/>
                  </a:cubicBezTo>
                  <a:cubicBezTo>
                    <a:pt x="210570" y="268632"/>
                    <a:pt x="210570" y="213325"/>
                    <a:pt x="210570" y="213325"/>
                  </a:cubicBezTo>
                  <a:cubicBezTo>
                    <a:pt x="210570" y="213325"/>
                    <a:pt x="210570" y="213325"/>
                    <a:pt x="210570" y="172504"/>
                  </a:cubicBezTo>
                  <a:cubicBezTo>
                    <a:pt x="210570" y="172504"/>
                    <a:pt x="210570" y="172504"/>
                    <a:pt x="296054" y="172504"/>
                  </a:cubicBezTo>
                  <a:cubicBezTo>
                    <a:pt x="303945" y="172504"/>
                    <a:pt x="309205" y="165920"/>
                    <a:pt x="309205" y="159335"/>
                  </a:cubicBezTo>
                  <a:cubicBezTo>
                    <a:pt x="309205" y="159335"/>
                    <a:pt x="309205" y="159335"/>
                    <a:pt x="309205" y="39504"/>
                  </a:cubicBezTo>
                  <a:cubicBezTo>
                    <a:pt x="309205" y="32920"/>
                    <a:pt x="303945" y="27653"/>
                    <a:pt x="296054" y="27653"/>
                  </a:cubicBezTo>
                  <a:cubicBezTo>
                    <a:pt x="296054" y="27653"/>
                    <a:pt x="296054" y="27653"/>
                    <a:pt x="110620" y="27653"/>
                  </a:cubicBezTo>
                  <a:cubicBezTo>
                    <a:pt x="104044" y="27653"/>
                    <a:pt x="98783" y="32920"/>
                    <a:pt x="98783" y="39504"/>
                  </a:cubicBezTo>
                  <a:cubicBezTo>
                    <a:pt x="98783" y="39504"/>
                    <a:pt x="98783" y="39504"/>
                    <a:pt x="98783" y="65841"/>
                  </a:cubicBezTo>
                  <a:cubicBezTo>
                    <a:pt x="98783" y="65841"/>
                    <a:pt x="98783" y="65841"/>
                    <a:pt x="69850" y="65841"/>
                  </a:cubicBezTo>
                  <a:cubicBezTo>
                    <a:pt x="69850" y="65841"/>
                    <a:pt x="69850" y="65841"/>
                    <a:pt x="69850" y="34237"/>
                  </a:cubicBezTo>
                  <a:cubicBezTo>
                    <a:pt x="69850" y="15802"/>
                    <a:pt x="84317" y="0"/>
                    <a:pt x="102729" y="0"/>
                  </a:cubicBezTo>
                  <a:close/>
                </a:path>
              </a:pathLst>
            </a:custGeom>
            <a:solidFill>
              <a:schemeClr val="bg1"/>
            </a:solidFill>
            <a:ln>
              <a:noFill/>
            </a:ln>
          </p:spPr>
          <p:txBody>
            <a:bodyPr anchor="ctr"/>
            <a:lstStyle/>
            <a:p>
              <a:pPr algn="ctr" defTabSz="913765">
                <a:defRPr/>
              </a:pPr>
              <a:endParaRPr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3" name="组合 2"/>
          <p:cNvGrpSpPr/>
          <p:nvPr/>
        </p:nvGrpSpPr>
        <p:grpSpPr>
          <a:xfrm>
            <a:off x="967646" y="3176982"/>
            <a:ext cx="1681262" cy="726262"/>
            <a:chOff x="548738" y="4213143"/>
            <a:chExt cx="2241974" cy="968475"/>
          </a:xfrm>
        </p:grpSpPr>
        <p:sp>
          <p:nvSpPr>
            <p:cNvPr id="54" name="矩形 53"/>
            <p:cNvSpPr/>
            <p:nvPr/>
          </p:nvSpPr>
          <p:spPr>
            <a:xfrm>
              <a:off x="637772" y="4543995"/>
              <a:ext cx="2063906" cy="637623"/>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用户可以在投影仪或者计算机上进行演示</a:t>
              </a:r>
            </a:p>
          </p:txBody>
        </p:sp>
        <p:sp>
          <p:nvSpPr>
            <p:cNvPr id="4" name="矩形 3"/>
            <p:cNvSpPr/>
            <p:nvPr/>
          </p:nvSpPr>
          <p:spPr>
            <a:xfrm>
              <a:off x="548738" y="4213143"/>
              <a:ext cx="2241974" cy="453025"/>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文字添加</a:t>
              </a:r>
            </a:p>
          </p:txBody>
        </p:sp>
      </p:grpSp>
      <p:grpSp>
        <p:nvGrpSpPr>
          <p:cNvPr id="56" name="组合 55"/>
          <p:cNvGrpSpPr/>
          <p:nvPr/>
        </p:nvGrpSpPr>
        <p:grpSpPr>
          <a:xfrm>
            <a:off x="6495093" y="3176982"/>
            <a:ext cx="1681262" cy="726262"/>
            <a:chOff x="548738" y="4213143"/>
            <a:chExt cx="2241974" cy="968475"/>
          </a:xfrm>
        </p:grpSpPr>
        <p:sp>
          <p:nvSpPr>
            <p:cNvPr id="57" name="矩形 56"/>
            <p:cNvSpPr/>
            <p:nvPr/>
          </p:nvSpPr>
          <p:spPr>
            <a:xfrm>
              <a:off x="637772" y="4543995"/>
              <a:ext cx="2063906" cy="637623"/>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用户可以在投影仪或者计算机上进行演示</a:t>
              </a:r>
            </a:p>
          </p:txBody>
        </p:sp>
        <p:sp>
          <p:nvSpPr>
            <p:cNvPr id="75" name="矩形 74"/>
            <p:cNvSpPr/>
            <p:nvPr/>
          </p:nvSpPr>
          <p:spPr>
            <a:xfrm>
              <a:off x="548738" y="4213143"/>
              <a:ext cx="2241974" cy="453025"/>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文字添加</a:t>
              </a:r>
            </a:p>
          </p:txBody>
        </p:sp>
      </p:grpSp>
      <p:grpSp>
        <p:nvGrpSpPr>
          <p:cNvPr id="76" name="组合 75"/>
          <p:cNvGrpSpPr/>
          <p:nvPr/>
        </p:nvGrpSpPr>
        <p:grpSpPr>
          <a:xfrm>
            <a:off x="1432096" y="1987984"/>
            <a:ext cx="1681262" cy="726262"/>
            <a:chOff x="548738" y="4213143"/>
            <a:chExt cx="2241974" cy="968475"/>
          </a:xfrm>
        </p:grpSpPr>
        <p:sp>
          <p:nvSpPr>
            <p:cNvPr id="77" name="矩形 76"/>
            <p:cNvSpPr/>
            <p:nvPr/>
          </p:nvSpPr>
          <p:spPr>
            <a:xfrm>
              <a:off x="637772" y="4543995"/>
              <a:ext cx="2063906" cy="637623"/>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用户可以在投影仪或者计算机上进行演示</a:t>
              </a:r>
            </a:p>
          </p:txBody>
        </p:sp>
        <p:sp>
          <p:nvSpPr>
            <p:cNvPr id="78" name="矩形 77"/>
            <p:cNvSpPr/>
            <p:nvPr/>
          </p:nvSpPr>
          <p:spPr>
            <a:xfrm>
              <a:off x="548738" y="4213143"/>
              <a:ext cx="2241974" cy="453025"/>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文字添加</a:t>
              </a:r>
            </a:p>
          </p:txBody>
        </p:sp>
      </p:grpSp>
      <p:grpSp>
        <p:nvGrpSpPr>
          <p:cNvPr id="79" name="组合 78"/>
          <p:cNvGrpSpPr/>
          <p:nvPr/>
        </p:nvGrpSpPr>
        <p:grpSpPr>
          <a:xfrm>
            <a:off x="6030643" y="1987984"/>
            <a:ext cx="1681262" cy="726262"/>
            <a:chOff x="548738" y="4213143"/>
            <a:chExt cx="2241974" cy="968475"/>
          </a:xfrm>
        </p:grpSpPr>
        <p:sp>
          <p:nvSpPr>
            <p:cNvPr id="80" name="矩形 79"/>
            <p:cNvSpPr/>
            <p:nvPr/>
          </p:nvSpPr>
          <p:spPr>
            <a:xfrm>
              <a:off x="637772" y="4543995"/>
              <a:ext cx="2063906" cy="637623"/>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用户可以在投影仪或者计算机上进行演示</a:t>
              </a:r>
            </a:p>
          </p:txBody>
        </p:sp>
        <p:sp>
          <p:nvSpPr>
            <p:cNvPr id="81" name="矩形 80"/>
            <p:cNvSpPr/>
            <p:nvPr/>
          </p:nvSpPr>
          <p:spPr>
            <a:xfrm>
              <a:off x="548738" y="4213143"/>
              <a:ext cx="2241974" cy="453025"/>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文字添加</a:t>
              </a:r>
            </a:p>
          </p:txBody>
        </p:sp>
      </p:grpSp>
      <p:grpSp>
        <p:nvGrpSpPr>
          <p:cNvPr id="82" name="组合 81"/>
          <p:cNvGrpSpPr/>
          <p:nvPr/>
        </p:nvGrpSpPr>
        <p:grpSpPr>
          <a:xfrm>
            <a:off x="3731369" y="1301935"/>
            <a:ext cx="1681262" cy="726262"/>
            <a:chOff x="548738" y="4213143"/>
            <a:chExt cx="2241974" cy="968475"/>
          </a:xfrm>
        </p:grpSpPr>
        <p:sp>
          <p:nvSpPr>
            <p:cNvPr id="83" name="矩形 82"/>
            <p:cNvSpPr/>
            <p:nvPr/>
          </p:nvSpPr>
          <p:spPr>
            <a:xfrm>
              <a:off x="637772" y="4543995"/>
              <a:ext cx="2063906" cy="637623"/>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用户可以在投影仪或者计算机上进行演示</a:t>
              </a:r>
            </a:p>
          </p:txBody>
        </p:sp>
        <p:sp>
          <p:nvSpPr>
            <p:cNvPr id="84" name="矩形 83"/>
            <p:cNvSpPr/>
            <p:nvPr/>
          </p:nvSpPr>
          <p:spPr>
            <a:xfrm>
              <a:off x="548738" y="4213143"/>
              <a:ext cx="2241974" cy="453025"/>
            </a:xfrm>
            <a:prstGeom prst="rect">
              <a:avLst/>
            </a:prstGeom>
          </p:spPr>
          <p:txBody>
            <a:bodyPr wrap="square">
              <a:spAutoFit/>
              <a:scene3d>
                <a:camera prst="orthographicFront"/>
                <a:lightRig rig="threePt" dir="t"/>
              </a:scene3d>
              <a:sp3d contourW="6350"/>
            </a:bodyPr>
            <a:lstStyle/>
            <a:p>
              <a:pPr algn="ctr" defTabSz="913765">
                <a:lnSpc>
                  <a:spcPct val="120000"/>
                </a:lnSpc>
                <a:defRPr/>
              </a:pP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文字添加</a:t>
              </a:r>
            </a:p>
          </p:txBody>
        </p:sp>
      </p:grpSp>
    </p:spTree>
  </p:cSld>
  <p:clrMapOvr>
    <a:masterClrMapping/>
  </p:clrMapOvr>
  <p:transition advTm="1498">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52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anim calcmode="lin" valueType="num">
                                      <p:cBhvr>
                                        <p:cTn id="15" dur="500" fill="hold"/>
                                        <p:tgtEl>
                                          <p:spTgt spid="3"/>
                                        </p:tgtEl>
                                        <p:attrNameLst>
                                          <p:attrName>ppt_x</p:attrName>
                                        </p:attrNameLst>
                                      </p:cBhvr>
                                      <p:tavLst>
                                        <p:tav tm="0">
                                          <p:val>
                                            <p:fltVal val="0.5"/>
                                          </p:val>
                                        </p:tav>
                                        <p:tav tm="100000">
                                          <p:val>
                                            <p:strVal val="#ppt_x"/>
                                          </p:val>
                                        </p:tav>
                                      </p:tavLst>
                                    </p:anim>
                                    <p:anim calcmode="lin" valueType="num">
                                      <p:cBhvr>
                                        <p:cTn id="16" dur="500" fill="hold"/>
                                        <p:tgtEl>
                                          <p:spTgt spid="3"/>
                                        </p:tgtEl>
                                        <p:attrNameLst>
                                          <p:attrName>ppt_y</p:attrName>
                                        </p:attrNameLst>
                                      </p:cBhvr>
                                      <p:tavLst>
                                        <p:tav tm="0">
                                          <p:val>
                                            <p:fltVal val="0.5"/>
                                          </p:val>
                                        </p:tav>
                                        <p:tav tm="100000">
                                          <p:val>
                                            <p:strVal val="#ppt_y"/>
                                          </p:val>
                                        </p:tav>
                                      </p:tavLst>
                                    </p:anim>
                                  </p:childTnLst>
                                </p:cTn>
                              </p:par>
                              <p:par>
                                <p:cTn id="17" presetID="53" presetClass="entr" presetSubtype="528" fill="hold" nodeType="withEffect">
                                  <p:stCondLst>
                                    <p:cond delay="0"/>
                                  </p:stCondLst>
                                  <p:childTnLst>
                                    <p:set>
                                      <p:cBhvr>
                                        <p:cTn id="18" dur="1" fill="hold">
                                          <p:stCondLst>
                                            <p:cond delay="0"/>
                                          </p:stCondLst>
                                        </p:cTn>
                                        <p:tgtEl>
                                          <p:spTgt spid="76"/>
                                        </p:tgtEl>
                                        <p:attrNameLst>
                                          <p:attrName>style.visibility</p:attrName>
                                        </p:attrNameLst>
                                      </p:cBhvr>
                                      <p:to>
                                        <p:strVal val="visible"/>
                                      </p:to>
                                    </p:set>
                                    <p:anim calcmode="lin" valueType="num">
                                      <p:cBhvr>
                                        <p:cTn id="19" dur="500" fill="hold"/>
                                        <p:tgtEl>
                                          <p:spTgt spid="76"/>
                                        </p:tgtEl>
                                        <p:attrNameLst>
                                          <p:attrName>ppt_w</p:attrName>
                                        </p:attrNameLst>
                                      </p:cBhvr>
                                      <p:tavLst>
                                        <p:tav tm="0">
                                          <p:val>
                                            <p:fltVal val="0"/>
                                          </p:val>
                                        </p:tav>
                                        <p:tav tm="100000">
                                          <p:val>
                                            <p:strVal val="#ppt_w"/>
                                          </p:val>
                                        </p:tav>
                                      </p:tavLst>
                                    </p:anim>
                                    <p:anim calcmode="lin" valueType="num">
                                      <p:cBhvr>
                                        <p:cTn id="20" dur="500" fill="hold"/>
                                        <p:tgtEl>
                                          <p:spTgt spid="76"/>
                                        </p:tgtEl>
                                        <p:attrNameLst>
                                          <p:attrName>ppt_h</p:attrName>
                                        </p:attrNameLst>
                                      </p:cBhvr>
                                      <p:tavLst>
                                        <p:tav tm="0">
                                          <p:val>
                                            <p:fltVal val="0"/>
                                          </p:val>
                                        </p:tav>
                                        <p:tav tm="100000">
                                          <p:val>
                                            <p:strVal val="#ppt_h"/>
                                          </p:val>
                                        </p:tav>
                                      </p:tavLst>
                                    </p:anim>
                                    <p:animEffect transition="in" filter="fade">
                                      <p:cBhvr>
                                        <p:cTn id="21" dur="500"/>
                                        <p:tgtEl>
                                          <p:spTgt spid="76"/>
                                        </p:tgtEl>
                                      </p:cBhvr>
                                    </p:animEffect>
                                    <p:anim calcmode="lin" valueType="num">
                                      <p:cBhvr>
                                        <p:cTn id="22" dur="500" fill="hold"/>
                                        <p:tgtEl>
                                          <p:spTgt spid="76"/>
                                        </p:tgtEl>
                                        <p:attrNameLst>
                                          <p:attrName>ppt_x</p:attrName>
                                        </p:attrNameLst>
                                      </p:cBhvr>
                                      <p:tavLst>
                                        <p:tav tm="0">
                                          <p:val>
                                            <p:fltVal val="0.5"/>
                                          </p:val>
                                        </p:tav>
                                        <p:tav tm="100000">
                                          <p:val>
                                            <p:strVal val="#ppt_x"/>
                                          </p:val>
                                        </p:tav>
                                      </p:tavLst>
                                    </p:anim>
                                    <p:anim calcmode="lin" valueType="num">
                                      <p:cBhvr>
                                        <p:cTn id="23" dur="500" fill="hold"/>
                                        <p:tgtEl>
                                          <p:spTgt spid="76"/>
                                        </p:tgtEl>
                                        <p:attrNameLst>
                                          <p:attrName>ppt_y</p:attrName>
                                        </p:attrNameLst>
                                      </p:cBhvr>
                                      <p:tavLst>
                                        <p:tav tm="0">
                                          <p:val>
                                            <p:fltVal val="0.5"/>
                                          </p:val>
                                        </p:tav>
                                        <p:tav tm="100000">
                                          <p:val>
                                            <p:strVal val="#ppt_y"/>
                                          </p:val>
                                        </p:tav>
                                      </p:tavLst>
                                    </p:anim>
                                  </p:childTnLst>
                                </p:cTn>
                              </p:par>
                              <p:par>
                                <p:cTn id="24" presetID="53" presetClass="entr" presetSubtype="528" fill="hold" nodeType="withEffect">
                                  <p:stCondLst>
                                    <p:cond delay="0"/>
                                  </p:stCondLst>
                                  <p:childTnLst>
                                    <p:set>
                                      <p:cBhvr>
                                        <p:cTn id="25" dur="1" fill="hold">
                                          <p:stCondLst>
                                            <p:cond delay="0"/>
                                          </p:stCondLst>
                                        </p:cTn>
                                        <p:tgtEl>
                                          <p:spTgt spid="82"/>
                                        </p:tgtEl>
                                        <p:attrNameLst>
                                          <p:attrName>style.visibility</p:attrName>
                                        </p:attrNameLst>
                                      </p:cBhvr>
                                      <p:to>
                                        <p:strVal val="visible"/>
                                      </p:to>
                                    </p:set>
                                    <p:anim calcmode="lin" valueType="num">
                                      <p:cBhvr>
                                        <p:cTn id="26" dur="500" fill="hold"/>
                                        <p:tgtEl>
                                          <p:spTgt spid="82"/>
                                        </p:tgtEl>
                                        <p:attrNameLst>
                                          <p:attrName>ppt_w</p:attrName>
                                        </p:attrNameLst>
                                      </p:cBhvr>
                                      <p:tavLst>
                                        <p:tav tm="0">
                                          <p:val>
                                            <p:fltVal val="0"/>
                                          </p:val>
                                        </p:tav>
                                        <p:tav tm="100000">
                                          <p:val>
                                            <p:strVal val="#ppt_w"/>
                                          </p:val>
                                        </p:tav>
                                      </p:tavLst>
                                    </p:anim>
                                    <p:anim calcmode="lin" valueType="num">
                                      <p:cBhvr>
                                        <p:cTn id="27" dur="500" fill="hold"/>
                                        <p:tgtEl>
                                          <p:spTgt spid="82"/>
                                        </p:tgtEl>
                                        <p:attrNameLst>
                                          <p:attrName>ppt_h</p:attrName>
                                        </p:attrNameLst>
                                      </p:cBhvr>
                                      <p:tavLst>
                                        <p:tav tm="0">
                                          <p:val>
                                            <p:fltVal val="0"/>
                                          </p:val>
                                        </p:tav>
                                        <p:tav tm="100000">
                                          <p:val>
                                            <p:strVal val="#ppt_h"/>
                                          </p:val>
                                        </p:tav>
                                      </p:tavLst>
                                    </p:anim>
                                    <p:animEffect transition="in" filter="fade">
                                      <p:cBhvr>
                                        <p:cTn id="28" dur="500"/>
                                        <p:tgtEl>
                                          <p:spTgt spid="82"/>
                                        </p:tgtEl>
                                      </p:cBhvr>
                                    </p:animEffect>
                                    <p:anim calcmode="lin" valueType="num">
                                      <p:cBhvr>
                                        <p:cTn id="29" dur="500" fill="hold"/>
                                        <p:tgtEl>
                                          <p:spTgt spid="82"/>
                                        </p:tgtEl>
                                        <p:attrNameLst>
                                          <p:attrName>ppt_x</p:attrName>
                                        </p:attrNameLst>
                                      </p:cBhvr>
                                      <p:tavLst>
                                        <p:tav tm="0">
                                          <p:val>
                                            <p:fltVal val="0.5"/>
                                          </p:val>
                                        </p:tav>
                                        <p:tav tm="100000">
                                          <p:val>
                                            <p:strVal val="#ppt_x"/>
                                          </p:val>
                                        </p:tav>
                                      </p:tavLst>
                                    </p:anim>
                                    <p:anim calcmode="lin" valueType="num">
                                      <p:cBhvr>
                                        <p:cTn id="30" dur="500" fill="hold"/>
                                        <p:tgtEl>
                                          <p:spTgt spid="82"/>
                                        </p:tgtEl>
                                        <p:attrNameLst>
                                          <p:attrName>ppt_y</p:attrName>
                                        </p:attrNameLst>
                                      </p:cBhvr>
                                      <p:tavLst>
                                        <p:tav tm="0">
                                          <p:val>
                                            <p:fltVal val="0.5"/>
                                          </p:val>
                                        </p:tav>
                                        <p:tav tm="100000">
                                          <p:val>
                                            <p:strVal val="#ppt_y"/>
                                          </p:val>
                                        </p:tav>
                                      </p:tavLst>
                                    </p:anim>
                                  </p:childTnLst>
                                </p:cTn>
                              </p:par>
                              <p:par>
                                <p:cTn id="31" presetID="53" presetClass="entr" presetSubtype="528" fill="hold" nodeType="withEffect">
                                  <p:stCondLst>
                                    <p:cond delay="0"/>
                                  </p:stCondLst>
                                  <p:childTnLst>
                                    <p:set>
                                      <p:cBhvr>
                                        <p:cTn id="32" dur="1" fill="hold">
                                          <p:stCondLst>
                                            <p:cond delay="0"/>
                                          </p:stCondLst>
                                        </p:cTn>
                                        <p:tgtEl>
                                          <p:spTgt spid="79"/>
                                        </p:tgtEl>
                                        <p:attrNameLst>
                                          <p:attrName>style.visibility</p:attrName>
                                        </p:attrNameLst>
                                      </p:cBhvr>
                                      <p:to>
                                        <p:strVal val="visible"/>
                                      </p:to>
                                    </p:set>
                                    <p:anim calcmode="lin" valueType="num">
                                      <p:cBhvr>
                                        <p:cTn id="33" dur="500" fill="hold"/>
                                        <p:tgtEl>
                                          <p:spTgt spid="79"/>
                                        </p:tgtEl>
                                        <p:attrNameLst>
                                          <p:attrName>ppt_w</p:attrName>
                                        </p:attrNameLst>
                                      </p:cBhvr>
                                      <p:tavLst>
                                        <p:tav tm="0">
                                          <p:val>
                                            <p:fltVal val="0"/>
                                          </p:val>
                                        </p:tav>
                                        <p:tav tm="100000">
                                          <p:val>
                                            <p:strVal val="#ppt_w"/>
                                          </p:val>
                                        </p:tav>
                                      </p:tavLst>
                                    </p:anim>
                                    <p:anim calcmode="lin" valueType="num">
                                      <p:cBhvr>
                                        <p:cTn id="34" dur="500" fill="hold"/>
                                        <p:tgtEl>
                                          <p:spTgt spid="79"/>
                                        </p:tgtEl>
                                        <p:attrNameLst>
                                          <p:attrName>ppt_h</p:attrName>
                                        </p:attrNameLst>
                                      </p:cBhvr>
                                      <p:tavLst>
                                        <p:tav tm="0">
                                          <p:val>
                                            <p:fltVal val="0"/>
                                          </p:val>
                                        </p:tav>
                                        <p:tav tm="100000">
                                          <p:val>
                                            <p:strVal val="#ppt_h"/>
                                          </p:val>
                                        </p:tav>
                                      </p:tavLst>
                                    </p:anim>
                                    <p:animEffect transition="in" filter="fade">
                                      <p:cBhvr>
                                        <p:cTn id="35" dur="500"/>
                                        <p:tgtEl>
                                          <p:spTgt spid="79"/>
                                        </p:tgtEl>
                                      </p:cBhvr>
                                    </p:animEffect>
                                    <p:anim calcmode="lin" valueType="num">
                                      <p:cBhvr>
                                        <p:cTn id="36" dur="500" fill="hold"/>
                                        <p:tgtEl>
                                          <p:spTgt spid="79"/>
                                        </p:tgtEl>
                                        <p:attrNameLst>
                                          <p:attrName>ppt_x</p:attrName>
                                        </p:attrNameLst>
                                      </p:cBhvr>
                                      <p:tavLst>
                                        <p:tav tm="0">
                                          <p:val>
                                            <p:fltVal val="0.5"/>
                                          </p:val>
                                        </p:tav>
                                        <p:tav tm="100000">
                                          <p:val>
                                            <p:strVal val="#ppt_x"/>
                                          </p:val>
                                        </p:tav>
                                      </p:tavLst>
                                    </p:anim>
                                    <p:anim calcmode="lin" valueType="num">
                                      <p:cBhvr>
                                        <p:cTn id="37" dur="500" fill="hold"/>
                                        <p:tgtEl>
                                          <p:spTgt spid="79"/>
                                        </p:tgtEl>
                                        <p:attrNameLst>
                                          <p:attrName>ppt_y</p:attrName>
                                        </p:attrNameLst>
                                      </p:cBhvr>
                                      <p:tavLst>
                                        <p:tav tm="0">
                                          <p:val>
                                            <p:fltVal val="0.5"/>
                                          </p:val>
                                        </p:tav>
                                        <p:tav tm="100000">
                                          <p:val>
                                            <p:strVal val="#ppt_y"/>
                                          </p:val>
                                        </p:tav>
                                      </p:tavLst>
                                    </p:anim>
                                  </p:childTnLst>
                                </p:cTn>
                              </p:par>
                              <p:par>
                                <p:cTn id="38" presetID="53" presetClass="entr" presetSubtype="528" fill="hold" nodeType="withEffect">
                                  <p:stCondLst>
                                    <p:cond delay="0"/>
                                  </p:stCondLst>
                                  <p:childTnLst>
                                    <p:set>
                                      <p:cBhvr>
                                        <p:cTn id="39" dur="1" fill="hold">
                                          <p:stCondLst>
                                            <p:cond delay="0"/>
                                          </p:stCondLst>
                                        </p:cTn>
                                        <p:tgtEl>
                                          <p:spTgt spid="56"/>
                                        </p:tgtEl>
                                        <p:attrNameLst>
                                          <p:attrName>style.visibility</p:attrName>
                                        </p:attrNameLst>
                                      </p:cBhvr>
                                      <p:to>
                                        <p:strVal val="visible"/>
                                      </p:to>
                                    </p:set>
                                    <p:anim calcmode="lin" valueType="num">
                                      <p:cBhvr>
                                        <p:cTn id="40" dur="500" fill="hold"/>
                                        <p:tgtEl>
                                          <p:spTgt spid="56"/>
                                        </p:tgtEl>
                                        <p:attrNameLst>
                                          <p:attrName>ppt_w</p:attrName>
                                        </p:attrNameLst>
                                      </p:cBhvr>
                                      <p:tavLst>
                                        <p:tav tm="0">
                                          <p:val>
                                            <p:fltVal val="0"/>
                                          </p:val>
                                        </p:tav>
                                        <p:tav tm="100000">
                                          <p:val>
                                            <p:strVal val="#ppt_w"/>
                                          </p:val>
                                        </p:tav>
                                      </p:tavLst>
                                    </p:anim>
                                    <p:anim calcmode="lin" valueType="num">
                                      <p:cBhvr>
                                        <p:cTn id="41" dur="500" fill="hold"/>
                                        <p:tgtEl>
                                          <p:spTgt spid="56"/>
                                        </p:tgtEl>
                                        <p:attrNameLst>
                                          <p:attrName>ppt_h</p:attrName>
                                        </p:attrNameLst>
                                      </p:cBhvr>
                                      <p:tavLst>
                                        <p:tav tm="0">
                                          <p:val>
                                            <p:fltVal val="0"/>
                                          </p:val>
                                        </p:tav>
                                        <p:tav tm="100000">
                                          <p:val>
                                            <p:strVal val="#ppt_h"/>
                                          </p:val>
                                        </p:tav>
                                      </p:tavLst>
                                    </p:anim>
                                    <p:animEffect transition="in" filter="fade">
                                      <p:cBhvr>
                                        <p:cTn id="42" dur="500"/>
                                        <p:tgtEl>
                                          <p:spTgt spid="56"/>
                                        </p:tgtEl>
                                      </p:cBhvr>
                                    </p:animEffect>
                                    <p:anim calcmode="lin" valueType="num">
                                      <p:cBhvr>
                                        <p:cTn id="43" dur="500" fill="hold"/>
                                        <p:tgtEl>
                                          <p:spTgt spid="56"/>
                                        </p:tgtEl>
                                        <p:attrNameLst>
                                          <p:attrName>ppt_x</p:attrName>
                                        </p:attrNameLst>
                                      </p:cBhvr>
                                      <p:tavLst>
                                        <p:tav tm="0">
                                          <p:val>
                                            <p:fltVal val="0.5"/>
                                          </p:val>
                                        </p:tav>
                                        <p:tav tm="100000">
                                          <p:val>
                                            <p:strVal val="#ppt_x"/>
                                          </p:val>
                                        </p:tav>
                                      </p:tavLst>
                                    </p:anim>
                                    <p:anim calcmode="lin" valueType="num">
                                      <p:cBhvr>
                                        <p:cTn id="44" dur="500" fill="hold"/>
                                        <p:tgtEl>
                                          <p:spTgt spid="5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基本工作概述</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Text Box 30"/>
          <p:cNvSpPr>
            <a:spLocks noChangeArrowheads="1"/>
          </p:cNvSpPr>
          <p:nvPr/>
        </p:nvSpPr>
        <p:spPr bwMode="auto">
          <a:xfrm>
            <a:off x="2921860" y="2828264"/>
            <a:ext cx="251546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chemeClr val="tx1">
                    <a:lumMod val="75000"/>
                    <a:lumOff val="25000"/>
                  </a:schemeClr>
                </a:solidFill>
                <a:latin typeface="微软雅黑" panose="020B0503020204020204" charset="-122"/>
                <a:ea typeface="微软雅黑" panose="020B0503020204020204" charset="-122"/>
                <a:cs typeface="+mn-ea"/>
                <a:sym typeface="+mn-lt"/>
              </a:rPr>
              <a:t>10 </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条成绩，点击添加文本</a:t>
            </a:r>
          </a:p>
        </p:txBody>
      </p:sp>
      <p:sp>
        <p:nvSpPr>
          <p:cNvPr id="18" name="Freeform 7"/>
          <p:cNvSpPr>
            <a:spLocks noChangeArrowheads="1"/>
          </p:cNvSpPr>
          <p:nvPr/>
        </p:nvSpPr>
        <p:spPr bwMode="auto">
          <a:xfrm>
            <a:off x="704864" y="952828"/>
            <a:ext cx="4862945" cy="3388357"/>
          </a:xfrm>
          <a:custGeom>
            <a:avLst/>
            <a:gdLst>
              <a:gd name="T0" fmla="*/ 0 w 625"/>
              <a:gd name="T1" fmla="*/ 2147483647 h 495"/>
              <a:gd name="T2" fmla="*/ 2147483647 w 625"/>
              <a:gd name="T3" fmla="*/ 2147483647 h 495"/>
              <a:gd name="T4" fmla="*/ 2147483647 w 625"/>
              <a:gd name="T5" fmla="*/ 2147483647 h 495"/>
              <a:gd name="T6" fmla="*/ 2147483647 w 625"/>
              <a:gd name="T7" fmla="*/ 2147483647 h 495"/>
              <a:gd name="T8" fmla="*/ 2147483647 w 625"/>
              <a:gd name="T9" fmla="*/ 2147483647 h 495"/>
              <a:gd name="T10" fmla="*/ 2147483647 w 625"/>
              <a:gd name="T11" fmla="*/ 2147483647 h 495"/>
              <a:gd name="T12" fmla="*/ 2147483647 w 625"/>
              <a:gd name="T13" fmla="*/ 2147483647 h 495"/>
              <a:gd name="T14" fmla="*/ 2147483647 w 625"/>
              <a:gd name="T15" fmla="*/ 2147483647 h 495"/>
              <a:gd name="T16" fmla="*/ 2147483647 w 625"/>
              <a:gd name="T17" fmla="*/ 2147483647 h 495"/>
              <a:gd name="T18" fmla="*/ 2147483647 w 625"/>
              <a:gd name="T19" fmla="*/ 2147483647 h 495"/>
              <a:gd name="T20" fmla="*/ 2147483647 w 625"/>
              <a:gd name="T21" fmla="*/ 2147483647 h 495"/>
              <a:gd name="T22" fmla="*/ 2147483647 w 625"/>
              <a:gd name="T23" fmla="*/ 2147483647 h 495"/>
              <a:gd name="T24" fmla="*/ 2147483647 w 625"/>
              <a:gd name="T25" fmla="*/ 2147483647 h 495"/>
              <a:gd name="T26" fmla="*/ 2147483647 w 625"/>
              <a:gd name="T27" fmla="*/ 2147483647 h 495"/>
              <a:gd name="T28" fmla="*/ 2147483647 w 625"/>
              <a:gd name="T29" fmla="*/ 1772890328 h 495"/>
              <a:gd name="T30" fmla="*/ 2147483647 w 625"/>
              <a:gd name="T31" fmla="*/ 1283821987 h 495"/>
              <a:gd name="T32" fmla="*/ 2147483647 w 625"/>
              <a:gd name="T33" fmla="*/ 611339336 h 495"/>
              <a:gd name="T34" fmla="*/ 2147483647 w 625"/>
              <a:gd name="T35" fmla="*/ 0 h 495"/>
              <a:gd name="T36" fmla="*/ 2147483647 w 625"/>
              <a:gd name="T37" fmla="*/ 1956296820 h 495"/>
              <a:gd name="T38" fmla="*/ 2147483647 w 625"/>
              <a:gd name="T39" fmla="*/ 2147483647 h 495"/>
              <a:gd name="T40" fmla="*/ 2147483647 w 625"/>
              <a:gd name="T41" fmla="*/ 2147483647 h 495"/>
              <a:gd name="T42" fmla="*/ 2147483647 w 625"/>
              <a:gd name="T43" fmla="*/ 2147483647 h 495"/>
              <a:gd name="T44" fmla="*/ 2147483647 w 625"/>
              <a:gd name="T45" fmla="*/ 2147483647 h 495"/>
              <a:gd name="T46" fmla="*/ 2147483647 w 625"/>
              <a:gd name="T47" fmla="*/ 2147483647 h 495"/>
              <a:gd name="T48" fmla="*/ 2147483647 w 625"/>
              <a:gd name="T49" fmla="*/ 2147483647 h 495"/>
              <a:gd name="T50" fmla="*/ 2147483647 w 625"/>
              <a:gd name="T51" fmla="*/ 2147483647 h 495"/>
              <a:gd name="T52" fmla="*/ 2147483647 w 625"/>
              <a:gd name="T53" fmla="*/ 2147483647 h 495"/>
              <a:gd name="T54" fmla="*/ 2147483647 w 625"/>
              <a:gd name="T55" fmla="*/ 2147483647 h 495"/>
              <a:gd name="T56" fmla="*/ 2147483647 w 625"/>
              <a:gd name="T57" fmla="*/ 2147483647 h 495"/>
              <a:gd name="T58" fmla="*/ 2147483647 w 625"/>
              <a:gd name="T59" fmla="*/ 2147483647 h 495"/>
              <a:gd name="T60" fmla="*/ 2147483647 w 625"/>
              <a:gd name="T61" fmla="*/ 2147483647 h 495"/>
              <a:gd name="T62" fmla="*/ 2147483647 w 625"/>
              <a:gd name="T63" fmla="*/ 2147483647 h 495"/>
              <a:gd name="T64" fmla="*/ 2147483647 w 625"/>
              <a:gd name="T65" fmla="*/ 2147483647 h 495"/>
              <a:gd name="T66" fmla="*/ 2147483647 w 625"/>
              <a:gd name="T67" fmla="*/ 2147483647 h 495"/>
              <a:gd name="T68" fmla="*/ 2147483647 w 625"/>
              <a:gd name="T69" fmla="*/ 2147483647 h 495"/>
              <a:gd name="T70" fmla="*/ 0 w 625"/>
              <a:gd name="T71" fmla="*/ 2147483647 h 495"/>
              <a:gd name="T72" fmla="*/ 0 w 625"/>
              <a:gd name="T73" fmla="*/ 2147483647 h 49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25"/>
              <a:gd name="T112" fmla="*/ 0 h 495"/>
              <a:gd name="T113" fmla="*/ 625 w 625"/>
              <a:gd name="T114" fmla="*/ 495 h 49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solidFill>
            <a:schemeClr val="accent1"/>
          </a:solidFill>
          <a:ln>
            <a:noFill/>
          </a:ln>
        </p:spPr>
        <p:txBody>
          <a:bodyPr anchor="ct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矩形 8"/>
          <p:cNvSpPr>
            <a:spLocks noChangeArrowheads="1"/>
          </p:cNvSpPr>
          <p:nvPr/>
        </p:nvSpPr>
        <p:spPr bwMode="auto">
          <a:xfrm>
            <a:off x="769625" y="3684564"/>
            <a:ext cx="73533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en-US" altLang="zh-CN" sz="1350" b="1" dirty="0">
                <a:solidFill>
                  <a:schemeClr val="tx1">
                    <a:lumMod val="75000"/>
                    <a:lumOff val="25000"/>
                  </a:schemeClr>
                </a:solidFill>
                <a:latin typeface="微软雅黑" panose="020B0503020204020204" charset="-122"/>
                <a:ea typeface="微软雅黑" panose="020B0503020204020204" charset="-122"/>
                <a:cs typeface="+mn-ea"/>
                <a:sym typeface="+mn-lt"/>
              </a:rPr>
              <a:t>2015</a:t>
            </a: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年</a:t>
            </a:r>
          </a:p>
        </p:txBody>
      </p:sp>
      <p:sp>
        <p:nvSpPr>
          <p:cNvPr id="20" name="矩形 9"/>
          <p:cNvSpPr>
            <a:spLocks noChangeArrowheads="1"/>
          </p:cNvSpPr>
          <p:nvPr/>
        </p:nvSpPr>
        <p:spPr bwMode="auto">
          <a:xfrm>
            <a:off x="1618558" y="2896789"/>
            <a:ext cx="73533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350" b="1" dirty="0">
                <a:solidFill>
                  <a:schemeClr val="tx1">
                    <a:lumMod val="75000"/>
                    <a:lumOff val="25000"/>
                  </a:schemeClr>
                </a:solidFill>
                <a:latin typeface="微软雅黑" panose="020B0503020204020204" charset="-122"/>
                <a:ea typeface="微软雅黑" panose="020B0503020204020204" charset="-122"/>
                <a:cs typeface="+mn-ea"/>
                <a:sym typeface="+mn-lt"/>
              </a:rPr>
              <a:t>2016</a:t>
            </a: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年</a:t>
            </a:r>
          </a:p>
        </p:txBody>
      </p:sp>
      <p:sp>
        <p:nvSpPr>
          <p:cNvPr id="22" name="矩形 10"/>
          <p:cNvSpPr>
            <a:spLocks noChangeArrowheads="1"/>
          </p:cNvSpPr>
          <p:nvPr/>
        </p:nvSpPr>
        <p:spPr bwMode="auto">
          <a:xfrm>
            <a:off x="2571849" y="2086804"/>
            <a:ext cx="73533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pPr>
            <a:r>
              <a:rPr lang="en-US" altLang="zh-CN" sz="1350" b="1" dirty="0">
                <a:solidFill>
                  <a:schemeClr val="tx1">
                    <a:lumMod val="75000"/>
                    <a:lumOff val="25000"/>
                  </a:schemeClr>
                </a:solidFill>
                <a:latin typeface="微软雅黑" panose="020B0503020204020204" charset="-122"/>
                <a:ea typeface="微软雅黑" panose="020B0503020204020204" charset="-122"/>
                <a:cs typeface="+mn-ea"/>
                <a:sym typeface="+mn-lt"/>
              </a:rPr>
              <a:t>2017</a:t>
            </a: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年</a:t>
            </a:r>
          </a:p>
        </p:txBody>
      </p:sp>
      <p:sp>
        <p:nvSpPr>
          <p:cNvPr id="23" name="矩形 11"/>
          <p:cNvSpPr>
            <a:spLocks noChangeArrowheads="1"/>
          </p:cNvSpPr>
          <p:nvPr/>
        </p:nvSpPr>
        <p:spPr bwMode="auto">
          <a:xfrm>
            <a:off x="3543831" y="1254610"/>
            <a:ext cx="735330" cy="299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latinLnBrk="1">
              <a:buClr>
                <a:srgbClr val="FF0000"/>
              </a:buClr>
              <a:buSzPct val="70000"/>
              <a:buFont typeface="Wingdings" panose="05000000000000000000" pitchFamily="2" charset="2"/>
              <a:buNone/>
            </a:pPr>
            <a:r>
              <a:rPr lang="en-US" altLang="zh-CN" sz="1350" b="1" dirty="0">
                <a:solidFill>
                  <a:schemeClr val="tx1">
                    <a:lumMod val="75000"/>
                    <a:lumOff val="25000"/>
                  </a:schemeClr>
                </a:solidFill>
                <a:latin typeface="微软雅黑" panose="020B0503020204020204" charset="-122"/>
                <a:ea typeface="微软雅黑" panose="020B0503020204020204" charset="-122"/>
                <a:cs typeface="+mn-ea"/>
                <a:sym typeface="+mn-lt"/>
              </a:rPr>
              <a:t>2018</a:t>
            </a:r>
            <a:r>
              <a:rPr lang="zh-CN" altLang="en-US" sz="1350" b="1" dirty="0">
                <a:solidFill>
                  <a:schemeClr val="tx1">
                    <a:lumMod val="75000"/>
                    <a:lumOff val="25000"/>
                  </a:schemeClr>
                </a:solidFill>
                <a:latin typeface="微软雅黑" panose="020B0503020204020204" charset="-122"/>
                <a:ea typeface="微软雅黑" panose="020B0503020204020204" charset="-122"/>
                <a:cs typeface="+mn-ea"/>
                <a:sym typeface="+mn-lt"/>
              </a:rPr>
              <a:t>年</a:t>
            </a:r>
          </a:p>
        </p:txBody>
      </p:sp>
      <p:sp>
        <p:nvSpPr>
          <p:cNvPr id="24" name="Text Box 30"/>
          <p:cNvSpPr>
            <a:spLocks noChangeArrowheads="1"/>
          </p:cNvSpPr>
          <p:nvPr/>
        </p:nvSpPr>
        <p:spPr bwMode="auto">
          <a:xfrm>
            <a:off x="3839843" y="2018279"/>
            <a:ext cx="2084513"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chemeClr val="tx1">
                    <a:lumMod val="75000"/>
                    <a:lumOff val="25000"/>
                  </a:schemeClr>
                </a:solidFill>
                <a:latin typeface="微软雅黑" panose="020B0503020204020204" charset="-122"/>
                <a:ea typeface="微软雅黑" panose="020B0503020204020204" charset="-122"/>
                <a:cs typeface="+mn-ea"/>
                <a:sym typeface="+mn-lt"/>
              </a:rPr>
              <a:t>10 </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条成绩，点击添加文本</a:t>
            </a:r>
          </a:p>
        </p:txBody>
      </p:sp>
      <p:sp>
        <p:nvSpPr>
          <p:cNvPr id="25" name="Text Box 30"/>
          <p:cNvSpPr>
            <a:spLocks noChangeArrowheads="1"/>
          </p:cNvSpPr>
          <p:nvPr/>
        </p:nvSpPr>
        <p:spPr bwMode="auto">
          <a:xfrm>
            <a:off x="2003878" y="3633747"/>
            <a:ext cx="251427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dirty="0">
                <a:solidFill>
                  <a:schemeClr val="tx1">
                    <a:lumMod val="75000"/>
                    <a:lumOff val="25000"/>
                  </a:schemeClr>
                </a:solidFill>
                <a:latin typeface="微软雅黑" panose="020B0503020204020204" charset="-122"/>
                <a:ea typeface="微软雅黑" panose="020B0503020204020204" charset="-122"/>
                <a:cs typeface="+mn-ea"/>
                <a:sym typeface="+mn-lt"/>
              </a:rPr>
              <a:t>10 </a:t>
            </a: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条成绩，点击添加文本</a:t>
            </a:r>
          </a:p>
        </p:txBody>
      </p:sp>
      <p:sp>
        <p:nvSpPr>
          <p:cNvPr id="26" name="Text Box 30"/>
          <p:cNvSpPr>
            <a:spLocks noChangeArrowheads="1"/>
          </p:cNvSpPr>
          <p:nvPr/>
        </p:nvSpPr>
        <p:spPr bwMode="auto">
          <a:xfrm>
            <a:off x="653904" y="4394234"/>
            <a:ext cx="251427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atinLnBrk="1">
              <a:buClr>
                <a:srgbClr val="FF0000"/>
              </a:buClr>
              <a:buSzPct val="70000"/>
            </a:pPr>
            <a:r>
              <a:rPr lang="en-US" altLang="zh-CN" b="1">
                <a:solidFill>
                  <a:schemeClr val="tx1">
                    <a:lumMod val="75000"/>
                    <a:lumOff val="25000"/>
                  </a:schemeClr>
                </a:solidFill>
                <a:latin typeface="微软雅黑" panose="020B0503020204020204" charset="-122"/>
                <a:ea typeface="微软雅黑" panose="020B0503020204020204" charset="-122"/>
                <a:cs typeface="+mn-ea"/>
                <a:sym typeface="+mn-lt"/>
              </a:rPr>
              <a:t>10 </a:t>
            </a:r>
            <a:r>
              <a:rPr lang="zh-CN" altLang="en-US" sz="1200">
                <a:solidFill>
                  <a:schemeClr val="tx1">
                    <a:lumMod val="75000"/>
                    <a:lumOff val="25000"/>
                  </a:schemeClr>
                </a:solidFill>
                <a:latin typeface="微软雅黑" panose="020B0503020204020204" charset="-122"/>
                <a:ea typeface="微软雅黑" panose="020B0503020204020204" charset="-122"/>
                <a:cs typeface="+mn-ea"/>
                <a:sym typeface="+mn-lt"/>
              </a:rPr>
              <a:t>条成绩，点击添加文本</a:t>
            </a:r>
          </a:p>
        </p:txBody>
      </p:sp>
      <p:sp>
        <p:nvSpPr>
          <p:cNvPr id="38" name="矩形 37"/>
          <p:cNvSpPr/>
          <p:nvPr/>
        </p:nvSpPr>
        <p:spPr>
          <a:xfrm>
            <a:off x="6248349" y="1708762"/>
            <a:ext cx="2267957" cy="2861310"/>
          </a:xfrm>
          <a:prstGeom prst="rect">
            <a:avLst/>
          </a:prstGeom>
        </p:spPr>
        <p:txBody>
          <a:bodyPr wrap="square">
            <a:spAutoFit/>
          </a:bodyPr>
          <a:lstStyle/>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a:p>
            <a:pPr>
              <a:lnSpc>
                <a:spcPct val="150000"/>
              </a:lnSpc>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a:t>
            </a:r>
          </a:p>
          <a:p>
            <a:pPr>
              <a:lnSpc>
                <a:spcPct val="150000"/>
              </a:lnSpc>
            </a:pPr>
            <a:endPar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3229">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p:cBhvr>
                                        <p:cTn id="7" dur="750"/>
                                        <p:tgtEl>
                                          <p:spTgt spid="18"/>
                                        </p:tgtEl>
                                      </p:cBhvr>
                                    </p:animEffect>
                                  </p:childTnLst>
                                </p:cTn>
                              </p:par>
                            </p:childTnLst>
                          </p:cTn>
                        </p:par>
                        <p:par>
                          <p:cTn id="8" fill="hold">
                            <p:stCondLst>
                              <p:cond delay="1000"/>
                            </p:stCondLst>
                            <p:childTnLst>
                              <p:par>
                                <p:cTn id="9" presetID="2" presetClass="entr" presetSubtype="2"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p:cTn id="11" dur="500" fill="hold"/>
                                        <p:tgtEl>
                                          <p:spTgt spid="24"/>
                                        </p:tgtEl>
                                        <p:attrNameLst>
                                          <p:attrName>ppt_x</p:attrName>
                                        </p:attrNameLst>
                                      </p:cBhvr>
                                      <p:tavLst>
                                        <p:tav tm="0">
                                          <p:val>
                                            <p:strVal val="1+#ppt_w/2"/>
                                          </p:val>
                                        </p:tav>
                                        <p:tav tm="100000">
                                          <p:val>
                                            <p:strVal val="#ppt_x"/>
                                          </p:val>
                                        </p:tav>
                                      </p:tavLst>
                                    </p:anim>
                                    <p:anim calcmode="lin" valueType="num">
                                      <p:cBhvr>
                                        <p:cTn id="12" dur="500" fill="hold"/>
                                        <p:tgtEl>
                                          <p:spTgt spid="2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50"/>
                                  </p:stCondLst>
                                  <p:childTnLst>
                                    <p:set>
                                      <p:cBhvr>
                                        <p:cTn id="14" dur="1" fill="hold">
                                          <p:stCondLst>
                                            <p:cond delay="0"/>
                                          </p:stCondLst>
                                        </p:cTn>
                                        <p:tgtEl>
                                          <p:spTgt spid="17"/>
                                        </p:tgtEl>
                                        <p:attrNameLst>
                                          <p:attrName>style.visibility</p:attrName>
                                        </p:attrNameLst>
                                      </p:cBhvr>
                                      <p:to>
                                        <p:strVal val="visible"/>
                                      </p:to>
                                    </p:set>
                                    <p:anim calcmode="lin" valueType="num">
                                      <p:cBhvr>
                                        <p:cTn id="15" dur="500" fill="hold"/>
                                        <p:tgtEl>
                                          <p:spTgt spid="17"/>
                                        </p:tgtEl>
                                        <p:attrNameLst>
                                          <p:attrName>ppt_x</p:attrName>
                                        </p:attrNameLst>
                                      </p:cBhvr>
                                      <p:tavLst>
                                        <p:tav tm="0">
                                          <p:val>
                                            <p:strVal val="1+#ppt_w/2"/>
                                          </p:val>
                                        </p:tav>
                                        <p:tav tm="100000">
                                          <p:val>
                                            <p:strVal val="#ppt_x"/>
                                          </p:val>
                                        </p:tav>
                                      </p:tavLst>
                                    </p:anim>
                                    <p:anim calcmode="lin" valueType="num">
                                      <p:cBhvr>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5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ppt_x</p:attrName>
                                        </p:attrNameLst>
                                      </p:cBhvr>
                                      <p:tavLst>
                                        <p:tav tm="0">
                                          <p:val>
                                            <p:strVal val="1+#ppt_w/2"/>
                                          </p:val>
                                        </p:tav>
                                        <p:tav tm="100000">
                                          <p:val>
                                            <p:strVal val="#ppt_x"/>
                                          </p:val>
                                        </p:tav>
                                      </p:tavLst>
                                    </p:anim>
                                    <p:anim calcmode="lin" valueType="num">
                                      <p:cBhvr>
                                        <p:cTn id="20" dur="500" fill="hold"/>
                                        <p:tgtEl>
                                          <p:spTgt spid="25"/>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750"/>
                                  </p:stCondLst>
                                  <p:childTnLst>
                                    <p:set>
                                      <p:cBhvr>
                                        <p:cTn id="22" dur="1" fill="hold">
                                          <p:stCondLst>
                                            <p:cond delay="0"/>
                                          </p:stCondLst>
                                        </p:cTn>
                                        <p:tgtEl>
                                          <p:spTgt spid="26"/>
                                        </p:tgtEl>
                                        <p:attrNameLst>
                                          <p:attrName>style.visibility</p:attrName>
                                        </p:attrNameLst>
                                      </p:cBhvr>
                                      <p:to>
                                        <p:strVal val="visible"/>
                                      </p:to>
                                    </p:set>
                                    <p:anim calcmode="lin" valueType="num">
                                      <p:cBhvr>
                                        <p:cTn id="23" dur="500" fill="hold"/>
                                        <p:tgtEl>
                                          <p:spTgt spid="26"/>
                                        </p:tgtEl>
                                        <p:attrNameLst>
                                          <p:attrName>ppt_x</p:attrName>
                                        </p:attrNameLst>
                                      </p:cBhvr>
                                      <p:tavLst>
                                        <p:tav tm="0">
                                          <p:val>
                                            <p:strVal val="1+#ppt_w/2"/>
                                          </p:val>
                                        </p:tav>
                                        <p:tav tm="100000">
                                          <p:val>
                                            <p:strVal val="#ppt_x"/>
                                          </p:val>
                                        </p:tav>
                                      </p:tavLst>
                                    </p:anim>
                                    <p:anim calcmode="lin" valueType="num">
                                      <p:cBhvr>
                                        <p:cTn id="24" dur="500" fill="hold"/>
                                        <p:tgtEl>
                                          <p:spTgt spid="26"/>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8"/>
                                        </p:tgtEl>
                                        <p:attrNameLst>
                                          <p:attrName>style.visibility</p:attrName>
                                        </p:attrNameLst>
                                      </p:cBhvr>
                                      <p:to>
                                        <p:strVal val="visible"/>
                                      </p:to>
                                    </p:set>
                                    <p:animEffect transition="in" filter="wipe(left)">
                                      <p:cBhvr>
                                        <p:cTn id="28"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utoUpdateAnimBg="0"/>
      <p:bldP spid="18" grpId="0" bldLvl="0" animBg="1"/>
      <p:bldP spid="24" grpId="0" bldLvl="0" autoUpdateAnimBg="0"/>
      <p:bldP spid="25" grpId="0" bldLvl="0" autoUpdateAnimBg="0"/>
      <p:bldP spid="26" grpId="0" bldLvl="0" autoUpdateAnimBg="0"/>
      <p:bldP spid="3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 y="733"/>
            <a:ext cx="9143498" cy="514293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3" name="矩形 12"/>
          <p:cNvSpPr/>
          <p:nvPr/>
        </p:nvSpPr>
        <p:spPr>
          <a:xfrm>
            <a:off x="0" y="1516380"/>
            <a:ext cx="9132570" cy="2099310"/>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custDataLst>
              <p:tags r:id="rId1"/>
            </p:custDataLst>
          </p:nvPr>
        </p:nvSpPr>
        <p:spPr>
          <a:xfrm flipH="1">
            <a:off x="2493323" y="1773995"/>
            <a:ext cx="1548477" cy="1548477"/>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0">
              <a:solidFill>
                <a:schemeClr val="bg1"/>
              </a:solidFill>
              <a:latin typeface="Arial" panose="020B0604020202020204" pitchFamily="34" charset="0"/>
              <a:ea typeface="微软雅黑" panose="020B0503020204020204" charset="-122"/>
              <a:sym typeface="Arial" panose="020B0604020202020204" pitchFamily="34" charset="0"/>
            </a:endParaRPr>
          </a:p>
        </p:txBody>
      </p:sp>
      <p:cxnSp>
        <p:nvCxnSpPr>
          <p:cNvPr id="14" name="直接连接符 13"/>
          <p:cNvCxnSpPr/>
          <p:nvPr>
            <p:custDataLst>
              <p:tags r:id="rId2"/>
            </p:custDataLst>
          </p:nvPr>
        </p:nvCxnSpPr>
        <p:spPr>
          <a:xfrm>
            <a:off x="3614069" y="2804781"/>
            <a:ext cx="32996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MH_Entry_1"/>
          <p:cNvSpPr/>
          <p:nvPr>
            <p:custDataLst>
              <p:tags r:id="rId3"/>
            </p:custDataLst>
          </p:nvPr>
        </p:nvSpPr>
        <p:spPr>
          <a:xfrm>
            <a:off x="3613785" y="2117725"/>
            <a:ext cx="3302000" cy="708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a:lnSpc>
                <a:spcPct val="120000"/>
              </a:lnSpc>
            </a:pPr>
            <a:r>
              <a:rPr lang="zh-CN" altLang="en-US" sz="384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mn-ea"/>
                <a:sym typeface="Arial" panose="020B0604020202020204" pitchFamily="34" charset="0"/>
              </a:rPr>
              <a:t>工作成绩展示</a:t>
            </a:r>
          </a:p>
        </p:txBody>
      </p:sp>
      <p:sp>
        <p:nvSpPr>
          <p:cNvPr id="18" name="TextBox 11"/>
          <p:cNvSpPr txBox="1"/>
          <p:nvPr/>
        </p:nvSpPr>
        <p:spPr>
          <a:xfrm>
            <a:off x="4032264"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19" name="TextBox 11"/>
          <p:cNvSpPr txBox="1"/>
          <p:nvPr/>
        </p:nvSpPr>
        <p:spPr>
          <a:xfrm>
            <a:off x="5250041"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0" name="TextBox 11"/>
          <p:cNvSpPr txBox="1"/>
          <p:nvPr/>
        </p:nvSpPr>
        <p:spPr>
          <a:xfrm>
            <a:off x="4032264"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1" name="TextBox 11"/>
          <p:cNvSpPr txBox="1"/>
          <p:nvPr/>
        </p:nvSpPr>
        <p:spPr>
          <a:xfrm>
            <a:off x="5250041"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Tree>
  </p:cSld>
  <p:clrMapOvr>
    <a:masterClrMapping/>
  </p:clrMapOvr>
  <p:transition advTm="187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p:tgtEl>
                                          <p:spTgt spid="18"/>
                                        </p:tgtEl>
                                        <p:attrNameLst>
                                          <p:attrName>ppt_x</p:attrName>
                                        </p:attrNameLst>
                                      </p:cBhvr>
                                      <p:tavLst>
                                        <p:tav tm="0">
                                          <p:val>
                                            <p:strVal val="#ppt_x-#ppt_w*1.125000"/>
                                          </p:val>
                                        </p:tav>
                                        <p:tav tm="100000">
                                          <p:val>
                                            <p:strVal val="#ppt_x"/>
                                          </p:val>
                                        </p:tav>
                                      </p:tavLst>
                                    </p:anim>
                                    <p:animEffect transition="in" filter="wipe(right)">
                                      <p:cBhvr>
                                        <p:cTn id="17" dur="500"/>
                                        <p:tgtEl>
                                          <p:spTgt spid="1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ppt_x</p:attrName>
                                        </p:attrNameLst>
                                      </p:cBhvr>
                                      <p:tavLst>
                                        <p:tav tm="0">
                                          <p:val>
                                            <p:strVal val="#ppt_x-#ppt_w*1.125000"/>
                                          </p:val>
                                        </p:tav>
                                        <p:tav tm="100000">
                                          <p:val>
                                            <p:strVal val="#ppt_x"/>
                                          </p:val>
                                        </p:tav>
                                      </p:tavLst>
                                    </p:anim>
                                    <p:animEffect transition="in" filter="wipe(right)">
                                      <p:cBhvr>
                                        <p:cTn id="21" dur="500"/>
                                        <p:tgtEl>
                                          <p:spTgt spid="19"/>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childTnLst>
                          </p:cTn>
                        </p:par>
                        <p:par>
                          <p:cTn id="30" fill="hold">
                            <p:stCondLst>
                              <p:cond delay="500"/>
                            </p:stCondLst>
                            <p:childTnLst>
                              <p:par>
                                <p:cTn id="31" presetID="16" presetClass="entr" presetSubtype="21" fill="hold" grpId="0" nodeType="afterEffect">
                                  <p:stCondLst>
                                    <p:cond delay="0"/>
                                  </p:stCondLst>
                                  <p:childTnLst>
                                    <p:set>
                                      <p:cBhvr>
                                        <p:cTn id="32" dur="1" fill="hold">
                                          <p:stCondLst>
                                            <p:cond delay="0"/>
                                          </p:stCondLst>
                                        </p:cTn>
                                        <p:tgtEl>
                                          <p:spTgt spid="6"/>
                                        </p:tgtEl>
                                        <p:attrNameLst>
                                          <p:attrName>style.visibility</p:attrName>
                                        </p:attrNameLst>
                                      </p:cBhvr>
                                      <p:to>
                                        <p:strVal val="visible"/>
                                      </p:to>
                                    </p:set>
                                    <p:animEffect transition="in" filter="barn(inVertical)">
                                      <p:cBhvr>
                                        <p:cTn id="3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bldLvl="0" animBg="1"/>
      <p:bldP spid="17" grpId="0" bldLvl="0" animBg="1"/>
      <p:bldP spid="18" grpId="0"/>
      <p:bldP spid="19" grpId="0"/>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工作成绩展示</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061399" y="1121404"/>
            <a:ext cx="2217608" cy="1381422"/>
            <a:chOff x="9805" y="2066"/>
            <a:chExt cx="4657" cy="2901"/>
          </a:xfrm>
        </p:grpSpPr>
        <p:sp>
          <p:nvSpPr>
            <p:cNvPr id="36" name="矩形 35"/>
            <p:cNvSpPr/>
            <p:nvPr/>
          </p:nvSpPr>
          <p:spPr>
            <a:xfrm>
              <a:off x="9968" y="2066"/>
              <a:ext cx="4064" cy="5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500" b="1" spc="300">
                  <a:solidFill>
                    <a:schemeClr val="bg1"/>
                  </a:solidFill>
                  <a:latin typeface="微软雅黑" panose="020B0503020204020204" charset="-122"/>
                  <a:ea typeface="微软雅黑" panose="020B0503020204020204" charset="-122"/>
                  <a:cs typeface="+mn-ea"/>
                  <a:sym typeface="+mn-lt"/>
                </a:rPr>
                <a:t>点击添加标题</a:t>
              </a:r>
            </a:p>
          </p:txBody>
        </p:sp>
        <p:sp>
          <p:nvSpPr>
            <p:cNvPr id="37" name="文本框 36"/>
            <p:cNvSpPr txBox="1"/>
            <p:nvPr/>
          </p:nvSpPr>
          <p:spPr>
            <a:xfrm>
              <a:off x="9805" y="2648"/>
              <a:ext cx="4657" cy="2319"/>
            </a:xfrm>
            <a:prstGeom prst="rect">
              <a:avLst/>
            </a:prstGeom>
            <a:noFill/>
          </p:spPr>
          <p:txBody>
            <a:bodyPr wrap="square" rtlCol="0">
              <a:spAutoFit/>
            </a:bodyPr>
            <a:lstStyle/>
            <a:p>
              <a:pPr defTabSz="963295">
                <a:lnSpc>
                  <a:spcPct val="11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mn-ea"/>
                  <a:sym typeface="+mn-lt"/>
                </a:rPr>
                <a:t>添加文本添加文本添加描述文字添加描述文字添加描述文字添加描述文字添加描述添加文本添加文本添加描述文字添加描述文字添加描述文字添加描</a:t>
              </a:r>
            </a:p>
          </p:txBody>
        </p:sp>
      </p:grpSp>
      <p:grpSp>
        <p:nvGrpSpPr>
          <p:cNvPr id="38" name="组合 37"/>
          <p:cNvGrpSpPr/>
          <p:nvPr/>
        </p:nvGrpSpPr>
        <p:grpSpPr>
          <a:xfrm>
            <a:off x="6514701" y="1121404"/>
            <a:ext cx="2217608" cy="1381422"/>
            <a:chOff x="9805" y="2066"/>
            <a:chExt cx="4657" cy="2901"/>
          </a:xfrm>
        </p:grpSpPr>
        <p:sp>
          <p:nvSpPr>
            <p:cNvPr id="39" name="矩形 38"/>
            <p:cNvSpPr/>
            <p:nvPr/>
          </p:nvSpPr>
          <p:spPr>
            <a:xfrm>
              <a:off x="9968" y="2066"/>
              <a:ext cx="4064" cy="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500" b="1" spc="300" dirty="0">
                  <a:solidFill>
                    <a:schemeClr val="bg1"/>
                  </a:solidFill>
                  <a:latin typeface="微软雅黑" panose="020B0503020204020204" charset="-122"/>
                  <a:ea typeface="微软雅黑" panose="020B0503020204020204" charset="-122"/>
                  <a:cs typeface="+mn-ea"/>
                  <a:sym typeface="+mn-lt"/>
                </a:rPr>
                <a:t>点击添加标题</a:t>
              </a:r>
            </a:p>
          </p:txBody>
        </p:sp>
        <p:sp>
          <p:nvSpPr>
            <p:cNvPr id="40" name="文本框 39"/>
            <p:cNvSpPr txBox="1"/>
            <p:nvPr/>
          </p:nvSpPr>
          <p:spPr>
            <a:xfrm>
              <a:off x="9805" y="2648"/>
              <a:ext cx="4657" cy="2319"/>
            </a:xfrm>
            <a:prstGeom prst="rect">
              <a:avLst/>
            </a:prstGeom>
            <a:noFill/>
          </p:spPr>
          <p:txBody>
            <a:bodyPr wrap="square" rtlCol="0">
              <a:spAutoFit/>
            </a:bodyPr>
            <a:lstStyle/>
            <a:p>
              <a:pPr defTabSz="963295">
                <a:lnSpc>
                  <a:spcPct val="11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mn-ea"/>
                  <a:sym typeface="+mn-lt"/>
                </a:rPr>
                <a:t>添加文本添加文本添加描述文字添加描述文字添加描述文字添加描述文字添加描述添加文本添加文本添加描述文字添加描述文字添加描述文字添加描</a:t>
              </a:r>
            </a:p>
          </p:txBody>
        </p:sp>
      </p:grpSp>
      <p:sp>
        <p:nvSpPr>
          <p:cNvPr id="41" name="Freeform 7"/>
          <p:cNvSpPr/>
          <p:nvPr/>
        </p:nvSpPr>
        <p:spPr bwMode="auto">
          <a:xfrm>
            <a:off x="613449" y="2318869"/>
            <a:ext cx="1119042" cy="1066661"/>
          </a:xfrm>
          <a:custGeom>
            <a:avLst/>
            <a:gdLst>
              <a:gd name="T0" fmla="*/ 19 w 1060"/>
              <a:gd name="T1" fmla="*/ 370 h 1010"/>
              <a:gd name="T2" fmla="*/ 602 w 1060"/>
              <a:gd name="T3" fmla="*/ 57 h 1010"/>
              <a:gd name="T4" fmla="*/ 1012 w 1060"/>
              <a:gd name="T5" fmla="*/ 577 h 1010"/>
              <a:gd name="T6" fmla="*/ 824 w 1060"/>
              <a:gd name="T7" fmla="*/ 830 h 1010"/>
              <a:gd name="T8" fmla="*/ 967 w 1060"/>
              <a:gd name="T9" fmla="*/ 949 h 1010"/>
              <a:gd name="T10" fmla="*/ 63 w 1060"/>
              <a:gd name="T11" fmla="*/ 635 h 1010"/>
              <a:gd name="T12" fmla="*/ 63 w 1060"/>
              <a:gd name="T13" fmla="*/ 635 h 1010"/>
              <a:gd name="T14" fmla="*/ 19 w 1060"/>
              <a:gd name="T15" fmla="*/ 370 h 10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60" h="1010">
                <a:moveTo>
                  <a:pt x="19" y="370"/>
                </a:moveTo>
                <a:cubicBezTo>
                  <a:pt x="67" y="140"/>
                  <a:pt x="328" y="0"/>
                  <a:pt x="602" y="57"/>
                </a:cubicBezTo>
                <a:cubicBezTo>
                  <a:pt x="876" y="114"/>
                  <a:pt x="1060" y="347"/>
                  <a:pt x="1012" y="577"/>
                </a:cubicBezTo>
                <a:cubicBezTo>
                  <a:pt x="990" y="685"/>
                  <a:pt x="920" y="773"/>
                  <a:pt x="824" y="830"/>
                </a:cubicBezTo>
                <a:cubicBezTo>
                  <a:pt x="836" y="923"/>
                  <a:pt x="967" y="949"/>
                  <a:pt x="967" y="949"/>
                </a:cubicBezTo>
                <a:cubicBezTo>
                  <a:pt x="227" y="1010"/>
                  <a:pt x="63" y="635"/>
                  <a:pt x="63" y="635"/>
                </a:cubicBezTo>
                <a:cubicBezTo>
                  <a:pt x="63" y="635"/>
                  <a:pt x="63" y="635"/>
                  <a:pt x="63" y="635"/>
                </a:cubicBezTo>
                <a:cubicBezTo>
                  <a:pt x="17" y="553"/>
                  <a:pt x="0" y="461"/>
                  <a:pt x="19" y="370"/>
                </a:cubicBezTo>
                <a:close/>
              </a:path>
            </a:pathLst>
          </a:custGeom>
          <a:solidFill>
            <a:schemeClr val="accent1"/>
          </a:solidFill>
          <a:ln>
            <a:noFill/>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2" name="Freeform 8"/>
          <p:cNvSpPr/>
          <p:nvPr/>
        </p:nvSpPr>
        <p:spPr bwMode="auto">
          <a:xfrm>
            <a:off x="869401" y="1077208"/>
            <a:ext cx="1697610" cy="1664277"/>
          </a:xfrm>
          <a:custGeom>
            <a:avLst/>
            <a:gdLst>
              <a:gd name="T0" fmla="*/ 911 w 1608"/>
              <a:gd name="T1" fmla="*/ 104 h 1577"/>
              <a:gd name="T2" fmla="*/ 109 w 1608"/>
              <a:gd name="T3" fmla="*/ 549 h 1577"/>
              <a:gd name="T4" fmla="*/ 513 w 1608"/>
              <a:gd name="T5" fmla="*/ 1372 h 1577"/>
              <a:gd name="T6" fmla="*/ 972 w 1608"/>
              <a:gd name="T7" fmla="*/ 1334 h 1577"/>
              <a:gd name="T8" fmla="*/ 1031 w 1608"/>
              <a:gd name="T9" fmla="*/ 1577 h 1577"/>
              <a:gd name="T10" fmla="*/ 1227 w 1608"/>
              <a:gd name="T11" fmla="*/ 337 h 1577"/>
              <a:gd name="T12" fmla="*/ 1227 w 1608"/>
              <a:gd name="T13" fmla="*/ 337 h 1577"/>
              <a:gd name="T14" fmla="*/ 911 w 1608"/>
              <a:gd name="T15" fmla="*/ 104 h 15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08" h="1577">
                <a:moveTo>
                  <a:pt x="911" y="104"/>
                </a:moveTo>
                <a:cubicBezTo>
                  <a:pt x="578" y="0"/>
                  <a:pt x="219" y="199"/>
                  <a:pt x="109" y="549"/>
                </a:cubicBezTo>
                <a:cubicBezTo>
                  <a:pt x="0" y="900"/>
                  <a:pt x="181" y="1268"/>
                  <a:pt x="513" y="1372"/>
                </a:cubicBezTo>
                <a:cubicBezTo>
                  <a:pt x="670" y="1421"/>
                  <a:pt x="832" y="1403"/>
                  <a:pt x="972" y="1334"/>
                </a:cubicBezTo>
                <a:cubicBezTo>
                  <a:pt x="1085" y="1412"/>
                  <a:pt x="1031" y="1577"/>
                  <a:pt x="1031" y="1577"/>
                </a:cubicBezTo>
                <a:cubicBezTo>
                  <a:pt x="1608" y="781"/>
                  <a:pt x="1227" y="337"/>
                  <a:pt x="1227" y="337"/>
                </a:cubicBezTo>
                <a:cubicBezTo>
                  <a:pt x="1227" y="337"/>
                  <a:pt x="1227" y="337"/>
                  <a:pt x="1227" y="337"/>
                </a:cubicBezTo>
                <a:cubicBezTo>
                  <a:pt x="1152" y="229"/>
                  <a:pt x="1043" y="146"/>
                  <a:pt x="911" y="104"/>
                </a:cubicBezTo>
                <a:close/>
              </a:path>
            </a:pathLst>
          </a:custGeom>
          <a:solidFill>
            <a:schemeClr val="accent2"/>
          </a:solidFill>
          <a:ln w="9525" cmpd="sng">
            <a:solidFill>
              <a:schemeClr val="bg1"/>
            </a:solidFill>
            <a:round/>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3" name="Freeform 9"/>
          <p:cNvSpPr/>
          <p:nvPr/>
        </p:nvSpPr>
        <p:spPr bwMode="auto">
          <a:xfrm>
            <a:off x="1636064" y="2751009"/>
            <a:ext cx="1148804" cy="1279756"/>
          </a:xfrm>
          <a:custGeom>
            <a:avLst/>
            <a:gdLst>
              <a:gd name="T0" fmla="*/ 479 w 1088"/>
              <a:gd name="T1" fmla="*/ 1119 h 1119"/>
              <a:gd name="T2" fmla="*/ 424 w 1088"/>
              <a:gd name="T3" fmla="*/ 947 h 1119"/>
              <a:gd name="T4" fmla="*/ 228 w 1088"/>
              <a:gd name="T5" fmla="*/ 796 h 1119"/>
              <a:gd name="T6" fmla="*/ 85 w 1088"/>
              <a:gd name="T7" fmla="*/ 683 h 1119"/>
              <a:gd name="T8" fmla="*/ 25 w 1088"/>
              <a:gd name="T9" fmla="*/ 677 h 1119"/>
              <a:gd name="T10" fmla="*/ 25 w 1088"/>
              <a:gd name="T11" fmla="*/ 615 h 1119"/>
              <a:gd name="T12" fmla="*/ 167 w 1088"/>
              <a:gd name="T13" fmla="*/ 590 h 1119"/>
              <a:gd name="T14" fmla="*/ 331 w 1088"/>
              <a:gd name="T15" fmla="*/ 674 h 1119"/>
              <a:gd name="T16" fmla="*/ 419 w 1088"/>
              <a:gd name="T17" fmla="*/ 567 h 1119"/>
              <a:gd name="T18" fmla="*/ 339 w 1088"/>
              <a:gd name="T19" fmla="*/ 308 h 1119"/>
              <a:gd name="T20" fmla="*/ 299 w 1088"/>
              <a:gd name="T21" fmla="*/ 111 h 1119"/>
              <a:gd name="T22" fmla="*/ 345 w 1088"/>
              <a:gd name="T23" fmla="*/ 57 h 1119"/>
              <a:gd name="T24" fmla="*/ 429 w 1088"/>
              <a:gd name="T25" fmla="*/ 219 h 1119"/>
              <a:gd name="T26" fmla="*/ 525 w 1088"/>
              <a:gd name="T27" fmla="*/ 443 h 1119"/>
              <a:gd name="T28" fmla="*/ 541 w 1088"/>
              <a:gd name="T29" fmla="*/ 371 h 1119"/>
              <a:gd name="T30" fmla="*/ 542 w 1088"/>
              <a:gd name="T31" fmla="*/ 78 h 1119"/>
              <a:gd name="T32" fmla="*/ 603 w 1088"/>
              <a:gd name="T33" fmla="*/ 7 h 1119"/>
              <a:gd name="T34" fmla="*/ 638 w 1088"/>
              <a:gd name="T35" fmla="*/ 219 h 1119"/>
              <a:gd name="T36" fmla="*/ 647 w 1088"/>
              <a:gd name="T37" fmla="*/ 407 h 1119"/>
              <a:gd name="T38" fmla="*/ 668 w 1088"/>
              <a:gd name="T39" fmla="*/ 450 h 1119"/>
              <a:gd name="T40" fmla="*/ 745 w 1088"/>
              <a:gd name="T41" fmla="*/ 334 h 1119"/>
              <a:gd name="T42" fmla="*/ 813 w 1088"/>
              <a:gd name="T43" fmla="*/ 125 h 1119"/>
              <a:gd name="T44" fmla="*/ 875 w 1088"/>
              <a:gd name="T45" fmla="*/ 82 h 1119"/>
              <a:gd name="T46" fmla="*/ 857 w 1088"/>
              <a:gd name="T47" fmla="*/ 272 h 1119"/>
              <a:gd name="T48" fmla="*/ 807 w 1088"/>
              <a:gd name="T49" fmla="*/ 436 h 1119"/>
              <a:gd name="T50" fmla="*/ 802 w 1088"/>
              <a:gd name="T51" fmla="*/ 508 h 1119"/>
              <a:gd name="T52" fmla="*/ 881 w 1088"/>
              <a:gd name="T53" fmla="*/ 450 h 1119"/>
              <a:gd name="T54" fmla="*/ 1005 w 1088"/>
              <a:gd name="T55" fmla="*/ 283 h 1119"/>
              <a:gd name="T56" fmla="*/ 1067 w 1088"/>
              <a:gd name="T57" fmla="*/ 253 h 1119"/>
              <a:gd name="T58" fmla="*/ 985 w 1088"/>
              <a:gd name="T59" fmla="*/ 441 h 1119"/>
              <a:gd name="T60" fmla="*/ 889 w 1088"/>
              <a:gd name="T61" fmla="*/ 667 h 1119"/>
              <a:gd name="T62" fmla="*/ 858 w 1088"/>
              <a:gd name="T63" fmla="*/ 889 h 1119"/>
              <a:gd name="T64" fmla="*/ 803 w 1088"/>
              <a:gd name="T65" fmla="*/ 1031 h 1119"/>
              <a:gd name="T66" fmla="*/ 803 w 1088"/>
              <a:gd name="T67" fmla="*/ 1119 h 1119"/>
              <a:gd name="T68" fmla="*/ 479 w 1088"/>
              <a:gd name="T69" fmla="*/ 1119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8" h="1119">
                <a:moveTo>
                  <a:pt x="479" y="1119"/>
                </a:moveTo>
                <a:cubicBezTo>
                  <a:pt x="479" y="1119"/>
                  <a:pt x="479" y="996"/>
                  <a:pt x="424" y="947"/>
                </a:cubicBezTo>
                <a:cubicBezTo>
                  <a:pt x="369" y="897"/>
                  <a:pt x="263" y="836"/>
                  <a:pt x="228" y="796"/>
                </a:cubicBezTo>
                <a:cubicBezTo>
                  <a:pt x="193" y="756"/>
                  <a:pt x="109" y="689"/>
                  <a:pt x="85" y="683"/>
                </a:cubicBezTo>
                <a:cubicBezTo>
                  <a:pt x="61" y="676"/>
                  <a:pt x="36" y="682"/>
                  <a:pt x="25" y="677"/>
                </a:cubicBezTo>
                <a:cubicBezTo>
                  <a:pt x="14" y="672"/>
                  <a:pt x="0" y="646"/>
                  <a:pt x="25" y="615"/>
                </a:cubicBezTo>
                <a:cubicBezTo>
                  <a:pt x="50" y="583"/>
                  <a:pt x="108" y="565"/>
                  <a:pt x="167" y="590"/>
                </a:cubicBezTo>
                <a:cubicBezTo>
                  <a:pt x="227" y="615"/>
                  <a:pt x="292" y="677"/>
                  <a:pt x="331" y="674"/>
                </a:cubicBezTo>
                <a:cubicBezTo>
                  <a:pt x="370" y="671"/>
                  <a:pt x="421" y="640"/>
                  <a:pt x="419" y="567"/>
                </a:cubicBezTo>
                <a:cubicBezTo>
                  <a:pt x="418" y="494"/>
                  <a:pt x="365" y="389"/>
                  <a:pt x="339" y="308"/>
                </a:cubicBezTo>
                <a:cubicBezTo>
                  <a:pt x="314" y="227"/>
                  <a:pt x="297" y="148"/>
                  <a:pt x="299" y="111"/>
                </a:cubicBezTo>
                <a:cubicBezTo>
                  <a:pt x="301" y="73"/>
                  <a:pt x="323" y="49"/>
                  <a:pt x="345" y="57"/>
                </a:cubicBezTo>
                <a:cubicBezTo>
                  <a:pt x="367" y="65"/>
                  <a:pt x="386" y="89"/>
                  <a:pt x="429" y="219"/>
                </a:cubicBezTo>
                <a:cubicBezTo>
                  <a:pt x="473" y="348"/>
                  <a:pt x="504" y="438"/>
                  <a:pt x="525" y="443"/>
                </a:cubicBezTo>
                <a:cubicBezTo>
                  <a:pt x="547" y="449"/>
                  <a:pt x="543" y="426"/>
                  <a:pt x="541" y="371"/>
                </a:cubicBezTo>
                <a:cubicBezTo>
                  <a:pt x="539" y="315"/>
                  <a:pt x="537" y="122"/>
                  <a:pt x="542" y="78"/>
                </a:cubicBezTo>
                <a:cubicBezTo>
                  <a:pt x="548" y="34"/>
                  <a:pt x="566" y="0"/>
                  <a:pt x="603" y="7"/>
                </a:cubicBezTo>
                <a:cubicBezTo>
                  <a:pt x="641" y="15"/>
                  <a:pt x="641" y="131"/>
                  <a:pt x="638" y="219"/>
                </a:cubicBezTo>
                <a:cubicBezTo>
                  <a:pt x="635" y="307"/>
                  <a:pt x="644" y="381"/>
                  <a:pt x="647" y="407"/>
                </a:cubicBezTo>
                <a:cubicBezTo>
                  <a:pt x="651" y="433"/>
                  <a:pt x="655" y="448"/>
                  <a:pt x="668" y="450"/>
                </a:cubicBezTo>
                <a:cubicBezTo>
                  <a:pt x="681" y="452"/>
                  <a:pt x="713" y="436"/>
                  <a:pt x="745" y="334"/>
                </a:cubicBezTo>
                <a:cubicBezTo>
                  <a:pt x="776" y="232"/>
                  <a:pt x="801" y="154"/>
                  <a:pt x="813" y="125"/>
                </a:cubicBezTo>
                <a:cubicBezTo>
                  <a:pt x="824" y="97"/>
                  <a:pt x="849" y="67"/>
                  <a:pt x="875" y="82"/>
                </a:cubicBezTo>
                <a:cubicBezTo>
                  <a:pt x="900" y="97"/>
                  <a:pt x="894" y="153"/>
                  <a:pt x="857" y="272"/>
                </a:cubicBezTo>
                <a:cubicBezTo>
                  <a:pt x="819" y="391"/>
                  <a:pt x="813" y="414"/>
                  <a:pt x="807" y="436"/>
                </a:cubicBezTo>
                <a:cubicBezTo>
                  <a:pt x="802" y="458"/>
                  <a:pt x="793" y="503"/>
                  <a:pt x="802" y="508"/>
                </a:cubicBezTo>
                <a:cubicBezTo>
                  <a:pt x="811" y="513"/>
                  <a:pt x="846" y="493"/>
                  <a:pt x="881" y="450"/>
                </a:cubicBezTo>
                <a:cubicBezTo>
                  <a:pt x="917" y="407"/>
                  <a:pt x="987" y="306"/>
                  <a:pt x="1005" y="283"/>
                </a:cubicBezTo>
                <a:cubicBezTo>
                  <a:pt x="1023" y="261"/>
                  <a:pt x="1045" y="235"/>
                  <a:pt x="1067" y="253"/>
                </a:cubicBezTo>
                <a:cubicBezTo>
                  <a:pt x="1088" y="272"/>
                  <a:pt x="1032" y="365"/>
                  <a:pt x="985" y="441"/>
                </a:cubicBezTo>
                <a:cubicBezTo>
                  <a:pt x="939" y="516"/>
                  <a:pt x="897" y="601"/>
                  <a:pt x="889" y="667"/>
                </a:cubicBezTo>
                <a:cubicBezTo>
                  <a:pt x="882" y="734"/>
                  <a:pt x="876" y="820"/>
                  <a:pt x="858" y="889"/>
                </a:cubicBezTo>
                <a:cubicBezTo>
                  <a:pt x="840" y="958"/>
                  <a:pt x="820" y="1007"/>
                  <a:pt x="803" y="1031"/>
                </a:cubicBezTo>
                <a:cubicBezTo>
                  <a:pt x="803" y="1119"/>
                  <a:pt x="803" y="1119"/>
                  <a:pt x="803" y="1119"/>
                </a:cubicBezTo>
                <a:lnTo>
                  <a:pt x="479" y="1119"/>
                </a:lnTo>
                <a:close/>
              </a:path>
            </a:pathLst>
          </a:custGeom>
          <a:solidFill>
            <a:srgbClr val="20202E">
              <a:alpha val="20000"/>
            </a:srgbClr>
          </a:solidFill>
          <a:ln w="9525" cmpd="sng">
            <a:noFill/>
            <a:round/>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4" name="Freeform 10"/>
          <p:cNvSpPr/>
          <p:nvPr/>
        </p:nvSpPr>
        <p:spPr bwMode="auto">
          <a:xfrm>
            <a:off x="1812253" y="1165303"/>
            <a:ext cx="1339279" cy="1477373"/>
          </a:xfrm>
          <a:custGeom>
            <a:avLst/>
            <a:gdLst>
              <a:gd name="T0" fmla="*/ 1117 w 1269"/>
              <a:gd name="T1" fmla="*/ 285 h 1399"/>
              <a:gd name="T2" fmla="*/ 317 w 1269"/>
              <a:gd name="T3" fmla="*/ 194 h 1399"/>
              <a:gd name="T4" fmla="*/ 185 w 1269"/>
              <a:gd name="T5" fmla="*/ 988 h 1399"/>
              <a:gd name="T6" fmla="*/ 532 w 1269"/>
              <a:gd name="T7" fmla="*/ 1195 h 1399"/>
              <a:gd name="T8" fmla="*/ 450 w 1269"/>
              <a:gd name="T9" fmla="*/ 1399 h 1399"/>
              <a:gd name="T10" fmla="*/ 1224 w 1269"/>
              <a:gd name="T11" fmla="*/ 613 h 1399"/>
              <a:gd name="T12" fmla="*/ 1224 w 1269"/>
              <a:gd name="T13" fmla="*/ 613 h 1399"/>
              <a:gd name="T14" fmla="*/ 1117 w 1269"/>
              <a:gd name="T15" fmla="*/ 285 h 139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69" h="1399">
                <a:moveTo>
                  <a:pt x="1117" y="285"/>
                </a:moveTo>
                <a:cubicBezTo>
                  <a:pt x="932" y="41"/>
                  <a:pt x="574" y="0"/>
                  <a:pt x="317" y="194"/>
                </a:cubicBezTo>
                <a:cubicBezTo>
                  <a:pt x="59" y="388"/>
                  <a:pt x="0" y="744"/>
                  <a:pt x="185" y="988"/>
                </a:cubicBezTo>
                <a:cubicBezTo>
                  <a:pt x="272" y="1103"/>
                  <a:pt x="397" y="1173"/>
                  <a:pt x="532" y="1195"/>
                </a:cubicBezTo>
                <a:cubicBezTo>
                  <a:pt x="573" y="1309"/>
                  <a:pt x="450" y="1399"/>
                  <a:pt x="450" y="1399"/>
                </a:cubicBezTo>
                <a:cubicBezTo>
                  <a:pt x="1269" y="1125"/>
                  <a:pt x="1224" y="613"/>
                  <a:pt x="1224" y="613"/>
                </a:cubicBezTo>
                <a:cubicBezTo>
                  <a:pt x="1224" y="613"/>
                  <a:pt x="1224" y="613"/>
                  <a:pt x="1224" y="613"/>
                </a:cubicBezTo>
                <a:cubicBezTo>
                  <a:pt x="1225" y="498"/>
                  <a:pt x="1190" y="383"/>
                  <a:pt x="1117" y="285"/>
                </a:cubicBezTo>
                <a:close/>
              </a:path>
            </a:pathLst>
          </a:custGeom>
          <a:solidFill>
            <a:schemeClr val="accent1"/>
          </a:solidFill>
          <a:ln>
            <a:solidFill>
              <a:schemeClr val="bg1"/>
            </a:solidFill>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5" name="Freeform 11"/>
          <p:cNvSpPr/>
          <p:nvPr/>
        </p:nvSpPr>
        <p:spPr bwMode="auto">
          <a:xfrm>
            <a:off x="2614629" y="1906966"/>
            <a:ext cx="1098804" cy="1059518"/>
          </a:xfrm>
          <a:custGeom>
            <a:avLst/>
            <a:gdLst>
              <a:gd name="T0" fmla="*/ 1041 w 1041"/>
              <a:gd name="T1" fmla="*/ 423 h 1004"/>
              <a:gd name="T2" fmla="*/ 536 w 1041"/>
              <a:gd name="T3" fmla="*/ 0 h 1004"/>
              <a:gd name="T4" fmla="*/ 31 w 1041"/>
              <a:gd name="T5" fmla="*/ 423 h 1004"/>
              <a:gd name="T6" fmla="*/ 163 w 1041"/>
              <a:gd name="T7" fmla="*/ 708 h 1004"/>
              <a:gd name="T8" fmla="*/ 0 w 1041"/>
              <a:gd name="T9" fmla="*/ 795 h 1004"/>
              <a:gd name="T10" fmla="*/ 944 w 1041"/>
              <a:gd name="T11" fmla="*/ 672 h 1004"/>
              <a:gd name="T12" fmla="*/ 944 w 1041"/>
              <a:gd name="T13" fmla="*/ 672 h 1004"/>
              <a:gd name="T14" fmla="*/ 1041 w 1041"/>
              <a:gd name="T15" fmla="*/ 423 h 10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1" h="1004">
                <a:moveTo>
                  <a:pt x="1041" y="423"/>
                </a:moveTo>
                <a:cubicBezTo>
                  <a:pt x="1041" y="190"/>
                  <a:pt x="815" y="0"/>
                  <a:pt x="536" y="0"/>
                </a:cubicBezTo>
                <a:cubicBezTo>
                  <a:pt x="257" y="0"/>
                  <a:pt x="31" y="190"/>
                  <a:pt x="31" y="423"/>
                </a:cubicBezTo>
                <a:cubicBezTo>
                  <a:pt x="31" y="533"/>
                  <a:pt x="81" y="633"/>
                  <a:pt x="163" y="708"/>
                </a:cubicBezTo>
                <a:cubicBezTo>
                  <a:pt x="132" y="796"/>
                  <a:pt x="0" y="795"/>
                  <a:pt x="0" y="795"/>
                </a:cubicBezTo>
                <a:cubicBezTo>
                  <a:pt x="708" y="1004"/>
                  <a:pt x="944" y="672"/>
                  <a:pt x="944" y="672"/>
                </a:cubicBezTo>
                <a:cubicBezTo>
                  <a:pt x="944" y="672"/>
                  <a:pt x="944" y="672"/>
                  <a:pt x="944" y="672"/>
                </a:cubicBezTo>
                <a:cubicBezTo>
                  <a:pt x="1005" y="602"/>
                  <a:pt x="1041" y="516"/>
                  <a:pt x="1041" y="423"/>
                </a:cubicBezTo>
                <a:close/>
              </a:path>
            </a:pathLst>
          </a:custGeom>
          <a:solidFill>
            <a:schemeClr val="accent2"/>
          </a:solidFill>
          <a:ln w="9525" cmpd="sng">
            <a:solidFill>
              <a:schemeClr val="bg1"/>
            </a:solidFill>
            <a:round/>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6" name="Freeform 12"/>
          <p:cNvSpPr/>
          <p:nvPr/>
        </p:nvSpPr>
        <p:spPr bwMode="auto">
          <a:xfrm>
            <a:off x="2807486" y="2505772"/>
            <a:ext cx="1028566" cy="959519"/>
          </a:xfrm>
          <a:custGeom>
            <a:avLst/>
            <a:gdLst>
              <a:gd name="T0" fmla="*/ 919 w 974"/>
              <a:gd name="T1" fmla="*/ 522 h 908"/>
              <a:gd name="T2" fmla="*/ 615 w 974"/>
              <a:gd name="T3" fmla="*/ 65 h 908"/>
              <a:gd name="T4" fmla="*/ 112 w 974"/>
              <a:gd name="T5" fmla="*/ 285 h 908"/>
              <a:gd name="T6" fmla="*/ 150 w 974"/>
              <a:gd name="T7" fmla="*/ 544 h 908"/>
              <a:gd name="T8" fmla="*/ 0 w 974"/>
              <a:gd name="T9" fmla="*/ 575 h 908"/>
              <a:gd name="T10" fmla="*/ 784 w 974"/>
              <a:gd name="T11" fmla="*/ 698 h 908"/>
              <a:gd name="T12" fmla="*/ 783 w 974"/>
              <a:gd name="T13" fmla="*/ 698 h 908"/>
              <a:gd name="T14" fmla="*/ 919 w 974"/>
              <a:gd name="T15" fmla="*/ 522 h 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74" h="908">
                <a:moveTo>
                  <a:pt x="919" y="522"/>
                </a:moveTo>
                <a:cubicBezTo>
                  <a:pt x="974" y="335"/>
                  <a:pt x="838" y="130"/>
                  <a:pt x="615" y="65"/>
                </a:cubicBezTo>
                <a:cubicBezTo>
                  <a:pt x="392" y="0"/>
                  <a:pt x="167" y="98"/>
                  <a:pt x="112" y="285"/>
                </a:cubicBezTo>
                <a:cubicBezTo>
                  <a:pt x="86" y="373"/>
                  <a:pt x="103" y="464"/>
                  <a:pt x="150" y="544"/>
                </a:cubicBezTo>
                <a:cubicBezTo>
                  <a:pt x="105" y="607"/>
                  <a:pt x="0" y="575"/>
                  <a:pt x="0" y="575"/>
                </a:cubicBezTo>
                <a:cubicBezTo>
                  <a:pt x="517" y="908"/>
                  <a:pt x="784" y="698"/>
                  <a:pt x="784" y="698"/>
                </a:cubicBezTo>
                <a:cubicBezTo>
                  <a:pt x="783" y="698"/>
                  <a:pt x="783" y="698"/>
                  <a:pt x="783" y="698"/>
                </a:cubicBezTo>
                <a:cubicBezTo>
                  <a:pt x="848" y="656"/>
                  <a:pt x="897" y="596"/>
                  <a:pt x="919" y="522"/>
                </a:cubicBezTo>
                <a:close/>
              </a:path>
            </a:pathLst>
          </a:custGeom>
          <a:solidFill>
            <a:schemeClr val="accent1"/>
          </a:solidFill>
          <a:ln>
            <a:solidFill>
              <a:schemeClr val="bg1"/>
            </a:solidFill>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7" name="Freeform 13"/>
          <p:cNvSpPr/>
          <p:nvPr/>
        </p:nvSpPr>
        <p:spPr bwMode="auto">
          <a:xfrm>
            <a:off x="3043199" y="2043870"/>
            <a:ext cx="241666" cy="221428"/>
          </a:xfrm>
          <a:custGeom>
            <a:avLst/>
            <a:gdLst>
              <a:gd name="T0" fmla="*/ 70 w 229"/>
              <a:gd name="T1" fmla="*/ 99 h 210"/>
              <a:gd name="T2" fmla="*/ 70 w 229"/>
              <a:gd name="T3" fmla="*/ 99 h 210"/>
              <a:gd name="T4" fmla="*/ 26 w 229"/>
              <a:gd name="T5" fmla="*/ 144 h 210"/>
              <a:gd name="T6" fmla="*/ 17 w 229"/>
              <a:gd name="T7" fmla="*/ 164 h 210"/>
              <a:gd name="T8" fmla="*/ 26 w 229"/>
              <a:gd name="T9" fmla="*/ 184 h 210"/>
              <a:gd name="T10" fmla="*/ 26 w 229"/>
              <a:gd name="T11" fmla="*/ 184 h 210"/>
              <a:gd name="T12" fmla="*/ 46 w 229"/>
              <a:gd name="T13" fmla="*/ 192 h 210"/>
              <a:gd name="T14" fmla="*/ 66 w 229"/>
              <a:gd name="T15" fmla="*/ 184 h 210"/>
              <a:gd name="T16" fmla="*/ 116 w 229"/>
              <a:gd name="T17" fmla="*/ 134 h 210"/>
              <a:gd name="T18" fmla="*/ 116 w 229"/>
              <a:gd name="T19" fmla="*/ 133 h 210"/>
              <a:gd name="T20" fmla="*/ 170 w 229"/>
              <a:gd name="T21" fmla="*/ 79 h 210"/>
              <a:gd name="T22" fmla="*/ 174 w 229"/>
              <a:gd name="T23" fmla="*/ 71 h 210"/>
              <a:gd name="T24" fmla="*/ 170 w 229"/>
              <a:gd name="T25" fmla="*/ 62 h 210"/>
              <a:gd name="T26" fmla="*/ 161 w 229"/>
              <a:gd name="T27" fmla="*/ 58 h 210"/>
              <a:gd name="T28" fmla="*/ 153 w 229"/>
              <a:gd name="T29" fmla="*/ 62 h 210"/>
              <a:gd name="T30" fmla="*/ 75 w 229"/>
              <a:gd name="T31" fmla="*/ 139 h 210"/>
              <a:gd name="T32" fmla="*/ 62 w 229"/>
              <a:gd name="T33" fmla="*/ 139 h 210"/>
              <a:gd name="T34" fmla="*/ 62 w 229"/>
              <a:gd name="T35" fmla="*/ 127 h 210"/>
              <a:gd name="T36" fmla="*/ 140 w 229"/>
              <a:gd name="T37" fmla="*/ 49 h 210"/>
              <a:gd name="T38" fmla="*/ 161 w 229"/>
              <a:gd name="T39" fmla="*/ 41 h 210"/>
              <a:gd name="T40" fmla="*/ 183 w 229"/>
              <a:gd name="T41" fmla="*/ 49 h 210"/>
              <a:gd name="T42" fmla="*/ 191 w 229"/>
              <a:gd name="T43" fmla="*/ 71 h 210"/>
              <a:gd name="T44" fmla="*/ 183 w 229"/>
              <a:gd name="T45" fmla="*/ 92 h 210"/>
              <a:gd name="T46" fmla="*/ 129 w 229"/>
              <a:gd name="T47" fmla="*/ 146 h 210"/>
              <a:gd name="T48" fmla="*/ 129 w 229"/>
              <a:gd name="T49" fmla="*/ 146 h 210"/>
              <a:gd name="T50" fmla="*/ 128 w 229"/>
              <a:gd name="T51" fmla="*/ 146 h 210"/>
              <a:gd name="T52" fmla="*/ 78 w 229"/>
              <a:gd name="T53" fmla="*/ 196 h 210"/>
              <a:gd name="T54" fmla="*/ 46 w 229"/>
              <a:gd name="T55" fmla="*/ 210 h 210"/>
              <a:gd name="T56" fmla="*/ 14 w 229"/>
              <a:gd name="T57" fmla="*/ 197 h 210"/>
              <a:gd name="T58" fmla="*/ 13 w 229"/>
              <a:gd name="T59" fmla="*/ 196 h 210"/>
              <a:gd name="T60" fmla="*/ 13 w 229"/>
              <a:gd name="T61" fmla="*/ 196 h 210"/>
              <a:gd name="T62" fmla="*/ 0 w 229"/>
              <a:gd name="T63" fmla="*/ 164 h 210"/>
              <a:gd name="T64" fmla="*/ 13 w 229"/>
              <a:gd name="T65" fmla="*/ 131 h 210"/>
              <a:gd name="T66" fmla="*/ 63 w 229"/>
              <a:gd name="T67" fmla="*/ 81 h 210"/>
              <a:gd name="T68" fmla="*/ 64 w 229"/>
              <a:gd name="T69" fmla="*/ 81 h 210"/>
              <a:gd name="T70" fmla="*/ 127 w 229"/>
              <a:gd name="T71" fmla="*/ 18 h 210"/>
              <a:gd name="T72" fmla="*/ 169 w 229"/>
              <a:gd name="T73" fmla="*/ 0 h 210"/>
              <a:gd name="T74" fmla="*/ 212 w 229"/>
              <a:gd name="T75" fmla="*/ 18 h 210"/>
              <a:gd name="T76" fmla="*/ 229 w 229"/>
              <a:gd name="T77" fmla="*/ 60 h 210"/>
              <a:gd name="T78" fmla="*/ 212 w 229"/>
              <a:gd name="T79" fmla="*/ 102 h 210"/>
              <a:gd name="T80" fmla="*/ 125 w 229"/>
              <a:gd name="T81" fmla="*/ 189 h 210"/>
              <a:gd name="T82" fmla="*/ 112 w 229"/>
              <a:gd name="T83" fmla="*/ 189 h 210"/>
              <a:gd name="T84" fmla="*/ 112 w 229"/>
              <a:gd name="T85" fmla="*/ 177 h 210"/>
              <a:gd name="T86" fmla="*/ 199 w 229"/>
              <a:gd name="T87" fmla="*/ 90 h 210"/>
              <a:gd name="T88" fmla="*/ 212 w 229"/>
              <a:gd name="T89" fmla="*/ 60 h 210"/>
              <a:gd name="T90" fmla="*/ 199 w 229"/>
              <a:gd name="T91" fmla="*/ 30 h 210"/>
              <a:gd name="T92" fmla="*/ 169 w 229"/>
              <a:gd name="T93" fmla="*/ 18 h 210"/>
              <a:gd name="T94" fmla="*/ 139 w 229"/>
              <a:gd name="T95" fmla="*/ 30 h 210"/>
              <a:gd name="T96" fmla="*/ 70 w 229"/>
              <a:gd name="T97" fmla="*/ 99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 h="210">
                <a:moveTo>
                  <a:pt x="70" y="99"/>
                </a:moveTo>
                <a:cubicBezTo>
                  <a:pt x="70" y="99"/>
                  <a:pt x="70" y="99"/>
                  <a:pt x="70" y="99"/>
                </a:cubicBezTo>
                <a:cubicBezTo>
                  <a:pt x="26" y="144"/>
                  <a:pt x="26" y="144"/>
                  <a:pt x="26" y="144"/>
                </a:cubicBezTo>
                <a:cubicBezTo>
                  <a:pt x="20" y="149"/>
                  <a:pt x="17" y="156"/>
                  <a:pt x="17" y="164"/>
                </a:cubicBezTo>
                <a:cubicBezTo>
                  <a:pt x="17" y="171"/>
                  <a:pt x="20" y="178"/>
                  <a:pt x="26" y="184"/>
                </a:cubicBezTo>
                <a:cubicBezTo>
                  <a:pt x="26" y="184"/>
                  <a:pt x="26" y="184"/>
                  <a:pt x="26" y="184"/>
                </a:cubicBezTo>
                <a:cubicBezTo>
                  <a:pt x="31" y="189"/>
                  <a:pt x="39" y="192"/>
                  <a:pt x="46" y="192"/>
                </a:cubicBezTo>
                <a:cubicBezTo>
                  <a:pt x="53" y="192"/>
                  <a:pt x="60" y="189"/>
                  <a:pt x="66" y="184"/>
                </a:cubicBezTo>
                <a:cubicBezTo>
                  <a:pt x="116" y="134"/>
                  <a:pt x="116" y="134"/>
                  <a:pt x="116" y="134"/>
                </a:cubicBezTo>
                <a:cubicBezTo>
                  <a:pt x="116" y="133"/>
                  <a:pt x="116" y="133"/>
                  <a:pt x="116" y="133"/>
                </a:cubicBezTo>
                <a:cubicBezTo>
                  <a:pt x="170" y="79"/>
                  <a:pt x="170" y="79"/>
                  <a:pt x="170" y="79"/>
                </a:cubicBezTo>
                <a:cubicBezTo>
                  <a:pt x="173" y="77"/>
                  <a:pt x="174" y="74"/>
                  <a:pt x="174" y="71"/>
                </a:cubicBezTo>
                <a:cubicBezTo>
                  <a:pt x="174" y="67"/>
                  <a:pt x="173" y="64"/>
                  <a:pt x="170" y="62"/>
                </a:cubicBezTo>
                <a:cubicBezTo>
                  <a:pt x="168" y="59"/>
                  <a:pt x="165" y="58"/>
                  <a:pt x="161" y="58"/>
                </a:cubicBezTo>
                <a:cubicBezTo>
                  <a:pt x="158" y="58"/>
                  <a:pt x="155" y="59"/>
                  <a:pt x="153" y="62"/>
                </a:cubicBezTo>
                <a:cubicBezTo>
                  <a:pt x="75" y="139"/>
                  <a:pt x="75" y="139"/>
                  <a:pt x="75" y="139"/>
                </a:cubicBezTo>
                <a:cubicBezTo>
                  <a:pt x="71" y="143"/>
                  <a:pt x="66" y="143"/>
                  <a:pt x="62" y="139"/>
                </a:cubicBezTo>
                <a:cubicBezTo>
                  <a:pt x="59" y="136"/>
                  <a:pt x="59" y="130"/>
                  <a:pt x="62" y="127"/>
                </a:cubicBezTo>
                <a:cubicBezTo>
                  <a:pt x="140" y="49"/>
                  <a:pt x="140" y="49"/>
                  <a:pt x="140" y="49"/>
                </a:cubicBezTo>
                <a:cubicBezTo>
                  <a:pt x="146" y="43"/>
                  <a:pt x="154" y="41"/>
                  <a:pt x="161" y="41"/>
                </a:cubicBezTo>
                <a:cubicBezTo>
                  <a:pt x="169" y="41"/>
                  <a:pt x="177" y="43"/>
                  <a:pt x="183" y="49"/>
                </a:cubicBezTo>
                <a:cubicBezTo>
                  <a:pt x="189" y="55"/>
                  <a:pt x="191" y="63"/>
                  <a:pt x="191" y="71"/>
                </a:cubicBezTo>
                <a:cubicBezTo>
                  <a:pt x="191" y="78"/>
                  <a:pt x="189" y="86"/>
                  <a:pt x="183" y="92"/>
                </a:cubicBezTo>
                <a:cubicBezTo>
                  <a:pt x="129" y="146"/>
                  <a:pt x="129" y="146"/>
                  <a:pt x="129" y="146"/>
                </a:cubicBezTo>
                <a:cubicBezTo>
                  <a:pt x="129" y="146"/>
                  <a:pt x="129" y="146"/>
                  <a:pt x="129" y="146"/>
                </a:cubicBezTo>
                <a:cubicBezTo>
                  <a:pt x="128" y="146"/>
                  <a:pt x="128" y="146"/>
                  <a:pt x="128" y="146"/>
                </a:cubicBezTo>
                <a:cubicBezTo>
                  <a:pt x="78" y="196"/>
                  <a:pt x="78" y="196"/>
                  <a:pt x="78" y="196"/>
                </a:cubicBezTo>
                <a:cubicBezTo>
                  <a:pt x="69" y="205"/>
                  <a:pt x="58" y="210"/>
                  <a:pt x="46" y="210"/>
                </a:cubicBezTo>
                <a:cubicBezTo>
                  <a:pt x="34" y="210"/>
                  <a:pt x="23" y="205"/>
                  <a:pt x="14" y="197"/>
                </a:cubicBezTo>
                <a:cubicBezTo>
                  <a:pt x="13" y="196"/>
                  <a:pt x="13" y="196"/>
                  <a:pt x="13" y="196"/>
                </a:cubicBezTo>
                <a:cubicBezTo>
                  <a:pt x="13" y="196"/>
                  <a:pt x="13" y="196"/>
                  <a:pt x="13" y="196"/>
                </a:cubicBezTo>
                <a:cubicBezTo>
                  <a:pt x="4" y="187"/>
                  <a:pt x="0" y="175"/>
                  <a:pt x="0" y="164"/>
                </a:cubicBezTo>
                <a:cubicBezTo>
                  <a:pt x="0" y="152"/>
                  <a:pt x="4" y="140"/>
                  <a:pt x="13" y="131"/>
                </a:cubicBezTo>
                <a:cubicBezTo>
                  <a:pt x="63" y="81"/>
                  <a:pt x="63" y="81"/>
                  <a:pt x="63" y="81"/>
                </a:cubicBezTo>
                <a:cubicBezTo>
                  <a:pt x="64" y="81"/>
                  <a:pt x="64" y="81"/>
                  <a:pt x="64" y="81"/>
                </a:cubicBezTo>
                <a:cubicBezTo>
                  <a:pt x="127" y="18"/>
                  <a:pt x="127" y="18"/>
                  <a:pt x="127" y="18"/>
                </a:cubicBezTo>
                <a:cubicBezTo>
                  <a:pt x="139" y="6"/>
                  <a:pt x="154" y="0"/>
                  <a:pt x="169" y="0"/>
                </a:cubicBezTo>
                <a:cubicBezTo>
                  <a:pt x="185" y="0"/>
                  <a:pt x="200" y="6"/>
                  <a:pt x="212" y="18"/>
                </a:cubicBezTo>
                <a:cubicBezTo>
                  <a:pt x="223" y="29"/>
                  <a:pt x="229" y="45"/>
                  <a:pt x="229" y="60"/>
                </a:cubicBezTo>
                <a:cubicBezTo>
                  <a:pt x="229" y="75"/>
                  <a:pt x="223" y="91"/>
                  <a:pt x="212" y="102"/>
                </a:cubicBezTo>
                <a:cubicBezTo>
                  <a:pt x="125" y="189"/>
                  <a:pt x="125" y="189"/>
                  <a:pt x="125" y="189"/>
                </a:cubicBezTo>
                <a:cubicBezTo>
                  <a:pt x="121" y="193"/>
                  <a:pt x="116" y="193"/>
                  <a:pt x="112" y="189"/>
                </a:cubicBezTo>
                <a:cubicBezTo>
                  <a:pt x="109" y="186"/>
                  <a:pt x="109" y="180"/>
                  <a:pt x="112" y="177"/>
                </a:cubicBezTo>
                <a:cubicBezTo>
                  <a:pt x="199" y="90"/>
                  <a:pt x="199" y="90"/>
                  <a:pt x="199" y="90"/>
                </a:cubicBezTo>
                <a:cubicBezTo>
                  <a:pt x="207" y="82"/>
                  <a:pt x="212" y="71"/>
                  <a:pt x="212" y="60"/>
                </a:cubicBezTo>
                <a:cubicBezTo>
                  <a:pt x="212" y="49"/>
                  <a:pt x="207" y="38"/>
                  <a:pt x="199" y="30"/>
                </a:cubicBezTo>
                <a:cubicBezTo>
                  <a:pt x="191" y="22"/>
                  <a:pt x="180" y="18"/>
                  <a:pt x="169" y="18"/>
                </a:cubicBezTo>
                <a:cubicBezTo>
                  <a:pt x="158" y="18"/>
                  <a:pt x="148" y="22"/>
                  <a:pt x="139" y="30"/>
                </a:cubicBezTo>
                <a:cubicBezTo>
                  <a:pt x="70" y="99"/>
                  <a:pt x="70" y="99"/>
                  <a:pt x="70" y="99"/>
                </a:cubicBezTo>
                <a:close/>
              </a:path>
            </a:pathLst>
          </a:custGeom>
          <a:solidFill>
            <a:schemeClr val="bg1"/>
          </a:solidFill>
          <a:ln>
            <a:noFill/>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8" name="Freeform 14"/>
          <p:cNvSpPr>
            <a:spLocks noEditPoints="1"/>
          </p:cNvSpPr>
          <p:nvPr/>
        </p:nvSpPr>
        <p:spPr bwMode="auto">
          <a:xfrm>
            <a:off x="1312255" y="1552207"/>
            <a:ext cx="229761" cy="229760"/>
          </a:xfrm>
          <a:custGeom>
            <a:avLst/>
            <a:gdLst>
              <a:gd name="T0" fmla="*/ 185 w 217"/>
              <a:gd name="T1" fmla="*/ 77 h 217"/>
              <a:gd name="T2" fmla="*/ 197 w 217"/>
              <a:gd name="T3" fmla="*/ 56 h 217"/>
              <a:gd name="T4" fmla="*/ 174 w 217"/>
              <a:gd name="T5" fmla="*/ 20 h 217"/>
              <a:gd name="T6" fmla="*/ 146 w 217"/>
              <a:gd name="T7" fmla="*/ 35 h 217"/>
              <a:gd name="T8" fmla="*/ 134 w 217"/>
              <a:gd name="T9" fmla="*/ 9 h 217"/>
              <a:gd name="T10" fmla="*/ 83 w 217"/>
              <a:gd name="T11" fmla="*/ 9 h 217"/>
              <a:gd name="T12" fmla="*/ 71 w 217"/>
              <a:gd name="T13" fmla="*/ 35 h 217"/>
              <a:gd name="T14" fmla="*/ 44 w 217"/>
              <a:gd name="T15" fmla="*/ 20 h 217"/>
              <a:gd name="T16" fmla="*/ 20 w 217"/>
              <a:gd name="T17" fmla="*/ 56 h 217"/>
              <a:gd name="T18" fmla="*/ 32 w 217"/>
              <a:gd name="T19" fmla="*/ 77 h 217"/>
              <a:gd name="T20" fmla="*/ 0 w 217"/>
              <a:gd name="T21" fmla="*/ 92 h 217"/>
              <a:gd name="T22" fmla="*/ 30 w 217"/>
              <a:gd name="T23" fmla="*/ 134 h 217"/>
              <a:gd name="T24" fmla="*/ 35 w 217"/>
              <a:gd name="T25" fmla="*/ 146 h 217"/>
              <a:gd name="T26" fmla="*/ 20 w 217"/>
              <a:gd name="T27" fmla="*/ 173 h 217"/>
              <a:gd name="T28" fmla="*/ 56 w 217"/>
              <a:gd name="T29" fmla="*/ 197 h 217"/>
              <a:gd name="T30" fmla="*/ 77 w 217"/>
              <a:gd name="T31" fmla="*/ 185 h 217"/>
              <a:gd name="T32" fmla="*/ 92 w 217"/>
              <a:gd name="T33" fmla="*/ 217 h 217"/>
              <a:gd name="T34" fmla="*/ 134 w 217"/>
              <a:gd name="T35" fmla="*/ 187 h 217"/>
              <a:gd name="T36" fmla="*/ 161 w 217"/>
              <a:gd name="T37" fmla="*/ 197 h 217"/>
              <a:gd name="T38" fmla="*/ 197 w 217"/>
              <a:gd name="T39" fmla="*/ 174 h 217"/>
              <a:gd name="T40" fmla="*/ 182 w 217"/>
              <a:gd name="T41" fmla="*/ 146 h 217"/>
              <a:gd name="T42" fmla="*/ 208 w 217"/>
              <a:gd name="T43" fmla="*/ 134 h 217"/>
              <a:gd name="T44" fmla="*/ 217 w 217"/>
              <a:gd name="T45" fmla="*/ 92 h 217"/>
              <a:gd name="T46" fmla="*/ 200 w 217"/>
              <a:gd name="T47" fmla="*/ 116 h 217"/>
              <a:gd name="T48" fmla="*/ 169 w 217"/>
              <a:gd name="T49" fmla="*/ 133 h 217"/>
              <a:gd name="T50" fmla="*/ 165 w 217"/>
              <a:gd name="T51" fmla="*/ 154 h 217"/>
              <a:gd name="T52" fmla="*/ 154 w 217"/>
              <a:gd name="T53" fmla="*/ 165 h 217"/>
              <a:gd name="T54" fmla="*/ 123 w 217"/>
              <a:gd name="T55" fmla="*/ 172 h 217"/>
              <a:gd name="T56" fmla="*/ 101 w 217"/>
              <a:gd name="T57" fmla="*/ 199 h 217"/>
              <a:gd name="T58" fmla="*/ 84 w 217"/>
              <a:gd name="T59" fmla="*/ 169 h 217"/>
              <a:gd name="T60" fmla="*/ 63 w 217"/>
              <a:gd name="T61" fmla="*/ 165 h 217"/>
              <a:gd name="T62" fmla="*/ 39 w 217"/>
              <a:gd name="T63" fmla="*/ 167 h 217"/>
              <a:gd name="T64" fmla="*/ 48 w 217"/>
              <a:gd name="T65" fmla="*/ 133 h 217"/>
              <a:gd name="T66" fmla="*/ 36 w 217"/>
              <a:gd name="T67" fmla="*/ 116 h 217"/>
              <a:gd name="T68" fmla="*/ 36 w 217"/>
              <a:gd name="T69" fmla="*/ 101 h 217"/>
              <a:gd name="T70" fmla="*/ 48 w 217"/>
              <a:gd name="T71" fmla="*/ 83 h 217"/>
              <a:gd name="T72" fmla="*/ 52 w 217"/>
              <a:gd name="T73" fmla="*/ 63 h 217"/>
              <a:gd name="T74" fmla="*/ 63 w 217"/>
              <a:gd name="T75" fmla="*/ 52 h 217"/>
              <a:gd name="T76" fmla="*/ 94 w 217"/>
              <a:gd name="T77" fmla="*/ 45 h 217"/>
              <a:gd name="T78" fmla="*/ 101 w 217"/>
              <a:gd name="T79" fmla="*/ 18 h 217"/>
              <a:gd name="T80" fmla="*/ 124 w 217"/>
              <a:gd name="T81" fmla="*/ 45 h 217"/>
              <a:gd name="T82" fmla="*/ 154 w 217"/>
              <a:gd name="T83" fmla="*/ 51 h 217"/>
              <a:gd name="T84" fmla="*/ 165 w 217"/>
              <a:gd name="T85" fmla="*/ 63 h 217"/>
              <a:gd name="T86" fmla="*/ 169 w 217"/>
              <a:gd name="T87" fmla="*/ 84 h 217"/>
              <a:gd name="T88" fmla="*/ 181 w 217"/>
              <a:gd name="T89" fmla="*/ 101 h 217"/>
              <a:gd name="T90" fmla="*/ 109 w 217"/>
              <a:gd name="T91" fmla="*/ 71 h 217"/>
              <a:gd name="T92" fmla="*/ 71 w 217"/>
              <a:gd name="T93" fmla="*/ 108 h 217"/>
              <a:gd name="T94" fmla="*/ 135 w 217"/>
              <a:gd name="T95" fmla="*/ 135 h 217"/>
              <a:gd name="T96" fmla="*/ 109 w 217"/>
              <a:gd name="T97" fmla="*/ 71 h 217"/>
              <a:gd name="T98" fmla="*/ 109 w 217"/>
              <a:gd name="T99" fmla="*/ 135 h 217"/>
              <a:gd name="T100" fmla="*/ 90 w 217"/>
              <a:gd name="T101" fmla="*/ 90 h 217"/>
              <a:gd name="T102" fmla="*/ 135 w 217"/>
              <a:gd name="T103" fmla="*/ 108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7" h="217">
                <a:moveTo>
                  <a:pt x="208" y="83"/>
                </a:moveTo>
                <a:cubicBezTo>
                  <a:pt x="187" y="83"/>
                  <a:pt x="187" y="83"/>
                  <a:pt x="187" y="83"/>
                </a:cubicBezTo>
                <a:cubicBezTo>
                  <a:pt x="187" y="81"/>
                  <a:pt x="186" y="79"/>
                  <a:pt x="185" y="77"/>
                </a:cubicBezTo>
                <a:cubicBezTo>
                  <a:pt x="185" y="77"/>
                  <a:pt x="185" y="77"/>
                  <a:pt x="185" y="77"/>
                </a:cubicBezTo>
                <a:cubicBezTo>
                  <a:pt x="184" y="75"/>
                  <a:pt x="183" y="73"/>
                  <a:pt x="182" y="71"/>
                </a:cubicBezTo>
                <a:cubicBezTo>
                  <a:pt x="197" y="56"/>
                  <a:pt x="197" y="56"/>
                  <a:pt x="197" y="56"/>
                </a:cubicBezTo>
                <a:cubicBezTo>
                  <a:pt x="197" y="56"/>
                  <a:pt x="197" y="56"/>
                  <a:pt x="197" y="56"/>
                </a:cubicBezTo>
                <a:cubicBezTo>
                  <a:pt x="201" y="52"/>
                  <a:pt x="201" y="47"/>
                  <a:pt x="197" y="43"/>
                </a:cubicBezTo>
                <a:cubicBezTo>
                  <a:pt x="174" y="20"/>
                  <a:pt x="174" y="20"/>
                  <a:pt x="174" y="20"/>
                </a:cubicBezTo>
                <a:cubicBezTo>
                  <a:pt x="174" y="20"/>
                  <a:pt x="174" y="20"/>
                  <a:pt x="174" y="20"/>
                </a:cubicBezTo>
                <a:cubicBezTo>
                  <a:pt x="170" y="16"/>
                  <a:pt x="165" y="16"/>
                  <a:pt x="161" y="20"/>
                </a:cubicBezTo>
                <a:cubicBezTo>
                  <a:pt x="146" y="35"/>
                  <a:pt x="146" y="35"/>
                  <a:pt x="146" y="35"/>
                </a:cubicBezTo>
                <a:cubicBezTo>
                  <a:pt x="144" y="34"/>
                  <a:pt x="142" y="33"/>
                  <a:pt x="140" y="32"/>
                </a:cubicBezTo>
                <a:cubicBezTo>
                  <a:pt x="138" y="31"/>
                  <a:pt x="136" y="30"/>
                  <a:pt x="134" y="30"/>
                </a:cubicBezTo>
                <a:cubicBezTo>
                  <a:pt x="134" y="9"/>
                  <a:pt x="134" y="9"/>
                  <a:pt x="134" y="9"/>
                </a:cubicBezTo>
                <a:cubicBezTo>
                  <a:pt x="134" y="4"/>
                  <a:pt x="130" y="0"/>
                  <a:pt x="125" y="0"/>
                </a:cubicBezTo>
                <a:cubicBezTo>
                  <a:pt x="92" y="0"/>
                  <a:pt x="92" y="0"/>
                  <a:pt x="92" y="0"/>
                </a:cubicBezTo>
                <a:cubicBezTo>
                  <a:pt x="87" y="0"/>
                  <a:pt x="83" y="4"/>
                  <a:pt x="83" y="9"/>
                </a:cubicBezTo>
                <a:cubicBezTo>
                  <a:pt x="83" y="30"/>
                  <a:pt x="83" y="30"/>
                  <a:pt x="83" y="30"/>
                </a:cubicBezTo>
                <a:cubicBezTo>
                  <a:pt x="81" y="30"/>
                  <a:pt x="79" y="31"/>
                  <a:pt x="77" y="32"/>
                </a:cubicBezTo>
                <a:cubicBezTo>
                  <a:pt x="75" y="33"/>
                  <a:pt x="73" y="34"/>
                  <a:pt x="71" y="35"/>
                </a:cubicBezTo>
                <a:cubicBezTo>
                  <a:pt x="57" y="20"/>
                  <a:pt x="57" y="20"/>
                  <a:pt x="57" y="20"/>
                </a:cubicBezTo>
                <a:cubicBezTo>
                  <a:pt x="56" y="20"/>
                  <a:pt x="56" y="20"/>
                  <a:pt x="56" y="20"/>
                </a:cubicBezTo>
                <a:cubicBezTo>
                  <a:pt x="53" y="16"/>
                  <a:pt x="47" y="16"/>
                  <a:pt x="44" y="20"/>
                </a:cubicBezTo>
                <a:cubicBezTo>
                  <a:pt x="20" y="43"/>
                  <a:pt x="20" y="43"/>
                  <a:pt x="20" y="43"/>
                </a:cubicBezTo>
                <a:cubicBezTo>
                  <a:pt x="20" y="43"/>
                  <a:pt x="20" y="43"/>
                  <a:pt x="20" y="43"/>
                </a:cubicBezTo>
                <a:cubicBezTo>
                  <a:pt x="17" y="47"/>
                  <a:pt x="17" y="52"/>
                  <a:pt x="20" y="56"/>
                </a:cubicBezTo>
                <a:cubicBezTo>
                  <a:pt x="35" y="71"/>
                  <a:pt x="35" y="71"/>
                  <a:pt x="35" y="71"/>
                </a:cubicBezTo>
                <a:cubicBezTo>
                  <a:pt x="34" y="73"/>
                  <a:pt x="33" y="74"/>
                  <a:pt x="32" y="76"/>
                </a:cubicBezTo>
                <a:cubicBezTo>
                  <a:pt x="32" y="77"/>
                  <a:pt x="32" y="77"/>
                  <a:pt x="32" y="77"/>
                </a:cubicBezTo>
                <a:cubicBezTo>
                  <a:pt x="31" y="79"/>
                  <a:pt x="30" y="81"/>
                  <a:pt x="30" y="83"/>
                </a:cubicBezTo>
                <a:cubicBezTo>
                  <a:pt x="9" y="83"/>
                  <a:pt x="9" y="83"/>
                  <a:pt x="9" y="83"/>
                </a:cubicBezTo>
                <a:cubicBezTo>
                  <a:pt x="4" y="83"/>
                  <a:pt x="0" y="87"/>
                  <a:pt x="0" y="92"/>
                </a:cubicBezTo>
                <a:cubicBezTo>
                  <a:pt x="0" y="125"/>
                  <a:pt x="0" y="125"/>
                  <a:pt x="0" y="125"/>
                </a:cubicBezTo>
                <a:cubicBezTo>
                  <a:pt x="0" y="130"/>
                  <a:pt x="4" y="134"/>
                  <a:pt x="9" y="134"/>
                </a:cubicBezTo>
                <a:cubicBezTo>
                  <a:pt x="30" y="134"/>
                  <a:pt x="30" y="134"/>
                  <a:pt x="30" y="134"/>
                </a:cubicBezTo>
                <a:cubicBezTo>
                  <a:pt x="30" y="136"/>
                  <a:pt x="31" y="138"/>
                  <a:pt x="32" y="140"/>
                </a:cubicBezTo>
                <a:cubicBezTo>
                  <a:pt x="32" y="140"/>
                  <a:pt x="32" y="140"/>
                  <a:pt x="32" y="140"/>
                </a:cubicBezTo>
                <a:cubicBezTo>
                  <a:pt x="33" y="142"/>
                  <a:pt x="34" y="144"/>
                  <a:pt x="35" y="146"/>
                </a:cubicBezTo>
                <a:cubicBezTo>
                  <a:pt x="20" y="160"/>
                  <a:pt x="20" y="160"/>
                  <a:pt x="20" y="160"/>
                </a:cubicBezTo>
                <a:cubicBezTo>
                  <a:pt x="20" y="161"/>
                  <a:pt x="20" y="161"/>
                  <a:pt x="20" y="161"/>
                </a:cubicBezTo>
                <a:cubicBezTo>
                  <a:pt x="17" y="164"/>
                  <a:pt x="17" y="170"/>
                  <a:pt x="20" y="173"/>
                </a:cubicBezTo>
                <a:cubicBezTo>
                  <a:pt x="43" y="197"/>
                  <a:pt x="43" y="197"/>
                  <a:pt x="43" y="197"/>
                </a:cubicBezTo>
                <a:cubicBezTo>
                  <a:pt x="44" y="197"/>
                  <a:pt x="44" y="197"/>
                  <a:pt x="44" y="197"/>
                </a:cubicBezTo>
                <a:cubicBezTo>
                  <a:pt x="47" y="200"/>
                  <a:pt x="53" y="200"/>
                  <a:pt x="56" y="197"/>
                </a:cubicBezTo>
                <a:cubicBezTo>
                  <a:pt x="71" y="182"/>
                  <a:pt x="71" y="182"/>
                  <a:pt x="71" y="182"/>
                </a:cubicBezTo>
                <a:cubicBezTo>
                  <a:pt x="73" y="183"/>
                  <a:pt x="75" y="184"/>
                  <a:pt x="76" y="185"/>
                </a:cubicBezTo>
                <a:cubicBezTo>
                  <a:pt x="77" y="185"/>
                  <a:pt x="77" y="185"/>
                  <a:pt x="77" y="185"/>
                </a:cubicBezTo>
                <a:cubicBezTo>
                  <a:pt x="79" y="186"/>
                  <a:pt x="81" y="187"/>
                  <a:pt x="83" y="187"/>
                </a:cubicBezTo>
                <a:cubicBezTo>
                  <a:pt x="83" y="208"/>
                  <a:pt x="83" y="208"/>
                  <a:pt x="83" y="208"/>
                </a:cubicBezTo>
                <a:cubicBezTo>
                  <a:pt x="83" y="213"/>
                  <a:pt x="87" y="217"/>
                  <a:pt x="92" y="217"/>
                </a:cubicBezTo>
                <a:cubicBezTo>
                  <a:pt x="125" y="217"/>
                  <a:pt x="125" y="217"/>
                  <a:pt x="125" y="217"/>
                </a:cubicBezTo>
                <a:cubicBezTo>
                  <a:pt x="130" y="217"/>
                  <a:pt x="134" y="213"/>
                  <a:pt x="134" y="208"/>
                </a:cubicBezTo>
                <a:cubicBezTo>
                  <a:pt x="134" y="187"/>
                  <a:pt x="134" y="187"/>
                  <a:pt x="134" y="187"/>
                </a:cubicBezTo>
                <a:cubicBezTo>
                  <a:pt x="136" y="187"/>
                  <a:pt x="138" y="186"/>
                  <a:pt x="140" y="185"/>
                </a:cubicBezTo>
                <a:cubicBezTo>
                  <a:pt x="142" y="184"/>
                  <a:pt x="144" y="183"/>
                  <a:pt x="146" y="182"/>
                </a:cubicBezTo>
                <a:cubicBezTo>
                  <a:pt x="161" y="197"/>
                  <a:pt x="161" y="197"/>
                  <a:pt x="161" y="197"/>
                </a:cubicBezTo>
                <a:cubicBezTo>
                  <a:pt x="161" y="197"/>
                  <a:pt x="161" y="197"/>
                  <a:pt x="161" y="197"/>
                </a:cubicBezTo>
                <a:cubicBezTo>
                  <a:pt x="165" y="200"/>
                  <a:pt x="170" y="200"/>
                  <a:pt x="174" y="197"/>
                </a:cubicBezTo>
                <a:cubicBezTo>
                  <a:pt x="197" y="174"/>
                  <a:pt x="197" y="174"/>
                  <a:pt x="197" y="174"/>
                </a:cubicBezTo>
                <a:cubicBezTo>
                  <a:pt x="197" y="173"/>
                  <a:pt x="197" y="173"/>
                  <a:pt x="197" y="173"/>
                </a:cubicBezTo>
                <a:cubicBezTo>
                  <a:pt x="201" y="170"/>
                  <a:pt x="201" y="164"/>
                  <a:pt x="197" y="161"/>
                </a:cubicBezTo>
                <a:cubicBezTo>
                  <a:pt x="182" y="146"/>
                  <a:pt x="182" y="146"/>
                  <a:pt x="182" y="146"/>
                </a:cubicBezTo>
                <a:cubicBezTo>
                  <a:pt x="183" y="144"/>
                  <a:pt x="184" y="142"/>
                  <a:pt x="185" y="140"/>
                </a:cubicBezTo>
                <a:cubicBezTo>
                  <a:pt x="186" y="138"/>
                  <a:pt x="187" y="136"/>
                  <a:pt x="187" y="134"/>
                </a:cubicBezTo>
                <a:cubicBezTo>
                  <a:pt x="208" y="134"/>
                  <a:pt x="208" y="134"/>
                  <a:pt x="208" y="134"/>
                </a:cubicBezTo>
                <a:cubicBezTo>
                  <a:pt x="213" y="134"/>
                  <a:pt x="217" y="130"/>
                  <a:pt x="217" y="125"/>
                </a:cubicBezTo>
                <a:cubicBezTo>
                  <a:pt x="217" y="93"/>
                  <a:pt x="217" y="93"/>
                  <a:pt x="217" y="93"/>
                </a:cubicBezTo>
                <a:cubicBezTo>
                  <a:pt x="217" y="92"/>
                  <a:pt x="217" y="92"/>
                  <a:pt x="217" y="92"/>
                </a:cubicBezTo>
                <a:cubicBezTo>
                  <a:pt x="217" y="87"/>
                  <a:pt x="213" y="83"/>
                  <a:pt x="208" y="83"/>
                </a:cubicBezTo>
                <a:close/>
                <a:moveTo>
                  <a:pt x="200" y="116"/>
                </a:moveTo>
                <a:cubicBezTo>
                  <a:pt x="200" y="116"/>
                  <a:pt x="200" y="116"/>
                  <a:pt x="200" y="116"/>
                </a:cubicBezTo>
                <a:cubicBezTo>
                  <a:pt x="181" y="116"/>
                  <a:pt x="181" y="116"/>
                  <a:pt x="181" y="116"/>
                </a:cubicBezTo>
                <a:cubicBezTo>
                  <a:pt x="176" y="116"/>
                  <a:pt x="173" y="120"/>
                  <a:pt x="172" y="124"/>
                </a:cubicBezTo>
                <a:cubicBezTo>
                  <a:pt x="171" y="127"/>
                  <a:pt x="170" y="130"/>
                  <a:pt x="169" y="133"/>
                </a:cubicBezTo>
                <a:cubicBezTo>
                  <a:pt x="168" y="137"/>
                  <a:pt x="166" y="140"/>
                  <a:pt x="164" y="143"/>
                </a:cubicBezTo>
                <a:cubicBezTo>
                  <a:pt x="162" y="147"/>
                  <a:pt x="162" y="151"/>
                  <a:pt x="165" y="154"/>
                </a:cubicBezTo>
                <a:cubicBezTo>
                  <a:pt x="165" y="154"/>
                  <a:pt x="165" y="154"/>
                  <a:pt x="165" y="154"/>
                </a:cubicBezTo>
                <a:cubicBezTo>
                  <a:pt x="178" y="167"/>
                  <a:pt x="178" y="167"/>
                  <a:pt x="178" y="167"/>
                </a:cubicBezTo>
                <a:cubicBezTo>
                  <a:pt x="167" y="178"/>
                  <a:pt x="167" y="178"/>
                  <a:pt x="167" y="178"/>
                </a:cubicBezTo>
                <a:cubicBezTo>
                  <a:pt x="154" y="165"/>
                  <a:pt x="154" y="165"/>
                  <a:pt x="154" y="165"/>
                </a:cubicBezTo>
                <a:cubicBezTo>
                  <a:pt x="151" y="162"/>
                  <a:pt x="146" y="162"/>
                  <a:pt x="143" y="164"/>
                </a:cubicBezTo>
                <a:cubicBezTo>
                  <a:pt x="140" y="166"/>
                  <a:pt x="137" y="167"/>
                  <a:pt x="134" y="169"/>
                </a:cubicBezTo>
                <a:cubicBezTo>
                  <a:pt x="130" y="170"/>
                  <a:pt x="127" y="171"/>
                  <a:pt x="123" y="172"/>
                </a:cubicBezTo>
                <a:cubicBezTo>
                  <a:pt x="119" y="173"/>
                  <a:pt x="116" y="177"/>
                  <a:pt x="116" y="181"/>
                </a:cubicBezTo>
                <a:cubicBezTo>
                  <a:pt x="116" y="199"/>
                  <a:pt x="116" y="199"/>
                  <a:pt x="116" y="199"/>
                </a:cubicBezTo>
                <a:cubicBezTo>
                  <a:pt x="101" y="199"/>
                  <a:pt x="101" y="199"/>
                  <a:pt x="101" y="199"/>
                </a:cubicBezTo>
                <a:cubicBezTo>
                  <a:pt x="101" y="181"/>
                  <a:pt x="101" y="181"/>
                  <a:pt x="101" y="181"/>
                </a:cubicBezTo>
                <a:cubicBezTo>
                  <a:pt x="101" y="176"/>
                  <a:pt x="98" y="173"/>
                  <a:pt x="93" y="172"/>
                </a:cubicBezTo>
                <a:cubicBezTo>
                  <a:pt x="90" y="171"/>
                  <a:pt x="87" y="170"/>
                  <a:pt x="84" y="169"/>
                </a:cubicBezTo>
                <a:cubicBezTo>
                  <a:pt x="83" y="168"/>
                  <a:pt x="83" y="168"/>
                  <a:pt x="83" y="168"/>
                </a:cubicBezTo>
                <a:cubicBezTo>
                  <a:pt x="80" y="167"/>
                  <a:pt x="77" y="166"/>
                  <a:pt x="74" y="164"/>
                </a:cubicBezTo>
                <a:cubicBezTo>
                  <a:pt x="71" y="162"/>
                  <a:pt x="66" y="162"/>
                  <a:pt x="63" y="165"/>
                </a:cubicBezTo>
                <a:cubicBezTo>
                  <a:pt x="63" y="165"/>
                  <a:pt x="63" y="165"/>
                  <a:pt x="63" y="165"/>
                </a:cubicBezTo>
                <a:cubicBezTo>
                  <a:pt x="50" y="178"/>
                  <a:pt x="50" y="178"/>
                  <a:pt x="50" y="178"/>
                </a:cubicBezTo>
                <a:cubicBezTo>
                  <a:pt x="39" y="167"/>
                  <a:pt x="39" y="167"/>
                  <a:pt x="39" y="167"/>
                </a:cubicBezTo>
                <a:cubicBezTo>
                  <a:pt x="52" y="154"/>
                  <a:pt x="52" y="154"/>
                  <a:pt x="52" y="154"/>
                </a:cubicBezTo>
                <a:cubicBezTo>
                  <a:pt x="55" y="151"/>
                  <a:pt x="55" y="146"/>
                  <a:pt x="53" y="143"/>
                </a:cubicBezTo>
                <a:cubicBezTo>
                  <a:pt x="51" y="140"/>
                  <a:pt x="50" y="137"/>
                  <a:pt x="48" y="133"/>
                </a:cubicBezTo>
                <a:cubicBezTo>
                  <a:pt x="48" y="133"/>
                  <a:pt x="48" y="133"/>
                  <a:pt x="48" y="133"/>
                </a:cubicBezTo>
                <a:cubicBezTo>
                  <a:pt x="47" y="130"/>
                  <a:pt x="46" y="127"/>
                  <a:pt x="45" y="123"/>
                </a:cubicBezTo>
                <a:cubicBezTo>
                  <a:pt x="44" y="119"/>
                  <a:pt x="40" y="116"/>
                  <a:pt x="36" y="116"/>
                </a:cubicBezTo>
                <a:cubicBezTo>
                  <a:pt x="18" y="116"/>
                  <a:pt x="18" y="116"/>
                  <a:pt x="18" y="116"/>
                </a:cubicBezTo>
                <a:cubicBezTo>
                  <a:pt x="18" y="101"/>
                  <a:pt x="18" y="101"/>
                  <a:pt x="18" y="101"/>
                </a:cubicBezTo>
                <a:cubicBezTo>
                  <a:pt x="36" y="101"/>
                  <a:pt x="36" y="101"/>
                  <a:pt x="36" y="101"/>
                </a:cubicBezTo>
                <a:cubicBezTo>
                  <a:pt x="41" y="101"/>
                  <a:pt x="44" y="97"/>
                  <a:pt x="45" y="93"/>
                </a:cubicBezTo>
                <a:cubicBezTo>
                  <a:pt x="46" y="90"/>
                  <a:pt x="47" y="87"/>
                  <a:pt x="48" y="84"/>
                </a:cubicBezTo>
                <a:cubicBezTo>
                  <a:pt x="48" y="83"/>
                  <a:pt x="48" y="83"/>
                  <a:pt x="48" y="83"/>
                </a:cubicBezTo>
                <a:cubicBezTo>
                  <a:pt x="50" y="80"/>
                  <a:pt x="51" y="77"/>
                  <a:pt x="53" y="74"/>
                </a:cubicBezTo>
                <a:cubicBezTo>
                  <a:pt x="55" y="70"/>
                  <a:pt x="55" y="66"/>
                  <a:pt x="52" y="63"/>
                </a:cubicBezTo>
                <a:cubicBezTo>
                  <a:pt x="52" y="63"/>
                  <a:pt x="52" y="63"/>
                  <a:pt x="52" y="63"/>
                </a:cubicBezTo>
                <a:cubicBezTo>
                  <a:pt x="39" y="50"/>
                  <a:pt x="39" y="50"/>
                  <a:pt x="39" y="50"/>
                </a:cubicBezTo>
                <a:cubicBezTo>
                  <a:pt x="50" y="39"/>
                  <a:pt x="50" y="39"/>
                  <a:pt x="50" y="39"/>
                </a:cubicBezTo>
                <a:cubicBezTo>
                  <a:pt x="63" y="52"/>
                  <a:pt x="63" y="52"/>
                  <a:pt x="63" y="52"/>
                </a:cubicBezTo>
                <a:cubicBezTo>
                  <a:pt x="66" y="55"/>
                  <a:pt x="71" y="55"/>
                  <a:pt x="74" y="53"/>
                </a:cubicBezTo>
                <a:cubicBezTo>
                  <a:pt x="77" y="51"/>
                  <a:pt x="80" y="49"/>
                  <a:pt x="84" y="48"/>
                </a:cubicBezTo>
                <a:cubicBezTo>
                  <a:pt x="87" y="47"/>
                  <a:pt x="90" y="46"/>
                  <a:pt x="94" y="45"/>
                </a:cubicBezTo>
                <a:cubicBezTo>
                  <a:pt x="98" y="44"/>
                  <a:pt x="101" y="40"/>
                  <a:pt x="101" y="36"/>
                </a:cubicBezTo>
                <a:cubicBezTo>
                  <a:pt x="101" y="36"/>
                  <a:pt x="101" y="36"/>
                  <a:pt x="101" y="36"/>
                </a:cubicBezTo>
                <a:cubicBezTo>
                  <a:pt x="101" y="18"/>
                  <a:pt x="101" y="18"/>
                  <a:pt x="101" y="18"/>
                </a:cubicBezTo>
                <a:cubicBezTo>
                  <a:pt x="116" y="18"/>
                  <a:pt x="116" y="18"/>
                  <a:pt x="116" y="18"/>
                </a:cubicBezTo>
                <a:cubicBezTo>
                  <a:pt x="116" y="36"/>
                  <a:pt x="116" y="36"/>
                  <a:pt x="116" y="36"/>
                </a:cubicBezTo>
                <a:cubicBezTo>
                  <a:pt x="116" y="41"/>
                  <a:pt x="120" y="44"/>
                  <a:pt x="124" y="45"/>
                </a:cubicBezTo>
                <a:cubicBezTo>
                  <a:pt x="127" y="46"/>
                  <a:pt x="130" y="47"/>
                  <a:pt x="133" y="48"/>
                </a:cubicBezTo>
                <a:cubicBezTo>
                  <a:pt x="137" y="49"/>
                  <a:pt x="140" y="51"/>
                  <a:pt x="143" y="53"/>
                </a:cubicBezTo>
                <a:cubicBezTo>
                  <a:pt x="147" y="55"/>
                  <a:pt x="152" y="55"/>
                  <a:pt x="154" y="51"/>
                </a:cubicBezTo>
                <a:cubicBezTo>
                  <a:pt x="167" y="39"/>
                  <a:pt x="167" y="39"/>
                  <a:pt x="167" y="39"/>
                </a:cubicBezTo>
                <a:cubicBezTo>
                  <a:pt x="178" y="50"/>
                  <a:pt x="178" y="50"/>
                  <a:pt x="178" y="50"/>
                </a:cubicBezTo>
                <a:cubicBezTo>
                  <a:pt x="165" y="63"/>
                  <a:pt x="165" y="63"/>
                  <a:pt x="165" y="63"/>
                </a:cubicBezTo>
                <a:cubicBezTo>
                  <a:pt x="162" y="66"/>
                  <a:pt x="162" y="71"/>
                  <a:pt x="164" y="74"/>
                </a:cubicBezTo>
                <a:cubicBezTo>
                  <a:pt x="166" y="77"/>
                  <a:pt x="168" y="80"/>
                  <a:pt x="169" y="84"/>
                </a:cubicBezTo>
                <a:cubicBezTo>
                  <a:pt x="169" y="84"/>
                  <a:pt x="169" y="84"/>
                  <a:pt x="169" y="84"/>
                </a:cubicBezTo>
                <a:cubicBezTo>
                  <a:pt x="170" y="87"/>
                  <a:pt x="171" y="90"/>
                  <a:pt x="172" y="94"/>
                </a:cubicBezTo>
                <a:cubicBezTo>
                  <a:pt x="173" y="98"/>
                  <a:pt x="177" y="101"/>
                  <a:pt x="181" y="101"/>
                </a:cubicBezTo>
                <a:cubicBezTo>
                  <a:pt x="181" y="101"/>
                  <a:pt x="181" y="101"/>
                  <a:pt x="181" y="101"/>
                </a:cubicBezTo>
                <a:cubicBezTo>
                  <a:pt x="200" y="101"/>
                  <a:pt x="200" y="101"/>
                  <a:pt x="200" y="101"/>
                </a:cubicBezTo>
                <a:cubicBezTo>
                  <a:pt x="200" y="116"/>
                  <a:pt x="200" y="116"/>
                  <a:pt x="200" y="116"/>
                </a:cubicBezTo>
                <a:close/>
                <a:moveTo>
                  <a:pt x="109" y="71"/>
                </a:moveTo>
                <a:cubicBezTo>
                  <a:pt x="109" y="71"/>
                  <a:pt x="109" y="71"/>
                  <a:pt x="109" y="71"/>
                </a:cubicBezTo>
                <a:cubicBezTo>
                  <a:pt x="98" y="71"/>
                  <a:pt x="89" y="75"/>
                  <a:pt x="82" y="82"/>
                </a:cubicBezTo>
                <a:cubicBezTo>
                  <a:pt x="76" y="89"/>
                  <a:pt x="71" y="98"/>
                  <a:pt x="71" y="108"/>
                </a:cubicBezTo>
                <a:cubicBezTo>
                  <a:pt x="71" y="119"/>
                  <a:pt x="76" y="128"/>
                  <a:pt x="82" y="135"/>
                </a:cubicBezTo>
                <a:cubicBezTo>
                  <a:pt x="89" y="141"/>
                  <a:pt x="98" y="146"/>
                  <a:pt x="109" y="146"/>
                </a:cubicBezTo>
                <a:cubicBezTo>
                  <a:pt x="119" y="146"/>
                  <a:pt x="128" y="141"/>
                  <a:pt x="135" y="135"/>
                </a:cubicBezTo>
                <a:cubicBezTo>
                  <a:pt x="142" y="128"/>
                  <a:pt x="146" y="119"/>
                  <a:pt x="146" y="108"/>
                </a:cubicBezTo>
                <a:cubicBezTo>
                  <a:pt x="146" y="98"/>
                  <a:pt x="142" y="89"/>
                  <a:pt x="135" y="82"/>
                </a:cubicBezTo>
                <a:cubicBezTo>
                  <a:pt x="128" y="75"/>
                  <a:pt x="119" y="71"/>
                  <a:pt x="109" y="71"/>
                </a:cubicBezTo>
                <a:close/>
                <a:moveTo>
                  <a:pt x="127" y="127"/>
                </a:moveTo>
                <a:cubicBezTo>
                  <a:pt x="127" y="127"/>
                  <a:pt x="127" y="127"/>
                  <a:pt x="127" y="127"/>
                </a:cubicBezTo>
                <a:cubicBezTo>
                  <a:pt x="123" y="132"/>
                  <a:pt x="116" y="135"/>
                  <a:pt x="109" y="135"/>
                </a:cubicBezTo>
                <a:cubicBezTo>
                  <a:pt x="101" y="135"/>
                  <a:pt x="95" y="132"/>
                  <a:pt x="90" y="127"/>
                </a:cubicBezTo>
                <a:cubicBezTo>
                  <a:pt x="85" y="122"/>
                  <a:pt x="82" y="116"/>
                  <a:pt x="82" y="108"/>
                </a:cubicBezTo>
                <a:cubicBezTo>
                  <a:pt x="82" y="101"/>
                  <a:pt x="85" y="94"/>
                  <a:pt x="90" y="90"/>
                </a:cubicBezTo>
                <a:cubicBezTo>
                  <a:pt x="95" y="85"/>
                  <a:pt x="101" y="82"/>
                  <a:pt x="109" y="82"/>
                </a:cubicBezTo>
                <a:cubicBezTo>
                  <a:pt x="116" y="82"/>
                  <a:pt x="123" y="85"/>
                  <a:pt x="127" y="90"/>
                </a:cubicBezTo>
                <a:cubicBezTo>
                  <a:pt x="132" y="94"/>
                  <a:pt x="135" y="101"/>
                  <a:pt x="135" y="108"/>
                </a:cubicBezTo>
                <a:cubicBezTo>
                  <a:pt x="135" y="116"/>
                  <a:pt x="132" y="122"/>
                  <a:pt x="127" y="127"/>
                </a:cubicBezTo>
                <a:close/>
              </a:path>
            </a:pathLst>
          </a:custGeom>
          <a:solidFill>
            <a:schemeClr val="bg1"/>
          </a:solidFill>
          <a:ln>
            <a:noFill/>
          </a:ln>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49" name="Freeform 15"/>
          <p:cNvSpPr>
            <a:spLocks noEditPoints="1"/>
          </p:cNvSpPr>
          <p:nvPr/>
        </p:nvSpPr>
        <p:spPr bwMode="auto">
          <a:xfrm>
            <a:off x="2334869" y="1511729"/>
            <a:ext cx="245237" cy="242856"/>
          </a:xfrm>
          <a:custGeom>
            <a:avLst/>
            <a:gdLst>
              <a:gd name="T0" fmla="*/ 64 w 232"/>
              <a:gd name="T1" fmla="*/ 72 h 230"/>
              <a:gd name="T2" fmla="*/ 64 w 232"/>
              <a:gd name="T3" fmla="*/ 157 h 230"/>
              <a:gd name="T4" fmla="*/ 64 w 232"/>
              <a:gd name="T5" fmla="*/ 157 h 230"/>
              <a:gd name="T6" fmla="*/ 123 w 232"/>
              <a:gd name="T7" fmla="*/ 202 h 230"/>
              <a:gd name="T8" fmla="*/ 123 w 232"/>
              <a:gd name="T9" fmla="*/ 164 h 230"/>
              <a:gd name="T10" fmla="*/ 123 w 232"/>
              <a:gd name="T11" fmla="*/ 65 h 230"/>
              <a:gd name="T12" fmla="*/ 123 w 232"/>
              <a:gd name="T13" fmla="*/ 26 h 230"/>
              <a:gd name="T14" fmla="*/ 64 w 232"/>
              <a:gd name="T15" fmla="*/ 72 h 230"/>
              <a:gd name="T16" fmla="*/ 64 w 232"/>
              <a:gd name="T17" fmla="*/ 72 h 230"/>
              <a:gd name="T18" fmla="*/ 171 w 232"/>
              <a:gd name="T19" fmla="*/ 38 h 230"/>
              <a:gd name="T20" fmla="*/ 171 w 232"/>
              <a:gd name="T21" fmla="*/ 38 h 230"/>
              <a:gd name="T22" fmla="*/ 168 w 232"/>
              <a:gd name="T23" fmla="*/ 26 h 230"/>
              <a:gd name="T24" fmla="*/ 180 w 232"/>
              <a:gd name="T25" fmla="*/ 23 h 230"/>
              <a:gd name="T26" fmla="*/ 218 w 232"/>
              <a:gd name="T27" fmla="*/ 62 h 230"/>
              <a:gd name="T28" fmla="*/ 232 w 232"/>
              <a:gd name="T29" fmla="*/ 114 h 230"/>
              <a:gd name="T30" fmla="*/ 218 w 232"/>
              <a:gd name="T31" fmla="*/ 167 h 230"/>
              <a:gd name="T32" fmla="*/ 180 w 232"/>
              <a:gd name="T33" fmla="*/ 206 h 230"/>
              <a:gd name="T34" fmla="*/ 168 w 232"/>
              <a:gd name="T35" fmla="*/ 203 h 230"/>
              <a:gd name="T36" fmla="*/ 171 w 232"/>
              <a:gd name="T37" fmla="*/ 191 h 230"/>
              <a:gd name="T38" fmla="*/ 203 w 232"/>
              <a:gd name="T39" fmla="*/ 158 h 230"/>
              <a:gd name="T40" fmla="*/ 214 w 232"/>
              <a:gd name="T41" fmla="*/ 114 h 230"/>
              <a:gd name="T42" fmla="*/ 203 w 232"/>
              <a:gd name="T43" fmla="*/ 71 h 230"/>
              <a:gd name="T44" fmla="*/ 171 w 232"/>
              <a:gd name="T45" fmla="*/ 38 h 230"/>
              <a:gd name="T46" fmla="*/ 53 w 232"/>
              <a:gd name="T47" fmla="*/ 74 h 230"/>
              <a:gd name="T48" fmla="*/ 53 w 232"/>
              <a:gd name="T49" fmla="*/ 74 h 230"/>
              <a:gd name="T50" fmla="*/ 17 w 232"/>
              <a:gd name="T51" fmla="*/ 74 h 230"/>
              <a:gd name="T52" fmla="*/ 17 w 232"/>
              <a:gd name="T53" fmla="*/ 155 h 230"/>
              <a:gd name="T54" fmla="*/ 53 w 232"/>
              <a:gd name="T55" fmla="*/ 155 h 230"/>
              <a:gd name="T56" fmla="*/ 53 w 232"/>
              <a:gd name="T57" fmla="*/ 74 h 230"/>
              <a:gd name="T58" fmla="*/ 56 w 232"/>
              <a:gd name="T59" fmla="*/ 56 h 230"/>
              <a:gd name="T60" fmla="*/ 56 w 232"/>
              <a:gd name="T61" fmla="*/ 56 h 230"/>
              <a:gd name="T62" fmla="*/ 127 w 232"/>
              <a:gd name="T63" fmla="*/ 2 h 230"/>
              <a:gd name="T64" fmla="*/ 132 w 232"/>
              <a:gd name="T65" fmla="*/ 0 h 230"/>
              <a:gd name="T66" fmla="*/ 141 w 232"/>
              <a:gd name="T67" fmla="*/ 9 h 230"/>
              <a:gd name="T68" fmla="*/ 141 w 232"/>
              <a:gd name="T69" fmla="*/ 65 h 230"/>
              <a:gd name="T70" fmla="*/ 141 w 232"/>
              <a:gd name="T71" fmla="*/ 67 h 230"/>
              <a:gd name="T72" fmla="*/ 162 w 232"/>
              <a:gd name="T73" fmla="*/ 83 h 230"/>
              <a:gd name="T74" fmla="*/ 173 w 232"/>
              <a:gd name="T75" fmla="*/ 114 h 230"/>
              <a:gd name="T76" fmla="*/ 162 w 232"/>
              <a:gd name="T77" fmla="*/ 146 h 230"/>
              <a:gd name="T78" fmla="*/ 141 w 232"/>
              <a:gd name="T79" fmla="*/ 162 h 230"/>
              <a:gd name="T80" fmla="*/ 141 w 232"/>
              <a:gd name="T81" fmla="*/ 164 h 230"/>
              <a:gd name="T82" fmla="*/ 141 w 232"/>
              <a:gd name="T83" fmla="*/ 220 h 230"/>
              <a:gd name="T84" fmla="*/ 139 w 232"/>
              <a:gd name="T85" fmla="*/ 226 h 230"/>
              <a:gd name="T86" fmla="*/ 127 w 232"/>
              <a:gd name="T87" fmla="*/ 227 h 230"/>
              <a:gd name="T88" fmla="*/ 56 w 232"/>
              <a:gd name="T89" fmla="*/ 173 h 230"/>
              <a:gd name="T90" fmla="*/ 9 w 232"/>
              <a:gd name="T91" fmla="*/ 173 h 230"/>
              <a:gd name="T92" fmla="*/ 9 w 232"/>
              <a:gd name="T93" fmla="*/ 173 h 230"/>
              <a:gd name="T94" fmla="*/ 0 w 232"/>
              <a:gd name="T95" fmla="*/ 164 h 230"/>
              <a:gd name="T96" fmla="*/ 0 w 232"/>
              <a:gd name="T97" fmla="*/ 65 h 230"/>
              <a:gd name="T98" fmla="*/ 0 w 232"/>
              <a:gd name="T99" fmla="*/ 65 h 230"/>
              <a:gd name="T100" fmla="*/ 9 w 232"/>
              <a:gd name="T101" fmla="*/ 56 h 230"/>
              <a:gd name="T102" fmla="*/ 56 w 232"/>
              <a:gd name="T103" fmla="*/ 56 h 230"/>
              <a:gd name="T104" fmla="*/ 141 w 232"/>
              <a:gd name="T105" fmla="*/ 79 h 230"/>
              <a:gd name="T106" fmla="*/ 141 w 232"/>
              <a:gd name="T107" fmla="*/ 79 h 230"/>
              <a:gd name="T108" fmla="*/ 141 w 232"/>
              <a:gd name="T109" fmla="*/ 150 h 230"/>
              <a:gd name="T110" fmla="*/ 154 w 232"/>
              <a:gd name="T111" fmla="*/ 140 h 230"/>
              <a:gd name="T112" fmla="*/ 162 w 232"/>
              <a:gd name="T113" fmla="*/ 114 h 230"/>
              <a:gd name="T114" fmla="*/ 154 w 232"/>
              <a:gd name="T115" fmla="*/ 89 h 230"/>
              <a:gd name="T116" fmla="*/ 141 w 232"/>
              <a:gd name="T117" fmla="*/ 7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2" h="230">
                <a:moveTo>
                  <a:pt x="64" y="72"/>
                </a:moveTo>
                <a:cubicBezTo>
                  <a:pt x="64" y="157"/>
                  <a:pt x="64" y="157"/>
                  <a:pt x="64" y="157"/>
                </a:cubicBezTo>
                <a:cubicBezTo>
                  <a:pt x="64" y="157"/>
                  <a:pt x="64" y="157"/>
                  <a:pt x="64" y="157"/>
                </a:cubicBezTo>
                <a:cubicBezTo>
                  <a:pt x="123" y="202"/>
                  <a:pt x="123" y="202"/>
                  <a:pt x="123" y="202"/>
                </a:cubicBezTo>
                <a:cubicBezTo>
                  <a:pt x="123" y="164"/>
                  <a:pt x="123" y="164"/>
                  <a:pt x="123" y="164"/>
                </a:cubicBezTo>
                <a:cubicBezTo>
                  <a:pt x="123" y="65"/>
                  <a:pt x="123" y="65"/>
                  <a:pt x="123" y="65"/>
                </a:cubicBezTo>
                <a:cubicBezTo>
                  <a:pt x="123" y="26"/>
                  <a:pt x="123" y="26"/>
                  <a:pt x="123" y="26"/>
                </a:cubicBezTo>
                <a:cubicBezTo>
                  <a:pt x="64" y="72"/>
                  <a:pt x="64" y="72"/>
                  <a:pt x="64" y="72"/>
                </a:cubicBezTo>
                <a:cubicBezTo>
                  <a:pt x="64" y="72"/>
                  <a:pt x="64" y="72"/>
                  <a:pt x="64" y="72"/>
                </a:cubicBezTo>
                <a:close/>
                <a:moveTo>
                  <a:pt x="171" y="38"/>
                </a:moveTo>
                <a:cubicBezTo>
                  <a:pt x="171" y="38"/>
                  <a:pt x="171" y="38"/>
                  <a:pt x="171" y="38"/>
                </a:cubicBezTo>
                <a:cubicBezTo>
                  <a:pt x="167" y="36"/>
                  <a:pt x="165" y="30"/>
                  <a:pt x="168" y="26"/>
                </a:cubicBezTo>
                <a:cubicBezTo>
                  <a:pt x="170" y="22"/>
                  <a:pt x="176" y="21"/>
                  <a:pt x="180" y="23"/>
                </a:cubicBezTo>
                <a:cubicBezTo>
                  <a:pt x="196" y="33"/>
                  <a:pt x="209" y="46"/>
                  <a:pt x="218" y="62"/>
                </a:cubicBezTo>
                <a:cubicBezTo>
                  <a:pt x="227" y="77"/>
                  <a:pt x="232" y="95"/>
                  <a:pt x="232" y="114"/>
                </a:cubicBezTo>
                <a:cubicBezTo>
                  <a:pt x="232" y="133"/>
                  <a:pt x="227" y="151"/>
                  <a:pt x="218" y="167"/>
                </a:cubicBezTo>
                <a:cubicBezTo>
                  <a:pt x="209" y="183"/>
                  <a:pt x="196" y="196"/>
                  <a:pt x="180" y="206"/>
                </a:cubicBezTo>
                <a:cubicBezTo>
                  <a:pt x="176" y="208"/>
                  <a:pt x="170" y="207"/>
                  <a:pt x="168" y="203"/>
                </a:cubicBezTo>
                <a:cubicBezTo>
                  <a:pt x="165" y="199"/>
                  <a:pt x="167" y="193"/>
                  <a:pt x="171" y="191"/>
                </a:cubicBezTo>
                <a:cubicBezTo>
                  <a:pt x="184" y="183"/>
                  <a:pt x="195" y="172"/>
                  <a:pt x="203" y="158"/>
                </a:cubicBezTo>
                <a:cubicBezTo>
                  <a:pt x="210" y="145"/>
                  <a:pt x="214" y="130"/>
                  <a:pt x="214" y="114"/>
                </a:cubicBezTo>
                <a:cubicBezTo>
                  <a:pt x="214" y="98"/>
                  <a:pt x="210" y="84"/>
                  <a:pt x="203" y="71"/>
                </a:cubicBezTo>
                <a:cubicBezTo>
                  <a:pt x="195" y="57"/>
                  <a:pt x="184" y="46"/>
                  <a:pt x="171" y="38"/>
                </a:cubicBezTo>
                <a:close/>
                <a:moveTo>
                  <a:pt x="53" y="74"/>
                </a:moveTo>
                <a:cubicBezTo>
                  <a:pt x="53" y="74"/>
                  <a:pt x="53" y="74"/>
                  <a:pt x="53" y="74"/>
                </a:cubicBezTo>
                <a:cubicBezTo>
                  <a:pt x="17" y="74"/>
                  <a:pt x="17" y="74"/>
                  <a:pt x="17" y="74"/>
                </a:cubicBezTo>
                <a:cubicBezTo>
                  <a:pt x="17" y="155"/>
                  <a:pt x="17" y="155"/>
                  <a:pt x="17" y="155"/>
                </a:cubicBezTo>
                <a:cubicBezTo>
                  <a:pt x="53" y="155"/>
                  <a:pt x="53" y="155"/>
                  <a:pt x="53" y="155"/>
                </a:cubicBezTo>
                <a:cubicBezTo>
                  <a:pt x="53" y="74"/>
                  <a:pt x="53" y="74"/>
                  <a:pt x="53" y="74"/>
                </a:cubicBezTo>
                <a:close/>
                <a:moveTo>
                  <a:pt x="56" y="56"/>
                </a:moveTo>
                <a:cubicBezTo>
                  <a:pt x="56" y="56"/>
                  <a:pt x="56" y="56"/>
                  <a:pt x="56" y="56"/>
                </a:cubicBezTo>
                <a:cubicBezTo>
                  <a:pt x="127" y="2"/>
                  <a:pt x="127" y="2"/>
                  <a:pt x="127" y="2"/>
                </a:cubicBezTo>
                <a:cubicBezTo>
                  <a:pt x="128" y="1"/>
                  <a:pt x="130" y="0"/>
                  <a:pt x="132" y="0"/>
                </a:cubicBezTo>
                <a:cubicBezTo>
                  <a:pt x="137" y="0"/>
                  <a:pt x="141" y="4"/>
                  <a:pt x="141" y="9"/>
                </a:cubicBezTo>
                <a:cubicBezTo>
                  <a:pt x="141" y="65"/>
                  <a:pt x="141" y="65"/>
                  <a:pt x="141" y="65"/>
                </a:cubicBezTo>
                <a:cubicBezTo>
                  <a:pt x="141" y="67"/>
                  <a:pt x="141" y="67"/>
                  <a:pt x="141" y="67"/>
                </a:cubicBezTo>
                <a:cubicBezTo>
                  <a:pt x="149" y="71"/>
                  <a:pt x="156" y="76"/>
                  <a:pt x="162" y="83"/>
                </a:cubicBezTo>
                <a:cubicBezTo>
                  <a:pt x="169" y="92"/>
                  <a:pt x="173" y="103"/>
                  <a:pt x="173" y="114"/>
                </a:cubicBezTo>
                <a:cubicBezTo>
                  <a:pt x="173" y="126"/>
                  <a:pt x="169" y="137"/>
                  <a:pt x="162" y="146"/>
                </a:cubicBezTo>
                <a:cubicBezTo>
                  <a:pt x="157" y="153"/>
                  <a:pt x="149" y="158"/>
                  <a:pt x="141" y="162"/>
                </a:cubicBezTo>
                <a:cubicBezTo>
                  <a:pt x="141" y="164"/>
                  <a:pt x="141" y="164"/>
                  <a:pt x="141" y="164"/>
                </a:cubicBezTo>
                <a:cubicBezTo>
                  <a:pt x="141" y="220"/>
                  <a:pt x="141" y="220"/>
                  <a:pt x="141" y="220"/>
                </a:cubicBezTo>
                <a:cubicBezTo>
                  <a:pt x="141" y="222"/>
                  <a:pt x="141" y="224"/>
                  <a:pt x="139" y="226"/>
                </a:cubicBezTo>
                <a:cubicBezTo>
                  <a:pt x="136" y="230"/>
                  <a:pt x="131" y="230"/>
                  <a:pt x="127" y="227"/>
                </a:cubicBezTo>
                <a:cubicBezTo>
                  <a:pt x="56" y="173"/>
                  <a:pt x="56" y="173"/>
                  <a:pt x="56" y="173"/>
                </a:cubicBezTo>
                <a:cubicBezTo>
                  <a:pt x="9" y="173"/>
                  <a:pt x="9" y="173"/>
                  <a:pt x="9" y="173"/>
                </a:cubicBezTo>
                <a:cubicBezTo>
                  <a:pt x="9" y="173"/>
                  <a:pt x="9" y="173"/>
                  <a:pt x="9" y="173"/>
                </a:cubicBezTo>
                <a:cubicBezTo>
                  <a:pt x="4" y="173"/>
                  <a:pt x="0" y="169"/>
                  <a:pt x="0" y="164"/>
                </a:cubicBezTo>
                <a:cubicBezTo>
                  <a:pt x="0" y="65"/>
                  <a:pt x="0" y="65"/>
                  <a:pt x="0" y="65"/>
                </a:cubicBezTo>
                <a:cubicBezTo>
                  <a:pt x="0" y="65"/>
                  <a:pt x="0" y="65"/>
                  <a:pt x="0" y="65"/>
                </a:cubicBezTo>
                <a:cubicBezTo>
                  <a:pt x="0" y="60"/>
                  <a:pt x="4" y="56"/>
                  <a:pt x="9" y="56"/>
                </a:cubicBezTo>
                <a:cubicBezTo>
                  <a:pt x="56" y="56"/>
                  <a:pt x="56" y="56"/>
                  <a:pt x="56" y="56"/>
                </a:cubicBezTo>
                <a:close/>
                <a:moveTo>
                  <a:pt x="141" y="79"/>
                </a:moveTo>
                <a:cubicBezTo>
                  <a:pt x="141" y="79"/>
                  <a:pt x="141" y="79"/>
                  <a:pt x="141" y="79"/>
                </a:cubicBezTo>
                <a:cubicBezTo>
                  <a:pt x="141" y="150"/>
                  <a:pt x="141" y="150"/>
                  <a:pt x="141" y="150"/>
                </a:cubicBezTo>
                <a:cubicBezTo>
                  <a:pt x="146" y="147"/>
                  <a:pt x="150" y="144"/>
                  <a:pt x="154" y="140"/>
                </a:cubicBezTo>
                <a:cubicBezTo>
                  <a:pt x="159" y="133"/>
                  <a:pt x="162" y="124"/>
                  <a:pt x="162" y="114"/>
                </a:cubicBezTo>
                <a:cubicBezTo>
                  <a:pt x="162" y="105"/>
                  <a:pt x="159" y="96"/>
                  <a:pt x="154" y="89"/>
                </a:cubicBezTo>
                <a:cubicBezTo>
                  <a:pt x="150" y="85"/>
                  <a:pt x="146" y="81"/>
                  <a:pt x="141" y="7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50" name="Freeform 16"/>
          <p:cNvSpPr>
            <a:spLocks noEditPoints="1"/>
          </p:cNvSpPr>
          <p:nvPr/>
        </p:nvSpPr>
        <p:spPr bwMode="auto">
          <a:xfrm>
            <a:off x="3240817" y="2722438"/>
            <a:ext cx="235713" cy="234523"/>
          </a:xfrm>
          <a:custGeom>
            <a:avLst/>
            <a:gdLst>
              <a:gd name="T0" fmla="*/ 40 w 223"/>
              <a:gd name="T1" fmla="*/ 111 h 222"/>
              <a:gd name="T2" fmla="*/ 23 w 223"/>
              <a:gd name="T3" fmla="*/ 111 h 222"/>
              <a:gd name="T4" fmla="*/ 31 w 223"/>
              <a:gd name="T5" fmla="*/ 42 h 222"/>
              <a:gd name="T6" fmla="*/ 40 w 223"/>
              <a:gd name="T7" fmla="*/ 34 h 222"/>
              <a:gd name="T8" fmla="*/ 23 w 223"/>
              <a:gd name="T9" fmla="*/ 34 h 222"/>
              <a:gd name="T10" fmla="*/ 31 w 223"/>
              <a:gd name="T11" fmla="*/ 197 h 222"/>
              <a:gd name="T12" fmla="*/ 40 w 223"/>
              <a:gd name="T13" fmla="*/ 188 h 222"/>
              <a:gd name="T14" fmla="*/ 23 w 223"/>
              <a:gd name="T15" fmla="*/ 188 h 222"/>
              <a:gd name="T16" fmla="*/ 217 w 223"/>
              <a:gd name="T17" fmla="*/ 77 h 222"/>
              <a:gd name="T18" fmla="*/ 6 w 223"/>
              <a:gd name="T19" fmla="*/ 77 h 222"/>
              <a:gd name="T20" fmla="*/ 0 w 223"/>
              <a:gd name="T21" fmla="*/ 140 h 222"/>
              <a:gd name="T22" fmla="*/ 217 w 223"/>
              <a:gd name="T23" fmla="*/ 145 h 222"/>
              <a:gd name="T24" fmla="*/ 223 w 223"/>
              <a:gd name="T25" fmla="*/ 82 h 222"/>
              <a:gd name="T26" fmla="*/ 212 w 223"/>
              <a:gd name="T27" fmla="*/ 134 h 222"/>
              <a:gd name="T28" fmla="*/ 11 w 223"/>
              <a:gd name="T29" fmla="*/ 134 h 222"/>
              <a:gd name="T30" fmla="*/ 212 w 223"/>
              <a:gd name="T31" fmla="*/ 88 h 222"/>
              <a:gd name="T32" fmla="*/ 217 w 223"/>
              <a:gd name="T33" fmla="*/ 0 h 222"/>
              <a:gd name="T34" fmla="*/ 6 w 223"/>
              <a:gd name="T35" fmla="*/ 0 h 222"/>
              <a:gd name="T36" fmla="*/ 0 w 223"/>
              <a:gd name="T37" fmla="*/ 62 h 222"/>
              <a:gd name="T38" fmla="*/ 217 w 223"/>
              <a:gd name="T39" fmla="*/ 67 h 222"/>
              <a:gd name="T40" fmla="*/ 223 w 223"/>
              <a:gd name="T41" fmla="*/ 5 h 222"/>
              <a:gd name="T42" fmla="*/ 212 w 223"/>
              <a:gd name="T43" fmla="*/ 57 h 222"/>
              <a:gd name="T44" fmla="*/ 11 w 223"/>
              <a:gd name="T45" fmla="*/ 57 h 222"/>
              <a:gd name="T46" fmla="*/ 212 w 223"/>
              <a:gd name="T47" fmla="*/ 10 h 222"/>
              <a:gd name="T48" fmla="*/ 217 w 223"/>
              <a:gd name="T49" fmla="*/ 155 h 222"/>
              <a:gd name="T50" fmla="*/ 6 w 223"/>
              <a:gd name="T51" fmla="*/ 155 h 222"/>
              <a:gd name="T52" fmla="*/ 0 w 223"/>
              <a:gd name="T53" fmla="*/ 217 h 222"/>
              <a:gd name="T54" fmla="*/ 217 w 223"/>
              <a:gd name="T55" fmla="*/ 222 h 222"/>
              <a:gd name="T56" fmla="*/ 223 w 223"/>
              <a:gd name="T57" fmla="*/ 160 h 222"/>
              <a:gd name="T58" fmla="*/ 212 w 223"/>
              <a:gd name="T59" fmla="*/ 212 h 222"/>
              <a:gd name="T60" fmla="*/ 11 w 223"/>
              <a:gd name="T61" fmla="*/ 212 h 222"/>
              <a:gd name="T62" fmla="*/ 212 w 223"/>
              <a:gd name="T63"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22">
                <a:moveTo>
                  <a:pt x="31" y="120"/>
                </a:moveTo>
                <a:cubicBezTo>
                  <a:pt x="36" y="120"/>
                  <a:pt x="40" y="116"/>
                  <a:pt x="40" y="111"/>
                </a:cubicBezTo>
                <a:cubicBezTo>
                  <a:pt x="40" y="106"/>
                  <a:pt x="36" y="102"/>
                  <a:pt x="31" y="102"/>
                </a:cubicBezTo>
                <a:cubicBezTo>
                  <a:pt x="27" y="102"/>
                  <a:pt x="23" y="106"/>
                  <a:pt x="23" y="111"/>
                </a:cubicBezTo>
                <a:cubicBezTo>
                  <a:pt x="23" y="116"/>
                  <a:pt x="27" y="120"/>
                  <a:pt x="31" y="120"/>
                </a:cubicBezTo>
                <a:close/>
                <a:moveTo>
                  <a:pt x="31" y="42"/>
                </a:moveTo>
                <a:cubicBezTo>
                  <a:pt x="31" y="42"/>
                  <a:pt x="31" y="42"/>
                  <a:pt x="31" y="42"/>
                </a:cubicBezTo>
                <a:cubicBezTo>
                  <a:pt x="36" y="42"/>
                  <a:pt x="40" y="38"/>
                  <a:pt x="40" y="34"/>
                </a:cubicBezTo>
                <a:cubicBezTo>
                  <a:pt x="40" y="29"/>
                  <a:pt x="36" y="25"/>
                  <a:pt x="31" y="25"/>
                </a:cubicBezTo>
                <a:cubicBezTo>
                  <a:pt x="27" y="25"/>
                  <a:pt x="23" y="29"/>
                  <a:pt x="23" y="34"/>
                </a:cubicBezTo>
                <a:cubicBezTo>
                  <a:pt x="23" y="38"/>
                  <a:pt x="27" y="42"/>
                  <a:pt x="31" y="42"/>
                </a:cubicBezTo>
                <a:close/>
                <a:moveTo>
                  <a:pt x="31" y="197"/>
                </a:moveTo>
                <a:cubicBezTo>
                  <a:pt x="31" y="197"/>
                  <a:pt x="31" y="197"/>
                  <a:pt x="31" y="197"/>
                </a:cubicBezTo>
                <a:cubicBezTo>
                  <a:pt x="36" y="197"/>
                  <a:pt x="40" y="193"/>
                  <a:pt x="40" y="188"/>
                </a:cubicBezTo>
                <a:cubicBezTo>
                  <a:pt x="40" y="183"/>
                  <a:pt x="36" y="179"/>
                  <a:pt x="31" y="179"/>
                </a:cubicBezTo>
                <a:cubicBezTo>
                  <a:pt x="27" y="179"/>
                  <a:pt x="23" y="183"/>
                  <a:pt x="23" y="188"/>
                </a:cubicBezTo>
                <a:cubicBezTo>
                  <a:pt x="23" y="193"/>
                  <a:pt x="27" y="197"/>
                  <a:pt x="31" y="197"/>
                </a:cubicBezTo>
                <a:close/>
                <a:moveTo>
                  <a:pt x="217" y="77"/>
                </a:moveTo>
                <a:cubicBezTo>
                  <a:pt x="217" y="77"/>
                  <a:pt x="217" y="77"/>
                  <a:pt x="217" y="77"/>
                </a:cubicBezTo>
                <a:cubicBezTo>
                  <a:pt x="6" y="77"/>
                  <a:pt x="6" y="77"/>
                  <a:pt x="6" y="77"/>
                </a:cubicBezTo>
                <a:cubicBezTo>
                  <a:pt x="3" y="77"/>
                  <a:pt x="0" y="80"/>
                  <a:pt x="0" y="82"/>
                </a:cubicBezTo>
                <a:cubicBezTo>
                  <a:pt x="0" y="140"/>
                  <a:pt x="0" y="140"/>
                  <a:pt x="0" y="140"/>
                </a:cubicBezTo>
                <a:cubicBezTo>
                  <a:pt x="0" y="142"/>
                  <a:pt x="3" y="145"/>
                  <a:pt x="6" y="145"/>
                </a:cubicBezTo>
                <a:cubicBezTo>
                  <a:pt x="217" y="145"/>
                  <a:pt x="217" y="145"/>
                  <a:pt x="217" y="145"/>
                </a:cubicBezTo>
                <a:cubicBezTo>
                  <a:pt x="220" y="145"/>
                  <a:pt x="223" y="142"/>
                  <a:pt x="223" y="140"/>
                </a:cubicBezTo>
                <a:cubicBezTo>
                  <a:pt x="223" y="82"/>
                  <a:pt x="223" y="82"/>
                  <a:pt x="223" y="82"/>
                </a:cubicBezTo>
                <a:cubicBezTo>
                  <a:pt x="223" y="80"/>
                  <a:pt x="220" y="77"/>
                  <a:pt x="217" y="77"/>
                </a:cubicBezTo>
                <a:close/>
                <a:moveTo>
                  <a:pt x="212" y="134"/>
                </a:moveTo>
                <a:cubicBezTo>
                  <a:pt x="212" y="134"/>
                  <a:pt x="212" y="134"/>
                  <a:pt x="212" y="134"/>
                </a:cubicBezTo>
                <a:cubicBezTo>
                  <a:pt x="11" y="134"/>
                  <a:pt x="11" y="134"/>
                  <a:pt x="11" y="134"/>
                </a:cubicBezTo>
                <a:cubicBezTo>
                  <a:pt x="11" y="88"/>
                  <a:pt x="11" y="88"/>
                  <a:pt x="11" y="88"/>
                </a:cubicBezTo>
                <a:cubicBezTo>
                  <a:pt x="212" y="88"/>
                  <a:pt x="212" y="88"/>
                  <a:pt x="212" y="88"/>
                </a:cubicBezTo>
                <a:cubicBezTo>
                  <a:pt x="212" y="134"/>
                  <a:pt x="212" y="134"/>
                  <a:pt x="212" y="134"/>
                </a:cubicBezTo>
                <a:close/>
                <a:moveTo>
                  <a:pt x="217" y="0"/>
                </a:moveTo>
                <a:cubicBezTo>
                  <a:pt x="217" y="0"/>
                  <a:pt x="217" y="0"/>
                  <a:pt x="217" y="0"/>
                </a:cubicBezTo>
                <a:cubicBezTo>
                  <a:pt x="6" y="0"/>
                  <a:pt x="6" y="0"/>
                  <a:pt x="6" y="0"/>
                </a:cubicBezTo>
                <a:cubicBezTo>
                  <a:pt x="3" y="0"/>
                  <a:pt x="0" y="2"/>
                  <a:pt x="0" y="5"/>
                </a:cubicBezTo>
                <a:cubicBezTo>
                  <a:pt x="0" y="62"/>
                  <a:pt x="0" y="62"/>
                  <a:pt x="0" y="62"/>
                </a:cubicBezTo>
                <a:cubicBezTo>
                  <a:pt x="0" y="65"/>
                  <a:pt x="3" y="67"/>
                  <a:pt x="6" y="67"/>
                </a:cubicBezTo>
                <a:cubicBezTo>
                  <a:pt x="217" y="67"/>
                  <a:pt x="217" y="67"/>
                  <a:pt x="217" y="67"/>
                </a:cubicBezTo>
                <a:cubicBezTo>
                  <a:pt x="220" y="67"/>
                  <a:pt x="223" y="65"/>
                  <a:pt x="223" y="62"/>
                </a:cubicBezTo>
                <a:cubicBezTo>
                  <a:pt x="223" y="5"/>
                  <a:pt x="223" y="5"/>
                  <a:pt x="223" y="5"/>
                </a:cubicBezTo>
                <a:cubicBezTo>
                  <a:pt x="223" y="2"/>
                  <a:pt x="220" y="0"/>
                  <a:pt x="217" y="0"/>
                </a:cubicBezTo>
                <a:close/>
                <a:moveTo>
                  <a:pt x="212" y="57"/>
                </a:moveTo>
                <a:cubicBezTo>
                  <a:pt x="212" y="57"/>
                  <a:pt x="212" y="57"/>
                  <a:pt x="212" y="57"/>
                </a:cubicBezTo>
                <a:cubicBezTo>
                  <a:pt x="11" y="57"/>
                  <a:pt x="11" y="57"/>
                  <a:pt x="11" y="57"/>
                </a:cubicBezTo>
                <a:cubicBezTo>
                  <a:pt x="11" y="10"/>
                  <a:pt x="11" y="10"/>
                  <a:pt x="11" y="10"/>
                </a:cubicBezTo>
                <a:cubicBezTo>
                  <a:pt x="212" y="10"/>
                  <a:pt x="212" y="10"/>
                  <a:pt x="212" y="10"/>
                </a:cubicBezTo>
                <a:cubicBezTo>
                  <a:pt x="212" y="57"/>
                  <a:pt x="212" y="57"/>
                  <a:pt x="212" y="57"/>
                </a:cubicBezTo>
                <a:close/>
                <a:moveTo>
                  <a:pt x="217" y="155"/>
                </a:moveTo>
                <a:cubicBezTo>
                  <a:pt x="217" y="155"/>
                  <a:pt x="217" y="155"/>
                  <a:pt x="217" y="155"/>
                </a:cubicBezTo>
                <a:cubicBezTo>
                  <a:pt x="6" y="155"/>
                  <a:pt x="6" y="155"/>
                  <a:pt x="6" y="155"/>
                </a:cubicBezTo>
                <a:cubicBezTo>
                  <a:pt x="3" y="155"/>
                  <a:pt x="0" y="157"/>
                  <a:pt x="0" y="160"/>
                </a:cubicBezTo>
                <a:cubicBezTo>
                  <a:pt x="0" y="217"/>
                  <a:pt x="0" y="217"/>
                  <a:pt x="0" y="217"/>
                </a:cubicBezTo>
                <a:cubicBezTo>
                  <a:pt x="0" y="220"/>
                  <a:pt x="3" y="222"/>
                  <a:pt x="6" y="222"/>
                </a:cubicBezTo>
                <a:cubicBezTo>
                  <a:pt x="217" y="222"/>
                  <a:pt x="217" y="222"/>
                  <a:pt x="217" y="222"/>
                </a:cubicBezTo>
                <a:cubicBezTo>
                  <a:pt x="220" y="222"/>
                  <a:pt x="223" y="220"/>
                  <a:pt x="223" y="217"/>
                </a:cubicBezTo>
                <a:cubicBezTo>
                  <a:pt x="223" y="160"/>
                  <a:pt x="223" y="160"/>
                  <a:pt x="223" y="160"/>
                </a:cubicBezTo>
                <a:cubicBezTo>
                  <a:pt x="223" y="157"/>
                  <a:pt x="220" y="155"/>
                  <a:pt x="217" y="155"/>
                </a:cubicBezTo>
                <a:close/>
                <a:moveTo>
                  <a:pt x="212" y="212"/>
                </a:moveTo>
                <a:cubicBezTo>
                  <a:pt x="212" y="212"/>
                  <a:pt x="212" y="212"/>
                  <a:pt x="212" y="212"/>
                </a:cubicBezTo>
                <a:cubicBezTo>
                  <a:pt x="11" y="212"/>
                  <a:pt x="11" y="212"/>
                  <a:pt x="11" y="212"/>
                </a:cubicBezTo>
                <a:cubicBezTo>
                  <a:pt x="11" y="165"/>
                  <a:pt x="11" y="165"/>
                  <a:pt x="11" y="165"/>
                </a:cubicBezTo>
                <a:cubicBezTo>
                  <a:pt x="212" y="165"/>
                  <a:pt x="212" y="165"/>
                  <a:pt x="212" y="165"/>
                </a:cubicBezTo>
                <a:cubicBezTo>
                  <a:pt x="212" y="212"/>
                  <a:pt x="212" y="212"/>
                  <a:pt x="212" y="21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51" name="Freeform 17"/>
          <p:cNvSpPr>
            <a:spLocks noEditPoints="1"/>
          </p:cNvSpPr>
          <p:nvPr/>
        </p:nvSpPr>
        <p:spPr bwMode="auto">
          <a:xfrm>
            <a:off x="1009876" y="2593866"/>
            <a:ext cx="296428" cy="192857"/>
          </a:xfrm>
          <a:custGeom>
            <a:avLst/>
            <a:gdLst>
              <a:gd name="T0" fmla="*/ 35 w 281"/>
              <a:gd name="T1" fmla="*/ 0 h 183"/>
              <a:gd name="T2" fmla="*/ 35 w 281"/>
              <a:gd name="T3" fmla="*/ 0 h 183"/>
              <a:gd name="T4" fmla="*/ 246 w 281"/>
              <a:gd name="T5" fmla="*/ 0 h 183"/>
              <a:gd name="T6" fmla="*/ 255 w 281"/>
              <a:gd name="T7" fmla="*/ 8 h 183"/>
              <a:gd name="T8" fmla="*/ 255 w 281"/>
              <a:gd name="T9" fmla="*/ 9 h 183"/>
              <a:gd name="T10" fmla="*/ 255 w 281"/>
              <a:gd name="T11" fmla="*/ 149 h 183"/>
              <a:gd name="T12" fmla="*/ 246 w 281"/>
              <a:gd name="T13" fmla="*/ 157 h 183"/>
              <a:gd name="T14" fmla="*/ 246 w 281"/>
              <a:gd name="T15" fmla="*/ 157 h 183"/>
              <a:gd name="T16" fmla="*/ 35 w 281"/>
              <a:gd name="T17" fmla="*/ 157 h 183"/>
              <a:gd name="T18" fmla="*/ 26 w 281"/>
              <a:gd name="T19" fmla="*/ 149 h 183"/>
              <a:gd name="T20" fmla="*/ 26 w 281"/>
              <a:gd name="T21" fmla="*/ 148 h 183"/>
              <a:gd name="T22" fmla="*/ 26 w 281"/>
              <a:gd name="T23" fmla="*/ 8 h 183"/>
              <a:gd name="T24" fmla="*/ 35 w 281"/>
              <a:gd name="T25" fmla="*/ 0 h 183"/>
              <a:gd name="T26" fmla="*/ 9 w 281"/>
              <a:gd name="T27" fmla="*/ 183 h 183"/>
              <a:gd name="T28" fmla="*/ 9 w 281"/>
              <a:gd name="T29" fmla="*/ 183 h 183"/>
              <a:gd name="T30" fmla="*/ 0 w 281"/>
              <a:gd name="T31" fmla="*/ 174 h 183"/>
              <a:gd name="T32" fmla="*/ 9 w 281"/>
              <a:gd name="T33" fmla="*/ 165 h 183"/>
              <a:gd name="T34" fmla="*/ 272 w 281"/>
              <a:gd name="T35" fmla="*/ 165 h 183"/>
              <a:gd name="T36" fmla="*/ 281 w 281"/>
              <a:gd name="T37" fmla="*/ 174 h 183"/>
              <a:gd name="T38" fmla="*/ 272 w 281"/>
              <a:gd name="T39" fmla="*/ 183 h 183"/>
              <a:gd name="T40" fmla="*/ 9 w 281"/>
              <a:gd name="T41" fmla="*/ 183 h 183"/>
              <a:gd name="T42" fmla="*/ 238 w 281"/>
              <a:gd name="T43" fmla="*/ 17 h 183"/>
              <a:gd name="T44" fmla="*/ 238 w 281"/>
              <a:gd name="T45" fmla="*/ 17 h 183"/>
              <a:gd name="T46" fmla="*/ 43 w 281"/>
              <a:gd name="T47" fmla="*/ 17 h 183"/>
              <a:gd name="T48" fmla="*/ 43 w 281"/>
              <a:gd name="T49" fmla="*/ 140 h 183"/>
              <a:gd name="T50" fmla="*/ 238 w 281"/>
              <a:gd name="T51" fmla="*/ 140 h 183"/>
              <a:gd name="T52" fmla="*/ 238 w 281"/>
              <a:gd name="T53" fmla="*/ 17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81" h="183">
                <a:moveTo>
                  <a:pt x="35" y="0"/>
                </a:moveTo>
                <a:cubicBezTo>
                  <a:pt x="35" y="0"/>
                  <a:pt x="35" y="0"/>
                  <a:pt x="35" y="0"/>
                </a:cubicBezTo>
                <a:cubicBezTo>
                  <a:pt x="246" y="0"/>
                  <a:pt x="246" y="0"/>
                  <a:pt x="246" y="0"/>
                </a:cubicBezTo>
                <a:cubicBezTo>
                  <a:pt x="251" y="0"/>
                  <a:pt x="255" y="4"/>
                  <a:pt x="255" y="8"/>
                </a:cubicBezTo>
                <a:cubicBezTo>
                  <a:pt x="255" y="9"/>
                  <a:pt x="255" y="9"/>
                  <a:pt x="255" y="9"/>
                </a:cubicBezTo>
                <a:cubicBezTo>
                  <a:pt x="255" y="149"/>
                  <a:pt x="255" y="149"/>
                  <a:pt x="255" y="149"/>
                </a:cubicBezTo>
                <a:cubicBezTo>
                  <a:pt x="255" y="153"/>
                  <a:pt x="251" y="157"/>
                  <a:pt x="246" y="157"/>
                </a:cubicBezTo>
                <a:cubicBezTo>
                  <a:pt x="246" y="157"/>
                  <a:pt x="246" y="157"/>
                  <a:pt x="246" y="157"/>
                </a:cubicBezTo>
                <a:cubicBezTo>
                  <a:pt x="35" y="157"/>
                  <a:pt x="35" y="157"/>
                  <a:pt x="35" y="157"/>
                </a:cubicBezTo>
                <a:cubicBezTo>
                  <a:pt x="30" y="157"/>
                  <a:pt x="26" y="153"/>
                  <a:pt x="26" y="149"/>
                </a:cubicBezTo>
                <a:cubicBezTo>
                  <a:pt x="26" y="148"/>
                  <a:pt x="26" y="148"/>
                  <a:pt x="26" y="148"/>
                </a:cubicBezTo>
                <a:cubicBezTo>
                  <a:pt x="26" y="8"/>
                  <a:pt x="26" y="8"/>
                  <a:pt x="26" y="8"/>
                </a:cubicBezTo>
                <a:cubicBezTo>
                  <a:pt x="26" y="4"/>
                  <a:pt x="30" y="0"/>
                  <a:pt x="35" y="0"/>
                </a:cubicBezTo>
                <a:close/>
                <a:moveTo>
                  <a:pt x="9" y="183"/>
                </a:moveTo>
                <a:cubicBezTo>
                  <a:pt x="9" y="183"/>
                  <a:pt x="9" y="183"/>
                  <a:pt x="9" y="183"/>
                </a:cubicBezTo>
                <a:cubicBezTo>
                  <a:pt x="4" y="183"/>
                  <a:pt x="0" y="179"/>
                  <a:pt x="0" y="174"/>
                </a:cubicBezTo>
                <a:cubicBezTo>
                  <a:pt x="0" y="169"/>
                  <a:pt x="4" y="165"/>
                  <a:pt x="9" y="165"/>
                </a:cubicBezTo>
                <a:cubicBezTo>
                  <a:pt x="272" y="165"/>
                  <a:pt x="272" y="165"/>
                  <a:pt x="272" y="165"/>
                </a:cubicBezTo>
                <a:cubicBezTo>
                  <a:pt x="277" y="165"/>
                  <a:pt x="281" y="169"/>
                  <a:pt x="281" y="174"/>
                </a:cubicBezTo>
                <a:cubicBezTo>
                  <a:pt x="281" y="179"/>
                  <a:pt x="277" y="183"/>
                  <a:pt x="272" y="183"/>
                </a:cubicBezTo>
                <a:cubicBezTo>
                  <a:pt x="9" y="183"/>
                  <a:pt x="9" y="183"/>
                  <a:pt x="9" y="183"/>
                </a:cubicBezTo>
                <a:close/>
                <a:moveTo>
                  <a:pt x="238" y="17"/>
                </a:moveTo>
                <a:cubicBezTo>
                  <a:pt x="238" y="17"/>
                  <a:pt x="238" y="17"/>
                  <a:pt x="238" y="17"/>
                </a:cubicBezTo>
                <a:cubicBezTo>
                  <a:pt x="43" y="17"/>
                  <a:pt x="43" y="17"/>
                  <a:pt x="43" y="17"/>
                </a:cubicBezTo>
                <a:cubicBezTo>
                  <a:pt x="43" y="140"/>
                  <a:pt x="43" y="140"/>
                  <a:pt x="43" y="140"/>
                </a:cubicBezTo>
                <a:cubicBezTo>
                  <a:pt x="238" y="140"/>
                  <a:pt x="238" y="140"/>
                  <a:pt x="238" y="140"/>
                </a:cubicBezTo>
                <a:cubicBezTo>
                  <a:pt x="238" y="17"/>
                  <a:pt x="238" y="17"/>
                  <a:pt x="238"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350">
              <a:latin typeface="微软雅黑" panose="020B0503020204020204" charset="-122"/>
              <a:ea typeface="微软雅黑" panose="020B0503020204020204" charset="-122"/>
              <a:cs typeface="+mn-ea"/>
              <a:sym typeface="+mn-lt"/>
            </a:endParaRPr>
          </a:p>
        </p:txBody>
      </p:sp>
      <p:sp>
        <p:nvSpPr>
          <p:cNvPr id="2" name="Rectangle 18"/>
          <p:cNvSpPr>
            <a:spLocks noChangeArrowheads="1"/>
          </p:cNvSpPr>
          <p:nvPr/>
        </p:nvSpPr>
        <p:spPr bwMode="auto">
          <a:xfrm>
            <a:off x="1071781" y="1868870"/>
            <a:ext cx="702377" cy="11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750" b="1" dirty="0">
                <a:solidFill>
                  <a:schemeClr val="bg1"/>
                </a:solidFill>
                <a:latin typeface="微软雅黑" panose="020B0503020204020204" charset="-122"/>
                <a:ea typeface="微软雅黑" panose="020B0503020204020204" charset="-122"/>
                <a:cs typeface="+mn-ea"/>
                <a:sym typeface="+mn-lt"/>
              </a:rPr>
              <a:t>02</a:t>
            </a:r>
          </a:p>
        </p:txBody>
      </p:sp>
      <p:sp>
        <p:nvSpPr>
          <p:cNvPr id="3" name="Rectangle 19"/>
          <p:cNvSpPr>
            <a:spLocks noChangeArrowheads="1"/>
          </p:cNvSpPr>
          <p:nvPr/>
        </p:nvSpPr>
        <p:spPr bwMode="auto">
          <a:xfrm>
            <a:off x="826544" y="2877198"/>
            <a:ext cx="702377" cy="11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750" b="1" dirty="0">
                <a:solidFill>
                  <a:schemeClr val="bg1"/>
                </a:solidFill>
                <a:latin typeface="微软雅黑" panose="020B0503020204020204" charset="-122"/>
                <a:ea typeface="微软雅黑" panose="020B0503020204020204" charset="-122"/>
                <a:cs typeface="+mn-ea"/>
                <a:sym typeface="+mn-lt"/>
              </a:rPr>
              <a:t>01</a:t>
            </a:r>
          </a:p>
        </p:txBody>
      </p:sp>
      <p:sp>
        <p:nvSpPr>
          <p:cNvPr id="54" name="Rectangle 20"/>
          <p:cNvSpPr>
            <a:spLocks noChangeArrowheads="1"/>
          </p:cNvSpPr>
          <p:nvPr/>
        </p:nvSpPr>
        <p:spPr bwMode="auto">
          <a:xfrm>
            <a:off x="2096776" y="1868870"/>
            <a:ext cx="702377" cy="11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750" b="1" dirty="0">
                <a:solidFill>
                  <a:schemeClr val="bg1"/>
                </a:solidFill>
                <a:latin typeface="微软雅黑" panose="020B0503020204020204" charset="-122"/>
                <a:ea typeface="微软雅黑" panose="020B0503020204020204" charset="-122"/>
                <a:cs typeface="+mn-ea"/>
                <a:sym typeface="+mn-lt"/>
              </a:rPr>
              <a:t>03</a:t>
            </a:r>
          </a:p>
        </p:txBody>
      </p:sp>
      <p:sp>
        <p:nvSpPr>
          <p:cNvPr id="4" name="Rectangle 22"/>
          <p:cNvSpPr>
            <a:spLocks noChangeArrowheads="1"/>
          </p:cNvSpPr>
          <p:nvPr/>
        </p:nvSpPr>
        <p:spPr bwMode="auto">
          <a:xfrm>
            <a:off x="3013438" y="3017674"/>
            <a:ext cx="702377" cy="11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zh-CN" altLang="zh-CN" sz="750" b="1" dirty="0">
                <a:solidFill>
                  <a:schemeClr val="bg1"/>
                </a:solidFill>
                <a:latin typeface="微软雅黑" panose="020B0503020204020204" charset="-122"/>
                <a:ea typeface="微软雅黑" panose="020B0503020204020204" charset="-122"/>
                <a:cs typeface="+mn-ea"/>
                <a:sym typeface="+mn-lt"/>
              </a:rPr>
              <a:t>05</a:t>
            </a:r>
          </a:p>
        </p:txBody>
      </p:sp>
      <p:sp>
        <p:nvSpPr>
          <p:cNvPr id="56" name="Rectangle 20"/>
          <p:cNvSpPr>
            <a:spLocks noChangeArrowheads="1"/>
          </p:cNvSpPr>
          <p:nvPr/>
        </p:nvSpPr>
        <p:spPr bwMode="auto">
          <a:xfrm>
            <a:off x="2822962" y="2379582"/>
            <a:ext cx="702377" cy="11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r>
              <a:rPr lang="en-US" altLang="zh-CN" sz="750" b="1" dirty="0">
                <a:solidFill>
                  <a:schemeClr val="bg1"/>
                </a:solidFill>
                <a:latin typeface="微软雅黑" panose="020B0503020204020204" charset="-122"/>
                <a:ea typeface="微软雅黑" panose="020B0503020204020204" charset="-122"/>
                <a:cs typeface="+mn-ea"/>
                <a:sym typeface="+mn-lt"/>
              </a:rPr>
              <a:t>04</a:t>
            </a:r>
          </a:p>
        </p:txBody>
      </p:sp>
      <p:grpSp>
        <p:nvGrpSpPr>
          <p:cNvPr id="57" name="组合 56"/>
          <p:cNvGrpSpPr/>
          <p:nvPr/>
        </p:nvGrpSpPr>
        <p:grpSpPr>
          <a:xfrm>
            <a:off x="4061210" y="2750818"/>
            <a:ext cx="2217608" cy="1381422"/>
            <a:chOff x="9805" y="2066"/>
            <a:chExt cx="4657" cy="2901"/>
          </a:xfrm>
        </p:grpSpPr>
        <p:sp>
          <p:nvSpPr>
            <p:cNvPr id="58" name="矩形 57"/>
            <p:cNvSpPr/>
            <p:nvPr/>
          </p:nvSpPr>
          <p:spPr>
            <a:xfrm>
              <a:off x="9968" y="2066"/>
              <a:ext cx="4064" cy="5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500" b="1" spc="300">
                  <a:solidFill>
                    <a:schemeClr val="bg1"/>
                  </a:solidFill>
                  <a:latin typeface="微软雅黑" panose="020B0503020204020204" charset="-122"/>
                  <a:ea typeface="微软雅黑" panose="020B0503020204020204" charset="-122"/>
                  <a:cs typeface="+mn-ea"/>
                  <a:sym typeface="+mn-lt"/>
                </a:rPr>
                <a:t>点击添加标题</a:t>
              </a:r>
            </a:p>
          </p:txBody>
        </p:sp>
        <p:sp>
          <p:nvSpPr>
            <p:cNvPr id="59" name="文本框 58"/>
            <p:cNvSpPr txBox="1"/>
            <p:nvPr/>
          </p:nvSpPr>
          <p:spPr>
            <a:xfrm>
              <a:off x="9805" y="2648"/>
              <a:ext cx="4657" cy="2319"/>
            </a:xfrm>
            <a:prstGeom prst="rect">
              <a:avLst/>
            </a:prstGeom>
            <a:noFill/>
          </p:spPr>
          <p:txBody>
            <a:bodyPr wrap="square" rtlCol="0">
              <a:spAutoFit/>
            </a:bodyPr>
            <a:lstStyle/>
            <a:p>
              <a:pPr defTabSz="963295">
                <a:lnSpc>
                  <a:spcPct val="11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mn-ea"/>
                  <a:sym typeface="+mn-lt"/>
                </a:rPr>
                <a:t>添加文本添加文本添加描述文字添加描述文字添加描述文字添加描述文字添加描述添加文本添加文本添加描述文字添加描述文字添加描述文字添加描</a:t>
              </a:r>
            </a:p>
          </p:txBody>
        </p:sp>
      </p:grpSp>
      <p:grpSp>
        <p:nvGrpSpPr>
          <p:cNvPr id="60" name="组合 59"/>
          <p:cNvGrpSpPr/>
          <p:nvPr/>
        </p:nvGrpSpPr>
        <p:grpSpPr>
          <a:xfrm>
            <a:off x="6514513" y="2750818"/>
            <a:ext cx="2217608" cy="1381422"/>
            <a:chOff x="9805" y="2066"/>
            <a:chExt cx="4657" cy="2901"/>
          </a:xfrm>
        </p:grpSpPr>
        <p:sp>
          <p:nvSpPr>
            <p:cNvPr id="61" name="矩形 60"/>
            <p:cNvSpPr/>
            <p:nvPr/>
          </p:nvSpPr>
          <p:spPr>
            <a:xfrm>
              <a:off x="9968" y="2066"/>
              <a:ext cx="4064" cy="55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10000"/>
                </a:lnSpc>
              </a:pPr>
              <a:r>
                <a:rPr lang="zh-CN" altLang="en-US" sz="1500" b="1" spc="300" dirty="0">
                  <a:solidFill>
                    <a:schemeClr val="bg1"/>
                  </a:solidFill>
                  <a:latin typeface="微软雅黑" panose="020B0503020204020204" charset="-122"/>
                  <a:ea typeface="微软雅黑" panose="020B0503020204020204" charset="-122"/>
                  <a:cs typeface="+mn-ea"/>
                  <a:sym typeface="+mn-lt"/>
                </a:rPr>
                <a:t>点击添加标题</a:t>
              </a:r>
            </a:p>
          </p:txBody>
        </p:sp>
        <p:sp>
          <p:nvSpPr>
            <p:cNvPr id="62" name="文本框 61"/>
            <p:cNvSpPr txBox="1"/>
            <p:nvPr/>
          </p:nvSpPr>
          <p:spPr>
            <a:xfrm>
              <a:off x="9805" y="2648"/>
              <a:ext cx="4657" cy="2319"/>
            </a:xfrm>
            <a:prstGeom prst="rect">
              <a:avLst/>
            </a:prstGeom>
            <a:noFill/>
          </p:spPr>
          <p:txBody>
            <a:bodyPr wrap="square" rtlCol="0">
              <a:spAutoFit/>
            </a:bodyPr>
            <a:lstStyle/>
            <a:p>
              <a:pPr defTabSz="963295">
                <a:lnSpc>
                  <a:spcPct val="110000"/>
                </a:lnSpc>
              </a:pPr>
              <a:r>
                <a:rPr lang="zh-CN" altLang="en-US" sz="1200" dirty="0">
                  <a:solidFill>
                    <a:schemeClr val="tx1">
                      <a:lumMod val="50000"/>
                      <a:lumOff val="50000"/>
                    </a:schemeClr>
                  </a:solidFill>
                  <a:latin typeface="微软雅黑" panose="020B0503020204020204" charset="-122"/>
                  <a:ea typeface="微软雅黑" panose="020B0503020204020204" charset="-122"/>
                  <a:cs typeface="+mn-ea"/>
                  <a:sym typeface="+mn-lt"/>
                </a:rPr>
                <a:t>添加文本添加文本添加描述文字添加描述文字添加描述文字添加描述文字添加描述添加文本添加文本添加描述文字添加描述文字添加描述文字添加描</a:t>
              </a:r>
            </a:p>
          </p:txBody>
        </p:sp>
      </p:grpSp>
    </p:spTree>
  </p:cSld>
  <p:clrMapOvr>
    <a:masterClrMapping/>
  </p:clrMapOvr>
  <p:transition advTm="154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wipe(up)">
                                      <p:cBhvr>
                                        <p:cTn id="7" dur="500"/>
                                        <p:tgtEl>
                                          <p:spTgt spid="35"/>
                                        </p:tgtEl>
                                      </p:cBhvr>
                                    </p:animEffect>
                                  </p:childTnLst>
                                </p:cTn>
                              </p:par>
                              <p:par>
                                <p:cTn id="8" presetID="22" presetClass="entr" presetSubtype="1" fill="hold"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wipe(up)">
                                      <p:cBhvr>
                                        <p:cTn id="10" dur="500"/>
                                        <p:tgtEl>
                                          <p:spTgt spid="38"/>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1"/>
                                        </p:tgtEl>
                                        <p:attrNameLst>
                                          <p:attrName>style.visibility</p:attrName>
                                        </p:attrNameLst>
                                      </p:cBhvr>
                                      <p:to>
                                        <p:strVal val="visible"/>
                                      </p:to>
                                    </p:set>
                                    <p:animEffect transition="in" filter="wipe(up)">
                                      <p:cBhvr>
                                        <p:cTn id="13" dur="500"/>
                                        <p:tgtEl>
                                          <p:spTgt spid="41"/>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up)">
                                      <p:cBhvr>
                                        <p:cTn id="16" dur="500"/>
                                        <p:tgtEl>
                                          <p:spTgt spid="42"/>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up)">
                                      <p:cBhvr>
                                        <p:cTn id="19" dur="500"/>
                                        <p:tgtEl>
                                          <p:spTgt spid="43"/>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wipe(up)">
                                      <p:cBhvr>
                                        <p:cTn id="22" dur="500"/>
                                        <p:tgtEl>
                                          <p:spTgt spid="44"/>
                                        </p:tgtEl>
                                      </p:cBhvr>
                                    </p:animEffect>
                                  </p:childTnLst>
                                </p:cTn>
                              </p:par>
                              <p:par>
                                <p:cTn id="23" presetID="22" presetClass="entr" presetSubtype="1" fill="hold" grpId="0"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46"/>
                                        </p:tgtEl>
                                        <p:attrNameLst>
                                          <p:attrName>style.visibility</p:attrName>
                                        </p:attrNameLst>
                                      </p:cBhvr>
                                      <p:to>
                                        <p:strVal val="visible"/>
                                      </p:to>
                                    </p:set>
                                    <p:animEffect transition="in" filter="wipe(up)">
                                      <p:cBhvr>
                                        <p:cTn id="28" dur="500"/>
                                        <p:tgtEl>
                                          <p:spTgt spid="46"/>
                                        </p:tgtEl>
                                      </p:cBhvr>
                                    </p:animEffect>
                                  </p:childTnLst>
                                </p:cTn>
                              </p:par>
                              <p:par>
                                <p:cTn id="29" presetID="22" presetClass="entr" presetSubtype="1"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wipe(up)">
                                      <p:cBhvr>
                                        <p:cTn id="31" dur="500"/>
                                        <p:tgtEl>
                                          <p:spTgt spid="47"/>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wipe(up)">
                                      <p:cBhvr>
                                        <p:cTn id="34" dur="500"/>
                                        <p:tgtEl>
                                          <p:spTgt spid="48"/>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wipe(up)">
                                      <p:cBhvr>
                                        <p:cTn id="37" dur="500"/>
                                        <p:tgtEl>
                                          <p:spTgt spid="49"/>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up)">
                                      <p:cBhvr>
                                        <p:cTn id="40" dur="500"/>
                                        <p:tgtEl>
                                          <p:spTgt spid="50"/>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up)">
                                      <p:cBhvr>
                                        <p:cTn id="43" dur="500"/>
                                        <p:tgtEl>
                                          <p:spTgt spid="51"/>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up)">
                                      <p:cBhvr>
                                        <p:cTn id="46" dur="500"/>
                                        <p:tgtEl>
                                          <p:spTgt spid="2"/>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up)">
                                      <p:cBhvr>
                                        <p:cTn id="49" dur="500"/>
                                        <p:tgtEl>
                                          <p:spTgt spid="3"/>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wipe(up)">
                                      <p:cBhvr>
                                        <p:cTn id="52" dur="500"/>
                                        <p:tgtEl>
                                          <p:spTgt spid="54"/>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4"/>
                                        </p:tgtEl>
                                        <p:attrNameLst>
                                          <p:attrName>style.visibility</p:attrName>
                                        </p:attrNameLst>
                                      </p:cBhvr>
                                      <p:to>
                                        <p:strVal val="visible"/>
                                      </p:to>
                                    </p:set>
                                    <p:animEffect transition="in" filter="wipe(up)">
                                      <p:cBhvr>
                                        <p:cTn id="55" dur="500"/>
                                        <p:tgtEl>
                                          <p:spTgt spid="4"/>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ipe(up)">
                                      <p:cBhvr>
                                        <p:cTn id="58" dur="500"/>
                                        <p:tgtEl>
                                          <p:spTgt spid="56"/>
                                        </p:tgtEl>
                                      </p:cBhvr>
                                    </p:animEffect>
                                  </p:childTnLst>
                                </p:cTn>
                              </p:par>
                              <p:par>
                                <p:cTn id="59" presetID="22" presetClass="entr" presetSubtype="1" fill="hold"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ipe(up)">
                                      <p:cBhvr>
                                        <p:cTn id="61" dur="500"/>
                                        <p:tgtEl>
                                          <p:spTgt spid="57"/>
                                        </p:tgtEl>
                                      </p:cBhvr>
                                    </p:animEffect>
                                  </p:childTnLst>
                                </p:cTn>
                              </p:par>
                              <p:par>
                                <p:cTn id="62" presetID="22" presetClass="entr" presetSubtype="1" fill="hold" nodeType="withEffect">
                                  <p:stCondLst>
                                    <p:cond delay="0"/>
                                  </p:stCondLst>
                                  <p:childTnLst>
                                    <p:set>
                                      <p:cBhvr>
                                        <p:cTn id="63" dur="1" fill="hold">
                                          <p:stCondLst>
                                            <p:cond delay="0"/>
                                          </p:stCondLst>
                                        </p:cTn>
                                        <p:tgtEl>
                                          <p:spTgt spid="60"/>
                                        </p:tgtEl>
                                        <p:attrNameLst>
                                          <p:attrName>style.visibility</p:attrName>
                                        </p:attrNameLst>
                                      </p:cBhvr>
                                      <p:to>
                                        <p:strVal val="visible"/>
                                      </p:to>
                                    </p:set>
                                    <p:animEffect transition="in" filter="wipe(up)">
                                      <p:cBhvr>
                                        <p:cTn id="6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bldLvl="0" animBg="1"/>
      <p:bldP spid="42" grpId="0" bldLvl="0" animBg="1"/>
      <p:bldP spid="43" grpId="0" bldLvl="0" animBg="1"/>
      <p:bldP spid="44" grpId="0" bldLvl="0" animBg="1"/>
      <p:bldP spid="45" grpId="0" bldLvl="0" animBg="1"/>
      <p:bldP spid="46" grpId="0" bldLvl="0" animBg="1"/>
      <p:bldP spid="47" grpId="0" bldLvl="0" animBg="1"/>
      <p:bldP spid="48" grpId="0" bldLvl="0" animBg="1"/>
      <p:bldP spid="49" grpId="0" bldLvl="0" animBg="1"/>
      <p:bldP spid="50" grpId="0" bldLvl="0" animBg="1"/>
      <p:bldP spid="51" grpId="0" bldLvl="0" animBg="1"/>
      <p:bldP spid="2" grpId="0"/>
      <p:bldP spid="3" grpId="0"/>
      <p:bldP spid="54" grpId="0"/>
      <p:bldP spid="4" grpId="0"/>
      <p:bldP spid="5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工作成绩展示</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 Placeholder 3"/>
          <p:cNvSpPr txBox="1"/>
          <p:nvPr/>
        </p:nvSpPr>
        <p:spPr>
          <a:xfrm>
            <a:off x="550372" y="1247411"/>
            <a:ext cx="62611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1"/>
                </a:solidFill>
                <a:latin typeface="微软雅黑" panose="020B0503020204020204" charset="-122"/>
                <a:ea typeface="微软雅黑" panose="020B0503020204020204" charset="-122"/>
                <a:cs typeface="+mn-ea"/>
                <a:sym typeface="+mn-lt"/>
              </a:rPr>
              <a:t>01</a:t>
            </a:r>
          </a:p>
        </p:txBody>
      </p:sp>
      <p:cxnSp>
        <p:nvCxnSpPr>
          <p:cNvPr id="2" name="Straight Connector 25"/>
          <p:cNvCxnSpPr/>
          <p:nvPr/>
        </p:nvCxnSpPr>
        <p:spPr>
          <a:xfrm>
            <a:off x="1307876" y="1546550"/>
            <a:ext cx="1785584" cy="0"/>
          </a:xfrm>
          <a:prstGeom prst="line">
            <a:avLst/>
          </a:prstGeom>
          <a:ln w="19050" cap="rnd">
            <a:solidFill>
              <a:schemeClr val="accent1"/>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3" name="Group 31"/>
          <p:cNvGrpSpPr/>
          <p:nvPr/>
        </p:nvGrpSpPr>
        <p:grpSpPr>
          <a:xfrm>
            <a:off x="578129" y="1853841"/>
            <a:ext cx="2505807" cy="521414"/>
            <a:chOff x="625692" y="1885884"/>
            <a:chExt cx="2506133" cy="521482"/>
          </a:xfrm>
        </p:grpSpPr>
        <p:sp>
          <p:nvSpPr>
            <p:cNvPr id="7"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8" name="TextBox 30"/>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
        <p:nvSpPr>
          <p:cNvPr id="9" name="Text Placeholder 3"/>
          <p:cNvSpPr txBox="1"/>
          <p:nvPr/>
        </p:nvSpPr>
        <p:spPr>
          <a:xfrm>
            <a:off x="3307992" y="1247411"/>
            <a:ext cx="56515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2"/>
                </a:solidFill>
                <a:latin typeface="微软雅黑" panose="020B0503020204020204" charset="-122"/>
                <a:ea typeface="微软雅黑" panose="020B0503020204020204" charset="-122"/>
                <a:cs typeface="+mn-ea"/>
                <a:sym typeface="+mn-lt"/>
              </a:rPr>
              <a:t>02</a:t>
            </a:r>
          </a:p>
        </p:txBody>
      </p:sp>
      <p:cxnSp>
        <p:nvCxnSpPr>
          <p:cNvPr id="10" name="Straight Connector 34"/>
          <p:cNvCxnSpPr/>
          <p:nvPr/>
        </p:nvCxnSpPr>
        <p:spPr>
          <a:xfrm>
            <a:off x="4006443" y="1546550"/>
            <a:ext cx="1785584" cy="0"/>
          </a:xfrm>
          <a:prstGeom prst="line">
            <a:avLst/>
          </a:prstGeom>
          <a:ln w="19050" cap="rnd">
            <a:solidFill>
              <a:schemeClr val="accent2"/>
            </a:solidFill>
            <a:headEnd type="oval"/>
            <a:tailEnd type="triangle"/>
          </a:ln>
        </p:spPr>
        <p:style>
          <a:lnRef idx="1">
            <a:schemeClr val="accent1"/>
          </a:lnRef>
          <a:fillRef idx="0">
            <a:schemeClr val="accent1"/>
          </a:fillRef>
          <a:effectRef idx="0">
            <a:schemeClr val="accent1"/>
          </a:effectRef>
          <a:fontRef idx="minor">
            <a:schemeClr val="tx1"/>
          </a:fontRef>
        </p:style>
      </p:cxnSp>
      <p:grpSp>
        <p:nvGrpSpPr>
          <p:cNvPr id="11" name="Group 35"/>
          <p:cNvGrpSpPr/>
          <p:nvPr/>
        </p:nvGrpSpPr>
        <p:grpSpPr>
          <a:xfrm>
            <a:off x="3305267" y="1853841"/>
            <a:ext cx="2505807" cy="521414"/>
            <a:chOff x="625692" y="1885884"/>
            <a:chExt cx="2506133" cy="521482"/>
          </a:xfrm>
        </p:grpSpPr>
        <p:sp>
          <p:nvSpPr>
            <p:cNvPr id="12"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5" name="TextBox 37"/>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
        <p:nvSpPr>
          <p:cNvPr id="14" name="Text Placeholder 3"/>
          <p:cNvSpPr txBox="1"/>
          <p:nvPr/>
        </p:nvSpPr>
        <p:spPr>
          <a:xfrm>
            <a:off x="5966635" y="1247411"/>
            <a:ext cx="56515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3"/>
                </a:solidFill>
                <a:latin typeface="微软雅黑" panose="020B0503020204020204" charset="-122"/>
                <a:ea typeface="微软雅黑" panose="020B0503020204020204" charset="-122"/>
                <a:cs typeface="+mn-ea"/>
                <a:sym typeface="+mn-lt"/>
              </a:rPr>
              <a:t>03</a:t>
            </a:r>
          </a:p>
        </p:txBody>
      </p:sp>
      <p:grpSp>
        <p:nvGrpSpPr>
          <p:cNvPr id="6" name="Group 40"/>
          <p:cNvGrpSpPr/>
          <p:nvPr/>
        </p:nvGrpSpPr>
        <p:grpSpPr>
          <a:xfrm>
            <a:off x="5963911" y="1853841"/>
            <a:ext cx="2505807" cy="521414"/>
            <a:chOff x="625692" y="1885884"/>
            <a:chExt cx="2506133" cy="521482"/>
          </a:xfrm>
        </p:grpSpPr>
        <p:sp>
          <p:nvSpPr>
            <p:cNvPr id="17"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18" name="TextBox 42"/>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cxnSp>
        <p:nvCxnSpPr>
          <p:cNvPr id="19" name="Straight Connector 39"/>
          <p:cNvCxnSpPr/>
          <p:nvPr/>
        </p:nvCxnSpPr>
        <p:spPr>
          <a:xfrm>
            <a:off x="6684134" y="1546550"/>
            <a:ext cx="1785584" cy="0"/>
          </a:xfrm>
          <a:prstGeom prst="line">
            <a:avLst/>
          </a:prstGeom>
          <a:ln w="19050" cap="rnd">
            <a:solidFill>
              <a:schemeClr val="accent3"/>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0" name="Elbow Connector 44"/>
          <p:cNvCxnSpPr/>
          <p:nvPr/>
        </p:nvCxnSpPr>
        <p:spPr>
          <a:xfrm rot="10800000" flipV="1">
            <a:off x="6581056" y="1546552"/>
            <a:ext cx="1888664" cy="1540034"/>
          </a:xfrm>
          <a:prstGeom prst="bentConnector3">
            <a:avLst>
              <a:gd name="adj1" fmla="val -6981"/>
            </a:avLst>
          </a:prstGeom>
          <a:ln w="1905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1" name="Text Placeholder 3"/>
          <p:cNvSpPr txBox="1"/>
          <p:nvPr/>
        </p:nvSpPr>
        <p:spPr>
          <a:xfrm>
            <a:off x="580852" y="2787903"/>
            <a:ext cx="56515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6"/>
                </a:solidFill>
                <a:latin typeface="微软雅黑" panose="020B0503020204020204" charset="-122"/>
                <a:ea typeface="微软雅黑" panose="020B0503020204020204" charset="-122"/>
                <a:cs typeface="+mn-ea"/>
                <a:sym typeface="+mn-lt"/>
              </a:rPr>
              <a:t>06</a:t>
            </a:r>
          </a:p>
        </p:txBody>
      </p:sp>
      <p:grpSp>
        <p:nvGrpSpPr>
          <p:cNvPr id="22" name="Group 56"/>
          <p:cNvGrpSpPr/>
          <p:nvPr/>
        </p:nvGrpSpPr>
        <p:grpSpPr>
          <a:xfrm>
            <a:off x="578129" y="3394333"/>
            <a:ext cx="2505807" cy="521414"/>
            <a:chOff x="625692" y="1885884"/>
            <a:chExt cx="2506133" cy="521482"/>
          </a:xfrm>
        </p:grpSpPr>
        <p:sp>
          <p:nvSpPr>
            <p:cNvPr id="23"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24" name="TextBox 58"/>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
        <p:nvSpPr>
          <p:cNvPr id="25" name="Text Placeholder 3"/>
          <p:cNvSpPr txBox="1"/>
          <p:nvPr/>
        </p:nvSpPr>
        <p:spPr>
          <a:xfrm>
            <a:off x="3307992" y="2787903"/>
            <a:ext cx="56515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5"/>
                </a:solidFill>
                <a:latin typeface="微软雅黑" panose="020B0503020204020204" charset="-122"/>
                <a:ea typeface="微软雅黑" panose="020B0503020204020204" charset="-122"/>
                <a:cs typeface="+mn-ea"/>
                <a:sym typeface="+mn-lt"/>
              </a:rPr>
              <a:t>05</a:t>
            </a:r>
          </a:p>
        </p:txBody>
      </p:sp>
      <p:grpSp>
        <p:nvGrpSpPr>
          <p:cNvPr id="26" name="Group 60"/>
          <p:cNvGrpSpPr/>
          <p:nvPr/>
        </p:nvGrpSpPr>
        <p:grpSpPr>
          <a:xfrm>
            <a:off x="3305267" y="3394333"/>
            <a:ext cx="2505807" cy="521414"/>
            <a:chOff x="625692" y="1885884"/>
            <a:chExt cx="2506133" cy="521482"/>
          </a:xfrm>
        </p:grpSpPr>
        <p:sp>
          <p:nvSpPr>
            <p:cNvPr id="27"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28" name="TextBox 62"/>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
        <p:nvSpPr>
          <p:cNvPr id="29" name="Text Placeholder 3"/>
          <p:cNvSpPr txBox="1"/>
          <p:nvPr/>
        </p:nvSpPr>
        <p:spPr>
          <a:xfrm>
            <a:off x="5966635" y="2787903"/>
            <a:ext cx="565150" cy="615315"/>
          </a:xfrm>
          <a:prstGeom prst="rect">
            <a:avLst/>
          </a:prstGeom>
        </p:spPr>
        <p:txBody>
          <a:bodyPr wrap="none" lIns="0" tIns="0" rIns="0" bIns="0" anchor="t">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7930">
              <a:spcBef>
                <a:spcPct val="20000"/>
              </a:spcBef>
              <a:defRPr/>
            </a:pPr>
            <a:r>
              <a:rPr lang="en-US" sz="4000" dirty="0">
                <a:solidFill>
                  <a:schemeClr val="accent4"/>
                </a:solidFill>
                <a:latin typeface="微软雅黑" panose="020B0503020204020204" charset="-122"/>
                <a:ea typeface="微软雅黑" panose="020B0503020204020204" charset="-122"/>
                <a:cs typeface="+mn-ea"/>
                <a:sym typeface="+mn-lt"/>
              </a:rPr>
              <a:t>04</a:t>
            </a:r>
          </a:p>
        </p:txBody>
      </p:sp>
      <p:grpSp>
        <p:nvGrpSpPr>
          <p:cNvPr id="30" name="Group 64"/>
          <p:cNvGrpSpPr/>
          <p:nvPr/>
        </p:nvGrpSpPr>
        <p:grpSpPr>
          <a:xfrm>
            <a:off x="5963911" y="3394333"/>
            <a:ext cx="2505807" cy="521414"/>
            <a:chOff x="625692" y="1885884"/>
            <a:chExt cx="2506133" cy="521482"/>
          </a:xfrm>
        </p:grpSpPr>
        <p:sp>
          <p:nvSpPr>
            <p:cNvPr id="31" name="Footer Text"/>
            <p:cNvSpPr txBox="1"/>
            <p:nvPr/>
          </p:nvSpPr>
          <p:spPr>
            <a:xfrm>
              <a:off x="625692" y="2099986"/>
              <a:ext cx="2506133" cy="307380"/>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32" name="TextBox 66"/>
            <p:cNvSpPr txBox="1"/>
            <p:nvPr/>
          </p:nvSpPr>
          <p:spPr>
            <a:xfrm>
              <a:off x="625692" y="1885884"/>
              <a:ext cx="914519" cy="184174"/>
            </a:xfrm>
            <a:prstGeom prst="rect">
              <a:avLst/>
            </a:prstGeom>
            <a:noFill/>
          </p:spPr>
          <p:txBody>
            <a:bodyPr wrap="none" lIns="0" tIns="0" rIns="0" bIns="0" rtlCol="0" anchor="ctr">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cxnSp>
        <p:nvCxnSpPr>
          <p:cNvPr id="33" name="Straight Connector 67"/>
          <p:cNvCxnSpPr/>
          <p:nvPr/>
        </p:nvCxnSpPr>
        <p:spPr>
          <a:xfrm flipH="1">
            <a:off x="3968348" y="3086584"/>
            <a:ext cx="1785584" cy="0"/>
          </a:xfrm>
          <a:prstGeom prst="line">
            <a:avLst/>
          </a:prstGeom>
          <a:ln w="19050" cap="rnd">
            <a:solidFill>
              <a:schemeClr val="accent4"/>
            </a:solidFill>
            <a:headEnd type="oval"/>
            <a:tailEnd type="triangle"/>
          </a:ln>
        </p:spPr>
        <p:style>
          <a:lnRef idx="1">
            <a:schemeClr val="accent1"/>
          </a:lnRef>
          <a:fillRef idx="0">
            <a:schemeClr val="accent1"/>
          </a:fillRef>
          <a:effectRef idx="0">
            <a:schemeClr val="accent1"/>
          </a:effectRef>
          <a:fontRef idx="minor">
            <a:schemeClr val="tx1"/>
          </a:fontRef>
        </p:style>
      </p:cxnSp>
      <p:cxnSp>
        <p:nvCxnSpPr>
          <p:cNvPr id="34" name="Straight Connector 68"/>
          <p:cNvCxnSpPr/>
          <p:nvPr/>
        </p:nvCxnSpPr>
        <p:spPr>
          <a:xfrm flipH="1">
            <a:off x="1269782" y="3086584"/>
            <a:ext cx="1785584" cy="0"/>
          </a:xfrm>
          <a:prstGeom prst="line">
            <a:avLst/>
          </a:prstGeom>
          <a:ln w="19050" cap="rnd">
            <a:solidFill>
              <a:schemeClr val="accent5"/>
            </a:solidFill>
            <a:headEnd type="ova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p:transition advTm="182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2" presetClass="entr" presetSubtype="4" accel="50000" decel="5000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18" presetClass="entr" presetSubtype="6"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strips(downRight)">
                                      <p:cBhvr>
                                        <p:cTn id="16" dur="1000"/>
                                        <p:tgtEl>
                                          <p:spTgt spid="2"/>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2" presetClass="entr" presetSubtype="4" accel="50000" decel="5000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 calcmode="lin" valueType="num">
                                      <p:cBhvr additive="base">
                                        <p:cTn id="24" dur="500" fill="hold"/>
                                        <p:tgtEl>
                                          <p:spTgt spid="11"/>
                                        </p:tgtEl>
                                        <p:attrNameLst>
                                          <p:attrName>ppt_x</p:attrName>
                                        </p:attrNameLst>
                                      </p:cBhvr>
                                      <p:tavLst>
                                        <p:tav tm="0">
                                          <p:val>
                                            <p:strVal val="#ppt_x"/>
                                          </p:val>
                                        </p:tav>
                                        <p:tav tm="100000">
                                          <p:val>
                                            <p:strVal val="#ppt_x"/>
                                          </p:val>
                                        </p:tav>
                                      </p:tavLst>
                                    </p:anim>
                                    <p:anim calcmode="lin" valueType="num">
                                      <p:cBhvr additive="base">
                                        <p:cTn id="25" dur="500" fill="hold"/>
                                        <p:tgtEl>
                                          <p:spTgt spid="11"/>
                                        </p:tgtEl>
                                        <p:attrNameLst>
                                          <p:attrName>ppt_y</p:attrName>
                                        </p:attrNameLst>
                                      </p:cBhvr>
                                      <p:tavLst>
                                        <p:tav tm="0">
                                          <p:val>
                                            <p:strVal val="1+#ppt_h/2"/>
                                          </p:val>
                                        </p:tav>
                                        <p:tav tm="100000">
                                          <p:val>
                                            <p:strVal val="#ppt_y"/>
                                          </p:val>
                                        </p:tav>
                                      </p:tavLst>
                                    </p:anim>
                                  </p:childTnLst>
                                </p:cTn>
                              </p:par>
                              <p:par>
                                <p:cTn id="26" presetID="18" presetClass="entr" presetSubtype="6"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strips(downRight)">
                                      <p:cBhvr>
                                        <p:cTn id="28" dur="1000"/>
                                        <p:tgtEl>
                                          <p:spTgt spid="10"/>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par>
                                <p:cTn id="34" presetID="2" presetClass="entr" presetSubtype="4" accel="50000" decel="50000" fill="hold" nodeType="with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18" presetClass="entr" presetSubtype="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strips(downRight)">
                                      <p:cBhvr>
                                        <p:cTn id="40" dur="1000"/>
                                        <p:tgtEl>
                                          <p:spTgt spid="19"/>
                                        </p:tgtEl>
                                      </p:cBhvr>
                                    </p:animEffect>
                                  </p:childTnLst>
                                </p:cTn>
                              </p:par>
                              <p:par>
                                <p:cTn id="41" presetID="18" presetClass="entr" presetSubtype="12" fill="hold" nodeType="with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strips(downLeft)">
                                      <p:cBhvr>
                                        <p:cTn id="43" dur="10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 calcmode="lin" valueType="num">
                                      <p:cBhvr>
                                        <p:cTn id="46" dur="500" fill="hold"/>
                                        <p:tgtEl>
                                          <p:spTgt spid="29"/>
                                        </p:tgtEl>
                                        <p:attrNameLst>
                                          <p:attrName>ppt_w</p:attrName>
                                        </p:attrNameLst>
                                      </p:cBhvr>
                                      <p:tavLst>
                                        <p:tav tm="0">
                                          <p:val>
                                            <p:fltVal val="0"/>
                                          </p:val>
                                        </p:tav>
                                        <p:tav tm="100000">
                                          <p:val>
                                            <p:strVal val="#ppt_w"/>
                                          </p:val>
                                        </p:tav>
                                      </p:tavLst>
                                    </p:anim>
                                    <p:anim calcmode="lin" valueType="num">
                                      <p:cBhvr>
                                        <p:cTn id="47" dur="500" fill="hold"/>
                                        <p:tgtEl>
                                          <p:spTgt spid="29"/>
                                        </p:tgtEl>
                                        <p:attrNameLst>
                                          <p:attrName>ppt_h</p:attrName>
                                        </p:attrNameLst>
                                      </p:cBhvr>
                                      <p:tavLst>
                                        <p:tav tm="0">
                                          <p:val>
                                            <p:fltVal val="0"/>
                                          </p:val>
                                        </p:tav>
                                        <p:tav tm="100000">
                                          <p:val>
                                            <p:strVal val="#ppt_h"/>
                                          </p:val>
                                        </p:tav>
                                      </p:tavLst>
                                    </p:anim>
                                    <p:animEffect transition="in" filter="fade">
                                      <p:cBhvr>
                                        <p:cTn id="48" dur="500"/>
                                        <p:tgtEl>
                                          <p:spTgt spid="29"/>
                                        </p:tgtEl>
                                      </p:cBhvr>
                                    </p:animEffect>
                                  </p:childTnLst>
                                </p:cTn>
                              </p:par>
                              <p:par>
                                <p:cTn id="49" presetID="2" presetClass="entr" presetSubtype="4" accel="50000" decel="50000" fill="hold" nodeType="withEffect">
                                  <p:stCondLst>
                                    <p:cond delay="0"/>
                                  </p:stCondLst>
                                  <p:childTnLst>
                                    <p:set>
                                      <p:cBhvr>
                                        <p:cTn id="50" dur="1" fill="hold">
                                          <p:stCondLst>
                                            <p:cond delay="0"/>
                                          </p:stCondLst>
                                        </p:cTn>
                                        <p:tgtEl>
                                          <p:spTgt spid="30"/>
                                        </p:tgtEl>
                                        <p:attrNameLst>
                                          <p:attrName>style.visibility</p:attrName>
                                        </p:attrNameLst>
                                      </p:cBhvr>
                                      <p:to>
                                        <p:strVal val="visible"/>
                                      </p:to>
                                    </p:set>
                                    <p:anim calcmode="lin" valueType="num">
                                      <p:cBhvr additive="base">
                                        <p:cTn id="51" dur="500" fill="hold"/>
                                        <p:tgtEl>
                                          <p:spTgt spid="30"/>
                                        </p:tgtEl>
                                        <p:attrNameLst>
                                          <p:attrName>ppt_x</p:attrName>
                                        </p:attrNameLst>
                                      </p:cBhvr>
                                      <p:tavLst>
                                        <p:tav tm="0">
                                          <p:val>
                                            <p:strVal val="#ppt_x"/>
                                          </p:val>
                                        </p:tav>
                                        <p:tav tm="100000">
                                          <p:val>
                                            <p:strVal val="#ppt_x"/>
                                          </p:val>
                                        </p:tav>
                                      </p:tavLst>
                                    </p:anim>
                                    <p:anim calcmode="lin" valueType="num">
                                      <p:cBhvr additive="base">
                                        <p:cTn id="52" dur="500" fill="hold"/>
                                        <p:tgtEl>
                                          <p:spTgt spid="30"/>
                                        </p:tgtEl>
                                        <p:attrNameLst>
                                          <p:attrName>ppt_y</p:attrName>
                                        </p:attrNameLst>
                                      </p:cBhvr>
                                      <p:tavLst>
                                        <p:tav tm="0">
                                          <p:val>
                                            <p:strVal val="1+#ppt_h/2"/>
                                          </p:val>
                                        </p:tav>
                                        <p:tav tm="100000">
                                          <p:val>
                                            <p:strVal val="#ppt_y"/>
                                          </p:val>
                                        </p:tav>
                                      </p:tavLst>
                                    </p:anim>
                                  </p:childTnLst>
                                </p:cTn>
                              </p:par>
                              <p:par>
                                <p:cTn id="53" presetID="18" presetClass="entr" presetSubtype="12" fill="hold"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strips(downLeft)">
                                      <p:cBhvr>
                                        <p:cTn id="55" dur="1000"/>
                                        <p:tgtEl>
                                          <p:spTgt spid="33"/>
                                        </p:tgtEl>
                                      </p:cBhvr>
                                    </p:animEffect>
                                  </p:childTnLst>
                                </p:cTn>
                              </p:par>
                              <p:par>
                                <p:cTn id="56" presetID="53" presetClass="entr" presetSubtype="16"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500" fill="hold"/>
                                        <p:tgtEl>
                                          <p:spTgt spid="25"/>
                                        </p:tgtEl>
                                        <p:attrNameLst>
                                          <p:attrName>ppt_w</p:attrName>
                                        </p:attrNameLst>
                                      </p:cBhvr>
                                      <p:tavLst>
                                        <p:tav tm="0">
                                          <p:val>
                                            <p:fltVal val="0"/>
                                          </p:val>
                                        </p:tav>
                                        <p:tav tm="100000">
                                          <p:val>
                                            <p:strVal val="#ppt_w"/>
                                          </p:val>
                                        </p:tav>
                                      </p:tavLst>
                                    </p:anim>
                                    <p:anim calcmode="lin" valueType="num">
                                      <p:cBhvr>
                                        <p:cTn id="59" dur="500" fill="hold"/>
                                        <p:tgtEl>
                                          <p:spTgt spid="25"/>
                                        </p:tgtEl>
                                        <p:attrNameLst>
                                          <p:attrName>ppt_h</p:attrName>
                                        </p:attrNameLst>
                                      </p:cBhvr>
                                      <p:tavLst>
                                        <p:tav tm="0">
                                          <p:val>
                                            <p:fltVal val="0"/>
                                          </p:val>
                                        </p:tav>
                                        <p:tav tm="100000">
                                          <p:val>
                                            <p:strVal val="#ppt_h"/>
                                          </p:val>
                                        </p:tav>
                                      </p:tavLst>
                                    </p:anim>
                                    <p:animEffect transition="in" filter="fade">
                                      <p:cBhvr>
                                        <p:cTn id="60" dur="500"/>
                                        <p:tgtEl>
                                          <p:spTgt spid="25"/>
                                        </p:tgtEl>
                                      </p:cBhvr>
                                    </p:animEffect>
                                  </p:childTnLst>
                                </p:cTn>
                              </p:par>
                              <p:par>
                                <p:cTn id="61" presetID="2" presetClass="entr" presetSubtype="4" accel="50000" decel="5000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ppt_x"/>
                                          </p:val>
                                        </p:tav>
                                        <p:tav tm="100000">
                                          <p:val>
                                            <p:strVal val="#ppt_x"/>
                                          </p:val>
                                        </p:tav>
                                      </p:tavLst>
                                    </p:anim>
                                    <p:anim calcmode="lin" valueType="num">
                                      <p:cBhvr additive="base">
                                        <p:cTn id="64" dur="500" fill="hold"/>
                                        <p:tgtEl>
                                          <p:spTgt spid="26"/>
                                        </p:tgtEl>
                                        <p:attrNameLst>
                                          <p:attrName>ppt_y</p:attrName>
                                        </p:attrNameLst>
                                      </p:cBhvr>
                                      <p:tavLst>
                                        <p:tav tm="0">
                                          <p:val>
                                            <p:strVal val="1+#ppt_h/2"/>
                                          </p:val>
                                        </p:tav>
                                        <p:tav tm="100000">
                                          <p:val>
                                            <p:strVal val="#ppt_y"/>
                                          </p:val>
                                        </p:tav>
                                      </p:tavLst>
                                    </p:anim>
                                  </p:childTnLst>
                                </p:cTn>
                              </p:par>
                              <p:par>
                                <p:cTn id="65" presetID="18" presetClass="entr" presetSubtype="12" fill="hold" nodeType="withEffect">
                                  <p:stCondLst>
                                    <p:cond delay="0"/>
                                  </p:stCondLst>
                                  <p:childTnLst>
                                    <p:set>
                                      <p:cBhvr>
                                        <p:cTn id="66" dur="1" fill="hold">
                                          <p:stCondLst>
                                            <p:cond delay="0"/>
                                          </p:stCondLst>
                                        </p:cTn>
                                        <p:tgtEl>
                                          <p:spTgt spid="34"/>
                                        </p:tgtEl>
                                        <p:attrNameLst>
                                          <p:attrName>style.visibility</p:attrName>
                                        </p:attrNameLst>
                                      </p:cBhvr>
                                      <p:to>
                                        <p:strVal val="visible"/>
                                      </p:to>
                                    </p:set>
                                    <p:animEffect transition="in" filter="strips(downLeft)">
                                      <p:cBhvr>
                                        <p:cTn id="67" dur="1000"/>
                                        <p:tgtEl>
                                          <p:spTgt spid="34"/>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par>
                                <p:cTn id="73" presetID="2" presetClass="entr" presetSubtype="4" accel="50000" decel="50000" fill="hold" nodeType="with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additive="base">
                                        <p:cTn id="75" dur="500" fill="hold"/>
                                        <p:tgtEl>
                                          <p:spTgt spid="22"/>
                                        </p:tgtEl>
                                        <p:attrNameLst>
                                          <p:attrName>ppt_x</p:attrName>
                                        </p:attrNameLst>
                                      </p:cBhvr>
                                      <p:tavLst>
                                        <p:tav tm="0">
                                          <p:val>
                                            <p:strVal val="#ppt_x"/>
                                          </p:val>
                                        </p:tav>
                                        <p:tav tm="100000">
                                          <p:val>
                                            <p:strVal val="#ppt_x"/>
                                          </p:val>
                                        </p:tav>
                                      </p:tavLst>
                                    </p:anim>
                                    <p:anim calcmode="lin" valueType="num">
                                      <p:cBhvr additive="base">
                                        <p:cTn id="76"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p:bldP spid="14" grpId="0"/>
      <p:bldP spid="21" grpId="0"/>
      <p:bldP spid="25" grpId="0"/>
      <p:bldP spid="2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565" y="626384"/>
            <a:ext cx="9142871" cy="38916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7" name="任意多边形 6"/>
          <p:cNvSpPr/>
          <p:nvPr/>
        </p:nvSpPr>
        <p:spPr>
          <a:xfrm>
            <a:off x="424339" y="-12484"/>
            <a:ext cx="4653641" cy="4862134"/>
          </a:xfrm>
          <a:custGeom>
            <a:avLst/>
            <a:gdLst>
              <a:gd name="connsiteX0" fmla="*/ 782763 w 2618967"/>
              <a:gd name="connsiteY0" fmla="*/ 0 h 2736304"/>
              <a:gd name="connsiteX1" fmla="*/ 2618967 w 2618967"/>
              <a:gd name="connsiteY1" fmla="*/ 0 h 2736304"/>
              <a:gd name="connsiteX2" fmla="*/ 1831243 w 2618967"/>
              <a:gd name="connsiteY2" fmla="*/ 2736304 h 2736304"/>
              <a:gd name="connsiteX3" fmla="*/ 0 w 2618967"/>
              <a:gd name="connsiteY3" fmla="*/ 2736304 h 2736304"/>
              <a:gd name="connsiteX4" fmla="*/ 0 w 2618967"/>
              <a:gd name="connsiteY4" fmla="*/ 2719071 h 27363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18967" h="2736304">
                <a:moveTo>
                  <a:pt x="782763" y="0"/>
                </a:moveTo>
                <a:lnTo>
                  <a:pt x="2618967" y="0"/>
                </a:lnTo>
                <a:lnTo>
                  <a:pt x="1831243" y="2736304"/>
                </a:lnTo>
                <a:lnTo>
                  <a:pt x="0" y="2736304"/>
                </a:lnTo>
                <a:lnTo>
                  <a:pt x="0" y="2719071"/>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4" name="TextBox 32"/>
          <p:cNvSpPr txBox="1"/>
          <p:nvPr/>
        </p:nvSpPr>
        <p:spPr>
          <a:xfrm>
            <a:off x="2751159" y="1087235"/>
            <a:ext cx="5456444" cy="546735"/>
          </a:xfrm>
          <a:prstGeom prst="rect">
            <a:avLst/>
          </a:prstGeom>
          <a:noFill/>
        </p:spPr>
        <p:txBody>
          <a:bodyPr wrap="square" rtlCol="0">
            <a:spAutoFit/>
          </a:bodyPr>
          <a:lstStyle/>
          <a:p>
            <a:pPr algn="just">
              <a:lnSpc>
                <a:spcPct val="130000"/>
              </a:lnSpc>
            </a:pPr>
            <a:r>
              <a:rPr lang="en-US" altLang="zh-CN" sz="2275" dirty="0">
                <a:solidFill>
                  <a:schemeClr val="bg1"/>
                </a:solidFill>
                <a:latin typeface="Impact" panose="020B0806030902050204" pitchFamily="34" charset="0"/>
                <a:ea typeface="微软雅黑" panose="020B0503020204020204" charset="-122"/>
                <a:cs typeface="Arial" panose="020B0604020202020204" pitchFamily="34" charset="0"/>
                <a:sym typeface="Arial" panose="020B0604020202020204" pitchFamily="34" charset="0"/>
              </a:rPr>
              <a:t>CLICK PLEASE REPLACE THE WRITTEN CONTENT</a:t>
            </a:r>
            <a:endParaRPr lang="en-US" sz="2275" dirty="0">
              <a:solidFill>
                <a:schemeClr val="bg1"/>
              </a:solidFill>
              <a:latin typeface="Impact" panose="020B0806030902050204" pitchFamily="34" charset="0"/>
              <a:ea typeface="微软雅黑" panose="020B0503020204020204" charset="-122"/>
              <a:cs typeface="Arial" panose="020B0604020202020204" pitchFamily="34" charset="0"/>
              <a:sym typeface="Arial" panose="020B0604020202020204" pitchFamily="34" charset="0"/>
            </a:endParaRPr>
          </a:p>
        </p:txBody>
      </p:sp>
      <p:sp>
        <p:nvSpPr>
          <p:cNvPr id="5" name="TextBox 32"/>
          <p:cNvSpPr txBox="1"/>
          <p:nvPr/>
        </p:nvSpPr>
        <p:spPr>
          <a:xfrm>
            <a:off x="4859401" y="2015724"/>
            <a:ext cx="3584398" cy="1708785"/>
          </a:xfrm>
          <a:prstGeom prst="rect">
            <a:avLst/>
          </a:prstGeom>
          <a:noFill/>
        </p:spPr>
        <p:txBody>
          <a:bodyPr wrap="square" rtlCol="0">
            <a:spAutoFit/>
          </a:bodyPr>
          <a:lstStyle/>
          <a:p>
            <a:pPr algn="just">
              <a:lnSpc>
                <a:spcPct val="150000"/>
              </a:lnSpc>
            </a:pPr>
            <a:r>
              <a:rPr lang="zh-CN" altLang="en-US" sz="1140" dirty="0">
                <a:solidFill>
                  <a:schemeClr val="bg1"/>
                </a:solidFill>
                <a:latin typeface="+mn-ea"/>
                <a:ea typeface="+mn-ea"/>
                <a:sym typeface="Arial" panose="020B0604020202020204" pitchFamily="34" charset="0"/>
              </a:rPr>
              <a:t>点击添加相关标题文字，修改文字内容，也可以直接复制你的内容到此。</a:t>
            </a:r>
            <a:endParaRPr lang="en-US" altLang="zh-CN" sz="1140" dirty="0">
              <a:solidFill>
                <a:schemeClr val="bg1"/>
              </a:solidFill>
              <a:latin typeface="+mn-ea"/>
              <a:ea typeface="+mn-ea"/>
              <a:sym typeface="Arial" panose="020B0604020202020204" pitchFamily="34" charset="0"/>
            </a:endParaRPr>
          </a:p>
          <a:p>
            <a:pPr algn="just">
              <a:lnSpc>
                <a:spcPct val="130000"/>
              </a:lnSpc>
            </a:pPr>
            <a:endParaRPr lang="en-US" sz="855" dirty="0">
              <a:solidFill>
                <a:schemeClr val="bg1"/>
              </a:solidFill>
              <a:latin typeface="Impact" panose="020B0806030902050204" pitchFamily="34" charset="0"/>
              <a:ea typeface="微软雅黑" panose="020B0503020204020204" charset="-122"/>
              <a:sym typeface="Arial" panose="020B0604020202020204" pitchFamily="34" charset="0"/>
            </a:endParaRPr>
          </a:p>
          <a:p>
            <a:pPr algn="just">
              <a:lnSpc>
                <a:spcPct val="150000"/>
              </a:lnSpc>
            </a:pPr>
            <a:r>
              <a:rPr lang="zh-CN" altLang="en-US" sz="570" dirty="0">
                <a:solidFill>
                  <a:schemeClr val="bg1"/>
                </a:solidFill>
                <a:latin typeface="Impact" panose="020B0806030902050204" pitchFamily="34" charset="0"/>
                <a:ea typeface="微软雅黑" panose="020B0503020204020204" charset="-122"/>
                <a:sym typeface="Arial" panose="020B0604020202020204" pitchFamily="34" charset="0"/>
              </a:rPr>
              <a:t>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点击添加相关标题文字。</a:t>
            </a:r>
            <a:endParaRPr lang="en-US" sz="570" dirty="0">
              <a:solidFill>
                <a:schemeClr val="bg1"/>
              </a:solidFill>
              <a:latin typeface="Impact" panose="020B0806030902050204" pitchFamily="34" charset="0"/>
              <a:ea typeface="微软雅黑" panose="020B0503020204020204" charset="-122"/>
              <a:sym typeface="Arial" panose="020B0604020202020204" pitchFamily="34" charset="0"/>
            </a:endParaRPr>
          </a:p>
        </p:txBody>
      </p:sp>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bg1"/>
                </a:solidFill>
                <a:latin typeface="+mn-ea"/>
              </a:rPr>
              <a:t>工作成绩</a:t>
            </a:r>
            <a:r>
              <a:rPr lang="zh-CN" altLang="en-US" sz="3000" dirty="0">
                <a:solidFill>
                  <a:schemeClr val="tx1">
                    <a:lumMod val="85000"/>
                    <a:lumOff val="15000"/>
                  </a:schemeClr>
                </a:solidFill>
                <a:latin typeface="+mn-ea"/>
              </a:rPr>
              <a:t>展示</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bg1"/>
                </a:solidFill>
                <a:latin typeface="+mn-ea"/>
              </a:rPr>
              <a:t>The taste on the </a:t>
            </a:r>
            <a:r>
              <a:rPr lang="en-US" altLang="zh-CN" sz="1200" dirty="0">
                <a:solidFill>
                  <a:schemeClr val="tx1">
                    <a:lumMod val="85000"/>
                    <a:lumOff val="15000"/>
                  </a:schemeClr>
                </a:solidFill>
                <a:latin typeface="+mn-ea"/>
              </a:rPr>
              <a:t>tongue</a:t>
            </a:r>
          </a:p>
        </p:txBody>
      </p:sp>
      <p:sp>
        <p:nvSpPr>
          <p:cNvPr id="13" name="矩形 12"/>
          <p:cNvSpPr/>
          <p:nvPr/>
        </p:nvSpPr>
        <p:spPr>
          <a:xfrm>
            <a:off x="5715" y="4978400"/>
            <a:ext cx="9132570" cy="143510"/>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advTm="1731">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additive="base">
                                        <p:cTn id="16" dur="250" fill="hold"/>
                                        <p:tgtEl>
                                          <p:spTgt spid="4"/>
                                        </p:tgtEl>
                                        <p:attrNameLst>
                                          <p:attrName>ppt_x</p:attrName>
                                        </p:attrNameLst>
                                      </p:cBhvr>
                                      <p:tavLst>
                                        <p:tav tm="0">
                                          <p:val>
                                            <p:strVal val="0-#ppt_w/2"/>
                                          </p:val>
                                        </p:tav>
                                        <p:tav tm="100000">
                                          <p:val>
                                            <p:strVal val="#ppt_x"/>
                                          </p:val>
                                        </p:tav>
                                      </p:tavLst>
                                    </p:anim>
                                    <p:anim calcmode="lin" valueType="num">
                                      <p:cBhvr additive="base">
                                        <p:cTn id="17" dur="250" fill="hold"/>
                                        <p:tgtEl>
                                          <p:spTgt spid="4"/>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250" fill="hold"/>
                                        <p:tgtEl>
                                          <p:spTgt spid="5"/>
                                        </p:tgtEl>
                                        <p:attrNameLst>
                                          <p:attrName>ppt_x</p:attrName>
                                        </p:attrNameLst>
                                      </p:cBhvr>
                                      <p:tavLst>
                                        <p:tav tm="0">
                                          <p:val>
                                            <p:strVal val="0-#ppt_w/2"/>
                                          </p:val>
                                        </p:tav>
                                        <p:tav tm="100000">
                                          <p:val>
                                            <p:strVal val="#ppt_x"/>
                                          </p:val>
                                        </p:tav>
                                      </p:tavLst>
                                    </p:anim>
                                    <p:anim calcmode="lin" valueType="num">
                                      <p:cBhvr additive="base">
                                        <p:cTn id="22"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7" grpId="0" bldLvl="0" animBg="1"/>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工作成绩展示</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9" name="Group 68"/>
          <p:cNvGrpSpPr/>
          <p:nvPr/>
        </p:nvGrpSpPr>
        <p:grpSpPr>
          <a:xfrm>
            <a:off x="6832638" y="1682725"/>
            <a:ext cx="1030919" cy="1190268"/>
            <a:chOff x="9090030" y="2434894"/>
            <a:chExt cx="1374737" cy="1587231"/>
          </a:xfrm>
          <a:solidFill>
            <a:schemeClr val="accent4"/>
          </a:solidFill>
        </p:grpSpPr>
        <p:sp>
          <p:nvSpPr>
            <p:cNvPr id="3" name="Freeform 2"/>
            <p:cNvSpPr/>
            <p:nvPr/>
          </p:nvSpPr>
          <p:spPr bwMode="auto">
            <a:xfrm flipH="1">
              <a:off x="9090030" y="2434894"/>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 name="Freeform 3"/>
            <p:cNvSpPr/>
            <p:nvPr/>
          </p:nvSpPr>
          <p:spPr bwMode="auto">
            <a:xfrm flipH="1">
              <a:off x="9090030" y="2583899"/>
              <a:ext cx="1374737" cy="1438226"/>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8" name="Group 67"/>
          <p:cNvGrpSpPr/>
          <p:nvPr/>
        </p:nvGrpSpPr>
        <p:grpSpPr bwMode="auto">
          <a:xfrm>
            <a:off x="6630248" y="1373452"/>
            <a:ext cx="1435707" cy="1536897"/>
            <a:chOff x="8819878" y="2022214"/>
            <a:chExt cx="1915044" cy="2049149"/>
          </a:xfrm>
        </p:grpSpPr>
        <p:grpSp>
          <p:nvGrpSpPr>
            <p:cNvPr id="2" name="Group 4"/>
            <p:cNvGrpSpPr/>
            <p:nvPr/>
          </p:nvGrpSpPr>
          <p:grpSpPr>
            <a:xfrm flipH="1">
              <a:off x="8819878" y="2022214"/>
              <a:ext cx="1915044" cy="2049149"/>
              <a:chOff x="815878" y="1279659"/>
              <a:chExt cx="1436283" cy="1536862"/>
            </a:xfrm>
            <a:solidFill>
              <a:schemeClr val="bg1">
                <a:lumMod val="50000"/>
              </a:schemeClr>
            </a:solidFill>
          </p:grpSpPr>
          <p:sp>
            <p:nvSpPr>
              <p:cNvPr id="7" name="Freeform 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Freeform 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 name="Freeform 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 name="Freeform 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1" name="Freeform 1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2" name="Freeform 1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 name="Freeform 1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4" name="Freeform 1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Freeform 1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Freeform 1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87078" name="Rectangle 5"/>
            <p:cNvSpPr>
              <a:spLocks noChangeArrowheads="1"/>
            </p:cNvSpPr>
            <p:nvPr/>
          </p:nvSpPr>
          <p:spPr bwMode="auto">
            <a:xfrm flipH="1">
              <a:off x="9171347"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4" tIns="60951" rIns="121904" bIns="60951"/>
            <a:lstStyle/>
            <a:p>
              <a:pPr defTabSz="912495" fontAlgn="base">
                <a:spcBef>
                  <a:spcPct val="0"/>
                </a:spcBef>
                <a:spcAft>
                  <a:spcPct val="0"/>
                </a:spcAft>
              </a:pPr>
              <a:endParaRPr lang="zh-CN" altLang="zh-CN">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7" name="Group 66"/>
          <p:cNvGrpSpPr/>
          <p:nvPr/>
        </p:nvGrpSpPr>
        <p:grpSpPr>
          <a:xfrm>
            <a:off x="4973828" y="1877682"/>
            <a:ext cx="1030919" cy="995311"/>
            <a:chOff x="6631829" y="2694873"/>
            <a:chExt cx="1374737" cy="1327253"/>
          </a:xfrm>
          <a:solidFill>
            <a:schemeClr val="accent3"/>
          </a:solidFill>
        </p:grpSpPr>
        <p:sp>
          <p:nvSpPr>
            <p:cNvPr id="18" name="Freeform 17"/>
            <p:cNvSpPr/>
            <p:nvPr/>
          </p:nvSpPr>
          <p:spPr bwMode="auto">
            <a:xfrm flipH="1">
              <a:off x="6631829" y="2694873"/>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Freeform 18"/>
            <p:cNvSpPr/>
            <p:nvPr/>
          </p:nvSpPr>
          <p:spPr bwMode="auto">
            <a:xfrm flipH="1">
              <a:off x="6631829" y="2871446"/>
              <a:ext cx="1374737" cy="1150680"/>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6" name="Group 65"/>
          <p:cNvGrpSpPr/>
          <p:nvPr/>
        </p:nvGrpSpPr>
        <p:grpSpPr bwMode="auto">
          <a:xfrm>
            <a:off x="4770810" y="1373452"/>
            <a:ext cx="1436897" cy="1536897"/>
            <a:chOff x="6361677" y="2022214"/>
            <a:chExt cx="1915044" cy="2049149"/>
          </a:xfrm>
        </p:grpSpPr>
        <p:grpSp>
          <p:nvGrpSpPr>
            <p:cNvPr id="20" name="Group 19"/>
            <p:cNvGrpSpPr/>
            <p:nvPr/>
          </p:nvGrpSpPr>
          <p:grpSpPr>
            <a:xfrm flipH="1">
              <a:off x="6361677" y="2022214"/>
              <a:ext cx="1915044" cy="2049149"/>
              <a:chOff x="815878" y="1279659"/>
              <a:chExt cx="1436283" cy="1536862"/>
            </a:xfrm>
            <a:solidFill>
              <a:schemeClr val="bg1">
                <a:lumMod val="50000"/>
              </a:schemeClr>
            </a:solidFill>
          </p:grpSpPr>
          <p:sp>
            <p:nvSpPr>
              <p:cNvPr id="22" name="Freeform 2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Freeform 2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Freeform 2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5" name="Freeform 2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Freeform 2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7" name="Freeform 2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8" name="Freeform 2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Freeform 2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0" name="Freeform 2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1" name="Freeform 3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87076" name="Rectangle 20"/>
            <p:cNvSpPr>
              <a:spLocks noChangeArrowheads="1"/>
            </p:cNvSpPr>
            <p:nvPr/>
          </p:nvSpPr>
          <p:spPr bwMode="auto">
            <a:xfrm flipH="1">
              <a:off x="671314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4" tIns="60951" rIns="121904" bIns="60951"/>
            <a:lstStyle/>
            <a:p>
              <a:pPr defTabSz="912495" fontAlgn="base">
                <a:spcBef>
                  <a:spcPct val="0"/>
                </a:spcBef>
                <a:spcAft>
                  <a:spcPct val="0"/>
                </a:spcAft>
              </a:pPr>
              <a:endParaRPr lang="zh-CN" altLang="zh-CN">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5" name="Group 64"/>
          <p:cNvGrpSpPr/>
          <p:nvPr/>
        </p:nvGrpSpPr>
        <p:grpSpPr>
          <a:xfrm>
            <a:off x="3061886" y="2469281"/>
            <a:ext cx="1030919" cy="403708"/>
            <a:chOff x="4178253" y="3483778"/>
            <a:chExt cx="1374737" cy="538346"/>
          </a:xfrm>
          <a:solidFill>
            <a:schemeClr val="accent2"/>
          </a:solidFill>
        </p:grpSpPr>
        <p:sp>
          <p:nvSpPr>
            <p:cNvPr id="33" name="Freeform 32"/>
            <p:cNvSpPr/>
            <p:nvPr/>
          </p:nvSpPr>
          <p:spPr bwMode="auto">
            <a:xfrm flipH="1">
              <a:off x="4178253" y="348377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4" name="Freeform 33"/>
            <p:cNvSpPr/>
            <p:nvPr/>
          </p:nvSpPr>
          <p:spPr bwMode="auto">
            <a:xfrm flipH="1">
              <a:off x="4178253" y="3644832"/>
              <a:ext cx="1374737" cy="377292"/>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4" name="Group 63"/>
          <p:cNvGrpSpPr/>
          <p:nvPr/>
        </p:nvGrpSpPr>
        <p:grpSpPr bwMode="auto">
          <a:xfrm>
            <a:off x="2859535" y="1373452"/>
            <a:ext cx="1435707" cy="1536897"/>
            <a:chOff x="3908101" y="2022214"/>
            <a:chExt cx="1915044" cy="2049149"/>
          </a:xfrm>
        </p:grpSpPr>
        <p:grpSp>
          <p:nvGrpSpPr>
            <p:cNvPr id="35" name="Group 34"/>
            <p:cNvGrpSpPr/>
            <p:nvPr/>
          </p:nvGrpSpPr>
          <p:grpSpPr>
            <a:xfrm flipH="1">
              <a:off x="3908101" y="2022214"/>
              <a:ext cx="1915044" cy="2049149"/>
              <a:chOff x="815878" y="1279659"/>
              <a:chExt cx="1436283" cy="1536862"/>
            </a:xfrm>
            <a:solidFill>
              <a:schemeClr val="bg1">
                <a:lumMod val="50000"/>
              </a:schemeClr>
            </a:solidFill>
          </p:grpSpPr>
          <p:sp>
            <p:nvSpPr>
              <p:cNvPr id="37" name="Freeform 36"/>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Freeform 37"/>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Freeform 38"/>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0" name="Freeform 39"/>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Freeform 40"/>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Freeform 41"/>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Freeform 42"/>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Freeform 43"/>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Freeform 44"/>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45"/>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87074" name="Rectangle 35"/>
            <p:cNvSpPr>
              <a:spLocks noChangeArrowheads="1"/>
            </p:cNvSpPr>
            <p:nvPr/>
          </p:nvSpPr>
          <p:spPr bwMode="auto">
            <a:xfrm flipH="1">
              <a:off x="4259570"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4" tIns="60951" rIns="121904" bIns="60951"/>
            <a:lstStyle/>
            <a:p>
              <a:pPr defTabSz="912495" fontAlgn="base">
                <a:spcBef>
                  <a:spcPct val="0"/>
                </a:spcBef>
                <a:spcAft>
                  <a:spcPct val="0"/>
                </a:spcAft>
              </a:pPr>
              <a:endParaRPr lang="zh-CN" altLang="zh-CN">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3" name="Group 62"/>
          <p:cNvGrpSpPr/>
          <p:nvPr/>
        </p:nvGrpSpPr>
        <p:grpSpPr>
          <a:xfrm>
            <a:off x="1129905" y="2570116"/>
            <a:ext cx="1030919" cy="302878"/>
            <a:chOff x="1708179" y="3618238"/>
            <a:chExt cx="1374737" cy="403889"/>
          </a:xfrm>
          <a:solidFill>
            <a:schemeClr val="accent1"/>
          </a:solidFill>
        </p:grpSpPr>
        <p:sp>
          <p:nvSpPr>
            <p:cNvPr id="48" name="Freeform 47"/>
            <p:cNvSpPr/>
            <p:nvPr/>
          </p:nvSpPr>
          <p:spPr bwMode="auto">
            <a:xfrm flipH="1">
              <a:off x="1708179" y="3618238"/>
              <a:ext cx="1374737" cy="245535"/>
            </a:xfrm>
            <a:custGeom>
              <a:avLst/>
              <a:gdLst>
                <a:gd name="T0" fmla="*/ 890 w 896"/>
                <a:gd name="T1" fmla="*/ 32 h 160"/>
                <a:gd name="T2" fmla="*/ 840 w 896"/>
                <a:gd name="T3" fmla="*/ 0 h 160"/>
                <a:gd name="T4" fmla="*/ 791 w 896"/>
                <a:gd name="T5" fmla="*/ 32 h 160"/>
                <a:gd name="T6" fmla="*/ 741 w 896"/>
                <a:gd name="T7" fmla="*/ 0 h 160"/>
                <a:gd name="T8" fmla="*/ 692 w 896"/>
                <a:gd name="T9" fmla="*/ 32 h 160"/>
                <a:gd name="T10" fmla="*/ 642 w 896"/>
                <a:gd name="T11" fmla="*/ 0 h 160"/>
                <a:gd name="T12" fmla="*/ 593 w 896"/>
                <a:gd name="T13" fmla="*/ 32 h 160"/>
                <a:gd name="T14" fmla="*/ 544 w 896"/>
                <a:gd name="T15" fmla="*/ 0 h 160"/>
                <a:gd name="T16" fmla="*/ 494 w 896"/>
                <a:gd name="T17" fmla="*/ 32 h 160"/>
                <a:gd name="T18" fmla="*/ 445 w 896"/>
                <a:gd name="T19" fmla="*/ 0 h 160"/>
                <a:gd name="T20" fmla="*/ 395 w 896"/>
                <a:gd name="T21" fmla="*/ 32 h 160"/>
                <a:gd name="T22" fmla="*/ 346 w 896"/>
                <a:gd name="T23" fmla="*/ 0 h 160"/>
                <a:gd name="T24" fmla="*/ 296 w 896"/>
                <a:gd name="T25" fmla="*/ 32 h 160"/>
                <a:gd name="T26" fmla="*/ 247 w 896"/>
                <a:gd name="T27" fmla="*/ 0 h 160"/>
                <a:gd name="T28" fmla="*/ 197 w 896"/>
                <a:gd name="T29" fmla="*/ 32 h 160"/>
                <a:gd name="T30" fmla="*/ 148 w 896"/>
                <a:gd name="T31" fmla="*/ 0 h 160"/>
                <a:gd name="T32" fmla="*/ 98 w 896"/>
                <a:gd name="T33" fmla="*/ 32 h 160"/>
                <a:gd name="T34" fmla="*/ 49 w 896"/>
                <a:gd name="T35" fmla="*/ 0 h 160"/>
                <a:gd name="T36" fmla="*/ 0 w 896"/>
                <a:gd name="T37" fmla="*/ 32 h 160"/>
                <a:gd name="T38" fmla="*/ 0 w 896"/>
                <a:gd name="T39" fmla="*/ 160 h 160"/>
                <a:gd name="T40" fmla="*/ 896 w 896"/>
                <a:gd name="T41" fmla="*/ 160 h 160"/>
                <a:gd name="T42" fmla="*/ 896 w 896"/>
                <a:gd name="T43" fmla="*/ 32 h 160"/>
                <a:gd name="T44" fmla="*/ 890 w 896"/>
                <a:gd name="T45" fmla="*/ 3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896" h="160">
                  <a:moveTo>
                    <a:pt x="890" y="32"/>
                  </a:moveTo>
                  <a:cubicBezTo>
                    <a:pt x="869" y="32"/>
                    <a:pt x="850" y="19"/>
                    <a:pt x="840" y="0"/>
                  </a:cubicBezTo>
                  <a:cubicBezTo>
                    <a:pt x="830" y="19"/>
                    <a:pt x="812" y="32"/>
                    <a:pt x="791" y="32"/>
                  </a:cubicBezTo>
                  <a:cubicBezTo>
                    <a:pt x="770" y="32"/>
                    <a:pt x="752" y="19"/>
                    <a:pt x="741" y="0"/>
                  </a:cubicBezTo>
                  <a:cubicBezTo>
                    <a:pt x="731" y="19"/>
                    <a:pt x="713" y="32"/>
                    <a:pt x="692" y="32"/>
                  </a:cubicBezTo>
                  <a:cubicBezTo>
                    <a:pt x="671" y="32"/>
                    <a:pt x="653" y="19"/>
                    <a:pt x="642" y="0"/>
                  </a:cubicBezTo>
                  <a:cubicBezTo>
                    <a:pt x="632" y="19"/>
                    <a:pt x="614" y="32"/>
                    <a:pt x="593" y="32"/>
                  </a:cubicBezTo>
                  <a:cubicBezTo>
                    <a:pt x="572" y="32"/>
                    <a:pt x="554" y="19"/>
                    <a:pt x="544" y="0"/>
                  </a:cubicBezTo>
                  <a:cubicBezTo>
                    <a:pt x="533" y="19"/>
                    <a:pt x="515" y="32"/>
                    <a:pt x="494" y="32"/>
                  </a:cubicBezTo>
                  <a:cubicBezTo>
                    <a:pt x="473" y="32"/>
                    <a:pt x="455" y="19"/>
                    <a:pt x="445" y="0"/>
                  </a:cubicBezTo>
                  <a:cubicBezTo>
                    <a:pt x="434" y="19"/>
                    <a:pt x="416" y="32"/>
                    <a:pt x="395" y="32"/>
                  </a:cubicBezTo>
                  <a:cubicBezTo>
                    <a:pt x="374" y="32"/>
                    <a:pt x="356" y="19"/>
                    <a:pt x="346" y="0"/>
                  </a:cubicBezTo>
                  <a:cubicBezTo>
                    <a:pt x="336" y="19"/>
                    <a:pt x="317" y="32"/>
                    <a:pt x="296" y="32"/>
                  </a:cubicBezTo>
                  <a:cubicBezTo>
                    <a:pt x="275" y="32"/>
                    <a:pt x="257" y="19"/>
                    <a:pt x="247" y="0"/>
                  </a:cubicBezTo>
                  <a:cubicBezTo>
                    <a:pt x="237" y="19"/>
                    <a:pt x="218" y="32"/>
                    <a:pt x="197" y="32"/>
                  </a:cubicBezTo>
                  <a:cubicBezTo>
                    <a:pt x="176" y="32"/>
                    <a:pt x="158" y="19"/>
                    <a:pt x="148" y="0"/>
                  </a:cubicBezTo>
                  <a:cubicBezTo>
                    <a:pt x="138" y="19"/>
                    <a:pt x="119" y="32"/>
                    <a:pt x="98" y="32"/>
                  </a:cubicBezTo>
                  <a:cubicBezTo>
                    <a:pt x="78" y="32"/>
                    <a:pt x="59" y="19"/>
                    <a:pt x="49" y="0"/>
                  </a:cubicBezTo>
                  <a:cubicBezTo>
                    <a:pt x="39" y="19"/>
                    <a:pt x="21" y="32"/>
                    <a:pt x="0" y="32"/>
                  </a:cubicBezTo>
                  <a:cubicBezTo>
                    <a:pt x="0" y="160"/>
                    <a:pt x="0" y="160"/>
                    <a:pt x="0" y="160"/>
                  </a:cubicBezTo>
                  <a:cubicBezTo>
                    <a:pt x="896" y="160"/>
                    <a:pt x="896" y="160"/>
                    <a:pt x="896" y="160"/>
                  </a:cubicBezTo>
                  <a:cubicBezTo>
                    <a:pt x="896" y="32"/>
                    <a:pt x="896" y="32"/>
                    <a:pt x="896" y="32"/>
                  </a:cubicBezTo>
                  <a:cubicBezTo>
                    <a:pt x="894" y="32"/>
                    <a:pt x="892" y="32"/>
                    <a:pt x="890" y="32"/>
                  </a:cubicBez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9" name="Freeform 48"/>
            <p:cNvSpPr/>
            <p:nvPr/>
          </p:nvSpPr>
          <p:spPr bwMode="auto">
            <a:xfrm flipH="1">
              <a:off x="1708179" y="3773758"/>
              <a:ext cx="1374737" cy="248369"/>
            </a:xfrm>
            <a:custGeom>
              <a:avLst/>
              <a:gdLst>
                <a:gd name="T0" fmla="*/ 896 w 896"/>
                <a:gd name="T1" fmla="*/ 868 h 938"/>
                <a:gd name="T2" fmla="*/ 830 w 896"/>
                <a:gd name="T3" fmla="*/ 938 h 938"/>
                <a:gd name="T4" fmla="*/ 67 w 896"/>
                <a:gd name="T5" fmla="*/ 938 h 938"/>
                <a:gd name="T6" fmla="*/ 0 w 896"/>
                <a:gd name="T7" fmla="*/ 868 h 938"/>
                <a:gd name="T8" fmla="*/ 0 w 896"/>
                <a:gd name="T9" fmla="*/ 69 h 938"/>
                <a:gd name="T10" fmla="*/ 67 w 896"/>
                <a:gd name="T11" fmla="*/ 0 h 938"/>
                <a:gd name="T12" fmla="*/ 830 w 896"/>
                <a:gd name="T13" fmla="*/ 0 h 938"/>
                <a:gd name="T14" fmla="*/ 896 w 896"/>
                <a:gd name="T15" fmla="*/ 69 h 938"/>
                <a:gd name="T16" fmla="*/ 896 w 896"/>
                <a:gd name="T17" fmla="*/ 86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6" h="938">
                  <a:moveTo>
                    <a:pt x="896" y="868"/>
                  </a:moveTo>
                  <a:cubicBezTo>
                    <a:pt x="896" y="906"/>
                    <a:pt x="866" y="938"/>
                    <a:pt x="830" y="938"/>
                  </a:cubicBezTo>
                  <a:cubicBezTo>
                    <a:pt x="67" y="938"/>
                    <a:pt x="67" y="938"/>
                    <a:pt x="67" y="938"/>
                  </a:cubicBezTo>
                  <a:cubicBezTo>
                    <a:pt x="30" y="938"/>
                    <a:pt x="0" y="906"/>
                    <a:pt x="0" y="868"/>
                  </a:cubicBezTo>
                  <a:cubicBezTo>
                    <a:pt x="0" y="69"/>
                    <a:pt x="0" y="69"/>
                    <a:pt x="0" y="69"/>
                  </a:cubicBezTo>
                  <a:cubicBezTo>
                    <a:pt x="0" y="31"/>
                    <a:pt x="30" y="0"/>
                    <a:pt x="67" y="0"/>
                  </a:cubicBezTo>
                  <a:cubicBezTo>
                    <a:pt x="830" y="0"/>
                    <a:pt x="830" y="0"/>
                    <a:pt x="830" y="0"/>
                  </a:cubicBezTo>
                  <a:cubicBezTo>
                    <a:pt x="866" y="0"/>
                    <a:pt x="896" y="31"/>
                    <a:pt x="896" y="69"/>
                  </a:cubicBezTo>
                  <a:lnTo>
                    <a:pt x="896" y="868"/>
                  </a:lnTo>
                  <a:close/>
                </a:path>
              </a:pathLst>
            </a:custGeom>
            <a:grpFill/>
            <a:ln>
              <a:noFill/>
            </a:ln>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2" name="Group 61"/>
          <p:cNvGrpSpPr/>
          <p:nvPr/>
        </p:nvGrpSpPr>
        <p:grpSpPr bwMode="auto">
          <a:xfrm>
            <a:off x="927500" y="1373452"/>
            <a:ext cx="1435707" cy="1536897"/>
            <a:chOff x="1438027" y="2022214"/>
            <a:chExt cx="1915044" cy="2049149"/>
          </a:xfrm>
        </p:grpSpPr>
        <p:grpSp>
          <p:nvGrpSpPr>
            <p:cNvPr id="50" name="Group 49"/>
            <p:cNvGrpSpPr/>
            <p:nvPr/>
          </p:nvGrpSpPr>
          <p:grpSpPr>
            <a:xfrm flipH="1">
              <a:off x="1438027" y="2022214"/>
              <a:ext cx="1915044" cy="2049149"/>
              <a:chOff x="815878" y="1279659"/>
              <a:chExt cx="1436283" cy="1536862"/>
            </a:xfrm>
            <a:solidFill>
              <a:schemeClr val="bg1">
                <a:lumMod val="50000"/>
              </a:schemeClr>
            </a:solidFill>
          </p:grpSpPr>
          <p:sp>
            <p:nvSpPr>
              <p:cNvPr id="21" name="Freeform 51"/>
              <p:cNvSpPr/>
              <p:nvPr/>
            </p:nvSpPr>
            <p:spPr bwMode="auto">
              <a:xfrm>
                <a:off x="815878" y="1279659"/>
                <a:ext cx="1436283" cy="1536862"/>
              </a:xfrm>
              <a:custGeom>
                <a:avLst/>
                <a:gdLst>
                  <a:gd name="T0" fmla="*/ 224 w 1248"/>
                  <a:gd name="T1" fmla="*/ 1336 h 1336"/>
                  <a:gd name="T2" fmla="*/ 168 w 1248"/>
                  <a:gd name="T3" fmla="*/ 1309 h 1336"/>
                  <a:gd name="T4" fmla="*/ 145 w 1248"/>
                  <a:gd name="T5" fmla="*/ 1246 h 1336"/>
                  <a:gd name="T6" fmla="*/ 145 w 1248"/>
                  <a:gd name="T7" fmla="*/ 90 h 1336"/>
                  <a:gd name="T8" fmla="*/ 127 w 1248"/>
                  <a:gd name="T9" fmla="*/ 40 h 1336"/>
                  <a:gd name="T10" fmla="*/ 86 w 1248"/>
                  <a:gd name="T11" fmla="*/ 21 h 1336"/>
                  <a:gd name="T12" fmla="*/ 38 w 1248"/>
                  <a:gd name="T13" fmla="*/ 40 h 1336"/>
                  <a:gd name="T14" fmla="*/ 20 w 1248"/>
                  <a:gd name="T15" fmla="*/ 91 h 1336"/>
                  <a:gd name="T16" fmla="*/ 0 w 1248"/>
                  <a:gd name="T17" fmla="*/ 91 h 1336"/>
                  <a:gd name="T18" fmla="*/ 23 w 1248"/>
                  <a:gd name="T19" fmla="*/ 27 h 1336"/>
                  <a:gd name="T20" fmla="*/ 79 w 1248"/>
                  <a:gd name="T21" fmla="*/ 1 h 1336"/>
                  <a:gd name="T22" fmla="*/ 143 w 1248"/>
                  <a:gd name="T23" fmla="*/ 27 h 1336"/>
                  <a:gd name="T24" fmla="*/ 165 w 1248"/>
                  <a:gd name="T25" fmla="*/ 91 h 1336"/>
                  <a:gd name="T26" fmla="*/ 165 w 1248"/>
                  <a:gd name="T27" fmla="*/ 91 h 1336"/>
                  <a:gd name="T28" fmla="*/ 165 w 1248"/>
                  <a:gd name="T29" fmla="*/ 91 h 1336"/>
                  <a:gd name="T30" fmla="*/ 183 w 1248"/>
                  <a:gd name="T31" fmla="*/ 1296 h 1336"/>
                  <a:gd name="T32" fmla="*/ 224 w 1248"/>
                  <a:gd name="T33" fmla="*/ 1316 h 1336"/>
                  <a:gd name="T34" fmla="*/ 1024 w 1248"/>
                  <a:gd name="T35" fmla="*/ 1316 h 1336"/>
                  <a:gd name="T36" fmla="*/ 1065 w 1248"/>
                  <a:gd name="T37" fmla="*/ 1296 h 1336"/>
                  <a:gd name="T38" fmla="*/ 1083 w 1248"/>
                  <a:gd name="T39" fmla="*/ 1246 h 1336"/>
                  <a:gd name="T40" fmla="*/ 1083 w 1248"/>
                  <a:gd name="T41" fmla="*/ 91 h 1336"/>
                  <a:gd name="T42" fmla="*/ 1106 w 1248"/>
                  <a:gd name="T43" fmla="*/ 27 h 1336"/>
                  <a:gd name="T44" fmla="*/ 1162 w 1248"/>
                  <a:gd name="T45" fmla="*/ 1 h 1336"/>
                  <a:gd name="T46" fmla="*/ 1169 w 1248"/>
                  <a:gd name="T47" fmla="*/ 1 h 1336"/>
                  <a:gd name="T48" fmla="*/ 1225 w 1248"/>
                  <a:gd name="T49" fmla="*/ 27 h 1336"/>
                  <a:gd name="T50" fmla="*/ 1248 w 1248"/>
                  <a:gd name="T51" fmla="*/ 91 h 1336"/>
                  <a:gd name="T52" fmla="*/ 1228 w 1248"/>
                  <a:gd name="T53" fmla="*/ 91 h 1336"/>
                  <a:gd name="T54" fmla="*/ 1210 w 1248"/>
                  <a:gd name="T55" fmla="*/ 40 h 1336"/>
                  <a:gd name="T56" fmla="*/ 1169 w 1248"/>
                  <a:gd name="T57" fmla="*/ 21 h 1336"/>
                  <a:gd name="T58" fmla="*/ 1121 w 1248"/>
                  <a:gd name="T59" fmla="*/ 40 h 1336"/>
                  <a:gd name="T60" fmla="*/ 1103 w 1248"/>
                  <a:gd name="T61" fmla="*/ 90 h 1336"/>
                  <a:gd name="T62" fmla="*/ 1103 w 1248"/>
                  <a:gd name="T63" fmla="*/ 90 h 1336"/>
                  <a:gd name="T64" fmla="*/ 1081 w 1248"/>
                  <a:gd name="T65" fmla="*/ 1309 h 1336"/>
                  <a:gd name="T66" fmla="*/ 1024 w 1248"/>
                  <a:gd name="T67" fmla="*/ 1336 h 1336"/>
                  <a:gd name="T68" fmla="*/ 1024 w 1248"/>
                  <a:gd name="T69" fmla="*/ 1336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48" h="1336">
                    <a:moveTo>
                      <a:pt x="1024" y="1336"/>
                    </a:moveTo>
                    <a:cubicBezTo>
                      <a:pt x="224" y="1336"/>
                      <a:pt x="224" y="1336"/>
                      <a:pt x="224" y="1336"/>
                    </a:cubicBezTo>
                    <a:cubicBezTo>
                      <a:pt x="202" y="1336"/>
                      <a:pt x="182" y="1326"/>
                      <a:pt x="168" y="1309"/>
                    </a:cubicBezTo>
                    <a:cubicBezTo>
                      <a:pt x="168" y="1309"/>
                      <a:pt x="168" y="1309"/>
                      <a:pt x="168" y="1309"/>
                    </a:cubicBezTo>
                    <a:cubicBezTo>
                      <a:pt x="154" y="1293"/>
                      <a:pt x="145" y="1271"/>
                      <a:pt x="145" y="1246"/>
                    </a:cubicBezTo>
                    <a:cubicBezTo>
                      <a:pt x="145" y="1246"/>
                      <a:pt x="145" y="1246"/>
                      <a:pt x="145" y="1246"/>
                    </a:cubicBezTo>
                    <a:cubicBezTo>
                      <a:pt x="145" y="91"/>
                      <a:pt x="145" y="91"/>
                      <a:pt x="145" y="91"/>
                    </a:cubicBezTo>
                    <a:cubicBezTo>
                      <a:pt x="145" y="90"/>
                      <a:pt x="145" y="90"/>
                      <a:pt x="145" y="90"/>
                    </a:cubicBezTo>
                    <a:cubicBezTo>
                      <a:pt x="145" y="71"/>
                      <a:pt x="138" y="53"/>
                      <a:pt x="127" y="40"/>
                    </a:cubicBezTo>
                    <a:cubicBezTo>
                      <a:pt x="127" y="40"/>
                      <a:pt x="127" y="40"/>
                      <a:pt x="127" y="40"/>
                    </a:cubicBezTo>
                    <a:cubicBezTo>
                      <a:pt x="116" y="28"/>
                      <a:pt x="102" y="21"/>
                      <a:pt x="86" y="21"/>
                    </a:cubicBezTo>
                    <a:cubicBezTo>
                      <a:pt x="86" y="21"/>
                      <a:pt x="86" y="21"/>
                      <a:pt x="86" y="21"/>
                    </a:cubicBezTo>
                    <a:cubicBezTo>
                      <a:pt x="79" y="21"/>
                      <a:pt x="79" y="21"/>
                      <a:pt x="79" y="21"/>
                    </a:cubicBezTo>
                    <a:cubicBezTo>
                      <a:pt x="64" y="21"/>
                      <a:pt x="49" y="28"/>
                      <a:pt x="38" y="40"/>
                    </a:cubicBezTo>
                    <a:cubicBezTo>
                      <a:pt x="38" y="40"/>
                      <a:pt x="38" y="40"/>
                      <a:pt x="38" y="40"/>
                    </a:cubicBezTo>
                    <a:cubicBezTo>
                      <a:pt x="27" y="53"/>
                      <a:pt x="20" y="71"/>
                      <a:pt x="20" y="91"/>
                    </a:cubicBezTo>
                    <a:cubicBezTo>
                      <a:pt x="20" y="91"/>
                      <a:pt x="20" y="91"/>
                      <a:pt x="20" y="91"/>
                    </a:cubicBezTo>
                    <a:cubicBezTo>
                      <a:pt x="0" y="91"/>
                      <a:pt x="0" y="91"/>
                      <a:pt x="0" y="91"/>
                    </a:cubicBezTo>
                    <a:cubicBezTo>
                      <a:pt x="0" y="66"/>
                      <a:pt x="9" y="44"/>
                      <a:pt x="23" y="27"/>
                    </a:cubicBezTo>
                    <a:cubicBezTo>
                      <a:pt x="23" y="27"/>
                      <a:pt x="23" y="27"/>
                      <a:pt x="23" y="27"/>
                    </a:cubicBezTo>
                    <a:cubicBezTo>
                      <a:pt x="37" y="11"/>
                      <a:pt x="57" y="0"/>
                      <a:pt x="79" y="1"/>
                    </a:cubicBezTo>
                    <a:cubicBezTo>
                      <a:pt x="79" y="1"/>
                      <a:pt x="79" y="1"/>
                      <a:pt x="79" y="1"/>
                    </a:cubicBezTo>
                    <a:cubicBezTo>
                      <a:pt x="86" y="1"/>
                      <a:pt x="86" y="1"/>
                      <a:pt x="86" y="1"/>
                    </a:cubicBezTo>
                    <a:cubicBezTo>
                      <a:pt x="108" y="0"/>
                      <a:pt x="128" y="11"/>
                      <a:pt x="143" y="27"/>
                    </a:cubicBezTo>
                    <a:cubicBezTo>
                      <a:pt x="143" y="27"/>
                      <a:pt x="143" y="27"/>
                      <a:pt x="143" y="27"/>
                    </a:cubicBezTo>
                    <a:cubicBezTo>
                      <a:pt x="157" y="44"/>
                      <a:pt x="165" y="66"/>
                      <a:pt x="165" y="91"/>
                    </a:cubicBezTo>
                    <a:cubicBezTo>
                      <a:pt x="165" y="91"/>
                      <a:pt x="165" y="91"/>
                      <a:pt x="165" y="91"/>
                    </a:cubicBezTo>
                    <a:cubicBezTo>
                      <a:pt x="165" y="91"/>
                      <a:pt x="165" y="91"/>
                      <a:pt x="165" y="91"/>
                    </a:cubicBezTo>
                    <a:cubicBezTo>
                      <a:pt x="165" y="91"/>
                      <a:pt x="165" y="91"/>
                      <a:pt x="165" y="91"/>
                    </a:cubicBezTo>
                    <a:cubicBezTo>
                      <a:pt x="165" y="91"/>
                      <a:pt x="165" y="91"/>
                      <a:pt x="165" y="91"/>
                    </a:cubicBezTo>
                    <a:cubicBezTo>
                      <a:pt x="165" y="1246"/>
                      <a:pt x="165" y="1246"/>
                      <a:pt x="165" y="1246"/>
                    </a:cubicBezTo>
                    <a:cubicBezTo>
                      <a:pt x="165" y="1266"/>
                      <a:pt x="172" y="1284"/>
                      <a:pt x="183" y="1296"/>
                    </a:cubicBezTo>
                    <a:cubicBezTo>
                      <a:pt x="183" y="1296"/>
                      <a:pt x="183" y="1296"/>
                      <a:pt x="183" y="1296"/>
                    </a:cubicBezTo>
                    <a:cubicBezTo>
                      <a:pt x="194" y="1309"/>
                      <a:pt x="208" y="1316"/>
                      <a:pt x="224" y="1316"/>
                    </a:cubicBezTo>
                    <a:cubicBezTo>
                      <a:pt x="224" y="1316"/>
                      <a:pt x="224" y="1316"/>
                      <a:pt x="224" y="1316"/>
                    </a:cubicBezTo>
                    <a:cubicBezTo>
                      <a:pt x="1024" y="1316"/>
                      <a:pt x="1024" y="1316"/>
                      <a:pt x="1024" y="1316"/>
                    </a:cubicBezTo>
                    <a:cubicBezTo>
                      <a:pt x="1040" y="1316"/>
                      <a:pt x="1055" y="1309"/>
                      <a:pt x="1065" y="1296"/>
                    </a:cubicBezTo>
                    <a:cubicBezTo>
                      <a:pt x="1065" y="1296"/>
                      <a:pt x="1065" y="1296"/>
                      <a:pt x="1065" y="1296"/>
                    </a:cubicBezTo>
                    <a:cubicBezTo>
                      <a:pt x="1076" y="1284"/>
                      <a:pt x="1083" y="1266"/>
                      <a:pt x="1083" y="1246"/>
                    </a:cubicBezTo>
                    <a:cubicBezTo>
                      <a:pt x="1083" y="1246"/>
                      <a:pt x="1083" y="1246"/>
                      <a:pt x="1083" y="1246"/>
                    </a:cubicBezTo>
                    <a:cubicBezTo>
                      <a:pt x="1083" y="92"/>
                      <a:pt x="1083" y="92"/>
                      <a:pt x="1083" y="92"/>
                    </a:cubicBezTo>
                    <a:cubicBezTo>
                      <a:pt x="1083" y="91"/>
                      <a:pt x="1083" y="91"/>
                      <a:pt x="1083" y="91"/>
                    </a:cubicBezTo>
                    <a:cubicBezTo>
                      <a:pt x="1083" y="91"/>
                      <a:pt x="1083" y="91"/>
                      <a:pt x="1083" y="91"/>
                    </a:cubicBezTo>
                    <a:cubicBezTo>
                      <a:pt x="1083" y="66"/>
                      <a:pt x="1092" y="44"/>
                      <a:pt x="1106" y="27"/>
                    </a:cubicBezTo>
                    <a:cubicBezTo>
                      <a:pt x="1106" y="27"/>
                      <a:pt x="1106" y="27"/>
                      <a:pt x="1106" y="27"/>
                    </a:cubicBezTo>
                    <a:cubicBezTo>
                      <a:pt x="1120" y="11"/>
                      <a:pt x="1140" y="0"/>
                      <a:pt x="1162" y="1"/>
                    </a:cubicBezTo>
                    <a:cubicBezTo>
                      <a:pt x="1162" y="1"/>
                      <a:pt x="1162" y="1"/>
                      <a:pt x="1162" y="1"/>
                    </a:cubicBezTo>
                    <a:cubicBezTo>
                      <a:pt x="1169" y="1"/>
                      <a:pt x="1169" y="1"/>
                      <a:pt x="1169" y="1"/>
                    </a:cubicBezTo>
                    <a:cubicBezTo>
                      <a:pt x="1191" y="0"/>
                      <a:pt x="1211" y="11"/>
                      <a:pt x="1225" y="27"/>
                    </a:cubicBezTo>
                    <a:cubicBezTo>
                      <a:pt x="1225" y="27"/>
                      <a:pt x="1225" y="27"/>
                      <a:pt x="1225" y="27"/>
                    </a:cubicBezTo>
                    <a:cubicBezTo>
                      <a:pt x="1239" y="44"/>
                      <a:pt x="1248" y="66"/>
                      <a:pt x="1248" y="91"/>
                    </a:cubicBezTo>
                    <a:cubicBezTo>
                      <a:pt x="1248" y="91"/>
                      <a:pt x="1248" y="91"/>
                      <a:pt x="1248" y="91"/>
                    </a:cubicBezTo>
                    <a:cubicBezTo>
                      <a:pt x="1248" y="91"/>
                      <a:pt x="1248" y="91"/>
                      <a:pt x="1248" y="91"/>
                    </a:cubicBezTo>
                    <a:cubicBezTo>
                      <a:pt x="1228" y="91"/>
                      <a:pt x="1228" y="91"/>
                      <a:pt x="1228" y="91"/>
                    </a:cubicBezTo>
                    <a:cubicBezTo>
                      <a:pt x="1228" y="71"/>
                      <a:pt x="1221" y="53"/>
                      <a:pt x="1210" y="40"/>
                    </a:cubicBezTo>
                    <a:cubicBezTo>
                      <a:pt x="1210" y="40"/>
                      <a:pt x="1210" y="40"/>
                      <a:pt x="1210" y="40"/>
                    </a:cubicBezTo>
                    <a:cubicBezTo>
                      <a:pt x="1199" y="28"/>
                      <a:pt x="1185" y="21"/>
                      <a:pt x="1169" y="21"/>
                    </a:cubicBezTo>
                    <a:cubicBezTo>
                      <a:pt x="1169" y="21"/>
                      <a:pt x="1169" y="21"/>
                      <a:pt x="1169" y="21"/>
                    </a:cubicBezTo>
                    <a:cubicBezTo>
                      <a:pt x="1162" y="21"/>
                      <a:pt x="1162" y="21"/>
                      <a:pt x="1162" y="21"/>
                    </a:cubicBezTo>
                    <a:cubicBezTo>
                      <a:pt x="1146" y="21"/>
                      <a:pt x="1132" y="28"/>
                      <a:pt x="1121" y="40"/>
                    </a:cubicBezTo>
                    <a:cubicBezTo>
                      <a:pt x="1121" y="40"/>
                      <a:pt x="1121" y="40"/>
                      <a:pt x="1121" y="40"/>
                    </a:cubicBezTo>
                    <a:cubicBezTo>
                      <a:pt x="1110" y="53"/>
                      <a:pt x="1103" y="70"/>
                      <a:pt x="1103" y="90"/>
                    </a:cubicBezTo>
                    <a:cubicBezTo>
                      <a:pt x="1103" y="90"/>
                      <a:pt x="1103" y="90"/>
                      <a:pt x="1103" y="90"/>
                    </a:cubicBezTo>
                    <a:cubicBezTo>
                      <a:pt x="1103" y="90"/>
                      <a:pt x="1103" y="90"/>
                      <a:pt x="1103" y="90"/>
                    </a:cubicBezTo>
                    <a:cubicBezTo>
                      <a:pt x="1103" y="1246"/>
                      <a:pt x="1103" y="1246"/>
                      <a:pt x="1103" y="1246"/>
                    </a:cubicBezTo>
                    <a:cubicBezTo>
                      <a:pt x="1103" y="1271"/>
                      <a:pt x="1095" y="1293"/>
                      <a:pt x="1081" y="1309"/>
                    </a:cubicBezTo>
                    <a:cubicBezTo>
                      <a:pt x="1081" y="1309"/>
                      <a:pt x="1081" y="1309"/>
                      <a:pt x="1081" y="1309"/>
                    </a:cubicBezTo>
                    <a:cubicBezTo>
                      <a:pt x="1067" y="1326"/>
                      <a:pt x="1047" y="1336"/>
                      <a:pt x="1024" y="1336"/>
                    </a:cubicBezTo>
                    <a:cubicBezTo>
                      <a:pt x="1024" y="1336"/>
                      <a:pt x="1024" y="1336"/>
                      <a:pt x="1024" y="1336"/>
                    </a:cubicBezTo>
                    <a:cubicBezTo>
                      <a:pt x="1024" y="1336"/>
                      <a:pt x="1024" y="1336"/>
                      <a:pt x="1024" y="13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Freeform 52"/>
              <p:cNvSpPr/>
              <p:nvPr/>
            </p:nvSpPr>
            <p:spPr bwMode="auto">
              <a:xfrm>
                <a:off x="997601" y="1752427"/>
                <a:ext cx="160342" cy="14091"/>
              </a:xfrm>
              <a:custGeom>
                <a:avLst/>
                <a:gdLst>
                  <a:gd name="T0" fmla="*/ 0 w 330"/>
                  <a:gd name="T1" fmla="*/ 29 h 29"/>
                  <a:gd name="T2" fmla="*/ 0 w 330"/>
                  <a:gd name="T3" fmla="*/ 0 h 29"/>
                  <a:gd name="T4" fmla="*/ 330 w 330"/>
                  <a:gd name="T5" fmla="*/ 0 h 29"/>
                  <a:gd name="T6" fmla="*/ 330 w 330"/>
                  <a:gd name="T7" fmla="*/ 29 h 29"/>
                  <a:gd name="T8" fmla="*/ 0 w 330"/>
                  <a:gd name="T9" fmla="*/ 29 h 29"/>
                  <a:gd name="T10" fmla="*/ 0 w 330"/>
                  <a:gd name="T11" fmla="*/ 29 h 29"/>
                </a:gdLst>
                <a:ahLst/>
                <a:cxnLst>
                  <a:cxn ang="0">
                    <a:pos x="T0" y="T1"/>
                  </a:cxn>
                  <a:cxn ang="0">
                    <a:pos x="T2" y="T3"/>
                  </a:cxn>
                  <a:cxn ang="0">
                    <a:pos x="T4" y="T5"/>
                  </a:cxn>
                  <a:cxn ang="0">
                    <a:pos x="T6" y="T7"/>
                  </a:cxn>
                  <a:cxn ang="0">
                    <a:pos x="T8" y="T9"/>
                  </a:cxn>
                  <a:cxn ang="0">
                    <a:pos x="T10" y="T11"/>
                  </a:cxn>
                </a:cxnLst>
                <a:rect l="0" t="0" r="r" b="b"/>
                <a:pathLst>
                  <a:path w="330" h="29">
                    <a:moveTo>
                      <a:pt x="0" y="29"/>
                    </a:moveTo>
                    <a:lnTo>
                      <a:pt x="0" y="0"/>
                    </a:lnTo>
                    <a:lnTo>
                      <a:pt x="330" y="0"/>
                    </a:lnTo>
                    <a:lnTo>
                      <a:pt x="330"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4" name="Freeform 53"/>
              <p:cNvSpPr/>
              <p:nvPr/>
            </p:nvSpPr>
            <p:spPr bwMode="auto">
              <a:xfrm>
                <a:off x="997601" y="1849119"/>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Freeform 54"/>
              <p:cNvSpPr/>
              <p:nvPr/>
            </p:nvSpPr>
            <p:spPr bwMode="auto">
              <a:xfrm>
                <a:off x="997601" y="1946782"/>
                <a:ext cx="101550" cy="14091"/>
              </a:xfrm>
              <a:custGeom>
                <a:avLst/>
                <a:gdLst>
                  <a:gd name="T0" fmla="*/ 0 w 209"/>
                  <a:gd name="T1" fmla="*/ 29 h 29"/>
                  <a:gd name="T2" fmla="*/ 0 w 209"/>
                  <a:gd name="T3" fmla="*/ 0 h 29"/>
                  <a:gd name="T4" fmla="*/ 209 w 209"/>
                  <a:gd name="T5" fmla="*/ 0 h 29"/>
                  <a:gd name="T6" fmla="*/ 209 w 209"/>
                  <a:gd name="T7" fmla="*/ 29 h 29"/>
                  <a:gd name="T8" fmla="*/ 0 w 209"/>
                  <a:gd name="T9" fmla="*/ 29 h 29"/>
                  <a:gd name="T10" fmla="*/ 0 w 209"/>
                  <a:gd name="T11" fmla="*/ 29 h 29"/>
                </a:gdLst>
                <a:ahLst/>
                <a:cxnLst>
                  <a:cxn ang="0">
                    <a:pos x="T0" y="T1"/>
                  </a:cxn>
                  <a:cxn ang="0">
                    <a:pos x="T2" y="T3"/>
                  </a:cxn>
                  <a:cxn ang="0">
                    <a:pos x="T4" y="T5"/>
                  </a:cxn>
                  <a:cxn ang="0">
                    <a:pos x="T6" y="T7"/>
                  </a:cxn>
                  <a:cxn ang="0">
                    <a:pos x="T8" y="T9"/>
                  </a:cxn>
                  <a:cxn ang="0">
                    <a:pos x="T10" y="T11"/>
                  </a:cxn>
                </a:cxnLst>
                <a:rect l="0" t="0" r="r" b="b"/>
                <a:pathLst>
                  <a:path w="209" h="29">
                    <a:moveTo>
                      <a:pt x="0" y="29"/>
                    </a:moveTo>
                    <a:lnTo>
                      <a:pt x="0" y="0"/>
                    </a:lnTo>
                    <a:lnTo>
                      <a:pt x="209" y="0"/>
                    </a:lnTo>
                    <a:lnTo>
                      <a:pt x="209" y="29"/>
                    </a:lnTo>
                    <a:lnTo>
                      <a:pt x="0" y="29"/>
                    </a:lnTo>
                    <a:lnTo>
                      <a:pt x="0" y="2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6" name="Freeform 55"/>
              <p:cNvSpPr/>
              <p:nvPr/>
            </p:nvSpPr>
            <p:spPr bwMode="auto">
              <a:xfrm>
                <a:off x="997601" y="2043474"/>
                <a:ext cx="101550" cy="13605"/>
              </a:xfrm>
              <a:custGeom>
                <a:avLst/>
                <a:gdLst>
                  <a:gd name="T0" fmla="*/ 0 w 209"/>
                  <a:gd name="T1" fmla="*/ 28 h 28"/>
                  <a:gd name="T2" fmla="*/ 0 w 209"/>
                  <a:gd name="T3" fmla="*/ 0 h 28"/>
                  <a:gd name="T4" fmla="*/ 209 w 209"/>
                  <a:gd name="T5" fmla="*/ 0 h 28"/>
                  <a:gd name="T6" fmla="*/ 209 w 209"/>
                  <a:gd name="T7" fmla="*/ 28 h 28"/>
                  <a:gd name="T8" fmla="*/ 0 w 209"/>
                  <a:gd name="T9" fmla="*/ 28 h 28"/>
                  <a:gd name="T10" fmla="*/ 0 w 209"/>
                  <a:gd name="T11" fmla="*/ 28 h 28"/>
                </a:gdLst>
                <a:ahLst/>
                <a:cxnLst>
                  <a:cxn ang="0">
                    <a:pos x="T0" y="T1"/>
                  </a:cxn>
                  <a:cxn ang="0">
                    <a:pos x="T2" y="T3"/>
                  </a:cxn>
                  <a:cxn ang="0">
                    <a:pos x="T4" y="T5"/>
                  </a:cxn>
                  <a:cxn ang="0">
                    <a:pos x="T6" y="T7"/>
                  </a:cxn>
                  <a:cxn ang="0">
                    <a:pos x="T8" y="T9"/>
                  </a:cxn>
                  <a:cxn ang="0">
                    <a:pos x="T10" y="T11"/>
                  </a:cxn>
                </a:cxnLst>
                <a:rect l="0" t="0" r="r" b="b"/>
                <a:pathLst>
                  <a:path w="209" h="28">
                    <a:moveTo>
                      <a:pt x="0" y="28"/>
                    </a:moveTo>
                    <a:lnTo>
                      <a:pt x="0" y="0"/>
                    </a:lnTo>
                    <a:lnTo>
                      <a:pt x="209" y="0"/>
                    </a:lnTo>
                    <a:lnTo>
                      <a:pt x="209"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7" name="Freeform 56"/>
              <p:cNvSpPr/>
              <p:nvPr/>
            </p:nvSpPr>
            <p:spPr bwMode="auto">
              <a:xfrm>
                <a:off x="997601" y="214016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8" name="Freeform 57"/>
              <p:cNvSpPr/>
              <p:nvPr/>
            </p:nvSpPr>
            <p:spPr bwMode="auto">
              <a:xfrm>
                <a:off x="992256" y="2237828"/>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9" name="Freeform 58"/>
              <p:cNvSpPr/>
              <p:nvPr/>
            </p:nvSpPr>
            <p:spPr bwMode="auto">
              <a:xfrm>
                <a:off x="992256" y="2334520"/>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Freeform 59"/>
              <p:cNvSpPr/>
              <p:nvPr/>
            </p:nvSpPr>
            <p:spPr bwMode="auto">
              <a:xfrm>
                <a:off x="992256" y="2431212"/>
                <a:ext cx="106895" cy="13605"/>
              </a:xfrm>
              <a:custGeom>
                <a:avLst/>
                <a:gdLst>
                  <a:gd name="T0" fmla="*/ 0 w 220"/>
                  <a:gd name="T1" fmla="*/ 28 h 28"/>
                  <a:gd name="T2" fmla="*/ 0 w 220"/>
                  <a:gd name="T3" fmla="*/ 0 h 28"/>
                  <a:gd name="T4" fmla="*/ 220 w 220"/>
                  <a:gd name="T5" fmla="*/ 0 h 28"/>
                  <a:gd name="T6" fmla="*/ 220 w 220"/>
                  <a:gd name="T7" fmla="*/ 28 h 28"/>
                  <a:gd name="T8" fmla="*/ 0 w 220"/>
                  <a:gd name="T9" fmla="*/ 28 h 28"/>
                  <a:gd name="T10" fmla="*/ 0 w 220"/>
                  <a:gd name="T11" fmla="*/ 28 h 28"/>
                </a:gdLst>
                <a:ahLst/>
                <a:cxnLst>
                  <a:cxn ang="0">
                    <a:pos x="T0" y="T1"/>
                  </a:cxn>
                  <a:cxn ang="0">
                    <a:pos x="T2" y="T3"/>
                  </a:cxn>
                  <a:cxn ang="0">
                    <a:pos x="T4" y="T5"/>
                  </a:cxn>
                  <a:cxn ang="0">
                    <a:pos x="T6" y="T7"/>
                  </a:cxn>
                  <a:cxn ang="0">
                    <a:pos x="T8" y="T9"/>
                  </a:cxn>
                  <a:cxn ang="0">
                    <a:pos x="T10" y="T11"/>
                  </a:cxn>
                </a:cxnLst>
                <a:rect l="0" t="0" r="r" b="b"/>
                <a:pathLst>
                  <a:path w="220" h="28">
                    <a:moveTo>
                      <a:pt x="0" y="28"/>
                    </a:moveTo>
                    <a:lnTo>
                      <a:pt x="0" y="0"/>
                    </a:lnTo>
                    <a:lnTo>
                      <a:pt x="220" y="0"/>
                    </a:lnTo>
                    <a:lnTo>
                      <a:pt x="22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1" name="Freeform 60"/>
              <p:cNvSpPr/>
              <p:nvPr/>
            </p:nvSpPr>
            <p:spPr bwMode="auto">
              <a:xfrm>
                <a:off x="997601" y="2528875"/>
                <a:ext cx="160342" cy="13605"/>
              </a:xfrm>
              <a:custGeom>
                <a:avLst/>
                <a:gdLst>
                  <a:gd name="T0" fmla="*/ 0 w 330"/>
                  <a:gd name="T1" fmla="*/ 28 h 28"/>
                  <a:gd name="T2" fmla="*/ 0 w 330"/>
                  <a:gd name="T3" fmla="*/ 0 h 28"/>
                  <a:gd name="T4" fmla="*/ 330 w 330"/>
                  <a:gd name="T5" fmla="*/ 0 h 28"/>
                  <a:gd name="T6" fmla="*/ 330 w 330"/>
                  <a:gd name="T7" fmla="*/ 28 h 28"/>
                  <a:gd name="T8" fmla="*/ 0 w 330"/>
                  <a:gd name="T9" fmla="*/ 28 h 28"/>
                  <a:gd name="T10" fmla="*/ 0 w 330"/>
                  <a:gd name="T11" fmla="*/ 28 h 28"/>
                </a:gdLst>
                <a:ahLst/>
                <a:cxnLst>
                  <a:cxn ang="0">
                    <a:pos x="T0" y="T1"/>
                  </a:cxn>
                  <a:cxn ang="0">
                    <a:pos x="T2" y="T3"/>
                  </a:cxn>
                  <a:cxn ang="0">
                    <a:pos x="T4" y="T5"/>
                  </a:cxn>
                  <a:cxn ang="0">
                    <a:pos x="T6" y="T7"/>
                  </a:cxn>
                  <a:cxn ang="0">
                    <a:pos x="T8" y="T9"/>
                  </a:cxn>
                  <a:cxn ang="0">
                    <a:pos x="T10" y="T11"/>
                  </a:cxn>
                </a:cxnLst>
                <a:rect l="0" t="0" r="r" b="b"/>
                <a:pathLst>
                  <a:path w="330" h="28">
                    <a:moveTo>
                      <a:pt x="0" y="28"/>
                    </a:moveTo>
                    <a:lnTo>
                      <a:pt x="0" y="0"/>
                    </a:lnTo>
                    <a:lnTo>
                      <a:pt x="330" y="0"/>
                    </a:lnTo>
                    <a:lnTo>
                      <a:pt x="330" y="28"/>
                    </a:lnTo>
                    <a:lnTo>
                      <a:pt x="0" y="28"/>
                    </a:lnTo>
                    <a:lnTo>
                      <a:pt x="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04" tIns="60951" rIns="121904" bIns="60951"/>
              <a:lstStyle/>
              <a:p>
                <a:pPr defTabSz="913130">
                  <a:defRPr/>
                </a:pP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87072" name="Rectangle 50"/>
            <p:cNvSpPr>
              <a:spLocks noChangeArrowheads="1"/>
            </p:cNvSpPr>
            <p:nvPr/>
          </p:nvSpPr>
          <p:spPr bwMode="auto">
            <a:xfrm flipH="1">
              <a:off x="1789496" y="2319577"/>
              <a:ext cx="55068" cy="1509489"/>
            </a:xfrm>
            <a:prstGeom prst="rect">
              <a:avLst/>
            </a:prstGeom>
            <a:solidFill>
              <a:srgbClr val="E2DDD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21904" tIns="60951" rIns="121904" bIns="60951"/>
            <a:lstStyle/>
            <a:p>
              <a:pPr defTabSz="912495" fontAlgn="base">
                <a:spcBef>
                  <a:spcPct val="0"/>
                </a:spcBef>
                <a:spcAft>
                  <a:spcPct val="0"/>
                </a:spcAft>
              </a:pPr>
              <a:endParaRPr lang="zh-CN" altLang="zh-CN">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98" name="Group 97"/>
          <p:cNvGrpSpPr/>
          <p:nvPr/>
        </p:nvGrpSpPr>
        <p:grpSpPr bwMode="auto">
          <a:xfrm>
            <a:off x="756074" y="3084242"/>
            <a:ext cx="1778563" cy="1070939"/>
            <a:chOff x="5408083" y="2863514"/>
            <a:chExt cx="2372955" cy="1426579"/>
          </a:xfrm>
        </p:grpSpPr>
        <p:sp>
          <p:nvSpPr>
            <p:cNvPr id="99" name="TextBox 98"/>
            <p:cNvSpPr txBox="1"/>
            <p:nvPr/>
          </p:nvSpPr>
          <p:spPr>
            <a:xfrm>
              <a:off x="5702919" y="2863514"/>
              <a:ext cx="1768987" cy="428857"/>
            </a:xfrm>
            <a:prstGeom prst="rect">
              <a:avLst/>
            </a:prstGeom>
            <a:noFill/>
          </p:spPr>
          <p:txBody>
            <a:bodyPr wrap="none">
              <a:spAutoFit/>
            </a:bodyPr>
            <a:lstStyle/>
            <a:p>
              <a:pPr algn="ctr" defTabSz="913130">
                <a:defRPr/>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a:t>
              </a:r>
            </a:p>
          </p:txBody>
        </p:sp>
        <p:sp>
          <p:nvSpPr>
            <p:cNvPr id="100" name="Rectangle 99"/>
            <p:cNvSpPr/>
            <p:nvPr/>
          </p:nvSpPr>
          <p:spPr>
            <a:xfrm>
              <a:off x="5408083" y="3266587"/>
              <a:ext cx="2372955" cy="1023506"/>
            </a:xfrm>
            <a:prstGeom prst="rect">
              <a:avLst/>
            </a:prstGeom>
          </p:spPr>
          <p:txBody>
            <a:bodyPr>
              <a:spAutoFit/>
            </a:bodyPr>
            <a:lstStyle/>
            <a:p>
              <a:pPr algn="ctr" fontAlgn="base">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添加文字内容添加文字内容添加文字内容添加文字内容添加文字内容添加文字内容</a:t>
              </a:r>
              <a:endParaRPr lang="zh-CN" altLang="en-US" sz="1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110" name="Rectangle 109"/>
          <p:cNvSpPr/>
          <p:nvPr/>
        </p:nvSpPr>
        <p:spPr>
          <a:xfrm>
            <a:off x="1280629" y="1263924"/>
            <a:ext cx="746125" cy="436245"/>
          </a:xfrm>
          <a:prstGeom prst="rect">
            <a:avLst/>
          </a:prstGeom>
        </p:spPr>
        <p:txBody>
          <a:bodyPr wrap="none" lIns="68570" tIns="34284" rIns="68570" bIns="34284">
            <a:spAutoFit/>
          </a:bodyPr>
          <a:lstStyle/>
          <a:p>
            <a:pPr algn="ctr" defTabSz="913130">
              <a:defRPr/>
            </a:pPr>
            <a:r>
              <a:rPr lang="en-GB" sz="2400" b="1" dirty="0">
                <a:solidFill>
                  <a:schemeClr val="tx1">
                    <a:lumMod val="75000"/>
                    <a:lumOff val="25000"/>
                  </a:schemeClr>
                </a:solidFill>
                <a:latin typeface="微软雅黑" panose="020B0503020204020204" charset="-122"/>
                <a:ea typeface="微软雅黑" panose="020B0503020204020204" charset="-122"/>
                <a:cs typeface="+mn-ea"/>
                <a:sym typeface="+mn-lt"/>
              </a:rPr>
              <a:t>30%</a:t>
            </a:r>
          </a:p>
        </p:txBody>
      </p:sp>
      <p:sp>
        <p:nvSpPr>
          <p:cNvPr id="111" name="Rectangle 110"/>
          <p:cNvSpPr/>
          <p:nvPr/>
        </p:nvSpPr>
        <p:spPr>
          <a:xfrm>
            <a:off x="3223378" y="1263924"/>
            <a:ext cx="746125" cy="436245"/>
          </a:xfrm>
          <a:prstGeom prst="rect">
            <a:avLst/>
          </a:prstGeom>
        </p:spPr>
        <p:txBody>
          <a:bodyPr wrap="none" lIns="68570" tIns="34284" rIns="68570" bIns="34284">
            <a:spAutoFit/>
          </a:bodyPr>
          <a:lstStyle/>
          <a:p>
            <a:pPr algn="ctr" defTabSz="913130">
              <a:defRPr/>
            </a:pPr>
            <a:r>
              <a:rPr lang="en-GB" sz="2400" b="1" dirty="0">
                <a:solidFill>
                  <a:schemeClr val="tx1">
                    <a:lumMod val="75000"/>
                    <a:lumOff val="25000"/>
                  </a:schemeClr>
                </a:solidFill>
                <a:latin typeface="微软雅黑" panose="020B0503020204020204" charset="-122"/>
                <a:ea typeface="微软雅黑" panose="020B0503020204020204" charset="-122"/>
                <a:cs typeface="+mn-ea"/>
                <a:sym typeface="+mn-lt"/>
              </a:rPr>
              <a:t>40%</a:t>
            </a:r>
          </a:p>
        </p:txBody>
      </p:sp>
      <p:sp>
        <p:nvSpPr>
          <p:cNvPr id="112" name="Rectangle 111"/>
          <p:cNvSpPr/>
          <p:nvPr/>
        </p:nvSpPr>
        <p:spPr>
          <a:xfrm>
            <a:off x="5120365" y="1263924"/>
            <a:ext cx="746125" cy="436245"/>
          </a:xfrm>
          <a:prstGeom prst="rect">
            <a:avLst/>
          </a:prstGeom>
        </p:spPr>
        <p:txBody>
          <a:bodyPr wrap="none" lIns="68570" tIns="34284" rIns="68570" bIns="34284">
            <a:spAutoFit/>
          </a:bodyPr>
          <a:lstStyle/>
          <a:p>
            <a:pPr algn="ctr" defTabSz="913130">
              <a:defRPr/>
            </a:pPr>
            <a:r>
              <a:rPr lang="en-GB" sz="2400" b="1" dirty="0">
                <a:solidFill>
                  <a:schemeClr val="tx1">
                    <a:lumMod val="75000"/>
                    <a:lumOff val="25000"/>
                  </a:schemeClr>
                </a:solidFill>
                <a:latin typeface="微软雅黑" panose="020B0503020204020204" charset="-122"/>
                <a:ea typeface="微软雅黑" panose="020B0503020204020204" charset="-122"/>
                <a:cs typeface="+mn-ea"/>
                <a:sym typeface="+mn-lt"/>
              </a:rPr>
              <a:t>80%</a:t>
            </a:r>
          </a:p>
        </p:txBody>
      </p:sp>
      <p:sp>
        <p:nvSpPr>
          <p:cNvPr id="113" name="Rectangle 112"/>
          <p:cNvSpPr/>
          <p:nvPr/>
        </p:nvSpPr>
        <p:spPr>
          <a:xfrm>
            <a:off x="6981587" y="1263924"/>
            <a:ext cx="746125" cy="436245"/>
          </a:xfrm>
          <a:prstGeom prst="rect">
            <a:avLst/>
          </a:prstGeom>
        </p:spPr>
        <p:txBody>
          <a:bodyPr wrap="none" lIns="68570" tIns="34284" rIns="68570" bIns="34284">
            <a:spAutoFit/>
          </a:bodyPr>
          <a:lstStyle/>
          <a:p>
            <a:pPr algn="ctr" defTabSz="913130">
              <a:defRPr/>
            </a:pPr>
            <a:r>
              <a:rPr lang="en-GB" sz="2400" b="1" dirty="0">
                <a:solidFill>
                  <a:schemeClr val="tx1">
                    <a:lumMod val="75000"/>
                    <a:lumOff val="25000"/>
                  </a:schemeClr>
                </a:solidFill>
                <a:latin typeface="微软雅黑" panose="020B0503020204020204" charset="-122"/>
                <a:ea typeface="微软雅黑" panose="020B0503020204020204" charset="-122"/>
                <a:cs typeface="+mn-ea"/>
                <a:sym typeface="+mn-lt"/>
              </a:rPr>
              <a:t>90%</a:t>
            </a:r>
          </a:p>
        </p:txBody>
      </p:sp>
      <p:grpSp>
        <p:nvGrpSpPr>
          <p:cNvPr id="83" name="Group 97"/>
          <p:cNvGrpSpPr/>
          <p:nvPr/>
        </p:nvGrpSpPr>
        <p:grpSpPr bwMode="auto">
          <a:xfrm>
            <a:off x="2707159" y="3084242"/>
            <a:ext cx="1778563" cy="1070939"/>
            <a:chOff x="5408083" y="2863514"/>
            <a:chExt cx="2372955" cy="1426579"/>
          </a:xfrm>
        </p:grpSpPr>
        <p:sp>
          <p:nvSpPr>
            <p:cNvPr id="84" name="TextBox 83"/>
            <p:cNvSpPr txBox="1"/>
            <p:nvPr/>
          </p:nvSpPr>
          <p:spPr>
            <a:xfrm>
              <a:off x="5702919" y="2863514"/>
              <a:ext cx="1768987" cy="428857"/>
            </a:xfrm>
            <a:prstGeom prst="rect">
              <a:avLst/>
            </a:prstGeom>
            <a:noFill/>
          </p:spPr>
          <p:txBody>
            <a:bodyPr wrap="none">
              <a:spAutoFit/>
            </a:bodyPr>
            <a:lstStyle/>
            <a:p>
              <a:pPr algn="ctr" defTabSz="913130">
                <a:defRPr/>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a:t>
              </a:r>
            </a:p>
          </p:txBody>
        </p:sp>
        <p:sp>
          <p:nvSpPr>
            <p:cNvPr id="85" name="Rectangle 99"/>
            <p:cNvSpPr/>
            <p:nvPr/>
          </p:nvSpPr>
          <p:spPr>
            <a:xfrm>
              <a:off x="5408083" y="3266587"/>
              <a:ext cx="2372955" cy="1023506"/>
            </a:xfrm>
            <a:prstGeom prst="rect">
              <a:avLst/>
            </a:prstGeom>
          </p:spPr>
          <p:txBody>
            <a:bodyPr>
              <a:spAutoFit/>
            </a:bodyPr>
            <a:lstStyle/>
            <a:p>
              <a:pPr algn="ctr" fontAlgn="base">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添加文字内容添加文字内容添加文字内容添加文字内容添加文字内容添加文字内容</a:t>
              </a:r>
              <a:endParaRPr lang="zh-CN" altLang="en-US" sz="1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86" name="Group 97"/>
          <p:cNvGrpSpPr/>
          <p:nvPr/>
        </p:nvGrpSpPr>
        <p:grpSpPr bwMode="auto">
          <a:xfrm>
            <a:off x="4604147" y="3084242"/>
            <a:ext cx="1778563" cy="1070939"/>
            <a:chOff x="5408083" y="2863514"/>
            <a:chExt cx="2372955" cy="1426579"/>
          </a:xfrm>
        </p:grpSpPr>
        <p:sp>
          <p:nvSpPr>
            <p:cNvPr id="88" name="TextBox 87"/>
            <p:cNvSpPr txBox="1"/>
            <p:nvPr/>
          </p:nvSpPr>
          <p:spPr>
            <a:xfrm>
              <a:off x="5702919" y="2863514"/>
              <a:ext cx="1768987" cy="428857"/>
            </a:xfrm>
            <a:prstGeom prst="rect">
              <a:avLst/>
            </a:prstGeom>
            <a:noFill/>
          </p:spPr>
          <p:txBody>
            <a:bodyPr wrap="none">
              <a:spAutoFit/>
            </a:bodyPr>
            <a:lstStyle/>
            <a:p>
              <a:pPr algn="ctr" defTabSz="913130">
                <a:defRPr/>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a:t>
              </a:r>
            </a:p>
          </p:txBody>
        </p:sp>
        <p:sp>
          <p:nvSpPr>
            <p:cNvPr id="89" name="Rectangle 99"/>
            <p:cNvSpPr/>
            <p:nvPr/>
          </p:nvSpPr>
          <p:spPr>
            <a:xfrm>
              <a:off x="5408083" y="3266587"/>
              <a:ext cx="2372955" cy="1023506"/>
            </a:xfrm>
            <a:prstGeom prst="rect">
              <a:avLst/>
            </a:prstGeom>
          </p:spPr>
          <p:txBody>
            <a:bodyPr>
              <a:spAutoFit/>
            </a:bodyPr>
            <a:lstStyle/>
            <a:p>
              <a:pPr algn="ctr" fontAlgn="base">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添加文字内容添加文字内容添加文字内容添加文字内容添加文字内容添加文字内容</a:t>
              </a:r>
              <a:endParaRPr lang="zh-CN" altLang="en-US" sz="1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90" name="Group 97"/>
          <p:cNvGrpSpPr/>
          <p:nvPr/>
        </p:nvGrpSpPr>
        <p:grpSpPr bwMode="auto">
          <a:xfrm>
            <a:off x="6465368" y="3084242"/>
            <a:ext cx="1778563" cy="1070939"/>
            <a:chOff x="5408083" y="2863514"/>
            <a:chExt cx="2372955" cy="1426579"/>
          </a:xfrm>
        </p:grpSpPr>
        <p:sp>
          <p:nvSpPr>
            <p:cNvPr id="91" name="TextBox 90"/>
            <p:cNvSpPr txBox="1"/>
            <p:nvPr/>
          </p:nvSpPr>
          <p:spPr>
            <a:xfrm>
              <a:off x="5702919" y="2863514"/>
              <a:ext cx="1768987" cy="428857"/>
            </a:xfrm>
            <a:prstGeom prst="rect">
              <a:avLst/>
            </a:prstGeom>
            <a:noFill/>
          </p:spPr>
          <p:txBody>
            <a:bodyPr wrap="none">
              <a:spAutoFit/>
            </a:bodyPr>
            <a:lstStyle/>
            <a:p>
              <a:pPr algn="ctr" defTabSz="913130">
                <a:defRPr/>
              </a:pPr>
              <a:r>
                <a:rPr lang="zh-CN" altLang="en-US" sz="1500" b="1"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a:t>
              </a:r>
            </a:p>
          </p:txBody>
        </p:sp>
        <p:sp>
          <p:nvSpPr>
            <p:cNvPr id="92" name="Rectangle 99"/>
            <p:cNvSpPr/>
            <p:nvPr/>
          </p:nvSpPr>
          <p:spPr>
            <a:xfrm>
              <a:off x="5408083" y="3266587"/>
              <a:ext cx="2372955" cy="1023506"/>
            </a:xfrm>
            <a:prstGeom prst="rect">
              <a:avLst/>
            </a:prstGeom>
          </p:spPr>
          <p:txBody>
            <a:bodyPr>
              <a:spAutoFit/>
            </a:bodyPr>
            <a:lstStyle/>
            <a:p>
              <a:pPr algn="ctr" fontAlgn="base">
                <a:spcBef>
                  <a:spcPct val="0"/>
                </a:spcBef>
                <a:spcAft>
                  <a:spcPct val="0"/>
                </a:spcAft>
              </a:pPr>
              <a:r>
                <a:rPr lang="zh-CN" altLang="en-US" sz="11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添加文字内容添加文字内容添加文字内容添加文字内容添加文字内容添加文字内容</a:t>
              </a:r>
              <a:endParaRPr lang="zh-CN" altLang="en-US" sz="1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Tree>
  </p:cSld>
  <p:clrMapOvr>
    <a:masterClrMapping/>
  </p:clrMapOvr>
  <p:transition advTm="1170">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Effect transition="in" filter="fade">
                                      <p:cBhvr>
                                        <p:cTn id="7" dur="500"/>
                                        <p:tgtEl>
                                          <p:spTgt spid="62"/>
                                        </p:tgtEl>
                                      </p:cBhvr>
                                    </p:animEffect>
                                  </p:childTnLst>
                                </p:cTn>
                              </p:par>
                              <p:par>
                                <p:cTn id="8" presetID="22" presetClass="entr" presetSubtype="4" fill="hold" nodeType="withEffect">
                                  <p:stCondLst>
                                    <p:cond delay="0"/>
                                  </p:stCondLst>
                                  <p:childTnLst>
                                    <p:set>
                                      <p:cBhvr>
                                        <p:cTn id="9" dur="1" fill="hold">
                                          <p:stCondLst>
                                            <p:cond delay="0"/>
                                          </p:stCondLst>
                                        </p:cTn>
                                        <p:tgtEl>
                                          <p:spTgt spid="63"/>
                                        </p:tgtEl>
                                        <p:attrNameLst>
                                          <p:attrName>style.visibility</p:attrName>
                                        </p:attrNameLst>
                                      </p:cBhvr>
                                      <p:to>
                                        <p:strVal val="visible"/>
                                      </p:to>
                                    </p:set>
                                    <p:animEffect transition="in" filter="wipe(down)">
                                      <p:cBhvr>
                                        <p:cTn id="10" dur="500"/>
                                        <p:tgtEl>
                                          <p:spTgt spid="6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10"/>
                                        </p:tgtEl>
                                        <p:attrNameLst>
                                          <p:attrName>style.visibility</p:attrName>
                                        </p:attrNameLst>
                                      </p:cBhvr>
                                      <p:to>
                                        <p:strVal val="visible"/>
                                      </p:to>
                                    </p:set>
                                    <p:animEffect transition="in" filter="wipe(left)">
                                      <p:cBhvr>
                                        <p:cTn id="13" dur="500"/>
                                        <p:tgtEl>
                                          <p:spTgt spid="110"/>
                                        </p:tgtEl>
                                      </p:cBhvr>
                                    </p:animEffect>
                                  </p:childTnLst>
                                </p:cTn>
                              </p:par>
                              <p:par>
                                <p:cTn id="14" presetID="42" presetClass="entr" presetSubtype="0" fill="hold" nodeType="withEffect">
                                  <p:stCondLst>
                                    <p:cond delay="0"/>
                                  </p:stCondLst>
                                  <p:childTnLst>
                                    <p:set>
                                      <p:cBhvr>
                                        <p:cTn id="15" dur="1" fill="hold">
                                          <p:stCondLst>
                                            <p:cond delay="0"/>
                                          </p:stCondLst>
                                        </p:cTn>
                                        <p:tgtEl>
                                          <p:spTgt spid="98"/>
                                        </p:tgtEl>
                                        <p:attrNameLst>
                                          <p:attrName>style.visibility</p:attrName>
                                        </p:attrNameLst>
                                      </p:cBhvr>
                                      <p:to>
                                        <p:strVal val="visible"/>
                                      </p:to>
                                    </p:set>
                                    <p:animEffect transition="in" filter="fade">
                                      <p:cBhvr>
                                        <p:cTn id="16" dur="1000"/>
                                        <p:tgtEl>
                                          <p:spTgt spid="98"/>
                                        </p:tgtEl>
                                      </p:cBhvr>
                                    </p:animEffect>
                                    <p:anim calcmode="lin" valueType="num">
                                      <p:cBhvr>
                                        <p:cTn id="17" dur="1000" fill="hold"/>
                                        <p:tgtEl>
                                          <p:spTgt spid="98"/>
                                        </p:tgtEl>
                                        <p:attrNameLst>
                                          <p:attrName>ppt_x</p:attrName>
                                        </p:attrNameLst>
                                      </p:cBhvr>
                                      <p:tavLst>
                                        <p:tav tm="0">
                                          <p:val>
                                            <p:strVal val="#ppt_x"/>
                                          </p:val>
                                        </p:tav>
                                        <p:tav tm="100000">
                                          <p:val>
                                            <p:strVal val="#ppt_x"/>
                                          </p:val>
                                        </p:tav>
                                      </p:tavLst>
                                    </p:anim>
                                    <p:anim calcmode="lin" valueType="num">
                                      <p:cBhvr>
                                        <p:cTn id="18" dur="1000" fill="hold"/>
                                        <p:tgtEl>
                                          <p:spTgt spid="98"/>
                                        </p:tgtEl>
                                        <p:attrNameLst>
                                          <p:attrName>ppt_y</p:attrName>
                                        </p:attrNameLst>
                                      </p:cBhvr>
                                      <p:tavLst>
                                        <p:tav tm="0">
                                          <p:val>
                                            <p:strVal val="#ppt_y+.1"/>
                                          </p:val>
                                        </p:tav>
                                        <p:tav tm="100000">
                                          <p:val>
                                            <p:strVal val="#ppt_y"/>
                                          </p:val>
                                        </p:tav>
                                      </p:tavLst>
                                    </p:anim>
                                  </p:childTnLst>
                                </p:cTn>
                              </p:par>
                              <p:par>
                                <p:cTn id="19" presetID="10" presetClass="entr" presetSubtype="0" fill="hold" nodeType="withEffect">
                                  <p:stCondLst>
                                    <p:cond delay="0"/>
                                  </p:stCondLst>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par>
                                <p:cTn id="22" presetID="22" presetClass="entr" presetSubtype="4" fill="hold" nodeType="withEffect">
                                  <p:stCondLst>
                                    <p:cond delay="0"/>
                                  </p:stCondLst>
                                  <p:childTnLst>
                                    <p:set>
                                      <p:cBhvr>
                                        <p:cTn id="23" dur="1" fill="hold">
                                          <p:stCondLst>
                                            <p:cond delay="0"/>
                                          </p:stCondLst>
                                        </p:cTn>
                                        <p:tgtEl>
                                          <p:spTgt spid="65"/>
                                        </p:tgtEl>
                                        <p:attrNameLst>
                                          <p:attrName>style.visibility</p:attrName>
                                        </p:attrNameLst>
                                      </p:cBhvr>
                                      <p:to>
                                        <p:strVal val="visible"/>
                                      </p:to>
                                    </p:set>
                                    <p:animEffect transition="in" filter="wipe(down)">
                                      <p:cBhvr>
                                        <p:cTn id="24" dur="500"/>
                                        <p:tgtEl>
                                          <p:spTgt spid="6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11"/>
                                        </p:tgtEl>
                                        <p:attrNameLst>
                                          <p:attrName>style.visibility</p:attrName>
                                        </p:attrNameLst>
                                      </p:cBhvr>
                                      <p:to>
                                        <p:strVal val="visible"/>
                                      </p:to>
                                    </p:set>
                                    <p:animEffect transition="in" filter="wipe(left)">
                                      <p:cBhvr>
                                        <p:cTn id="27" dur="500"/>
                                        <p:tgtEl>
                                          <p:spTgt spid="111"/>
                                        </p:tgtEl>
                                      </p:cBhvr>
                                    </p:animEffect>
                                  </p:childTnLst>
                                </p:cTn>
                              </p:par>
                              <p:par>
                                <p:cTn id="28" presetID="42" presetClass="entr" presetSubtype="0" fill="hold" nodeType="withEffect">
                                  <p:stCondLst>
                                    <p:cond delay="0"/>
                                  </p:stCondLst>
                                  <p:childTnLst>
                                    <p:set>
                                      <p:cBhvr>
                                        <p:cTn id="29" dur="1" fill="hold">
                                          <p:stCondLst>
                                            <p:cond delay="0"/>
                                          </p:stCondLst>
                                        </p:cTn>
                                        <p:tgtEl>
                                          <p:spTgt spid="83"/>
                                        </p:tgtEl>
                                        <p:attrNameLst>
                                          <p:attrName>style.visibility</p:attrName>
                                        </p:attrNameLst>
                                      </p:cBhvr>
                                      <p:to>
                                        <p:strVal val="visible"/>
                                      </p:to>
                                    </p:set>
                                    <p:animEffect transition="in" filter="fade">
                                      <p:cBhvr>
                                        <p:cTn id="30" dur="1000"/>
                                        <p:tgtEl>
                                          <p:spTgt spid="83"/>
                                        </p:tgtEl>
                                      </p:cBhvr>
                                    </p:animEffect>
                                    <p:anim calcmode="lin" valueType="num">
                                      <p:cBhvr>
                                        <p:cTn id="31" dur="1000" fill="hold"/>
                                        <p:tgtEl>
                                          <p:spTgt spid="83"/>
                                        </p:tgtEl>
                                        <p:attrNameLst>
                                          <p:attrName>ppt_x</p:attrName>
                                        </p:attrNameLst>
                                      </p:cBhvr>
                                      <p:tavLst>
                                        <p:tav tm="0">
                                          <p:val>
                                            <p:strVal val="#ppt_x"/>
                                          </p:val>
                                        </p:tav>
                                        <p:tav tm="100000">
                                          <p:val>
                                            <p:strVal val="#ppt_x"/>
                                          </p:val>
                                        </p:tav>
                                      </p:tavLst>
                                    </p:anim>
                                    <p:anim calcmode="lin" valueType="num">
                                      <p:cBhvr>
                                        <p:cTn id="32" dur="1000" fill="hold"/>
                                        <p:tgtEl>
                                          <p:spTgt spid="83"/>
                                        </p:tgtEl>
                                        <p:attrNameLst>
                                          <p:attrName>ppt_y</p:attrName>
                                        </p:attrNameLst>
                                      </p:cBhvr>
                                      <p:tavLst>
                                        <p:tav tm="0">
                                          <p:val>
                                            <p:strVal val="#ppt_y+.1"/>
                                          </p:val>
                                        </p:tav>
                                        <p:tav tm="100000">
                                          <p:val>
                                            <p:strVal val="#ppt_y"/>
                                          </p:val>
                                        </p:tav>
                                      </p:tavLst>
                                    </p:anim>
                                  </p:childTnLst>
                                </p:cTn>
                              </p:par>
                              <p:par>
                                <p:cTn id="33" presetID="10" presetClass="entr" presetSubtype="0" fill="hold" nodeType="withEffect">
                                  <p:stCondLst>
                                    <p:cond delay="0"/>
                                  </p:stCondLst>
                                  <p:childTnLst>
                                    <p:set>
                                      <p:cBhvr>
                                        <p:cTn id="34" dur="1" fill="hold">
                                          <p:stCondLst>
                                            <p:cond delay="0"/>
                                          </p:stCondLst>
                                        </p:cTn>
                                        <p:tgtEl>
                                          <p:spTgt spid="66"/>
                                        </p:tgtEl>
                                        <p:attrNameLst>
                                          <p:attrName>style.visibility</p:attrName>
                                        </p:attrNameLst>
                                      </p:cBhvr>
                                      <p:to>
                                        <p:strVal val="visible"/>
                                      </p:to>
                                    </p:set>
                                    <p:animEffect transition="in" filter="fade">
                                      <p:cBhvr>
                                        <p:cTn id="35" dur="500"/>
                                        <p:tgtEl>
                                          <p:spTgt spid="66"/>
                                        </p:tgtEl>
                                      </p:cBhvr>
                                    </p:animEffect>
                                  </p:childTnLst>
                                </p:cTn>
                              </p:par>
                              <p:par>
                                <p:cTn id="36" presetID="22" presetClass="entr" presetSubtype="4" fill="hold" nodeType="with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wipe(down)">
                                      <p:cBhvr>
                                        <p:cTn id="38" dur="500"/>
                                        <p:tgtEl>
                                          <p:spTgt spid="6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112"/>
                                        </p:tgtEl>
                                        <p:attrNameLst>
                                          <p:attrName>style.visibility</p:attrName>
                                        </p:attrNameLst>
                                      </p:cBhvr>
                                      <p:to>
                                        <p:strVal val="visible"/>
                                      </p:to>
                                    </p:set>
                                    <p:animEffect transition="in" filter="wipe(left)">
                                      <p:cBhvr>
                                        <p:cTn id="41" dur="500"/>
                                        <p:tgtEl>
                                          <p:spTgt spid="112"/>
                                        </p:tgtEl>
                                      </p:cBhvr>
                                    </p:animEffect>
                                  </p:childTnLst>
                                </p:cTn>
                              </p:par>
                              <p:par>
                                <p:cTn id="42" presetID="42" presetClass="entr" presetSubtype="0" fill="hold" nodeType="withEffect">
                                  <p:stCondLst>
                                    <p:cond delay="0"/>
                                  </p:stCondLst>
                                  <p:childTnLst>
                                    <p:set>
                                      <p:cBhvr>
                                        <p:cTn id="43" dur="1" fill="hold">
                                          <p:stCondLst>
                                            <p:cond delay="0"/>
                                          </p:stCondLst>
                                        </p:cTn>
                                        <p:tgtEl>
                                          <p:spTgt spid="86"/>
                                        </p:tgtEl>
                                        <p:attrNameLst>
                                          <p:attrName>style.visibility</p:attrName>
                                        </p:attrNameLst>
                                      </p:cBhvr>
                                      <p:to>
                                        <p:strVal val="visible"/>
                                      </p:to>
                                    </p:set>
                                    <p:animEffect transition="in" filter="fade">
                                      <p:cBhvr>
                                        <p:cTn id="44" dur="1000"/>
                                        <p:tgtEl>
                                          <p:spTgt spid="86"/>
                                        </p:tgtEl>
                                      </p:cBhvr>
                                    </p:animEffect>
                                    <p:anim calcmode="lin" valueType="num">
                                      <p:cBhvr>
                                        <p:cTn id="45" dur="1000" fill="hold"/>
                                        <p:tgtEl>
                                          <p:spTgt spid="86"/>
                                        </p:tgtEl>
                                        <p:attrNameLst>
                                          <p:attrName>ppt_x</p:attrName>
                                        </p:attrNameLst>
                                      </p:cBhvr>
                                      <p:tavLst>
                                        <p:tav tm="0">
                                          <p:val>
                                            <p:strVal val="#ppt_x"/>
                                          </p:val>
                                        </p:tav>
                                        <p:tav tm="100000">
                                          <p:val>
                                            <p:strVal val="#ppt_x"/>
                                          </p:val>
                                        </p:tav>
                                      </p:tavLst>
                                    </p:anim>
                                    <p:anim calcmode="lin" valueType="num">
                                      <p:cBhvr>
                                        <p:cTn id="46" dur="1000" fill="hold"/>
                                        <p:tgtEl>
                                          <p:spTgt spid="86"/>
                                        </p:tgtEl>
                                        <p:attrNameLst>
                                          <p:attrName>ppt_y</p:attrName>
                                        </p:attrNameLst>
                                      </p:cBhvr>
                                      <p:tavLst>
                                        <p:tav tm="0">
                                          <p:val>
                                            <p:strVal val="#ppt_y+.1"/>
                                          </p:val>
                                        </p:tav>
                                        <p:tav tm="100000">
                                          <p:val>
                                            <p:strVal val="#ppt_y"/>
                                          </p:val>
                                        </p:tav>
                                      </p:tavLst>
                                    </p:anim>
                                  </p:childTnLst>
                                </p:cTn>
                              </p:par>
                              <p:par>
                                <p:cTn id="47" presetID="10" presetClass="entr" presetSubtype="0" fill="hold" nodeType="withEffect">
                                  <p:stCondLst>
                                    <p:cond delay="0"/>
                                  </p:stCondLst>
                                  <p:childTnLst>
                                    <p:set>
                                      <p:cBhvr>
                                        <p:cTn id="48" dur="1" fill="hold">
                                          <p:stCondLst>
                                            <p:cond delay="0"/>
                                          </p:stCondLst>
                                        </p:cTn>
                                        <p:tgtEl>
                                          <p:spTgt spid="68"/>
                                        </p:tgtEl>
                                        <p:attrNameLst>
                                          <p:attrName>style.visibility</p:attrName>
                                        </p:attrNameLst>
                                      </p:cBhvr>
                                      <p:to>
                                        <p:strVal val="visible"/>
                                      </p:to>
                                    </p:set>
                                    <p:animEffect transition="in" filter="fade">
                                      <p:cBhvr>
                                        <p:cTn id="49" dur="500"/>
                                        <p:tgtEl>
                                          <p:spTgt spid="68"/>
                                        </p:tgtEl>
                                      </p:cBhvr>
                                    </p:animEffect>
                                  </p:childTnLst>
                                </p:cTn>
                              </p:par>
                              <p:par>
                                <p:cTn id="50" presetID="22" presetClass="entr" presetSubtype="4" fill="hold" nodeType="withEffect">
                                  <p:stCondLst>
                                    <p:cond delay="0"/>
                                  </p:stCondLst>
                                  <p:childTnLst>
                                    <p:set>
                                      <p:cBhvr>
                                        <p:cTn id="51" dur="1" fill="hold">
                                          <p:stCondLst>
                                            <p:cond delay="0"/>
                                          </p:stCondLst>
                                        </p:cTn>
                                        <p:tgtEl>
                                          <p:spTgt spid="69"/>
                                        </p:tgtEl>
                                        <p:attrNameLst>
                                          <p:attrName>style.visibility</p:attrName>
                                        </p:attrNameLst>
                                      </p:cBhvr>
                                      <p:to>
                                        <p:strVal val="visible"/>
                                      </p:to>
                                    </p:set>
                                    <p:animEffect transition="in" filter="wipe(down)">
                                      <p:cBhvr>
                                        <p:cTn id="52" dur="500"/>
                                        <p:tgtEl>
                                          <p:spTgt spid="6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3"/>
                                        </p:tgtEl>
                                        <p:attrNameLst>
                                          <p:attrName>style.visibility</p:attrName>
                                        </p:attrNameLst>
                                      </p:cBhvr>
                                      <p:to>
                                        <p:strVal val="visible"/>
                                      </p:to>
                                    </p:set>
                                    <p:animEffect transition="in" filter="wipe(left)">
                                      <p:cBhvr>
                                        <p:cTn id="55" dur="500"/>
                                        <p:tgtEl>
                                          <p:spTgt spid="113"/>
                                        </p:tgtEl>
                                      </p:cBhvr>
                                    </p:animEffect>
                                  </p:childTnLst>
                                </p:cTn>
                              </p:par>
                              <p:par>
                                <p:cTn id="56" presetID="42" presetClass="entr" presetSubtype="0" fill="hold" nodeType="withEffect">
                                  <p:stCondLst>
                                    <p:cond delay="0"/>
                                  </p:stCondLst>
                                  <p:childTnLst>
                                    <p:set>
                                      <p:cBhvr>
                                        <p:cTn id="57" dur="1" fill="hold">
                                          <p:stCondLst>
                                            <p:cond delay="0"/>
                                          </p:stCondLst>
                                        </p:cTn>
                                        <p:tgtEl>
                                          <p:spTgt spid="90"/>
                                        </p:tgtEl>
                                        <p:attrNameLst>
                                          <p:attrName>style.visibility</p:attrName>
                                        </p:attrNameLst>
                                      </p:cBhvr>
                                      <p:to>
                                        <p:strVal val="visible"/>
                                      </p:to>
                                    </p:set>
                                    <p:animEffect transition="in" filter="fade">
                                      <p:cBhvr>
                                        <p:cTn id="58" dur="1000"/>
                                        <p:tgtEl>
                                          <p:spTgt spid="90"/>
                                        </p:tgtEl>
                                      </p:cBhvr>
                                    </p:animEffect>
                                    <p:anim calcmode="lin" valueType="num">
                                      <p:cBhvr>
                                        <p:cTn id="59" dur="1000" fill="hold"/>
                                        <p:tgtEl>
                                          <p:spTgt spid="90"/>
                                        </p:tgtEl>
                                        <p:attrNameLst>
                                          <p:attrName>ppt_x</p:attrName>
                                        </p:attrNameLst>
                                      </p:cBhvr>
                                      <p:tavLst>
                                        <p:tav tm="0">
                                          <p:val>
                                            <p:strVal val="#ppt_x"/>
                                          </p:val>
                                        </p:tav>
                                        <p:tav tm="100000">
                                          <p:val>
                                            <p:strVal val="#ppt_x"/>
                                          </p:val>
                                        </p:tav>
                                      </p:tavLst>
                                    </p:anim>
                                    <p:anim calcmode="lin" valueType="num">
                                      <p:cBhvr>
                                        <p:cTn id="60" dur="1000" fill="hold"/>
                                        <p:tgtEl>
                                          <p:spTgt spid="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1" grpId="0"/>
      <p:bldP spid="112" grpId="0"/>
      <p:bldP spid="1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工作成绩展示</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bwMode="auto">
          <a:xfrm>
            <a:off x="2630345" y="1825817"/>
            <a:ext cx="4899974" cy="755907"/>
            <a:chOff x="3506394" y="2434165"/>
            <a:chExt cx="6535007" cy="1008202"/>
          </a:xfrm>
        </p:grpSpPr>
        <p:cxnSp>
          <p:nvCxnSpPr>
            <p:cNvPr id="18" name="肘形连接符 17"/>
            <p:cNvCxnSpPr>
              <a:stCxn id="19" idx="6"/>
              <a:endCxn id="44" idx="2"/>
            </p:cNvCxnSpPr>
            <p:nvPr/>
          </p:nvCxnSpPr>
          <p:spPr>
            <a:xfrm>
              <a:off x="4262143" y="2812042"/>
              <a:ext cx="5779258" cy="630325"/>
            </a:xfrm>
            <a:prstGeom prst="bentConnector3">
              <a:avLst>
                <a:gd name="adj1" fmla="val 4622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9" name="椭圆 18"/>
            <p:cNvSpPr/>
            <p:nvPr/>
          </p:nvSpPr>
          <p:spPr>
            <a:xfrm>
              <a:off x="3506394" y="2434165"/>
              <a:ext cx="755749" cy="75575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0" name="组合 125"/>
            <p:cNvGrpSpPr/>
            <p:nvPr/>
          </p:nvGrpSpPr>
          <p:grpSpPr bwMode="auto">
            <a:xfrm>
              <a:off x="3659394" y="2570928"/>
              <a:ext cx="450000" cy="434596"/>
              <a:chOff x="5512720" y="2152017"/>
              <a:chExt cx="583915" cy="496874"/>
            </a:xfrm>
          </p:grpSpPr>
          <p:sp>
            <p:nvSpPr>
              <p:cNvPr id="21" name="Freeform 159"/>
              <p:cNvSpPr/>
              <p:nvPr/>
            </p:nvSpPr>
            <p:spPr bwMode="auto">
              <a:xfrm>
                <a:off x="5573773" y="2246159"/>
                <a:ext cx="461483" cy="402983"/>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FFFFFF"/>
              </a:solidFill>
              <a:ln>
                <a:noFill/>
              </a:ln>
            </p:spPr>
            <p:txBody>
              <a:bodyPr lIns="86687" tIns="43343" rIns="86687" bIns="43343"/>
              <a:lstStyle/>
              <a:p>
                <a:pPr defTabSz="913765">
                  <a:defRPr/>
                </a:pPr>
                <a:endParaRPr lang="zh-CN" altLang="en-US" sz="18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2" name="Freeform 160"/>
              <p:cNvSpPr/>
              <p:nvPr/>
            </p:nvSpPr>
            <p:spPr bwMode="auto">
              <a:xfrm>
                <a:off x="5511967" y="2151767"/>
                <a:ext cx="585095" cy="225090"/>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FFFFFF"/>
              </a:solidFill>
              <a:ln>
                <a:noFill/>
              </a:ln>
            </p:spPr>
            <p:txBody>
              <a:bodyPr lIns="86687" tIns="43343" rIns="86687" bIns="43343"/>
              <a:lstStyle/>
              <a:p>
                <a:pPr defTabSz="913765">
                  <a:defRPr/>
                </a:pPr>
                <a:endParaRPr lang="zh-CN" altLang="en-US" sz="18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23" name="组合 22"/>
          <p:cNvGrpSpPr/>
          <p:nvPr/>
        </p:nvGrpSpPr>
        <p:grpSpPr bwMode="auto">
          <a:xfrm>
            <a:off x="2630346" y="3232876"/>
            <a:ext cx="3049984" cy="566633"/>
            <a:chOff x="3506394" y="4309617"/>
            <a:chExt cx="4066973" cy="756000"/>
          </a:xfrm>
        </p:grpSpPr>
        <p:cxnSp>
          <p:nvCxnSpPr>
            <p:cNvPr id="24" name="肘形连接符 23"/>
            <p:cNvCxnSpPr>
              <a:stCxn id="25" idx="6"/>
              <a:endCxn id="46" idx="2"/>
            </p:cNvCxnSpPr>
            <p:nvPr/>
          </p:nvCxnSpPr>
          <p:spPr>
            <a:xfrm>
              <a:off x="4262006" y="4687617"/>
              <a:ext cx="3311361" cy="376411"/>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506394" y="4309617"/>
              <a:ext cx="755612" cy="756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Freeform 277"/>
            <p:cNvSpPr>
              <a:spLocks noEditPoints="1"/>
            </p:cNvSpPr>
            <p:nvPr/>
          </p:nvSpPr>
          <p:spPr bwMode="auto">
            <a:xfrm>
              <a:off x="3696885" y="4431911"/>
              <a:ext cx="384156" cy="455824"/>
            </a:xfrm>
            <a:custGeom>
              <a:avLst/>
              <a:gdLst>
                <a:gd name="T0" fmla="*/ 62 w 72"/>
                <a:gd name="T1" fmla="*/ 33 h 86"/>
                <a:gd name="T2" fmla="*/ 57 w 72"/>
                <a:gd name="T3" fmla="*/ 33 h 86"/>
                <a:gd name="T4" fmla="*/ 57 w 72"/>
                <a:gd name="T5" fmla="*/ 19 h 86"/>
                <a:gd name="T6" fmla="*/ 38 w 72"/>
                <a:gd name="T7" fmla="*/ 0 h 86"/>
                <a:gd name="T8" fmla="*/ 34 w 72"/>
                <a:gd name="T9" fmla="*/ 0 h 86"/>
                <a:gd name="T10" fmla="*/ 15 w 72"/>
                <a:gd name="T11" fmla="*/ 19 h 86"/>
                <a:gd name="T12" fmla="*/ 15 w 72"/>
                <a:gd name="T13" fmla="*/ 33 h 86"/>
                <a:gd name="T14" fmla="*/ 10 w 72"/>
                <a:gd name="T15" fmla="*/ 33 h 86"/>
                <a:gd name="T16" fmla="*/ 0 w 72"/>
                <a:gd name="T17" fmla="*/ 43 h 86"/>
                <a:gd name="T18" fmla="*/ 0 w 72"/>
                <a:gd name="T19" fmla="*/ 76 h 86"/>
                <a:gd name="T20" fmla="*/ 10 w 72"/>
                <a:gd name="T21" fmla="*/ 86 h 86"/>
                <a:gd name="T22" fmla="*/ 62 w 72"/>
                <a:gd name="T23" fmla="*/ 86 h 86"/>
                <a:gd name="T24" fmla="*/ 72 w 72"/>
                <a:gd name="T25" fmla="*/ 76 h 86"/>
                <a:gd name="T26" fmla="*/ 72 w 72"/>
                <a:gd name="T27" fmla="*/ 43 h 86"/>
                <a:gd name="T28" fmla="*/ 62 w 72"/>
                <a:gd name="T29" fmla="*/ 33 h 86"/>
                <a:gd name="T30" fmla="*/ 42 w 72"/>
                <a:gd name="T31" fmla="*/ 78 h 86"/>
                <a:gd name="T32" fmla="*/ 31 w 72"/>
                <a:gd name="T33" fmla="*/ 78 h 86"/>
                <a:gd name="T34" fmla="*/ 32 w 72"/>
                <a:gd name="T35" fmla="*/ 64 h 86"/>
                <a:gd name="T36" fmla="*/ 29 w 72"/>
                <a:gd name="T37" fmla="*/ 58 h 86"/>
                <a:gd name="T38" fmla="*/ 36 w 72"/>
                <a:gd name="T39" fmla="*/ 51 h 86"/>
                <a:gd name="T40" fmla="*/ 43 w 72"/>
                <a:gd name="T41" fmla="*/ 58 h 86"/>
                <a:gd name="T42" fmla="*/ 40 w 72"/>
                <a:gd name="T43" fmla="*/ 64 h 86"/>
                <a:gd name="T44" fmla="*/ 42 w 72"/>
                <a:gd name="T45" fmla="*/ 78 h 86"/>
                <a:gd name="T46" fmla="*/ 50 w 72"/>
                <a:gd name="T47" fmla="*/ 33 h 86"/>
                <a:gd name="T48" fmla="*/ 22 w 72"/>
                <a:gd name="T49" fmla="*/ 33 h 86"/>
                <a:gd name="T50" fmla="*/ 22 w 72"/>
                <a:gd name="T51" fmla="*/ 19 h 86"/>
                <a:gd name="T52" fmla="*/ 34 w 72"/>
                <a:gd name="T53" fmla="*/ 7 h 86"/>
                <a:gd name="T54" fmla="*/ 38 w 72"/>
                <a:gd name="T55" fmla="*/ 7 h 86"/>
                <a:gd name="T56" fmla="*/ 50 w 72"/>
                <a:gd name="T57" fmla="*/ 19 h 86"/>
                <a:gd name="T58" fmla="*/ 50 w 72"/>
                <a:gd name="T59" fmla="*/ 3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a:noFill/>
            </a:ln>
          </p:spPr>
          <p:txBody>
            <a:bodyPr lIns="86687" tIns="43343" rIns="86687" bIns="43343"/>
            <a:lstStyle/>
            <a:p>
              <a:pPr defTabSz="913765">
                <a:defRPr/>
              </a:pPr>
              <a:endParaRPr lang="zh-CN" altLang="en-US" sz="18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7" name="组合 26"/>
          <p:cNvGrpSpPr/>
          <p:nvPr/>
        </p:nvGrpSpPr>
        <p:grpSpPr bwMode="auto">
          <a:xfrm>
            <a:off x="2630344" y="2529347"/>
            <a:ext cx="3974979" cy="789239"/>
            <a:chOff x="3506394" y="3371891"/>
            <a:chExt cx="5300991" cy="1051895"/>
          </a:xfrm>
        </p:grpSpPr>
        <p:cxnSp>
          <p:nvCxnSpPr>
            <p:cNvPr id="28" name="肘形连接符 27"/>
            <p:cNvCxnSpPr>
              <a:stCxn id="29" idx="6"/>
              <a:endCxn id="45" idx="2"/>
            </p:cNvCxnSpPr>
            <p:nvPr/>
          </p:nvCxnSpPr>
          <p:spPr>
            <a:xfrm>
              <a:off x="4262091" y="3749494"/>
              <a:ext cx="4545294" cy="674292"/>
            </a:xfrm>
            <a:prstGeom prst="bentConnector3">
              <a:avLst>
                <a:gd name="adj1" fmla="val 50000"/>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9" name="椭圆 28"/>
            <p:cNvSpPr/>
            <p:nvPr/>
          </p:nvSpPr>
          <p:spPr>
            <a:xfrm>
              <a:off x="3506394" y="3371891"/>
              <a:ext cx="755697" cy="75679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8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30" name="Group 92"/>
            <p:cNvGrpSpPr/>
            <p:nvPr/>
          </p:nvGrpSpPr>
          <p:grpSpPr>
            <a:xfrm>
              <a:off x="3659830" y="3607479"/>
              <a:ext cx="474528" cy="295582"/>
              <a:chOff x="5172076" y="1943683"/>
              <a:chExt cx="471488" cy="293688"/>
            </a:xfrm>
            <a:solidFill>
              <a:schemeClr val="bg1"/>
            </a:solidFill>
          </p:grpSpPr>
          <p:sp>
            <p:nvSpPr>
              <p:cNvPr id="31" name="Freeform 8"/>
              <p:cNvSpPr>
                <a:spLocks noEditPoints="1"/>
              </p:cNvSpPr>
              <p:nvPr/>
            </p:nvSpPr>
            <p:spPr bwMode="auto">
              <a:xfrm>
                <a:off x="5172076" y="1943683"/>
                <a:ext cx="471488" cy="293688"/>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6 h 78"/>
                  <a:gd name="T16" fmla="*/ 113 w 125"/>
                  <a:gd name="T17" fmla="*/ 18 h 78"/>
                  <a:gd name="T18" fmla="*/ 104 w 125"/>
                  <a:gd name="T19" fmla="*/ 69 h 78"/>
                  <a:gd name="T20" fmla="*/ 10 w 125"/>
                  <a:gd name="T21" fmla="*/ 69 h 78"/>
                  <a:gd name="T22" fmla="*/ 10 w 125"/>
                  <a:gd name="T23" fmla="*/ 10 h 78"/>
                  <a:gd name="T24" fmla="*/ 104 w 125"/>
                  <a:gd name="T25" fmla="*/ 10 h 78"/>
                  <a:gd name="T26" fmla="*/ 104 w 125"/>
                  <a:gd name="T27"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grpFill/>
              <a:ln>
                <a:noFill/>
              </a:ln>
            </p:spPr>
            <p:txBody>
              <a:bodyPr lIns="86687" tIns="43343" rIns="86687" bIns="43343"/>
              <a:lstStyle/>
              <a:p>
                <a:pPr defTabSz="913765">
                  <a:defRPr/>
                </a:pPr>
                <a:endParaRPr lang="en-US" sz="192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Rectangle 9"/>
              <p:cNvSpPr>
                <a:spLocks noChangeArrowheads="1"/>
              </p:cNvSpPr>
              <p:nvPr/>
            </p:nvSpPr>
            <p:spPr bwMode="auto">
              <a:xfrm>
                <a:off x="5235576" y="2007182"/>
                <a:ext cx="90488" cy="166688"/>
              </a:xfrm>
              <a:prstGeom prst="rect">
                <a:avLst/>
              </a:prstGeom>
              <a:grpFill/>
              <a:ln>
                <a:noFill/>
              </a:ln>
            </p:spPr>
            <p:txBody>
              <a:bodyPr lIns="86687" tIns="43343" rIns="86687" bIns="43343"/>
              <a:lstStyle/>
              <a:p>
                <a:pPr defTabSz="913765">
                  <a:defRPr/>
                </a:pPr>
                <a:endParaRPr lang="en-US" sz="192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3" name="Rectangle 10"/>
              <p:cNvSpPr>
                <a:spLocks noChangeArrowheads="1"/>
              </p:cNvSpPr>
              <p:nvPr/>
            </p:nvSpPr>
            <p:spPr bwMode="auto">
              <a:xfrm>
                <a:off x="5341938" y="2007182"/>
                <a:ext cx="85725" cy="166688"/>
              </a:xfrm>
              <a:prstGeom prst="rect">
                <a:avLst/>
              </a:prstGeom>
              <a:grpFill/>
              <a:ln>
                <a:noFill/>
              </a:ln>
            </p:spPr>
            <p:txBody>
              <a:bodyPr lIns="86687" tIns="43343" rIns="86687" bIns="43343"/>
              <a:lstStyle/>
              <a:p>
                <a:pPr defTabSz="913765">
                  <a:defRPr/>
                </a:pPr>
                <a:endParaRPr lang="en-US" sz="192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34" name="组合 33"/>
          <p:cNvGrpSpPr/>
          <p:nvPr/>
        </p:nvGrpSpPr>
        <p:grpSpPr bwMode="auto">
          <a:xfrm>
            <a:off x="2630346" y="3935215"/>
            <a:ext cx="1840466" cy="567823"/>
            <a:chOff x="3506394" y="5247344"/>
            <a:chExt cx="2455131" cy="756000"/>
          </a:xfrm>
        </p:grpSpPr>
        <p:cxnSp>
          <p:nvCxnSpPr>
            <p:cNvPr id="35" name="直接连接符 34"/>
            <p:cNvCxnSpPr/>
            <p:nvPr/>
          </p:nvCxnSpPr>
          <p:spPr>
            <a:xfrm flipH="1">
              <a:off x="3919288" y="5626136"/>
              <a:ext cx="204223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3506394" y="5247344"/>
              <a:ext cx="755914" cy="756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37" name="Group 9"/>
            <p:cNvGrpSpPr/>
            <p:nvPr/>
          </p:nvGrpSpPr>
          <p:grpSpPr>
            <a:xfrm>
              <a:off x="3631370" y="5445692"/>
              <a:ext cx="516045" cy="382660"/>
              <a:chOff x="4572000" y="3414713"/>
              <a:chExt cx="374651" cy="277813"/>
            </a:xfrm>
            <a:solidFill>
              <a:schemeClr val="bg1"/>
            </a:solidFill>
          </p:grpSpPr>
          <p:sp>
            <p:nvSpPr>
              <p:cNvPr id="38"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p:spPr>
            <p:txBody>
              <a:bodyPr/>
              <a:lstStyle/>
              <a:p>
                <a:pPr defTabSz="913765">
                  <a:defRPr/>
                </a:pPr>
                <a:endParaRPr 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p:spPr>
            <p:txBody>
              <a:bodyPr/>
              <a:lstStyle/>
              <a:p>
                <a:pPr defTabSz="913765">
                  <a:defRPr/>
                </a:pPr>
                <a:endParaRPr 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sp>
        <p:nvSpPr>
          <p:cNvPr id="40" name="任意多边形 39"/>
          <p:cNvSpPr/>
          <p:nvPr/>
        </p:nvSpPr>
        <p:spPr>
          <a:xfrm>
            <a:off x="7195797" y="1697254"/>
            <a:ext cx="885710" cy="2773643"/>
          </a:xfrm>
          <a:custGeom>
            <a:avLst/>
            <a:gdLst>
              <a:gd name="connsiteX0" fmla="*/ 1176576 w 1181100"/>
              <a:gd name="connsiteY0" fmla="*/ 0 h 3698875"/>
              <a:gd name="connsiteX1" fmla="*/ 1181100 w 1181100"/>
              <a:gd name="connsiteY1" fmla="*/ 0 h 3698875"/>
              <a:gd name="connsiteX2" fmla="*/ 1181100 w 1181100"/>
              <a:gd name="connsiteY2" fmla="*/ 3698875 h 3698875"/>
              <a:gd name="connsiteX3" fmla="*/ 0 w 1181100"/>
              <a:gd name="connsiteY3" fmla="*/ 3698875 h 3698875"/>
              <a:gd name="connsiteX4" fmla="*/ 0 w 1181100"/>
              <a:gd name="connsiteY4" fmla="*/ 1735795 h 3698875"/>
              <a:gd name="connsiteX5" fmla="*/ 48924 w 1181100"/>
              <a:gd name="connsiteY5" fmla="*/ 1697678 h 3698875"/>
              <a:gd name="connsiteX6" fmla="*/ 278759 w 1181100"/>
              <a:gd name="connsiteY6" fmla="*/ 1500788 h 3698875"/>
              <a:gd name="connsiteX7" fmla="*/ 453153 w 1181100"/>
              <a:gd name="connsiteY7" fmla="*/ 1330349 h 3698875"/>
              <a:gd name="connsiteX8" fmla="*/ 510936 w 1181100"/>
              <a:gd name="connsiteY8" fmla="*/ 1369307 h 3698875"/>
              <a:gd name="connsiteX9" fmla="*/ 590551 w 1181100"/>
              <a:gd name="connsiteY9" fmla="*/ 1385380 h 3698875"/>
              <a:gd name="connsiteX10" fmla="*/ 795088 w 1181100"/>
              <a:gd name="connsiteY10" fmla="*/ 1180843 h 3698875"/>
              <a:gd name="connsiteX11" fmla="*/ 735181 w 1181100"/>
              <a:gd name="connsiteY11" fmla="*/ 1036213 h 3698875"/>
              <a:gd name="connsiteX12" fmla="*/ 717723 w 1181100"/>
              <a:gd name="connsiteY12" fmla="*/ 1024442 h 3698875"/>
              <a:gd name="connsiteX13" fmla="*/ 820291 w 1181100"/>
              <a:gd name="connsiteY13" fmla="*/ 886780 h 3698875"/>
              <a:gd name="connsiteX14" fmla="*/ 1174186 w 1181100"/>
              <a:gd name="connsiteY14" fmla="*/ 21448 h 3698875"/>
              <a:gd name="connsiteX15" fmla="*/ 1176576 w 1181100"/>
              <a:gd name="connsiteY15" fmla="*/ 0 h 3698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任意多边形 40"/>
          <p:cNvSpPr/>
          <p:nvPr/>
        </p:nvSpPr>
        <p:spPr>
          <a:xfrm>
            <a:off x="6270801" y="3029317"/>
            <a:ext cx="885710" cy="1441580"/>
          </a:xfrm>
          <a:custGeom>
            <a:avLst/>
            <a:gdLst>
              <a:gd name="connsiteX0" fmla="*/ 1181100 w 1181100"/>
              <a:gd name="connsiteY0" fmla="*/ 0 h 1921854"/>
              <a:gd name="connsiteX1" fmla="*/ 1181100 w 1181100"/>
              <a:gd name="connsiteY1" fmla="*/ 1921854 h 1921854"/>
              <a:gd name="connsiteX2" fmla="*/ 0 w 1181100"/>
              <a:gd name="connsiteY2" fmla="*/ 1921854 h 1921854"/>
              <a:gd name="connsiteX3" fmla="*/ 0 w 1181100"/>
              <a:gd name="connsiteY3" fmla="*/ 731966 h 1921854"/>
              <a:gd name="connsiteX4" fmla="*/ 319230 w 1181100"/>
              <a:gd name="connsiteY4" fmla="*/ 562253 h 1921854"/>
              <a:gd name="connsiteX5" fmla="*/ 425975 w 1181100"/>
              <a:gd name="connsiteY5" fmla="*/ 500289 h 1921854"/>
              <a:gd name="connsiteX6" fmla="*/ 445921 w 1181100"/>
              <a:gd name="connsiteY6" fmla="*/ 529872 h 1921854"/>
              <a:gd name="connsiteX7" fmla="*/ 590551 w 1181100"/>
              <a:gd name="connsiteY7" fmla="*/ 589779 h 1921854"/>
              <a:gd name="connsiteX8" fmla="*/ 795088 w 1181100"/>
              <a:gd name="connsiteY8" fmla="*/ 385242 h 1921854"/>
              <a:gd name="connsiteX9" fmla="*/ 779015 w 1181100"/>
              <a:gd name="connsiteY9" fmla="*/ 305627 h 1921854"/>
              <a:gd name="connsiteX10" fmla="*/ 768996 w 1181100"/>
              <a:gd name="connsiteY10" fmla="*/ 290767 h 1921854"/>
              <a:gd name="connsiteX11" fmla="*/ 952789 w 1181100"/>
              <a:gd name="connsiteY11" fmla="*/ 167545 h 1921854"/>
              <a:gd name="connsiteX12" fmla="*/ 1140954 w 1181100"/>
              <a:gd name="connsiteY12" fmla="*/ 31276 h 1921854"/>
              <a:gd name="connsiteX13" fmla="*/ 1181100 w 1181100"/>
              <a:gd name="connsiteY13" fmla="*/ 0 h 1921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任意多边形 41"/>
          <p:cNvSpPr/>
          <p:nvPr/>
        </p:nvSpPr>
        <p:spPr>
          <a:xfrm>
            <a:off x="5344616" y="3599519"/>
            <a:ext cx="885710" cy="871376"/>
          </a:xfrm>
          <a:custGeom>
            <a:avLst/>
            <a:gdLst>
              <a:gd name="connsiteX0" fmla="*/ 1181100 w 1181100"/>
              <a:gd name="connsiteY0" fmla="*/ 0 h 1161755"/>
              <a:gd name="connsiteX1" fmla="*/ 1181100 w 1181100"/>
              <a:gd name="connsiteY1" fmla="*/ 1161755 h 1161755"/>
              <a:gd name="connsiteX2" fmla="*/ 0 w 1181100"/>
              <a:gd name="connsiteY2" fmla="*/ 1161755 h 1161755"/>
              <a:gd name="connsiteX3" fmla="*/ 0 w 1181100"/>
              <a:gd name="connsiteY3" fmla="*/ 517854 h 1161755"/>
              <a:gd name="connsiteX4" fmla="*/ 336342 w 1181100"/>
              <a:gd name="connsiteY4" fmla="*/ 385518 h 1161755"/>
              <a:gd name="connsiteX5" fmla="*/ 408490 w 1181100"/>
              <a:gd name="connsiteY5" fmla="*/ 354228 h 1161755"/>
              <a:gd name="connsiteX6" fmla="*/ 445921 w 1181100"/>
              <a:gd name="connsiteY6" fmla="*/ 409746 h 1161755"/>
              <a:gd name="connsiteX7" fmla="*/ 590551 w 1181100"/>
              <a:gd name="connsiteY7" fmla="*/ 469653 h 1161755"/>
              <a:gd name="connsiteX8" fmla="*/ 795088 w 1181100"/>
              <a:gd name="connsiteY8" fmla="*/ 265116 h 1161755"/>
              <a:gd name="connsiteX9" fmla="*/ 790933 w 1181100"/>
              <a:gd name="connsiteY9" fmla="*/ 223895 h 1161755"/>
              <a:gd name="connsiteX10" fmla="*/ 781056 w 1181100"/>
              <a:gd name="connsiteY10" fmla="*/ 192076 h 1161755"/>
              <a:gd name="connsiteX11" fmla="*/ 1174526 w 1181100"/>
              <a:gd name="connsiteY11" fmla="*/ 3495 h 1161755"/>
              <a:gd name="connsiteX12" fmla="*/ 1181100 w 1181100"/>
              <a:gd name="connsiteY12" fmla="*/ 0 h 11617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任意多边形 42"/>
          <p:cNvSpPr/>
          <p:nvPr/>
        </p:nvSpPr>
        <p:spPr>
          <a:xfrm>
            <a:off x="3852956" y="4003067"/>
            <a:ext cx="1452374" cy="467830"/>
          </a:xfrm>
          <a:custGeom>
            <a:avLst/>
            <a:gdLst>
              <a:gd name="connsiteX0" fmla="*/ 1936748 w 1936748"/>
              <a:gd name="connsiteY0" fmla="*/ 0 h 623080"/>
              <a:gd name="connsiteX1" fmla="*/ 1936748 w 1936748"/>
              <a:gd name="connsiteY1" fmla="*/ 623080 h 623080"/>
              <a:gd name="connsiteX2" fmla="*/ 0 w 1936748"/>
              <a:gd name="connsiteY2" fmla="*/ 623080 h 623080"/>
              <a:gd name="connsiteX3" fmla="*/ 0 w 1936748"/>
              <a:gd name="connsiteY3" fmla="*/ 613884 h 623080"/>
              <a:gd name="connsiteX4" fmla="*/ 352298 w 1936748"/>
              <a:gd name="connsiteY4" fmla="*/ 519526 h 623080"/>
              <a:gd name="connsiteX5" fmla="*/ 750617 w 1936748"/>
              <a:gd name="connsiteY5" fmla="*/ 403342 h 623080"/>
              <a:gd name="connsiteX6" fmla="*/ 791646 w 1936748"/>
              <a:gd name="connsiteY6" fmla="*/ 390480 h 623080"/>
              <a:gd name="connsiteX7" fmla="*/ 823745 w 1936748"/>
              <a:gd name="connsiteY7" fmla="*/ 438090 h 623080"/>
              <a:gd name="connsiteX8" fmla="*/ 968375 w 1936748"/>
              <a:gd name="connsiteY8" fmla="*/ 497997 h 623080"/>
              <a:gd name="connsiteX9" fmla="*/ 1172912 w 1936748"/>
              <a:gd name="connsiteY9" fmla="*/ 293460 h 623080"/>
              <a:gd name="connsiteX10" fmla="*/ 1170635 w 1936748"/>
              <a:gd name="connsiteY10" fmla="*/ 270869 h 623080"/>
              <a:gd name="connsiteX11" fmla="*/ 1509041 w 1936748"/>
              <a:gd name="connsiteY11" fmla="*/ 156899 h 623080"/>
              <a:gd name="connsiteX12" fmla="*/ 1868376 w 1936748"/>
              <a:gd name="connsiteY12" fmla="*/ 26902 h 623080"/>
              <a:gd name="connsiteX13" fmla="*/ 1936748 w 1936748"/>
              <a:gd name="connsiteY13" fmla="*/ 0 h 623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椭圆 43"/>
          <p:cNvSpPr/>
          <p:nvPr/>
        </p:nvSpPr>
        <p:spPr>
          <a:xfrm>
            <a:off x="7530320" y="2474588"/>
            <a:ext cx="216665" cy="21546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椭圆 44"/>
          <p:cNvSpPr/>
          <p:nvPr/>
        </p:nvSpPr>
        <p:spPr>
          <a:xfrm>
            <a:off x="6605324" y="3210257"/>
            <a:ext cx="215476" cy="2154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椭圆 45"/>
          <p:cNvSpPr/>
          <p:nvPr/>
        </p:nvSpPr>
        <p:spPr>
          <a:xfrm>
            <a:off x="5680329" y="3689991"/>
            <a:ext cx="215475" cy="2154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椭圆 46"/>
          <p:cNvSpPr/>
          <p:nvPr/>
        </p:nvSpPr>
        <p:spPr>
          <a:xfrm>
            <a:off x="4470812" y="4114966"/>
            <a:ext cx="216665" cy="21665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5" tIns="34282" rIns="68565" bIns="34282" anchor="ctr"/>
          <a:lstStyle/>
          <a:p>
            <a:pPr algn="ctr" defTabSz="913765">
              <a:defRPr/>
            </a:pPr>
            <a:endParaRPr lang="zh-CN" altLang="en-US" sz="128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8" name="矩形 47"/>
          <p:cNvSpPr>
            <a:spLocks noChangeArrowheads="1"/>
          </p:cNvSpPr>
          <p:nvPr/>
        </p:nvSpPr>
        <p:spPr bwMode="auto">
          <a:xfrm>
            <a:off x="977972" y="1106813"/>
            <a:ext cx="7203533" cy="494030"/>
          </a:xfrm>
          <a:prstGeom prst="rect">
            <a:avLst/>
          </a:prstGeom>
          <a:noFill/>
          <a:ln>
            <a:noFill/>
          </a:ln>
        </p:spPr>
        <p:txBody>
          <a:bodyPr lIns="68558" tIns="34279" rIns="68558" bIns="34279">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ctr" defTabSz="913765">
              <a:lnSpc>
                <a:spcPct val="130000"/>
              </a:lnSpc>
              <a:spcBef>
                <a:spcPct val="0"/>
              </a:spcBef>
              <a:buNone/>
              <a:defRPr/>
            </a:pPr>
            <a:r>
              <a:rPr lang="zh-CN" altLang="en-US" sz="1065" dirty="0">
                <a:solidFill>
                  <a:schemeClr val="tx1">
                    <a:lumMod val="75000"/>
                    <a:lumOff val="25000"/>
                  </a:schemeClr>
                </a:solidFill>
                <a:cs typeface="+mn-ea"/>
                <a:sym typeface="+mn-lt"/>
              </a:rPr>
              <a:t>在此录入图表的综合描述说明。在此录入上述图表的综合描述说明，在此录入上述图表的综合描述说明，在此录入上述图表的综合描述说明，在此录入上述图表的综合描述说明，在此录入上述图表的综合描述说明。</a:t>
            </a:r>
          </a:p>
        </p:txBody>
      </p:sp>
      <p:sp>
        <p:nvSpPr>
          <p:cNvPr id="49" name="矩形 48"/>
          <p:cNvSpPr/>
          <p:nvPr/>
        </p:nvSpPr>
        <p:spPr>
          <a:xfrm>
            <a:off x="1638407" y="1867481"/>
            <a:ext cx="897890" cy="297815"/>
          </a:xfrm>
          <a:prstGeom prst="rect">
            <a:avLst/>
          </a:prstGeom>
        </p:spPr>
        <p:txBody>
          <a:bodyPr wrap="none" lIns="68558" tIns="34279" rIns="68558" bIns="34279">
            <a:spAutoFit/>
          </a:bodyPr>
          <a:lstStyle/>
          <a:p>
            <a:pPr algn="r" defTabSz="913765">
              <a:defRPr/>
            </a:pPr>
            <a:r>
              <a:rPr lang="zh-CN" altLang="en-US" sz="149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0" name="矩形 49"/>
          <p:cNvSpPr/>
          <p:nvPr/>
        </p:nvSpPr>
        <p:spPr>
          <a:xfrm>
            <a:off x="1003408" y="2161512"/>
            <a:ext cx="1532890" cy="220980"/>
          </a:xfrm>
          <a:prstGeom prst="rect">
            <a:avLst/>
          </a:prstGeom>
        </p:spPr>
        <p:txBody>
          <a:bodyPr wrap="none" lIns="68565" tIns="34282" rIns="68565" bIns="34282">
            <a:spAutoFit/>
          </a:bodyPr>
          <a:lstStyle/>
          <a:p>
            <a:pPr algn="r" defTabSz="913765">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mn-lt"/>
              </a:rPr>
              <a:t>点击输入图表的描述说明</a:t>
            </a:r>
          </a:p>
        </p:txBody>
      </p:sp>
      <p:sp>
        <p:nvSpPr>
          <p:cNvPr id="51" name="矩形 50"/>
          <p:cNvSpPr/>
          <p:nvPr/>
        </p:nvSpPr>
        <p:spPr>
          <a:xfrm>
            <a:off x="1638407" y="2563869"/>
            <a:ext cx="897890" cy="297815"/>
          </a:xfrm>
          <a:prstGeom prst="rect">
            <a:avLst/>
          </a:prstGeom>
        </p:spPr>
        <p:txBody>
          <a:bodyPr wrap="none" lIns="68558" tIns="34279" rIns="68558" bIns="34279">
            <a:spAutoFit/>
          </a:bodyPr>
          <a:lstStyle/>
          <a:p>
            <a:pPr algn="r" defTabSz="913765">
              <a:defRPr/>
            </a:pPr>
            <a:r>
              <a:rPr lang="zh-CN" altLang="en-US" sz="149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3" name="矩形 2"/>
          <p:cNvSpPr/>
          <p:nvPr/>
        </p:nvSpPr>
        <p:spPr>
          <a:xfrm>
            <a:off x="1003408" y="2856708"/>
            <a:ext cx="1532890" cy="220980"/>
          </a:xfrm>
          <a:prstGeom prst="rect">
            <a:avLst/>
          </a:prstGeom>
        </p:spPr>
        <p:txBody>
          <a:bodyPr wrap="none" lIns="68565" tIns="34282" rIns="68565" bIns="34282">
            <a:spAutoFit/>
          </a:bodyPr>
          <a:lstStyle/>
          <a:p>
            <a:pPr algn="r" defTabSz="913765">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mn-lt"/>
              </a:rPr>
              <a:t>点击输入图表的描述说明</a:t>
            </a:r>
          </a:p>
        </p:txBody>
      </p:sp>
      <p:sp>
        <p:nvSpPr>
          <p:cNvPr id="4" name="矩形 3"/>
          <p:cNvSpPr/>
          <p:nvPr/>
        </p:nvSpPr>
        <p:spPr>
          <a:xfrm>
            <a:off x="1638407" y="3272159"/>
            <a:ext cx="897890" cy="297815"/>
          </a:xfrm>
          <a:prstGeom prst="rect">
            <a:avLst/>
          </a:prstGeom>
        </p:spPr>
        <p:txBody>
          <a:bodyPr wrap="none" lIns="68558" tIns="34279" rIns="68558" bIns="34279">
            <a:spAutoFit/>
          </a:bodyPr>
          <a:lstStyle/>
          <a:p>
            <a:pPr algn="r" defTabSz="913765">
              <a:defRPr/>
            </a:pPr>
            <a:r>
              <a:rPr lang="zh-CN" altLang="en-US" sz="149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4" name="矩形 53"/>
          <p:cNvSpPr/>
          <p:nvPr/>
        </p:nvSpPr>
        <p:spPr>
          <a:xfrm>
            <a:off x="1003408" y="3566190"/>
            <a:ext cx="1532890" cy="220980"/>
          </a:xfrm>
          <a:prstGeom prst="rect">
            <a:avLst/>
          </a:prstGeom>
        </p:spPr>
        <p:txBody>
          <a:bodyPr wrap="none" lIns="68565" tIns="34282" rIns="68565" bIns="34282">
            <a:spAutoFit/>
          </a:bodyPr>
          <a:lstStyle/>
          <a:p>
            <a:pPr algn="r" defTabSz="913765">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mn-lt"/>
              </a:rPr>
              <a:t>点击输入图表的描述说明</a:t>
            </a:r>
          </a:p>
        </p:txBody>
      </p:sp>
      <p:sp>
        <p:nvSpPr>
          <p:cNvPr id="5" name="矩形 4"/>
          <p:cNvSpPr/>
          <p:nvPr/>
        </p:nvSpPr>
        <p:spPr>
          <a:xfrm>
            <a:off x="1638407" y="3966165"/>
            <a:ext cx="897890" cy="297815"/>
          </a:xfrm>
          <a:prstGeom prst="rect">
            <a:avLst/>
          </a:prstGeom>
        </p:spPr>
        <p:txBody>
          <a:bodyPr wrap="none" lIns="68558" tIns="34279" rIns="68558" bIns="34279">
            <a:spAutoFit/>
          </a:bodyPr>
          <a:lstStyle/>
          <a:p>
            <a:pPr algn="r" defTabSz="913765">
              <a:defRPr/>
            </a:pPr>
            <a:r>
              <a:rPr lang="zh-CN" altLang="en-US" sz="1495" b="1"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56" name="矩形 55"/>
          <p:cNvSpPr/>
          <p:nvPr/>
        </p:nvSpPr>
        <p:spPr>
          <a:xfrm>
            <a:off x="1003408" y="4259005"/>
            <a:ext cx="1532890" cy="220980"/>
          </a:xfrm>
          <a:prstGeom prst="rect">
            <a:avLst/>
          </a:prstGeom>
        </p:spPr>
        <p:txBody>
          <a:bodyPr wrap="none" lIns="68565" tIns="34282" rIns="68565" bIns="34282">
            <a:spAutoFit/>
          </a:bodyPr>
          <a:lstStyle/>
          <a:p>
            <a:pPr algn="r" defTabSz="913765">
              <a:defRPr/>
            </a:pPr>
            <a:r>
              <a:rPr lang="zh-CN" altLang="en-US" sz="995" dirty="0">
                <a:solidFill>
                  <a:schemeClr val="tx1">
                    <a:lumMod val="75000"/>
                    <a:lumOff val="25000"/>
                  </a:schemeClr>
                </a:solidFill>
                <a:latin typeface="微软雅黑" panose="020B0503020204020204" charset="-122"/>
                <a:ea typeface="微软雅黑" panose="020B0503020204020204" charset="-122"/>
                <a:cs typeface="+mn-ea"/>
                <a:sym typeface="+mn-lt"/>
              </a:rPr>
              <a:t>点击输入图表的描述说明</a:t>
            </a:r>
          </a:p>
        </p:txBody>
      </p:sp>
    </p:spTree>
  </p:cSld>
  <p:clrMapOvr>
    <a:masterClrMapping/>
  </p:clrMapOvr>
  <p:transition advTm="1404">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par>
                                <p:cTn id="8" presetID="22" presetClass="entr" presetSubtype="4" fill="hold" nodeType="withEffect">
                                  <p:stCondLst>
                                    <p:cond delay="0"/>
                                  </p:stCondLst>
                                  <p:childTnLst>
                                    <p:set>
                                      <p:cBhvr>
                                        <p:cTn id="9" dur="1" fill="hold">
                                          <p:stCondLst>
                                            <p:cond delay="0"/>
                                          </p:stCondLst>
                                        </p:cTn>
                                        <p:tgtEl>
                                          <p:spTgt spid="43"/>
                                        </p:tgtEl>
                                        <p:attrNameLst>
                                          <p:attrName>style.visibility</p:attrName>
                                        </p:attrNameLst>
                                      </p:cBhvr>
                                      <p:to>
                                        <p:strVal val="visible"/>
                                      </p:to>
                                    </p:set>
                                    <p:animEffect transition="in" filter="wipe(down)">
                                      <p:cBhvr>
                                        <p:cTn id="10" dur="200"/>
                                        <p:tgtEl>
                                          <p:spTgt spid="43"/>
                                        </p:tgtEl>
                                      </p:cBhvr>
                                    </p:animEffect>
                                  </p:childTnLst>
                                </p:cTn>
                              </p:par>
                              <p:par>
                                <p:cTn id="11" presetID="22" presetClass="entr" presetSubtype="4" fill="hold" nodeType="with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wipe(down)">
                                      <p:cBhvr>
                                        <p:cTn id="13" dur="400"/>
                                        <p:tgtEl>
                                          <p:spTgt spid="42"/>
                                        </p:tgtEl>
                                      </p:cBhvr>
                                    </p:animEffect>
                                  </p:childTnLst>
                                </p:cTn>
                              </p:par>
                              <p:par>
                                <p:cTn id="14" presetID="22" presetClass="entr" presetSubtype="4" fill="hold"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wipe(down)">
                                      <p:cBhvr>
                                        <p:cTn id="16" dur="600"/>
                                        <p:tgtEl>
                                          <p:spTgt spid="41"/>
                                        </p:tgtEl>
                                      </p:cBhvr>
                                    </p:animEffect>
                                  </p:childTnLst>
                                </p:cTn>
                              </p:par>
                              <p:par>
                                <p:cTn id="17" presetID="22" presetClass="entr" presetSubtype="4" fill="hold"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down)">
                                      <p:cBhvr>
                                        <p:cTn id="19" dur="900"/>
                                        <p:tgtEl>
                                          <p:spTgt spid="40"/>
                                        </p:tgtEl>
                                      </p:cBhvr>
                                    </p:animEffect>
                                  </p:childTnLst>
                                </p:cTn>
                              </p:par>
                              <p:par>
                                <p:cTn id="20" presetID="10" presetClass="entr" presetSubtype="0" fill="hold" grpId="0" nodeType="withEffect">
                                  <p:stCondLst>
                                    <p:cond delay="25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250"/>
                                        <p:tgtEl>
                                          <p:spTgt spid="47"/>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46"/>
                                        </p:tgtEl>
                                        <p:attrNameLst>
                                          <p:attrName>style.visibility</p:attrName>
                                        </p:attrNameLst>
                                      </p:cBhvr>
                                      <p:to>
                                        <p:strVal val="visible"/>
                                      </p:to>
                                    </p:set>
                                    <p:animEffect transition="in" filter="fade">
                                      <p:cBhvr>
                                        <p:cTn id="25" dur="250"/>
                                        <p:tgtEl>
                                          <p:spTgt spid="46"/>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45"/>
                                        </p:tgtEl>
                                        <p:attrNameLst>
                                          <p:attrName>style.visibility</p:attrName>
                                        </p:attrNameLst>
                                      </p:cBhvr>
                                      <p:to>
                                        <p:strVal val="visible"/>
                                      </p:to>
                                    </p:set>
                                    <p:animEffect transition="in" filter="fade">
                                      <p:cBhvr>
                                        <p:cTn id="28" dur="250"/>
                                        <p:tgtEl>
                                          <p:spTgt spid="45"/>
                                        </p:tgtEl>
                                      </p:cBhvr>
                                    </p:animEffect>
                                  </p:childTnLst>
                                </p:cTn>
                              </p:par>
                              <p:par>
                                <p:cTn id="29" presetID="10" presetClass="entr" presetSubtype="0" fill="hold" grpId="0" nodeType="withEffect">
                                  <p:stCondLst>
                                    <p:cond delay="100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250"/>
                                        <p:tgtEl>
                                          <p:spTgt spid="44"/>
                                        </p:tgtEl>
                                      </p:cBhvr>
                                    </p:animEffect>
                                  </p:childTnLst>
                                </p:cTn>
                              </p:par>
                              <p:par>
                                <p:cTn id="32" presetID="26" presetClass="emph" presetSubtype="0" fill="hold" grpId="1" nodeType="withEffect">
                                  <p:stCondLst>
                                    <p:cond delay="0"/>
                                  </p:stCondLst>
                                  <p:childTnLst>
                                    <p:animEffect transition="out" filter="fade">
                                      <p:cBhvr>
                                        <p:cTn id="33" dur="500" tmFilter="0, 0; .2, .5; .8, .5; 1, 0"/>
                                        <p:tgtEl>
                                          <p:spTgt spid="47"/>
                                        </p:tgtEl>
                                      </p:cBhvr>
                                    </p:animEffect>
                                    <p:animScale>
                                      <p:cBhvr>
                                        <p:cTn id="34" dur="250" autoRev="1" fill="hold"/>
                                        <p:tgtEl>
                                          <p:spTgt spid="47"/>
                                        </p:tgtEl>
                                      </p:cBhvr>
                                      <p:by x="105000" y="105000"/>
                                    </p:animScale>
                                  </p:childTnLst>
                                </p:cTn>
                              </p:par>
                              <p:par>
                                <p:cTn id="35" presetID="2" presetClass="entr" presetSubtype="8" fill="hold" nodeType="with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0-#ppt_w/2"/>
                                          </p:val>
                                        </p:tav>
                                        <p:tav tm="100000">
                                          <p:val>
                                            <p:strVal val="#ppt_x"/>
                                          </p:val>
                                        </p:tav>
                                      </p:tavLst>
                                    </p:anim>
                                    <p:anim calcmode="lin" valueType="num">
                                      <p:cBhvr additive="base">
                                        <p:cTn id="38" dur="500" fill="hold"/>
                                        <p:tgtEl>
                                          <p:spTgt spid="34"/>
                                        </p:tgtEl>
                                        <p:attrNameLst>
                                          <p:attrName>ppt_y</p:attrName>
                                        </p:attrNameLst>
                                      </p:cBhvr>
                                      <p:tavLst>
                                        <p:tav tm="0">
                                          <p:val>
                                            <p:strVal val="#ppt_y"/>
                                          </p:val>
                                        </p:tav>
                                        <p:tav tm="100000">
                                          <p:val>
                                            <p:strVal val="#ppt_y"/>
                                          </p:val>
                                        </p:tav>
                                      </p:tavLst>
                                    </p:anim>
                                  </p:childTnLst>
                                </p:cTn>
                              </p:par>
                              <p:par>
                                <p:cTn id="39" presetID="14" presetClass="entr" presetSubtype="1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randombar(horizontal)">
                                      <p:cBhvr>
                                        <p:cTn id="41" dur="500"/>
                                        <p:tgtEl>
                                          <p:spTgt spid="5"/>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randombar(horizontal)">
                                      <p:cBhvr>
                                        <p:cTn id="44" dur="500"/>
                                        <p:tgtEl>
                                          <p:spTgt spid="56"/>
                                        </p:tgtEl>
                                      </p:cBhvr>
                                    </p:animEffect>
                                  </p:childTnLst>
                                </p:cTn>
                              </p:par>
                              <p:par>
                                <p:cTn id="45" presetID="26" presetClass="emph" presetSubtype="0" fill="hold" grpId="1" nodeType="withEffect">
                                  <p:stCondLst>
                                    <p:cond delay="0"/>
                                  </p:stCondLst>
                                  <p:childTnLst>
                                    <p:animEffect transition="out" filter="fade">
                                      <p:cBhvr>
                                        <p:cTn id="46" dur="500" tmFilter="0, 0; .2, .5; .8, .5; 1, 0"/>
                                        <p:tgtEl>
                                          <p:spTgt spid="46"/>
                                        </p:tgtEl>
                                      </p:cBhvr>
                                    </p:animEffect>
                                    <p:animScale>
                                      <p:cBhvr>
                                        <p:cTn id="47" dur="250" autoRev="1" fill="hold"/>
                                        <p:tgtEl>
                                          <p:spTgt spid="46"/>
                                        </p:tgtEl>
                                      </p:cBhvr>
                                      <p:by x="105000" y="105000"/>
                                    </p:animScale>
                                  </p:childTnLst>
                                </p:cTn>
                              </p:par>
                              <p:par>
                                <p:cTn id="48" presetID="2" presetClass="entr" presetSubtype="8" fill="hold" nodeType="withEffect">
                                  <p:stCondLst>
                                    <p:cond delay="0"/>
                                  </p:stCondLst>
                                  <p:childTnLst>
                                    <p:set>
                                      <p:cBhvr>
                                        <p:cTn id="49" dur="1" fill="hold">
                                          <p:stCondLst>
                                            <p:cond delay="0"/>
                                          </p:stCondLst>
                                        </p:cTn>
                                        <p:tgtEl>
                                          <p:spTgt spid="23"/>
                                        </p:tgtEl>
                                        <p:attrNameLst>
                                          <p:attrName>style.visibility</p:attrName>
                                        </p:attrNameLst>
                                      </p:cBhvr>
                                      <p:to>
                                        <p:strVal val="visible"/>
                                      </p:to>
                                    </p:set>
                                    <p:anim calcmode="lin" valueType="num">
                                      <p:cBhvr additive="base">
                                        <p:cTn id="50" dur="500" fill="hold"/>
                                        <p:tgtEl>
                                          <p:spTgt spid="23"/>
                                        </p:tgtEl>
                                        <p:attrNameLst>
                                          <p:attrName>ppt_x</p:attrName>
                                        </p:attrNameLst>
                                      </p:cBhvr>
                                      <p:tavLst>
                                        <p:tav tm="0">
                                          <p:val>
                                            <p:strVal val="0-#ppt_w/2"/>
                                          </p:val>
                                        </p:tav>
                                        <p:tav tm="100000">
                                          <p:val>
                                            <p:strVal val="#ppt_x"/>
                                          </p:val>
                                        </p:tav>
                                      </p:tavLst>
                                    </p:anim>
                                    <p:anim calcmode="lin" valueType="num">
                                      <p:cBhvr additive="base">
                                        <p:cTn id="51" dur="500" fill="hold"/>
                                        <p:tgtEl>
                                          <p:spTgt spid="23"/>
                                        </p:tgtEl>
                                        <p:attrNameLst>
                                          <p:attrName>ppt_y</p:attrName>
                                        </p:attrNameLst>
                                      </p:cBhvr>
                                      <p:tavLst>
                                        <p:tav tm="0">
                                          <p:val>
                                            <p:strVal val="#ppt_y"/>
                                          </p:val>
                                        </p:tav>
                                        <p:tav tm="100000">
                                          <p:val>
                                            <p:strVal val="#ppt_y"/>
                                          </p:val>
                                        </p:tav>
                                      </p:tavLst>
                                    </p:anim>
                                  </p:childTnLst>
                                </p:cTn>
                              </p:par>
                              <p:par>
                                <p:cTn id="52" presetID="14" presetClass="entr" presetSubtype="10" fill="hold" grpId="0" nodeType="withEffect">
                                  <p:stCondLst>
                                    <p:cond delay="0"/>
                                  </p:stCondLst>
                                  <p:childTnLst>
                                    <p:set>
                                      <p:cBhvr>
                                        <p:cTn id="53" dur="1" fill="hold">
                                          <p:stCondLst>
                                            <p:cond delay="0"/>
                                          </p:stCondLst>
                                        </p:cTn>
                                        <p:tgtEl>
                                          <p:spTgt spid="54"/>
                                        </p:tgtEl>
                                        <p:attrNameLst>
                                          <p:attrName>style.visibility</p:attrName>
                                        </p:attrNameLst>
                                      </p:cBhvr>
                                      <p:to>
                                        <p:strVal val="visible"/>
                                      </p:to>
                                    </p:set>
                                    <p:animEffect transition="in" filter="randombar(horizontal)">
                                      <p:cBhvr>
                                        <p:cTn id="54" dur="500"/>
                                        <p:tgtEl>
                                          <p:spTgt spid="54"/>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randombar(horizontal)">
                                      <p:cBhvr>
                                        <p:cTn id="57" dur="500"/>
                                        <p:tgtEl>
                                          <p:spTgt spid="4"/>
                                        </p:tgtEl>
                                      </p:cBhvr>
                                    </p:animEffect>
                                  </p:childTnLst>
                                </p:cTn>
                              </p:par>
                              <p:par>
                                <p:cTn id="58" presetID="26" presetClass="emph" presetSubtype="0" fill="hold" grpId="1" nodeType="withEffect">
                                  <p:stCondLst>
                                    <p:cond delay="0"/>
                                  </p:stCondLst>
                                  <p:childTnLst>
                                    <p:animEffect transition="out" filter="fade">
                                      <p:cBhvr>
                                        <p:cTn id="59" dur="500" tmFilter="0, 0; .2, .5; .8, .5; 1, 0"/>
                                        <p:tgtEl>
                                          <p:spTgt spid="45"/>
                                        </p:tgtEl>
                                      </p:cBhvr>
                                    </p:animEffect>
                                    <p:animScale>
                                      <p:cBhvr>
                                        <p:cTn id="60" dur="250" autoRev="1" fill="hold"/>
                                        <p:tgtEl>
                                          <p:spTgt spid="45"/>
                                        </p:tgtEl>
                                      </p:cBhvr>
                                      <p:by x="105000" y="105000"/>
                                    </p:animScale>
                                  </p:childTnLst>
                                </p:cTn>
                              </p:par>
                              <p:par>
                                <p:cTn id="61" presetID="2" presetClass="entr" presetSubtype="8" fill="hold" nodeType="withEffect">
                                  <p:stCondLst>
                                    <p:cond delay="0"/>
                                  </p:stCondLst>
                                  <p:childTnLst>
                                    <p:set>
                                      <p:cBhvr>
                                        <p:cTn id="62" dur="1" fill="hold">
                                          <p:stCondLst>
                                            <p:cond delay="0"/>
                                          </p:stCondLst>
                                        </p:cTn>
                                        <p:tgtEl>
                                          <p:spTgt spid="27"/>
                                        </p:tgtEl>
                                        <p:attrNameLst>
                                          <p:attrName>style.visibility</p:attrName>
                                        </p:attrNameLst>
                                      </p:cBhvr>
                                      <p:to>
                                        <p:strVal val="visible"/>
                                      </p:to>
                                    </p:set>
                                    <p:anim calcmode="lin" valueType="num">
                                      <p:cBhvr additive="base">
                                        <p:cTn id="63" dur="500" fill="hold"/>
                                        <p:tgtEl>
                                          <p:spTgt spid="27"/>
                                        </p:tgtEl>
                                        <p:attrNameLst>
                                          <p:attrName>ppt_x</p:attrName>
                                        </p:attrNameLst>
                                      </p:cBhvr>
                                      <p:tavLst>
                                        <p:tav tm="0">
                                          <p:val>
                                            <p:strVal val="0-#ppt_w/2"/>
                                          </p:val>
                                        </p:tav>
                                        <p:tav tm="100000">
                                          <p:val>
                                            <p:strVal val="#ppt_x"/>
                                          </p:val>
                                        </p:tav>
                                      </p:tavLst>
                                    </p:anim>
                                    <p:anim calcmode="lin" valueType="num">
                                      <p:cBhvr additive="base">
                                        <p:cTn id="64" dur="500" fill="hold"/>
                                        <p:tgtEl>
                                          <p:spTgt spid="27"/>
                                        </p:tgtEl>
                                        <p:attrNameLst>
                                          <p:attrName>ppt_y</p:attrName>
                                        </p:attrNameLst>
                                      </p:cBhvr>
                                      <p:tavLst>
                                        <p:tav tm="0">
                                          <p:val>
                                            <p:strVal val="#ppt_y"/>
                                          </p:val>
                                        </p:tav>
                                        <p:tav tm="100000">
                                          <p:val>
                                            <p:strVal val="#ppt_y"/>
                                          </p:val>
                                        </p:tav>
                                      </p:tavLst>
                                    </p:anim>
                                  </p:childTnLst>
                                </p:cTn>
                              </p:par>
                              <p:par>
                                <p:cTn id="65" presetID="14" presetClass="entr" presetSubtype="10" fill="hold" grpId="0" nodeType="withEffect">
                                  <p:stCondLst>
                                    <p:cond delay="0"/>
                                  </p:stCondLst>
                                  <p:childTnLst>
                                    <p:set>
                                      <p:cBhvr>
                                        <p:cTn id="66" dur="1" fill="hold">
                                          <p:stCondLst>
                                            <p:cond delay="0"/>
                                          </p:stCondLst>
                                        </p:cTn>
                                        <p:tgtEl>
                                          <p:spTgt spid="51"/>
                                        </p:tgtEl>
                                        <p:attrNameLst>
                                          <p:attrName>style.visibility</p:attrName>
                                        </p:attrNameLst>
                                      </p:cBhvr>
                                      <p:to>
                                        <p:strVal val="visible"/>
                                      </p:to>
                                    </p:set>
                                    <p:animEffect transition="in" filter="randombar(horizontal)">
                                      <p:cBhvr>
                                        <p:cTn id="67" dur="500"/>
                                        <p:tgtEl>
                                          <p:spTgt spid="51"/>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3"/>
                                        </p:tgtEl>
                                        <p:attrNameLst>
                                          <p:attrName>style.visibility</p:attrName>
                                        </p:attrNameLst>
                                      </p:cBhvr>
                                      <p:to>
                                        <p:strVal val="visible"/>
                                      </p:to>
                                    </p:set>
                                    <p:animEffect transition="in" filter="randombar(horizontal)">
                                      <p:cBhvr>
                                        <p:cTn id="70" dur="500"/>
                                        <p:tgtEl>
                                          <p:spTgt spid="3"/>
                                        </p:tgtEl>
                                      </p:cBhvr>
                                    </p:animEffect>
                                  </p:childTnLst>
                                </p:cTn>
                              </p:par>
                              <p:par>
                                <p:cTn id="71" presetID="26" presetClass="emph" presetSubtype="0" fill="hold" grpId="1" nodeType="withEffect">
                                  <p:stCondLst>
                                    <p:cond delay="0"/>
                                  </p:stCondLst>
                                  <p:childTnLst>
                                    <p:animEffect transition="out" filter="fade">
                                      <p:cBhvr>
                                        <p:cTn id="72" dur="500" tmFilter="0, 0; .2, .5; .8, .5; 1, 0"/>
                                        <p:tgtEl>
                                          <p:spTgt spid="44"/>
                                        </p:tgtEl>
                                      </p:cBhvr>
                                    </p:animEffect>
                                    <p:animScale>
                                      <p:cBhvr>
                                        <p:cTn id="73" dur="250" autoRev="1" fill="hold"/>
                                        <p:tgtEl>
                                          <p:spTgt spid="44"/>
                                        </p:tgtEl>
                                      </p:cBhvr>
                                      <p:by x="105000" y="105000"/>
                                    </p:animScale>
                                  </p:childTnLst>
                                </p:cTn>
                              </p:par>
                              <p:par>
                                <p:cTn id="74" presetID="2" presetClass="entr" presetSubtype="8" fill="hold" nodeType="withEffect">
                                  <p:stCondLst>
                                    <p:cond delay="0"/>
                                  </p:stCondLst>
                                  <p:childTnLst>
                                    <p:set>
                                      <p:cBhvr>
                                        <p:cTn id="75" dur="1" fill="hold">
                                          <p:stCondLst>
                                            <p:cond delay="0"/>
                                          </p:stCondLst>
                                        </p:cTn>
                                        <p:tgtEl>
                                          <p:spTgt spid="2"/>
                                        </p:tgtEl>
                                        <p:attrNameLst>
                                          <p:attrName>style.visibility</p:attrName>
                                        </p:attrNameLst>
                                      </p:cBhvr>
                                      <p:to>
                                        <p:strVal val="visible"/>
                                      </p:to>
                                    </p:set>
                                    <p:anim calcmode="lin" valueType="num">
                                      <p:cBhvr additive="base">
                                        <p:cTn id="76" dur="500" fill="hold"/>
                                        <p:tgtEl>
                                          <p:spTgt spid="2"/>
                                        </p:tgtEl>
                                        <p:attrNameLst>
                                          <p:attrName>ppt_x</p:attrName>
                                        </p:attrNameLst>
                                      </p:cBhvr>
                                      <p:tavLst>
                                        <p:tav tm="0">
                                          <p:val>
                                            <p:strVal val="0-#ppt_w/2"/>
                                          </p:val>
                                        </p:tav>
                                        <p:tav tm="100000">
                                          <p:val>
                                            <p:strVal val="#ppt_x"/>
                                          </p:val>
                                        </p:tav>
                                      </p:tavLst>
                                    </p:anim>
                                    <p:anim calcmode="lin" valueType="num">
                                      <p:cBhvr additive="base">
                                        <p:cTn id="77" dur="500" fill="hold"/>
                                        <p:tgtEl>
                                          <p:spTgt spid="2"/>
                                        </p:tgtEl>
                                        <p:attrNameLst>
                                          <p:attrName>ppt_y</p:attrName>
                                        </p:attrNameLst>
                                      </p:cBhvr>
                                      <p:tavLst>
                                        <p:tav tm="0">
                                          <p:val>
                                            <p:strVal val="#ppt_y"/>
                                          </p:val>
                                        </p:tav>
                                        <p:tav tm="100000">
                                          <p:val>
                                            <p:strVal val="#ppt_y"/>
                                          </p:val>
                                        </p:tav>
                                      </p:tavLst>
                                    </p:anim>
                                  </p:childTnLst>
                                </p:cTn>
                              </p:par>
                              <p:par>
                                <p:cTn id="78" presetID="14" presetClass="entr" presetSubtype="10" fill="hold" grpId="0" nodeType="withEffect">
                                  <p:stCondLst>
                                    <p:cond delay="0"/>
                                  </p:stCondLst>
                                  <p:childTnLst>
                                    <p:set>
                                      <p:cBhvr>
                                        <p:cTn id="79" dur="1" fill="hold">
                                          <p:stCondLst>
                                            <p:cond delay="0"/>
                                          </p:stCondLst>
                                        </p:cTn>
                                        <p:tgtEl>
                                          <p:spTgt spid="49"/>
                                        </p:tgtEl>
                                        <p:attrNameLst>
                                          <p:attrName>style.visibility</p:attrName>
                                        </p:attrNameLst>
                                      </p:cBhvr>
                                      <p:to>
                                        <p:strVal val="visible"/>
                                      </p:to>
                                    </p:set>
                                    <p:animEffect transition="in" filter="randombar(horizontal)">
                                      <p:cBhvr>
                                        <p:cTn id="80" dur="500"/>
                                        <p:tgtEl>
                                          <p:spTgt spid="49"/>
                                        </p:tgtEl>
                                      </p:cBhvr>
                                    </p:animEffect>
                                  </p:childTnLst>
                                </p:cTn>
                              </p:par>
                              <p:par>
                                <p:cTn id="81" presetID="14" presetClass="entr" presetSubtype="10" fill="hold" grpId="0" nodeType="with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randombar(horizontal)">
                                      <p:cBhvr>
                                        <p:cTn id="83"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4" grpId="1" bldLvl="0" animBg="1"/>
      <p:bldP spid="45" grpId="0" bldLvl="0" animBg="1"/>
      <p:bldP spid="45" grpId="1" bldLvl="0" animBg="1"/>
      <p:bldP spid="46" grpId="0" bldLvl="0" animBg="1"/>
      <p:bldP spid="46" grpId="1" bldLvl="0" animBg="1"/>
      <p:bldP spid="47" grpId="0" bldLvl="0" animBg="1"/>
      <p:bldP spid="47" grpId="1" bldLvl="0" animBg="1"/>
      <p:bldP spid="48" grpId="0"/>
      <p:bldP spid="49" grpId="0"/>
      <p:bldP spid="50" grpId="0"/>
      <p:bldP spid="51" grpId="0"/>
      <p:bldP spid="3" grpId="0"/>
      <p:bldP spid="4" grpId="0"/>
      <p:bldP spid="54" grpId="0"/>
      <p:bldP spid="5" grpId="0"/>
      <p:bldP spid="5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 y="733"/>
            <a:ext cx="9143498" cy="514293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3" name="矩形 12"/>
          <p:cNvSpPr/>
          <p:nvPr/>
        </p:nvSpPr>
        <p:spPr>
          <a:xfrm>
            <a:off x="0" y="1516380"/>
            <a:ext cx="9132570" cy="2099310"/>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custDataLst>
              <p:tags r:id="rId1"/>
            </p:custDataLst>
          </p:nvPr>
        </p:nvSpPr>
        <p:spPr>
          <a:xfrm flipH="1">
            <a:off x="2493323" y="1773995"/>
            <a:ext cx="1548477" cy="1548477"/>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0">
              <a:solidFill>
                <a:schemeClr val="bg1"/>
              </a:solidFill>
              <a:latin typeface="Arial" panose="020B0604020202020204" pitchFamily="34" charset="0"/>
              <a:ea typeface="微软雅黑" panose="020B0503020204020204" charset="-122"/>
              <a:sym typeface="Arial" panose="020B0604020202020204" pitchFamily="34" charset="0"/>
            </a:endParaRPr>
          </a:p>
        </p:txBody>
      </p:sp>
      <p:cxnSp>
        <p:nvCxnSpPr>
          <p:cNvPr id="14" name="直接连接符 13"/>
          <p:cNvCxnSpPr/>
          <p:nvPr>
            <p:custDataLst>
              <p:tags r:id="rId2"/>
            </p:custDataLst>
          </p:nvPr>
        </p:nvCxnSpPr>
        <p:spPr>
          <a:xfrm>
            <a:off x="3614069" y="2804781"/>
            <a:ext cx="32996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MH_Entry_1"/>
          <p:cNvSpPr/>
          <p:nvPr>
            <p:custDataLst>
              <p:tags r:id="rId3"/>
            </p:custDataLst>
          </p:nvPr>
        </p:nvSpPr>
        <p:spPr>
          <a:xfrm>
            <a:off x="3613785" y="2117725"/>
            <a:ext cx="3302000" cy="708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a:lnSpc>
                <a:spcPct val="120000"/>
              </a:lnSpc>
            </a:pPr>
            <a:r>
              <a:rPr lang="zh-CN" altLang="en-US" sz="384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mn-ea"/>
                <a:sym typeface="Arial" panose="020B0604020202020204" pitchFamily="34" charset="0"/>
              </a:rPr>
              <a:t>工作经验总结</a:t>
            </a:r>
          </a:p>
        </p:txBody>
      </p:sp>
      <p:sp>
        <p:nvSpPr>
          <p:cNvPr id="18" name="TextBox 11"/>
          <p:cNvSpPr txBox="1"/>
          <p:nvPr/>
        </p:nvSpPr>
        <p:spPr>
          <a:xfrm>
            <a:off x="4032264"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19" name="TextBox 11"/>
          <p:cNvSpPr txBox="1"/>
          <p:nvPr/>
        </p:nvSpPr>
        <p:spPr>
          <a:xfrm>
            <a:off x="5250041"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0" name="TextBox 11"/>
          <p:cNvSpPr txBox="1"/>
          <p:nvPr/>
        </p:nvSpPr>
        <p:spPr>
          <a:xfrm>
            <a:off x="4032264"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1" name="TextBox 11"/>
          <p:cNvSpPr txBox="1"/>
          <p:nvPr/>
        </p:nvSpPr>
        <p:spPr>
          <a:xfrm>
            <a:off x="5250041"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Tree>
  </p:cSld>
  <p:clrMapOvr>
    <a:masterClrMapping/>
  </p:clrMapOvr>
  <p:transition advTm="1123">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8"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wipe(left)">
                                      <p:cBhvr>
                                        <p:cTn id="13" dur="500"/>
                                        <p:tgtEl>
                                          <p:spTgt spid="14"/>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8"/>
                                        </p:tgtEl>
                                        <p:attrNameLst>
                                          <p:attrName>style.visibility</p:attrName>
                                        </p:attrNameLst>
                                      </p:cBhvr>
                                      <p:to>
                                        <p:strVal val="visible"/>
                                      </p:to>
                                    </p:set>
                                    <p:anim calcmode="lin" valueType="num">
                                      <p:cBhvr additive="base">
                                        <p:cTn id="16" dur="500"/>
                                        <p:tgtEl>
                                          <p:spTgt spid="18"/>
                                        </p:tgtEl>
                                        <p:attrNameLst>
                                          <p:attrName>ppt_x</p:attrName>
                                        </p:attrNameLst>
                                      </p:cBhvr>
                                      <p:tavLst>
                                        <p:tav tm="0">
                                          <p:val>
                                            <p:strVal val="#ppt_x-#ppt_w*1.125000"/>
                                          </p:val>
                                        </p:tav>
                                        <p:tav tm="100000">
                                          <p:val>
                                            <p:strVal val="#ppt_x"/>
                                          </p:val>
                                        </p:tav>
                                      </p:tavLst>
                                    </p:anim>
                                    <p:animEffect transition="in" filter="wipe(right)">
                                      <p:cBhvr>
                                        <p:cTn id="17" dur="500"/>
                                        <p:tgtEl>
                                          <p:spTgt spid="18"/>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 calcmode="lin" valueType="num">
                                      <p:cBhvr additive="base">
                                        <p:cTn id="20" dur="500"/>
                                        <p:tgtEl>
                                          <p:spTgt spid="19"/>
                                        </p:tgtEl>
                                        <p:attrNameLst>
                                          <p:attrName>ppt_x</p:attrName>
                                        </p:attrNameLst>
                                      </p:cBhvr>
                                      <p:tavLst>
                                        <p:tav tm="0">
                                          <p:val>
                                            <p:strVal val="#ppt_x-#ppt_w*1.125000"/>
                                          </p:val>
                                        </p:tav>
                                        <p:tav tm="100000">
                                          <p:val>
                                            <p:strVal val="#ppt_x"/>
                                          </p:val>
                                        </p:tav>
                                      </p:tavLst>
                                    </p:anim>
                                    <p:animEffect transition="in" filter="wipe(right)">
                                      <p:cBhvr>
                                        <p:cTn id="21" dur="500"/>
                                        <p:tgtEl>
                                          <p:spTgt spid="19"/>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 calcmode="lin" valueType="num">
                                      <p:cBhvr additive="base">
                                        <p:cTn id="24" dur="500"/>
                                        <p:tgtEl>
                                          <p:spTgt spid="20"/>
                                        </p:tgtEl>
                                        <p:attrNameLst>
                                          <p:attrName>ppt_x</p:attrName>
                                        </p:attrNameLst>
                                      </p:cBhvr>
                                      <p:tavLst>
                                        <p:tav tm="0">
                                          <p:val>
                                            <p:strVal val="#ppt_x-#ppt_w*1.125000"/>
                                          </p:val>
                                        </p:tav>
                                        <p:tav tm="100000">
                                          <p:val>
                                            <p:strVal val="#ppt_x"/>
                                          </p:val>
                                        </p:tav>
                                      </p:tavLst>
                                    </p:anim>
                                    <p:animEffect transition="in" filter="wipe(right)">
                                      <p:cBhvr>
                                        <p:cTn id="25" dur="500"/>
                                        <p:tgtEl>
                                          <p:spTgt spid="20"/>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p:tgtEl>
                                          <p:spTgt spid="21"/>
                                        </p:tgtEl>
                                        <p:attrNameLst>
                                          <p:attrName>ppt_x</p:attrName>
                                        </p:attrNameLst>
                                      </p:cBhvr>
                                      <p:tavLst>
                                        <p:tav tm="0">
                                          <p:val>
                                            <p:strVal val="#ppt_x-#ppt_w*1.125000"/>
                                          </p:val>
                                        </p:tav>
                                        <p:tav tm="100000">
                                          <p:val>
                                            <p:strVal val="#ppt_x"/>
                                          </p:val>
                                        </p:tav>
                                      </p:tavLst>
                                    </p:anim>
                                    <p:animEffect transition="in" filter="wipe(right)">
                                      <p:cBhvr>
                                        <p:cTn id="29" dur="500"/>
                                        <p:tgtEl>
                                          <p:spTgt spid="21"/>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5" grpId="0" bldLvl="0" animBg="1"/>
      <p:bldP spid="17" grpId="0" bldLvl="0" animBg="1"/>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工作经验总结</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6"/>
          <p:cNvSpPr/>
          <p:nvPr/>
        </p:nvSpPr>
        <p:spPr bwMode="auto">
          <a:xfrm>
            <a:off x="6511686" y="1953582"/>
            <a:ext cx="758595" cy="1281302"/>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chemeClr val="accent3"/>
          </a:solidFill>
          <a:ln>
            <a:noFill/>
          </a:ln>
          <a:effectLst/>
        </p:spPr>
        <p:txBody>
          <a:bodyPr vert="horz" wrap="square" lIns="68571" tIns="34285" rIns="68571" bIns="34285" numCol="1" anchor="t" anchorCtr="0" compatLnSpc="1"/>
          <a:lstStyle/>
          <a:p>
            <a:endParaRPr lang="zh-CN" altLang="en-US" sz="135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23" name="Freeform 7"/>
          <p:cNvSpPr/>
          <p:nvPr/>
        </p:nvSpPr>
        <p:spPr bwMode="auto">
          <a:xfrm>
            <a:off x="4582365" y="2714857"/>
            <a:ext cx="761276" cy="520026"/>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chemeClr val="accent2"/>
          </a:solidFill>
          <a:ln>
            <a:noFill/>
          </a:ln>
          <a:effectLst/>
        </p:spPr>
        <p:txBody>
          <a:bodyPr vert="horz" wrap="square" lIns="68571" tIns="34285" rIns="68571" bIns="34285" numCol="1" anchor="t" anchorCtr="0" compatLnSpc="1"/>
          <a:lstStyle/>
          <a:p>
            <a:endParaRPr lang="zh-CN" altLang="en-US" sz="135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31" name="Oval 8"/>
          <p:cNvSpPr>
            <a:spLocks noChangeArrowheads="1"/>
          </p:cNvSpPr>
          <p:nvPr/>
        </p:nvSpPr>
        <p:spPr bwMode="auto">
          <a:xfrm>
            <a:off x="1213031" y="1533901"/>
            <a:ext cx="1380482" cy="1375120"/>
          </a:xfrm>
          <a:prstGeom prst="ellipse">
            <a:avLst/>
          </a:prstGeom>
          <a:solidFill>
            <a:schemeClr val="accent1"/>
          </a:solidFill>
          <a:ln>
            <a:noFill/>
          </a:ln>
        </p:spPr>
        <p:txBody>
          <a:bodyPr vert="horz" wrap="square" lIns="68571" tIns="34285" rIns="68571" bIns="34285" numCol="1" anchor="t" anchorCtr="0" compatLnSpc="1"/>
          <a:lstStyle/>
          <a:p>
            <a:r>
              <a:rPr lang="zh-CN" altLang="en-US" sz="1650" dirty="0">
                <a:solidFill>
                  <a:schemeClr val="bg1"/>
                </a:solidFill>
                <a:latin typeface="微软雅黑" panose="020B0503020204020204" charset="-122"/>
                <a:ea typeface="微软雅黑" panose="020B0503020204020204" charset="-122"/>
                <a:cs typeface="+mn-ea"/>
                <a:sym typeface="+mn-lt"/>
              </a:rPr>
              <a:t>添加标题</a:t>
            </a:r>
          </a:p>
        </p:txBody>
      </p:sp>
      <p:sp>
        <p:nvSpPr>
          <p:cNvPr id="32" name="Oval 9"/>
          <p:cNvSpPr>
            <a:spLocks noChangeArrowheads="1"/>
          </p:cNvSpPr>
          <p:nvPr/>
        </p:nvSpPr>
        <p:spPr bwMode="auto">
          <a:xfrm>
            <a:off x="2319554" y="1427867"/>
            <a:ext cx="1715550" cy="1710188"/>
          </a:xfrm>
          <a:prstGeom prst="ellipse">
            <a:avLst/>
          </a:prstGeom>
          <a:solidFill>
            <a:schemeClr val="accent3"/>
          </a:solidFill>
          <a:ln>
            <a:noFill/>
          </a:ln>
        </p:spPr>
        <p:txBody>
          <a:bodyPr vert="horz" wrap="square" lIns="68571" tIns="34285" rIns="68571" bIns="34285" numCol="1" anchor="t" anchorCtr="0" compatLnSpc="1"/>
          <a:lstStyle/>
          <a:p>
            <a:pPr algn="r"/>
            <a:r>
              <a:rPr lang="zh-CN" altLang="en-US" dirty="0">
                <a:solidFill>
                  <a:schemeClr val="bg1"/>
                </a:solidFill>
                <a:latin typeface="微软雅黑" panose="020B0503020204020204" charset="-122"/>
                <a:ea typeface="微软雅黑" panose="020B0503020204020204" charset="-122"/>
                <a:cs typeface="+mn-ea"/>
                <a:sym typeface="+mn-lt"/>
              </a:rPr>
              <a:t>添加标题</a:t>
            </a:r>
          </a:p>
        </p:txBody>
      </p:sp>
      <p:sp>
        <p:nvSpPr>
          <p:cNvPr id="33" name="Oval 10"/>
          <p:cNvSpPr>
            <a:spLocks noChangeArrowheads="1"/>
          </p:cNvSpPr>
          <p:nvPr/>
        </p:nvSpPr>
        <p:spPr bwMode="auto">
          <a:xfrm>
            <a:off x="1724472" y="2341933"/>
            <a:ext cx="1436774" cy="1442134"/>
          </a:xfrm>
          <a:prstGeom prst="ellipse">
            <a:avLst/>
          </a:prstGeom>
          <a:solidFill>
            <a:schemeClr val="accent2"/>
          </a:solidFill>
          <a:ln>
            <a:noFill/>
          </a:ln>
        </p:spPr>
        <p:txBody>
          <a:bodyPr vert="horz" wrap="square" lIns="68571" tIns="34285" rIns="68571" bIns="34285" numCol="1" anchor="ctr" anchorCtr="0" compatLnSpc="1"/>
          <a:lstStyle/>
          <a:p>
            <a:pPr algn="ctr"/>
            <a:r>
              <a:rPr lang="zh-CN" altLang="en-US" sz="1500">
                <a:solidFill>
                  <a:schemeClr val="bg1"/>
                </a:solidFill>
                <a:latin typeface="微软雅黑" panose="020B0503020204020204" charset="-122"/>
                <a:ea typeface="微软雅黑" panose="020B0503020204020204" charset="-122"/>
                <a:cs typeface="+mn-ea"/>
                <a:sym typeface="+mn-lt"/>
              </a:rPr>
              <a:t>添加标题</a:t>
            </a:r>
          </a:p>
        </p:txBody>
      </p:sp>
      <p:sp>
        <p:nvSpPr>
          <p:cNvPr id="34" name="Freeform 15"/>
          <p:cNvSpPr/>
          <p:nvPr/>
        </p:nvSpPr>
        <p:spPr bwMode="auto">
          <a:xfrm>
            <a:off x="5542314" y="2414427"/>
            <a:ext cx="761276" cy="820457"/>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chemeClr val="accent1"/>
          </a:solidFill>
          <a:ln>
            <a:noFill/>
          </a:ln>
          <a:effectLst/>
        </p:spPr>
        <p:txBody>
          <a:bodyPr vert="horz" wrap="square" lIns="68571" tIns="34285" rIns="68571" bIns="34285" numCol="1" anchor="t" anchorCtr="0" compatLnSpc="1"/>
          <a:lstStyle/>
          <a:p>
            <a:endParaRPr lang="zh-CN" altLang="en-US" sz="1350">
              <a:solidFill>
                <a:schemeClr val="tx1">
                  <a:lumMod val="50000"/>
                  <a:lumOff val="50000"/>
                </a:schemeClr>
              </a:solidFill>
              <a:latin typeface="微软雅黑" panose="020B0503020204020204" charset="-122"/>
              <a:ea typeface="微软雅黑" panose="020B0503020204020204" charset="-122"/>
              <a:cs typeface="+mn-ea"/>
              <a:sym typeface="+mn-lt"/>
            </a:endParaRPr>
          </a:p>
        </p:txBody>
      </p:sp>
      <p:sp>
        <p:nvSpPr>
          <p:cNvPr id="35" name="TextBox 14"/>
          <p:cNvSpPr txBox="1"/>
          <p:nvPr/>
        </p:nvSpPr>
        <p:spPr>
          <a:xfrm>
            <a:off x="4706660" y="2338995"/>
            <a:ext cx="480060" cy="414020"/>
          </a:xfrm>
          <a:prstGeom prst="rect">
            <a:avLst/>
          </a:prstGeom>
          <a:noFill/>
        </p:spPr>
        <p:txBody>
          <a:bodyPr wrap="none" rtlCol="0" anchor="ctr">
            <a:spAutoFit/>
          </a:bodyPr>
          <a:lstStyle/>
          <a:p>
            <a:pPr lvl="0" algn="ctr"/>
            <a:r>
              <a:rPr lang="en-US" altLang="zh-CN" sz="2100" dirty="0">
                <a:solidFill>
                  <a:schemeClr val="tx1">
                    <a:lumMod val="50000"/>
                    <a:lumOff val="50000"/>
                  </a:schemeClr>
                </a:solidFill>
                <a:latin typeface="微软雅黑" panose="020B0503020204020204" charset="-122"/>
                <a:ea typeface="微软雅黑" panose="020B0503020204020204" charset="-122"/>
                <a:cs typeface="+mn-ea"/>
                <a:sym typeface="+mn-lt"/>
              </a:rPr>
              <a:t>20</a:t>
            </a:r>
          </a:p>
        </p:txBody>
      </p:sp>
      <p:sp>
        <p:nvSpPr>
          <p:cNvPr id="36" name="TextBox 18"/>
          <p:cNvSpPr txBox="1"/>
          <p:nvPr/>
        </p:nvSpPr>
        <p:spPr>
          <a:xfrm>
            <a:off x="5682923" y="1967292"/>
            <a:ext cx="480060" cy="414020"/>
          </a:xfrm>
          <a:prstGeom prst="rect">
            <a:avLst/>
          </a:prstGeom>
          <a:noFill/>
        </p:spPr>
        <p:txBody>
          <a:bodyPr wrap="none" rtlCol="0" anchor="ctr">
            <a:spAutoFit/>
          </a:bodyPr>
          <a:lstStyle/>
          <a:p>
            <a:pPr lvl="0" algn="ctr"/>
            <a:r>
              <a:rPr lang="en-US" altLang="zh-CN" sz="2100">
                <a:solidFill>
                  <a:schemeClr val="tx1">
                    <a:lumMod val="50000"/>
                    <a:lumOff val="50000"/>
                  </a:schemeClr>
                </a:solidFill>
                <a:latin typeface="微软雅黑" panose="020B0503020204020204" charset="-122"/>
                <a:ea typeface="微软雅黑" panose="020B0503020204020204" charset="-122"/>
                <a:cs typeface="+mn-ea"/>
                <a:sym typeface="+mn-lt"/>
              </a:rPr>
              <a:t>50</a:t>
            </a:r>
          </a:p>
        </p:txBody>
      </p:sp>
      <p:sp>
        <p:nvSpPr>
          <p:cNvPr id="37" name="TextBox 19"/>
          <p:cNvSpPr txBox="1"/>
          <p:nvPr/>
        </p:nvSpPr>
        <p:spPr>
          <a:xfrm>
            <a:off x="6650955" y="1523073"/>
            <a:ext cx="480060" cy="414020"/>
          </a:xfrm>
          <a:prstGeom prst="rect">
            <a:avLst/>
          </a:prstGeom>
          <a:noFill/>
        </p:spPr>
        <p:txBody>
          <a:bodyPr wrap="none" rtlCol="0" anchor="ctr">
            <a:spAutoFit/>
          </a:bodyPr>
          <a:lstStyle/>
          <a:p>
            <a:pPr lvl="0" algn="ctr"/>
            <a:r>
              <a:rPr lang="en-US" altLang="zh-CN" sz="2100">
                <a:solidFill>
                  <a:schemeClr val="tx1">
                    <a:lumMod val="50000"/>
                    <a:lumOff val="50000"/>
                  </a:schemeClr>
                </a:solidFill>
                <a:latin typeface="微软雅黑" panose="020B0503020204020204" charset="-122"/>
                <a:ea typeface="微软雅黑" panose="020B0503020204020204" charset="-122"/>
                <a:cs typeface="+mn-ea"/>
                <a:sym typeface="+mn-lt"/>
              </a:rPr>
              <a:t>80</a:t>
            </a:r>
          </a:p>
        </p:txBody>
      </p:sp>
      <p:cxnSp>
        <p:nvCxnSpPr>
          <p:cNvPr id="38" name="直接连接符 37"/>
          <p:cNvCxnSpPr/>
          <p:nvPr/>
        </p:nvCxnSpPr>
        <p:spPr>
          <a:xfrm>
            <a:off x="2496641" y="2472010"/>
            <a:ext cx="1800315" cy="762873"/>
          </a:xfrm>
          <a:prstGeom prst="line">
            <a:avLst/>
          </a:prstGeom>
          <a:ln>
            <a:solidFill>
              <a:schemeClr val="bg1">
                <a:lumMod val="50000"/>
              </a:schemeClr>
            </a:solidFill>
            <a:prstDash val="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4296956" y="3234883"/>
            <a:ext cx="3189322" cy="0"/>
          </a:xfrm>
          <a:prstGeom prst="line">
            <a:avLst/>
          </a:prstGeom>
          <a:ln>
            <a:solidFill>
              <a:schemeClr val="bg1">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TextBox 29"/>
          <p:cNvSpPr txBox="1"/>
          <p:nvPr/>
        </p:nvSpPr>
        <p:spPr>
          <a:xfrm flipH="1">
            <a:off x="4296956" y="3506379"/>
            <a:ext cx="2089908" cy="312420"/>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anose="020B0503020202020204" pitchFamily="34" charset="0"/>
                <a:ea typeface="微软雅黑" panose="020B0503020204020204" charset="-122"/>
              </a:defRPr>
            </a:lvl1pPr>
          </a:lstStyle>
          <a:p>
            <a:pPr defTabSz="913765">
              <a:defRPr/>
            </a:pPr>
            <a:r>
              <a:rPr lang="zh-CN" altLang="en-US" sz="1800" dirty="0">
                <a:solidFill>
                  <a:schemeClr val="tx1">
                    <a:lumMod val="75000"/>
                    <a:lumOff val="25000"/>
                  </a:schemeClr>
                </a:solidFill>
                <a:latin typeface="微软雅黑" panose="020B0503020204020204" charset="-122"/>
                <a:cs typeface="+mn-ea"/>
                <a:sym typeface="+mn-lt"/>
              </a:rPr>
              <a:t>点击添加标题</a:t>
            </a:r>
          </a:p>
        </p:txBody>
      </p:sp>
      <p:sp>
        <p:nvSpPr>
          <p:cNvPr id="41" name="TextBox 30"/>
          <p:cNvSpPr txBox="1"/>
          <p:nvPr/>
        </p:nvSpPr>
        <p:spPr>
          <a:xfrm>
            <a:off x="4296955" y="3816852"/>
            <a:ext cx="3451148" cy="720090"/>
          </a:xfrm>
          <a:prstGeom prst="rect">
            <a:avLst/>
          </a:prstGeom>
          <a:noFill/>
        </p:spPr>
        <p:txBody>
          <a:bodyPr wrap="square" rtlCol="0">
            <a:spAutoFit/>
          </a:bodyPr>
          <a:lstStyle/>
          <a:p>
            <a:pPr>
              <a:lnSpc>
                <a:spcPct val="130000"/>
              </a:lnSpc>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您的内容打在这里，或者通过复制您的文本后，在此框中选择粘贴，并选择只保留文字。您的内容打在这里，或者通过复制您的文本后。</a:t>
            </a:r>
          </a:p>
        </p:txBody>
      </p:sp>
    </p:spTree>
  </p:cSld>
  <p:clrMapOvr>
    <a:masterClrMapping/>
  </p:clrMapOvr>
  <p:transition advTm="1592">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350" fill="hold"/>
                                        <p:tgtEl>
                                          <p:spTgt spid="31"/>
                                        </p:tgtEl>
                                        <p:attrNameLst>
                                          <p:attrName>ppt_x</p:attrName>
                                        </p:attrNameLst>
                                      </p:cBhvr>
                                      <p:tavLst>
                                        <p:tav tm="0">
                                          <p:val>
                                            <p:strVal val="0-#ppt_w/2"/>
                                          </p:val>
                                        </p:tav>
                                        <p:tav tm="100000">
                                          <p:val>
                                            <p:strVal val="#ppt_x"/>
                                          </p:val>
                                        </p:tav>
                                      </p:tavLst>
                                    </p:anim>
                                    <p:anim calcmode="lin" valueType="num">
                                      <p:cBhvr additive="base">
                                        <p:cTn id="8" dur="350" fill="hold"/>
                                        <p:tgtEl>
                                          <p:spTgt spid="31"/>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3"/>
                                        </p:tgtEl>
                                        <p:attrNameLst>
                                          <p:attrName>style.visibility</p:attrName>
                                        </p:attrNameLst>
                                      </p:cBhvr>
                                      <p:to>
                                        <p:strVal val="visible"/>
                                      </p:to>
                                    </p:set>
                                    <p:anim calcmode="lin" valueType="num">
                                      <p:cBhvr additive="base">
                                        <p:cTn id="11" dur="400" fill="hold"/>
                                        <p:tgtEl>
                                          <p:spTgt spid="33"/>
                                        </p:tgtEl>
                                        <p:attrNameLst>
                                          <p:attrName>ppt_x</p:attrName>
                                        </p:attrNameLst>
                                      </p:cBhvr>
                                      <p:tavLst>
                                        <p:tav tm="0">
                                          <p:val>
                                            <p:strVal val="#ppt_x"/>
                                          </p:val>
                                        </p:tav>
                                        <p:tav tm="100000">
                                          <p:val>
                                            <p:strVal val="#ppt_x"/>
                                          </p:val>
                                        </p:tav>
                                      </p:tavLst>
                                    </p:anim>
                                    <p:anim calcmode="lin" valueType="num">
                                      <p:cBhvr additive="base">
                                        <p:cTn id="12" dur="400" fill="hold"/>
                                        <p:tgtEl>
                                          <p:spTgt spid="33"/>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400" fill="hold"/>
                                        <p:tgtEl>
                                          <p:spTgt spid="32"/>
                                        </p:tgtEl>
                                        <p:attrNameLst>
                                          <p:attrName>ppt_x</p:attrName>
                                        </p:attrNameLst>
                                      </p:cBhvr>
                                      <p:tavLst>
                                        <p:tav tm="0">
                                          <p:val>
                                            <p:strVal val="1+#ppt_w/2"/>
                                          </p:val>
                                        </p:tav>
                                        <p:tav tm="100000">
                                          <p:val>
                                            <p:strVal val="#ppt_x"/>
                                          </p:val>
                                        </p:tav>
                                      </p:tavLst>
                                    </p:anim>
                                    <p:anim calcmode="lin" valueType="num">
                                      <p:cBhvr additive="base">
                                        <p:cTn id="16" dur="400" fill="hold"/>
                                        <p:tgtEl>
                                          <p:spTgt spid="32"/>
                                        </p:tgtEl>
                                        <p:attrNameLst>
                                          <p:attrName>ppt_y</p:attrName>
                                        </p:attrNameLst>
                                      </p:cBhvr>
                                      <p:tavLst>
                                        <p:tav tm="0">
                                          <p:val>
                                            <p:strVal val="0-#ppt_h/2"/>
                                          </p:val>
                                        </p:tav>
                                        <p:tav tm="100000">
                                          <p:val>
                                            <p:strVal val="#ppt_y"/>
                                          </p:val>
                                        </p:tav>
                                      </p:tavLst>
                                    </p:anim>
                                  </p:childTnLst>
                                </p:cTn>
                              </p:par>
                              <p:par>
                                <p:cTn id="17" presetID="22" presetClass="entr" presetSubtype="8" fill="hold" nodeType="with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left)">
                                      <p:cBhvr>
                                        <p:cTn id="19" dur="400"/>
                                        <p:tgtEl>
                                          <p:spTgt spid="38"/>
                                        </p:tgtEl>
                                      </p:cBhvr>
                                    </p:animEffect>
                                  </p:childTnLst>
                                </p:cTn>
                              </p:par>
                              <p:par>
                                <p:cTn id="20" presetID="22" presetClass="entr" presetSubtype="8"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wipe(left)">
                                      <p:cBhvr>
                                        <p:cTn id="22" dur="350"/>
                                        <p:tgtEl>
                                          <p:spTgt spid="39"/>
                                        </p:tgtEl>
                                      </p:cBhvr>
                                    </p:animEffect>
                                  </p:childTnLst>
                                </p:cTn>
                              </p:par>
                              <p:par>
                                <p:cTn id="23" presetID="2" presetClass="entr" presetSubtype="4" decel="100000" fill="hold" grpId="0" nodeType="withEffect">
                                  <p:stCondLst>
                                    <p:cond delay="25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4" decel="100000" fill="hold" grpId="0" nodeType="withEffect">
                                  <p:stCondLst>
                                    <p:cond delay="500"/>
                                  </p:stCondLst>
                                  <p:childTnLst>
                                    <p:set>
                                      <p:cBhvr>
                                        <p:cTn id="28" dur="1" fill="hold">
                                          <p:stCondLst>
                                            <p:cond delay="0"/>
                                          </p:stCondLst>
                                        </p:cTn>
                                        <p:tgtEl>
                                          <p:spTgt spid="34"/>
                                        </p:tgtEl>
                                        <p:attrNameLst>
                                          <p:attrName>style.visibility</p:attrName>
                                        </p:attrNameLst>
                                      </p:cBhvr>
                                      <p:to>
                                        <p:strVal val="visible"/>
                                      </p:to>
                                    </p:set>
                                    <p:anim calcmode="lin" valueType="num">
                                      <p:cBhvr additive="base">
                                        <p:cTn id="29" dur="500" fill="hold"/>
                                        <p:tgtEl>
                                          <p:spTgt spid="34"/>
                                        </p:tgtEl>
                                        <p:attrNameLst>
                                          <p:attrName>ppt_x</p:attrName>
                                        </p:attrNameLst>
                                      </p:cBhvr>
                                      <p:tavLst>
                                        <p:tav tm="0">
                                          <p:val>
                                            <p:strVal val="#ppt_x"/>
                                          </p:val>
                                        </p:tav>
                                        <p:tav tm="100000">
                                          <p:val>
                                            <p:strVal val="#ppt_x"/>
                                          </p:val>
                                        </p:tav>
                                      </p:tavLst>
                                    </p:anim>
                                    <p:anim calcmode="lin" valueType="num">
                                      <p:cBhvr additive="base">
                                        <p:cTn id="30" dur="500" fill="hold"/>
                                        <p:tgtEl>
                                          <p:spTgt spid="34"/>
                                        </p:tgtEl>
                                        <p:attrNameLst>
                                          <p:attrName>ppt_y</p:attrName>
                                        </p:attrNameLst>
                                      </p:cBhvr>
                                      <p:tavLst>
                                        <p:tav tm="0">
                                          <p:val>
                                            <p:strVal val="1+#ppt_h/2"/>
                                          </p:val>
                                        </p:tav>
                                        <p:tav tm="100000">
                                          <p:val>
                                            <p:strVal val="#ppt_y"/>
                                          </p:val>
                                        </p:tav>
                                      </p:tavLst>
                                    </p:anim>
                                  </p:childTnLst>
                                </p:cTn>
                              </p:par>
                              <p:par>
                                <p:cTn id="31" presetID="2" presetClass="entr" presetSubtype="4" decel="100000" fill="hold" grpId="0" nodeType="withEffect">
                                  <p:stCondLst>
                                    <p:cond delay="75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ppt_x"/>
                                          </p:val>
                                        </p:tav>
                                        <p:tav tm="100000">
                                          <p:val>
                                            <p:strVal val="#ppt_x"/>
                                          </p:val>
                                        </p:tav>
                                      </p:tavLst>
                                    </p:anim>
                                    <p:anim calcmode="lin" valueType="num">
                                      <p:cBhvr additive="base">
                                        <p:cTn id="34" dur="500" fill="hold"/>
                                        <p:tgtEl>
                                          <p:spTgt spid="22"/>
                                        </p:tgtEl>
                                        <p:attrNameLst>
                                          <p:attrName>ppt_y</p:attrName>
                                        </p:attrNameLst>
                                      </p:cBhvr>
                                      <p:tavLst>
                                        <p:tav tm="0">
                                          <p:val>
                                            <p:strVal val="1+#ppt_h/2"/>
                                          </p:val>
                                        </p:tav>
                                        <p:tav tm="100000">
                                          <p:val>
                                            <p:strVal val="#ppt_y"/>
                                          </p:val>
                                        </p:tav>
                                      </p:tavLst>
                                    </p:anim>
                                  </p:childTnLst>
                                </p:cTn>
                              </p:par>
                              <p:par>
                                <p:cTn id="35" presetID="10" presetClass="entr" presetSubtype="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fade">
                                      <p:cBhvr>
                                        <p:cTn id="37" dur="500"/>
                                        <p:tgtEl>
                                          <p:spTgt spid="35"/>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6"/>
                                        </p:tgtEl>
                                        <p:attrNameLst>
                                          <p:attrName>style.visibility</p:attrName>
                                        </p:attrNameLst>
                                      </p:cBhvr>
                                      <p:to>
                                        <p:strVal val="visible"/>
                                      </p:to>
                                    </p:set>
                                    <p:animEffect transition="in" filter="fade">
                                      <p:cBhvr>
                                        <p:cTn id="40" dur="500"/>
                                        <p:tgtEl>
                                          <p:spTgt spid="36"/>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iterate type="lt">
                                    <p:tmPct val="10000"/>
                                  </p:iterate>
                                  <p:childTnLst>
                                    <p:set>
                                      <p:cBhvr>
                                        <p:cTn id="45" dur="1" fill="hold">
                                          <p:stCondLst>
                                            <p:cond delay="0"/>
                                          </p:stCondLst>
                                        </p:cTn>
                                        <p:tgtEl>
                                          <p:spTgt spid="40"/>
                                        </p:tgtEl>
                                        <p:attrNameLst>
                                          <p:attrName>style.visibility</p:attrName>
                                        </p:attrNameLst>
                                      </p:cBhvr>
                                      <p:to>
                                        <p:strVal val="visible"/>
                                      </p:to>
                                    </p:set>
                                    <p:animEffect transition="in" filter="fade">
                                      <p:cBhvr>
                                        <p:cTn id="46" dur="100"/>
                                        <p:tgtEl>
                                          <p:spTgt spid="40"/>
                                        </p:tgtEl>
                                      </p:cBhvr>
                                    </p:animEffect>
                                  </p:childTnLst>
                                </p:cTn>
                              </p:par>
                              <p:par>
                                <p:cTn id="47" presetID="10" presetClass="entr" presetSubtype="0" fill="hold" grpId="0" nodeType="withEffect">
                                  <p:stCondLst>
                                    <p:cond delay="0"/>
                                  </p:stCondLst>
                                  <p:iterate type="lt">
                                    <p:tmPct val="10000"/>
                                  </p:iterate>
                                  <p:childTnLst>
                                    <p:set>
                                      <p:cBhvr>
                                        <p:cTn id="48" dur="1" fill="hold">
                                          <p:stCondLst>
                                            <p:cond delay="0"/>
                                          </p:stCondLst>
                                        </p:cTn>
                                        <p:tgtEl>
                                          <p:spTgt spid="41"/>
                                        </p:tgtEl>
                                        <p:attrNameLst>
                                          <p:attrName>style.visibility</p:attrName>
                                        </p:attrNameLst>
                                      </p:cBhvr>
                                      <p:to>
                                        <p:strVal val="visible"/>
                                      </p:to>
                                    </p:set>
                                    <p:animEffect transition="in" filter="fade">
                                      <p:cBhvr>
                                        <p:cTn id="49" dur="1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bldLvl="0" animBg="1"/>
      <p:bldP spid="23" grpId="0" bldLvl="0" animBg="1"/>
      <p:bldP spid="31" grpId="0" bldLvl="0" animBg="1"/>
      <p:bldP spid="32" grpId="0" bldLvl="0" animBg="1"/>
      <p:bldP spid="33" grpId="0" bldLvl="0" animBg="1"/>
      <p:bldP spid="34" grpId="0" bldLvl="0" animBg="1"/>
      <p:bldP spid="35" grpId="0"/>
      <p:bldP spid="36" grpId="0"/>
      <p:bldP spid="37" grpId="0"/>
      <p:bldP spid="40" grpId="0"/>
      <p:bldP spid="4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工作经验总结</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a:spLocks noChangeAspect="1"/>
          </p:cNvSpPr>
          <p:nvPr/>
        </p:nvSpPr>
        <p:spPr>
          <a:xfrm>
            <a:off x="1173140" y="1247752"/>
            <a:ext cx="3001247" cy="134982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5" name="矩形 84"/>
          <p:cNvSpPr>
            <a:spLocks noChangeAspect="1"/>
          </p:cNvSpPr>
          <p:nvPr/>
        </p:nvSpPr>
        <p:spPr>
          <a:xfrm>
            <a:off x="5223575" y="1247752"/>
            <a:ext cx="3001247" cy="134982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0" name="矩形 89"/>
          <p:cNvSpPr>
            <a:spLocks noChangeAspect="1"/>
          </p:cNvSpPr>
          <p:nvPr/>
        </p:nvSpPr>
        <p:spPr>
          <a:xfrm>
            <a:off x="1173140" y="3155644"/>
            <a:ext cx="3001247" cy="134982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3" name="矩形 92"/>
          <p:cNvSpPr>
            <a:spLocks noChangeAspect="1"/>
          </p:cNvSpPr>
          <p:nvPr/>
        </p:nvSpPr>
        <p:spPr>
          <a:xfrm>
            <a:off x="5223575" y="3155644"/>
            <a:ext cx="3001247" cy="1349825"/>
          </a:xfrm>
          <a:prstGeom prst="rect">
            <a:avLst/>
          </a:prstGeom>
          <a:noFill/>
          <a:ln w="57150">
            <a:solidFill>
              <a:srgbClr val="202A3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05" name="组合 104"/>
          <p:cNvGrpSpPr/>
          <p:nvPr/>
        </p:nvGrpSpPr>
        <p:grpSpPr>
          <a:xfrm rot="19800000">
            <a:off x="1100659" y="1227861"/>
            <a:ext cx="788728" cy="474998"/>
            <a:chOff x="700162" y="2038315"/>
            <a:chExt cx="1051774" cy="633413"/>
          </a:xfrm>
          <a:solidFill>
            <a:schemeClr val="bg1"/>
          </a:solidFill>
        </p:grpSpPr>
        <p:sp>
          <p:nvSpPr>
            <p:cNvPr id="94" name="任意多边形 93"/>
            <p:cNvSpPr/>
            <p:nvPr/>
          </p:nvSpPr>
          <p:spPr bwMode="auto">
            <a:xfrm rot="10800000">
              <a:off x="700162" y="2038315"/>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1"/>
            </a:solidFill>
            <a:ln>
              <a:noFill/>
            </a:ln>
          </p:spPr>
          <p:txBody>
            <a:bodyPr vert="horz" wrap="square" lIns="68571" tIns="34285" rIns="68571" bIns="34285" numCol="1" anchor="t" anchorCtr="0" compatLnSpc="1">
              <a:noAutofit/>
            </a:body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5" name="Freeform 13"/>
            <p:cNvSpPr>
              <a:spLocks noEditPoints="1"/>
            </p:cNvSpPr>
            <p:nvPr/>
          </p:nvSpPr>
          <p:spPr bwMode="auto">
            <a:xfrm rot="2700000">
              <a:off x="1042613" y="2211777"/>
              <a:ext cx="336506" cy="33742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6" name="Freeform 14"/>
            <p:cNvSpPr>
              <a:spLocks noEditPoints="1"/>
            </p:cNvSpPr>
            <p:nvPr/>
          </p:nvSpPr>
          <p:spPr bwMode="auto">
            <a:xfrm rot="2700000">
              <a:off x="835784" y="2173607"/>
              <a:ext cx="218821" cy="21514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7" name="组合 106"/>
          <p:cNvGrpSpPr/>
          <p:nvPr/>
        </p:nvGrpSpPr>
        <p:grpSpPr>
          <a:xfrm rot="19800000">
            <a:off x="1100659" y="3144590"/>
            <a:ext cx="788728" cy="474998"/>
            <a:chOff x="637114" y="4919120"/>
            <a:chExt cx="1051774" cy="633413"/>
          </a:xfrm>
          <a:solidFill>
            <a:schemeClr val="bg1"/>
          </a:solidFill>
        </p:grpSpPr>
        <p:sp>
          <p:nvSpPr>
            <p:cNvPr id="97" name="任意多边形 96"/>
            <p:cNvSpPr/>
            <p:nvPr/>
          </p:nvSpPr>
          <p:spPr bwMode="auto">
            <a:xfrm rot="10800000">
              <a:off x="637114" y="4919120"/>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1"/>
            </a:solidFill>
            <a:ln>
              <a:noFill/>
            </a:ln>
          </p:spPr>
          <p:txBody>
            <a:bodyPr vert="horz" wrap="square" lIns="68571" tIns="34285" rIns="68571" bIns="34285" numCol="1" anchor="t" anchorCtr="0" compatLnSpc="1">
              <a:noAutofit/>
            </a:body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98" name="Freeform 35"/>
            <p:cNvSpPr/>
            <p:nvPr/>
          </p:nvSpPr>
          <p:spPr bwMode="auto">
            <a:xfrm rot="10800000">
              <a:off x="966729" y="5033246"/>
              <a:ext cx="241821" cy="405157"/>
            </a:xfrm>
            <a:custGeom>
              <a:avLst/>
              <a:gdLst>
                <a:gd name="T0" fmla="*/ 41 w 45"/>
                <a:gd name="T1" fmla="*/ 43 h 78"/>
                <a:gd name="T2" fmla="*/ 32 w 45"/>
                <a:gd name="T3" fmla="*/ 43 h 78"/>
                <a:gd name="T4" fmla="*/ 32 w 45"/>
                <a:gd name="T5" fmla="*/ 38 h 78"/>
                <a:gd name="T6" fmla="*/ 32 w 45"/>
                <a:gd name="T7" fmla="*/ 25 h 78"/>
                <a:gd name="T8" fmla="*/ 32 w 45"/>
                <a:gd name="T9" fmla="*/ 4 h 78"/>
                <a:gd name="T10" fmla="*/ 28 w 45"/>
                <a:gd name="T11" fmla="*/ 0 h 78"/>
                <a:gd name="T12" fmla="*/ 17 w 45"/>
                <a:gd name="T13" fmla="*/ 0 h 78"/>
                <a:gd name="T14" fmla="*/ 14 w 45"/>
                <a:gd name="T15" fmla="*/ 4 h 78"/>
                <a:gd name="T16" fmla="*/ 14 w 45"/>
                <a:gd name="T17" fmla="*/ 25 h 78"/>
                <a:gd name="T18" fmla="*/ 14 w 45"/>
                <a:gd name="T19" fmla="*/ 38 h 78"/>
                <a:gd name="T20" fmla="*/ 14 w 45"/>
                <a:gd name="T21" fmla="*/ 43 h 78"/>
                <a:gd name="T22" fmla="*/ 5 w 45"/>
                <a:gd name="T23" fmla="*/ 43 h 78"/>
                <a:gd name="T24" fmla="*/ 1 w 45"/>
                <a:gd name="T25" fmla="*/ 46 h 78"/>
                <a:gd name="T26" fmla="*/ 9 w 45"/>
                <a:gd name="T27" fmla="*/ 57 h 78"/>
                <a:gd name="T28" fmla="*/ 13 w 45"/>
                <a:gd name="T29" fmla="*/ 65 h 78"/>
                <a:gd name="T30" fmla="*/ 20 w 45"/>
                <a:gd name="T31" fmla="*/ 76 h 78"/>
                <a:gd name="T32" fmla="*/ 25 w 45"/>
                <a:gd name="T33" fmla="*/ 76 h 78"/>
                <a:gd name="T34" fmla="*/ 32 w 45"/>
                <a:gd name="T35" fmla="*/ 64 h 78"/>
                <a:gd name="T36" fmla="*/ 37 w 45"/>
                <a:gd name="T37" fmla="*/ 57 h 78"/>
                <a:gd name="T38" fmla="*/ 44 w 45"/>
                <a:gd name="T39" fmla="*/ 46 h 78"/>
                <a:gd name="T40" fmla="*/ 41 w 45"/>
                <a:gd name="T41" fmla="*/ 4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 h="78">
                  <a:moveTo>
                    <a:pt x="41" y="43"/>
                  </a:moveTo>
                  <a:cubicBezTo>
                    <a:pt x="32" y="43"/>
                    <a:pt x="32" y="43"/>
                    <a:pt x="32" y="43"/>
                  </a:cubicBezTo>
                  <a:cubicBezTo>
                    <a:pt x="32" y="38"/>
                    <a:pt x="32" y="38"/>
                    <a:pt x="32" y="38"/>
                  </a:cubicBezTo>
                  <a:cubicBezTo>
                    <a:pt x="32" y="25"/>
                    <a:pt x="32" y="25"/>
                    <a:pt x="32" y="25"/>
                  </a:cubicBezTo>
                  <a:cubicBezTo>
                    <a:pt x="32" y="4"/>
                    <a:pt x="32" y="4"/>
                    <a:pt x="32" y="4"/>
                  </a:cubicBezTo>
                  <a:cubicBezTo>
                    <a:pt x="32" y="2"/>
                    <a:pt x="30" y="0"/>
                    <a:pt x="28" y="0"/>
                  </a:cubicBezTo>
                  <a:cubicBezTo>
                    <a:pt x="17" y="0"/>
                    <a:pt x="17" y="0"/>
                    <a:pt x="17" y="0"/>
                  </a:cubicBezTo>
                  <a:cubicBezTo>
                    <a:pt x="15" y="1"/>
                    <a:pt x="14" y="2"/>
                    <a:pt x="14" y="4"/>
                  </a:cubicBezTo>
                  <a:cubicBezTo>
                    <a:pt x="14" y="25"/>
                    <a:pt x="14" y="25"/>
                    <a:pt x="14" y="25"/>
                  </a:cubicBezTo>
                  <a:cubicBezTo>
                    <a:pt x="14" y="38"/>
                    <a:pt x="14" y="38"/>
                    <a:pt x="14" y="38"/>
                  </a:cubicBezTo>
                  <a:cubicBezTo>
                    <a:pt x="14" y="43"/>
                    <a:pt x="14" y="43"/>
                    <a:pt x="14" y="43"/>
                  </a:cubicBezTo>
                  <a:cubicBezTo>
                    <a:pt x="5" y="43"/>
                    <a:pt x="5" y="43"/>
                    <a:pt x="5" y="43"/>
                  </a:cubicBezTo>
                  <a:cubicBezTo>
                    <a:pt x="2" y="43"/>
                    <a:pt x="0" y="44"/>
                    <a:pt x="1" y="46"/>
                  </a:cubicBezTo>
                  <a:cubicBezTo>
                    <a:pt x="9" y="57"/>
                    <a:pt x="9" y="57"/>
                    <a:pt x="9" y="57"/>
                  </a:cubicBezTo>
                  <a:cubicBezTo>
                    <a:pt x="10" y="59"/>
                    <a:pt x="12" y="63"/>
                    <a:pt x="13" y="65"/>
                  </a:cubicBezTo>
                  <a:cubicBezTo>
                    <a:pt x="20" y="76"/>
                    <a:pt x="20" y="76"/>
                    <a:pt x="20" y="76"/>
                  </a:cubicBezTo>
                  <a:cubicBezTo>
                    <a:pt x="22" y="78"/>
                    <a:pt x="24" y="78"/>
                    <a:pt x="25" y="76"/>
                  </a:cubicBezTo>
                  <a:cubicBezTo>
                    <a:pt x="32" y="64"/>
                    <a:pt x="32" y="64"/>
                    <a:pt x="32" y="64"/>
                  </a:cubicBezTo>
                  <a:cubicBezTo>
                    <a:pt x="33" y="63"/>
                    <a:pt x="36" y="59"/>
                    <a:pt x="37" y="57"/>
                  </a:cubicBezTo>
                  <a:cubicBezTo>
                    <a:pt x="44" y="46"/>
                    <a:pt x="44" y="46"/>
                    <a:pt x="44" y="46"/>
                  </a:cubicBezTo>
                  <a:cubicBezTo>
                    <a:pt x="45" y="44"/>
                    <a:pt x="44" y="43"/>
                    <a:pt x="41" y="43"/>
                  </a:cubicBezTo>
                  <a:close/>
                </a:path>
              </a:pathLst>
            </a:custGeom>
            <a:grpFill/>
            <a:ln>
              <a:noFill/>
            </a:ln>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06" name="组合 105"/>
          <p:cNvGrpSpPr/>
          <p:nvPr/>
        </p:nvGrpSpPr>
        <p:grpSpPr>
          <a:xfrm rot="19800000">
            <a:off x="5130793" y="1241137"/>
            <a:ext cx="788728" cy="474998"/>
            <a:chOff x="6170024" y="2028728"/>
            <a:chExt cx="1051774" cy="633413"/>
          </a:xfrm>
          <a:solidFill>
            <a:schemeClr val="bg1"/>
          </a:solidFill>
        </p:grpSpPr>
        <p:sp>
          <p:nvSpPr>
            <p:cNvPr id="99" name="任意多边形 98"/>
            <p:cNvSpPr/>
            <p:nvPr/>
          </p:nvSpPr>
          <p:spPr bwMode="auto">
            <a:xfrm rot="10800000">
              <a:off x="6170024" y="2028728"/>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1"/>
            </a:solidFill>
            <a:ln>
              <a:noFill/>
            </a:ln>
          </p:spPr>
          <p:txBody>
            <a:bodyPr vert="horz" wrap="square" lIns="68571" tIns="34285" rIns="68571" bIns="34285" numCol="1" anchor="t" anchorCtr="0" compatLnSpc="1">
              <a:noAutofit/>
            </a:body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00" name="组合 99"/>
            <p:cNvGrpSpPr/>
            <p:nvPr/>
          </p:nvGrpSpPr>
          <p:grpSpPr>
            <a:xfrm>
              <a:off x="6362733" y="2116751"/>
              <a:ext cx="596901" cy="446088"/>
              <a:chOff x="329808" y="5882811"/>
              <a:chExt cx="596901" cy="446088"/>
            </a:xfrm>
            <a:grpFill/>
          </p:grpSpPr>
          <p:sp>
            <p:nvSpPr>
              <p:cNvPr id="101" name="Freeform 23"/>
              <p:cNvSpPr/>
              <p:nvPr/>
            </p:nvSpPr>
            <p:spPr bwMode="auto">
              <a:xfrm>
                <a:off x="329808" y="5882811"/>
                <a:ext cx="385763" cy="292100"/>
              </a:xfrm>
              <a:custGeom>
                <a:avLst/>
                <a:gdLst>
                  <a:gd name="T0" fmla="*/ 15 w 100"/>
                  <a:gd name="T1" fmla="*/ 75 h 75"/>
                  <a:gd name="T2" fmla="*/ 51 w 100"/>
                  <a:gd name="T3" fmla="*/ 17 h 75"/>
                  <a:gd name="T4" fmla="*/ 51 w 100"/>
                  <a:gd name="T5" fmla="*/ 0 h 75"/>
                  <a:gd name="T6" fmla="*/ 100 w 100"/>
                  <a:gd name="T7" fmla="*/ 28 h 75"/>
                  <a:gd name="T8" fmla="*/ 51 w 100"/>
                  <a:gd name="T9" fmla="*/ 61 h 75"/>
                  <a:gd name="T10" fmla="*/ 51 w 100"/>
                  <a:gd name="T11" fmla="*/ 45 h 75"/>
                  <a:gd name="T12" fmla="*/ 51 w 100"/>
                  <a:gd name="T13" fmla="*/ 40 h 75"/>
                  <a:gd name="T14" fmla="*/ 15 w 100"/>
                  <a:gd name="T15" fmla="*/ 75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15" y="75"/>
                    </a:moveTo>
                    <a:cubicBezTo>
                      <a:pt x="15" y="75"/>
                      <a:pt x="0" y="31"/>
                      <a:pt x="51" y="17"/>
                    </a:cubicBezTo>
                    <a:cubicBezTo>
                      <a:pt x="51" y="0"/>
                      <a:pt x="51" y="0"/>
                      <a:pt x="51" y="0"/>
                    </a:cubicBezTo>
                    <a:cubicBezTo>
                      <a:pt x="100" y="28"/>
                      <a:pt x="100" y="28"/>
                      <a:pt x="100" y="28"/>
                    </a:cubicBezTo>
                    <a:cubicBezTo>
                      <a:pt x="51" y="61"/>
                      <a:pt x="51" y="61"/>
                      <a:pt x="51" y="61"/>
                    </a:cubicBezTo>
                    <a:cubicBezTo>
                      <a:pt x="51" y="45"/>
                      <a:pt x="51" y="45"/>
                      <a:pt x="51" y="45"/>
                    </a:cubicBezTo>
                    <a:cubicBezTo>
                      <a:pt x="51" y="40"/>
                      <a:pt x="51" y="40"/>
                      <a:pt x="51" y="40"/>
                    </a:cubicBezTo>
                    <a:cubicBezTo>
                      <a:pt x="51" y="40"/>
                      <a:pt x="24" y="42"/>
                      <a:pt x="15"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2" name="Freeform 27"/>
              <p:cNvSpPr/>
              <p:nvPr/>
            </p:nvSpPr>
            <p:spPr bwMode="auto">
              <a:xfrm>
                <a:off x="540946" y="6035211"/>
                <a:ext cx="385763" cy="293688"/>
              </a:xfrm>
              <a:custGeom>
                <a:avLst/>
                <a:gdLst>
                  <a:gd name="T0" fmla="*/ 84 w 100"/>
                  <a:gd name="T1" fmla="*/ 0 h 75"/>
                  <a:gd name="T2" fmla="*/ 49 w 100"/>
                  <a:gd name="T3" fmla="*/ 59 h 75"/>
                  <a:gd name="T4" fmla="*/ 49 w 100"/>
                  <a:gd name="T5" fmla="*/ 75 h 75"/>
                  <a:gd name="T6" fmla="*/ 0 w 100"/>
                  <a:gd name="T7" fmla="*/ 48 h 75"/>
                  <a:gd name="T8" fmla="*/ 49 w 100"/>
                  <a:gd name="T9" fmla="*/ 14 h 75"/>
                  <a:gd name="T10" fmla="*/ 49 w 100"/>
                  <a:gd name="T11" fmla="*/ 30 h 75"/>
                  <a:gd name="T12" fmla="*/ 49 w 100"/>
                  <a:gd name="T13" fmla="*/ 35 h 75"/>
                  <a:gd name="T14" fmla="*/ 84 w 100"/>
                  <a:gd name="T15" fmla="*/ 0 h 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75">
                    <a:moveTo>
                      <a:pt x="84" y="0"/>
                    </a:moveTo>
                    <a:cubicBezTo>
                      <a:pt x="84" y="0"/>
                      <a:pt x="100" y="44"/>
                      <a:pt x="49" y="59"/>
                    </a:cubicBezTo>
                    <a:cubicBezTo>
                      <a:pt x="49" y="75"/>
                      <a:pt x="49" y="75"/>
                      <a:pt x="49" y="75"/>
                    </a:cubicBezTo>
                    <a:cubicBezTo>
                      <a:pt x="0" y="48"/>
                      <a:pt x="0" y="48"/>
                      <a:pt x="0" y="48"/>
                    </a:cubicBezTo>
                    <a:cubicBezTo>
                      <a:pt x="49" y="14"/>
                      <a:pt x="49" y="14"/>
                      <a:pt x="49" y="14"/>
                    </a:cubicBezTo>
                    <a:cubicBezTo>
                      <a:pt x="49" y="30"/>
                      <a:pt x="49" y="30"/>
                      <a:pt x="49" y="30"/>
                    </a:cubicBezTo>
                    <a:cubicBezTo>
                      <a:pt x="49" y="35"/>
                      <a:pt x="49" y="35"/>
                      <a:pt x="49" y="35"/>
                    </a:cubicBezTo>
                    <a:cubicBezTo>
                      <a:pt x="49" y="35"/>
                      <a:pt x="76" y="33"/>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108" name="组合 107"/>
          <p:cNvGrpSpPr/>
          <p:nvPr/>
        </p:nvGrpSpPr>
        <p:grpSpPr>
          <a:xfrm rot="19800000">
            <a:off x="5135993" y="3144589"/>
            <a:ext cx="788728" cy="474998"/>
            <a:chOff x="6170024" y="4919119"/>
            <a:chExt cx="1051774" cy="633413"/>
          </a:xfrm>
          <a:solidFill>
            <a:schemeClr val="bg1"/>
          </a:solidFill>
        </p:grpSpPr>
        <p:sp>
          <p:nvSpPr>
            <p:cNvPr id="103" name="任意多边形 102"/>
            <p:cNvSpPr/>
            <p:nvPr/>
          </p:nvSpPr>
          <p:spPr bwMode="auto">
            <a:xfrm rot="10800000">
              <a:off x="6170024" y="4919119"/>
              <a:ext cx="1051774" cy="633413"/>
            </a:xfrm>
            <a:custGeom>
              <a:avLst/>
              <a:gdLst>
                <a:gd name="connsiteX0" fmla="*/ 1051774 w 1051774"/>
                <a:gd name="connsiteY0" fmla="*/ 0 h 633413"/>
                <a:gd name="connsiteX1" fmla="*/ 1051774 w 1051774"/>
                <a:gd name="connsiteY1" fmla="*/ 633413 h 633413"/>
                <a:gd name="connsiteX2" fmla="*/ 949393 w 1051774"/>
                <a:gd name="connsiteY2" fmla="*/ 633413 h 633413"/>
                <a:gd name="connsiteX3" fmla="*/ 562881 w 1051774"/>
                <a:gd name="connsiteY3" fmla="*/ 633413 h 633413"/>
                <a:gd name="connsiteX4" fmla="*/ 0 w 1051774"/>
                <a:gd name="connsiteY4" fmla="*/ 633413 h 633413"/>
                <a:gd name="connsiteX5" fmla="*/ 285193 w 1051774"/>
                <a:gd name="connsiteY5" fmla="*/ 314832 h 633413"/>
                <a:gd name="connsiteX6" fmla="*/ 0 w 1051774"/>
                <a:gd name="connsiteY6" fmla="*/ 0 h 633413"/>
                <a:gd name="connsiteX7" fmla="*/ 562881 w 1051774"/>
                <a:gd name="connsiteY7" fmla="*/ 0 h 633413"/>
                <a:gd name="connsiteX8" fmla="*/ 949393 w 1051774"/>
                <a:gd name="connsiteY8" fmla="*/ 0 h 633413"/>
                <a:gd name="connsiteX9" fmla="*/ 1024427 w 1051774"/>
                <a:gd name="connsiteY9" fmla="*/ 0 h 63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1774" h="633413">
                  <a:moveTo>
                    <a:pt x="1051774" y="0"/>
                  </a:moveTo>
                  <a:lnTo>
                    <a:pt x="1051774" y="633413"/>
                  </a:lnTo>
                  <a:lnTo>
                    <a:pt x="949393" y="633413"/>
                  </a:lnTo>
                  <a:cubicBezTo>
                    <a:pt x="949393" y="633413"/>
                    <a:pt x="949393" y="633413"/>
                    <a:pt x="562881" y="633413"/>
                  </a:cubicBezTo>
                  <a:cubicBezTo>
                    <a:pt x="562881" y="633413"/>
                    <a:pt x="562881" y="633413"/>
                    <a:pt x="0" y="633413"/>
                  </a:cubicBezTo>
                  <a:cubicBezTo>
                    <a:pt x="0" y="633413"/>
                    <a:pt x="262678" y="341069"/>
                    <a:pt x="285193" y="314832"/>
                  </a:cubicBezTo>
                  <a:cubicBezTo>
                    <a:pt x="262678" y="288596"/>
                    <a:pt x="0" y="0"/>
                    <a:pt x="0" y="0"/>
                  </a:cubicBezTo>
                  <a:cubicBezTo>
                    <a:pt x="0" y="0"/>
                    <a:pt x="0" y="0"/>
                    <a:pt x="562881" y="0"/>
                  </a:cubicBezTo>
                  <a:cubicBezTo>
                    <a:pt x="562881" y="0"/>
                    <a:pt x="562881" y="0"/>
                    <a:pt x="949393" y="0"/>
                  </a:cubicBezTo>
                  <a:cubicBezTo>
                    <a:pt x="949393" y="0"/>
                    <a:pt x="949393" y="0"/>
                    <a:pt x="1024427" y="0"/>
                  </a:cubicBezTo>
                  <a:close/>
                </a:path>
              </a:pathLst>
            </a:custGeom>
            <a:solidFill>
              <a:schemeClr val="accent1"/>
            </a:solidFill>
            <a:ln>
              <a:noFill/>
            </a:ln>
          </p:spPr>
          <p:txBody>
            <a:bodyPr vert="horz" wrap="square" lIns="68571" tIns="34285" rIns="68571" bIns="34285" numCol="1" anchor="t" anchorCtr="0" compatLnSpc="1">
              <a:noAutofit/>
            </a:body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4" name="Freeform 39"/>
            <p:cNvSpPr/>
            <p:nvPr/>
          </p:nvSpPr>
          <p:spPr bwMode="auto">
            <a:xfrm>
              <a:off x="6401849" y="5050088"/>
              <a:ext cx="355600" cy="371475"/>
            </a:xfrm>
            <a:custGeom>
              <a:avLst/>
              <a:gdLst>
                <a:gd name="T0" fmla="*/ 64 w 92"/>
                <a:gd name="T1" fmla="*/ 24 h 96"/>
                <a:gd name="T2" fmla="*/ 66 w 92"/>
                <a:gd name="T3" fmla="*/ 31 h 96"/>
                <a:gd name="T4" fmla="*/ 68 w 92"/>
                <a:gd name="T5" fmla="*/ 31 h 96"/>
                <a:gd name="T6" fmla="*/ 83 w 92"/>
                <a:gd name="T7" fmla="*/ 35 h 96"/>
                <a:gd name="T8" fmla="*/ 85 w 92"/>
                <a:gd name="T9" fmla="*/ 35 h 96"/>
                <a:gd name="T10" fmla="*/ 92 w 92"/>
                <a:gd name="T11" fmla="*/ 29 h 96"/>
                <a:gd name="T12" fmla="*/ 92 w 92"/>
                <a:gd name="T13" fmla="*/ 27 h 96"/>
                <a:gd name="T14" fmla="*/ 91 w 92"/>
                <a:gd name="T15" fmla="*/ 11 h 96"/>
                <a:gd name="T16" fmla="*/ 91 w 92"/>
                <a:gd name="T17" fmla="*/ 10 h 96"/>
                <a:gd name="T18" fmla="*/ 84 w 92"/>
                <a:gd name="T19" fmla="*/ 7 h 96"/>
                <a:gd name="T20" fmla="*/ 80 w 92"/>
                <a:gd name="T21" fmla="*/ 11 h 96"/>
                <a:gd name="T22" fmla="*/ 79 w 92"/>
                <a:gd name="T23" fmla="*/ 11 h 96"/>
                <a:gd name="T24" fmla="*/ 48 w 92"/>
                <a:gd name="T25" fmla="*/ 0 h 96"/>
                <a:gd name="T26" fmla="*/ 0 w 92"/>
                <a:gd name="T27" fmla="*/ 48 h 96"/>
                <a:gd name="T28" fmla="*/ 48 w 92"/>
                <a:gd name="T29" fmla="*/ 96 h 96"/>
                <a:gd name="T30" fmla="*/ 88 w 92"/>
                <a:gd name="T31" fmla="*/ 75 h 96"/>
                <a:gd name="T32" fmla="*/ 87 w 92"/>
                <a:gd name="T33" fmla="*/ 66 h 96"/>
                <a:gd name="T34" fmla="*/ 78 w 92"/>
                <a:gd name="T35" fmla="*/ 68 h 96"/>
                <a:gd name="T36" fmla="*/ 48 w 92"/>
                <a:gd name="T37" fmla="*/ 83 h 96"/>
                <a:gd name="T38" fmla="*/ 13 w 92"/>
                <a:gd name="T39" fmla="*/ 48 h 96"/>
                <a:gd name="T40" fmla="*/ 48 w 92"/>
                <a:gd name="T41" fmla="*/ 13 h 96"/>
                <a:gd name="T42" fmla="*/ 69 w 92"/>
                <a:gd name="T43" fmla="*/ 20 h 96"/>
                <a:gd name="T44" fmla="*/ 68 w 92"/>
                <a:gd name="T45" fmla="*/ 21 h 96"/>
                <a:gd name="T46" fmla="*/ 64 w 92"/>
                <a:gd name="T47" fmla="*/ 2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2" h="96">
                  <a:moveTo>
                    <a:pt x="64" y="24"/>
                  </a:moveTo>
                  <a:cubicBezTo>
                    <a:pt x="61" y="27"/>
                    <a:pt x="62" y="30"/>
                    <a:pt x="66" y="31"/>
                  </a:cubicBezTo>
                  <a:cubicBezTo>
                    <a:pt x="68" y="31"/>
                    <a:pt x="68" y="31"/>
                    <a:pt x="68" y="31"/>
                  </a:cubicBezTo>
                  <a:cubicBezTo>
                    <a:pt x="72" y="32"/>
                    <a:pt x="79" y="34"/>
                    <a:pt x="83" y="35"/>
                  </a:cubicBezTo>
                  <a:cubicBezTo>
                    <a:pt x="85" y="35"/>
                    <a:pt x="85" y="35"/>
                    <a:pt x="85" y="35"/>
                  </a:cubicBezTo>
                  <a:cubicBezTo>
                    <a:pt x="89" y="36"/>
                    <a:pt x="92" y="33"/>
                    <a:pt x="92" y="29"/>
                  </a:cubicBezTo>
                  <a:cubicBezTo>
                    <a:pt x="92" y="27"/>
                    <a:pt x="92" y="27"/>
                    <a:pt x="92" y="27"/>
                  </a:cubicBezTo>
                  <a:cubicBezTo>
                    <a:pt x="92" y="23"/>
                    <a:pt x="91" y="16"/>
                    <a:pt x="91" y="11"/>
                  </a:cubicBezTo>
                  <a:cubicBezTo>
                    <a:pt x="91" y="10"/>
                    <a:pt x="91" y="10"/>
                    <a:pt x="91" y="10"/>
                  </a:cubicBezTo>
                  <a:cubicBezTo>
                    <a:pt x="90" y="5"/>
                    <a:pt x="87" y="4"/>
                    <a:pt x="84" y="7"/>
                  </a:cubicBezTo>
                  <a:cubicBezTo>
                    <a:pt x="80" y="11"/>
                    <a:pt x="80" y="11"/>
                    <a:pt x="80" y="11"/>
                  </a:cubicBezTo>
                  <a:cubicBezTo>
                    <a:pt x="79" y="11"/>
                    <a:pt x="79" y="11"/>
                    <a:pt x="79" y="11"/>
                  </a:cubicBezTo>
                  <a:cubicBezTo>
                    <a:pt x="71" y="4"/>
                    <a:pt x="60" y="0"/>
                    <a:pt x="48" y="0"/>
                  </a:cubicBezTo>
                  <a:cubicBezTo>
                    <a:pt x="21" y="0"/>
                    <a:pt x="0" y="22"/>
                    <a:pt x="0" y="48"/>
                  </a:cubicBezTo>
                  <a:cubicBezTo>
                    <a:pt x="0" y="75"/>
                    <a:pt x="21" y="96"/>
                    <a:pt x="48" y="96"/>
                  </a:cubicBezTo>
                  <a:cubicBezTo>
                    <a:pt x="65" y="96"/>
                    <a:pt x="80" y="88"/>
                    <a:pt x="88" y="75"/>
                  </a:cubicBezTo>
                  <a:cubicBezTo>
                    <a:pt x="90" y="72"/>
                    <a:pt x="89" y="68"/>
                    <a:pt x="87" y="66"/>
                  </a:cubicBezTo>
                  <a:cubicBezTo>
                    <a:pt x="84" y="64"/>
                    <a:pt x="80" y="65"/>
                    <a:pt x="78" y="68"/>
                  </a:cubicBezTo>
                  <a:cubicBezTo>
                    <a:pt x="71" y="77"/>
                    <a:pt x="60" y="83"/>
                    <a:pt x="48" y="83"/>
                  </a:cubicBezTo>
                  <a:cubicBezTo>
                    <a:pt x="29" y="83"/>
                    <a:pt x="13" y="68"/>
                    <a:pt x="13" y="48"/>
                  </a:cubicBezTo>
                  <a:cubicBezTo>
                    <a:pt x="13" y="29"/>
                    <a:pt x="29" y="13"/>
                    <a:pt x="48" y="13"/>
                  </a:cubicBezTo>
                  <a:cubicBezTo>
                    <a:pt x="56" y="13"/>
                    <a:pt x="63" y="16"/>
                    <a:pt x="69" y="20"/>
                  </a:cubicBezTo>
                  <a:cubicBezTo>
                    <a:pt x="68" y="21"/>
                    <a:pt x="68" y="21"/>
                    <a:pt x="68" y="21"/>
                  </a:cubicBezTo>
                  <a:lnTo>
                    <a:pt x="64" y="24"/>
                  </a:lnTo>
                  <a:close/>
                </a:path>
              </a:pathLst>
            </a:custGeom>
            <a:grpFill/>
            <a:ln>
              <a:noFill/>
            </a:ln>
          </p:spPr>
          <p:txBody>
            <a:bodyPr vert="horz" wrap="square" lIns="68571" tIns="34285" rIns="68571" bIns="34285" numCol="1" anchor="t" anchorCtr="0" compatLnSpc="1"/>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36" name="矩形 35"/>
          <p:cNvSpPr/>
          <p:nvPr/>
        </p:nvSpPr>
        <p:spPr>
          <a:xfrm>
            <a:off x="1941935" y="1400049"/>
            <a:ext cx="1463659" cy="320675"/>
          </a:xfrm>
          <a:prstGeom prst="rect">
            <a:avLst/>
          </a:prstGeom>
        </p:spPr>
        <p:txBody>
          <a:bodyPr wrap="square" lIns="68564" tIns="34282" rIns="68564" bIns="34282">
            <a:spAutoFit/>
          </a:bodyPr>
          <a:lstStyle/>
          <a:p>
            <a:pPr algn="ct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p>
        </p:txBody>
      </p:sp>
      <p:sp>
        <p:nvSpPr>
          <p:cNvPr id="37" name="矩形 47"/>
          <p:cNvSpPr>
            <a:spLocks noChangeArrowheads="1"/>
          </p:cNvSpPr>
          <p:nvPr/>
        </p:nvSpPr>
        <p:spPr bwMode="auto">
          <a:xfrm>
            <a:off x="1556820" y="1743460"/>
            <a:ext cx="227482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在此录入上述图表的描述说明，在此录入上述图表的描述说明，在此录入上述图表的描述说明。</a:t>
            </a:r>
          </a:p>
        </p:txBody>
      </p:sp>
      <p:sp>
        <p:nvSpPr>
          <p:cNvPr id="42" name="矩形 41"/>
          <p:cNvSpPr/>
          <p:nvPr/>
        </p:nvSpPr>
        <p:spPr>
          <a:xfrm>
            <a:off x="5990636" y="1400049"/>
            <a:ext cx="1463659" cy="320675"/>
          </a:xfrm>
          <a:prstGeom prst="rect">
            <a:avLst/>
          </a:prstGeom>
        </p:spPr>
        <p:txBody>
          <a:bodyPr wrap="square" lIns="68564" tIns="34282" rIns="68564" bIns="34282">
            <a:spAutoFit/>
          </a:bodyPr>
          <a:lstStyle/>
          <a:p>
            <a:pPr algn="ct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p>
        </p:txBody>
      </p:sp>
      <p:sp>
        <p:nvSpPr>
          <p:cNvPr id="43" name="矩形 47"/>
          <p:cNvSpPr>
            <a:spLocks noChangeArrowheads="1"/>
          </p:cNvSpPr>
          <p:nvPr/>
        </p:nvSpPr>
        <p:spPr bwMode="auto">
          <a:xfrm>
            <a:off x="5605521" y="1743460"/>
            <a:ext cx="227482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在此录入上述图表的描述说明，在此录入上述图表的描述说明，在此录入上述图表的描述说明。</a:t>
            </a:r>
          </a:p>
        </p:txBody>
      </p:sp>
      <p:sp>
        <p:nvSpPr>
          <p:cNvPr id="44" name="矩形 43"/>
          <p:cNvSpPr/>
          <p:nvPr/>
        </p:nvSpPr>
        <p:spPr>
          <a:xfrm>
            <a:off x="1941935" y="3326575"/>
            <a:ext cx="1463659" cy="320675"/>
          </a:xfrm>
          <a:prstGeom prst="rect">
            <a:avLst/>
          </a:prstGeom>
        </p:spPr>
        <p:txBody>
          <a:bodyPr wrap="square" lIns="68564" tIns="34282" rIns="68564" bIns="34282">
            <a:spAutoFit/>
          </a:bodyPr>
          <a:lstStyle/>
          <a:p>
            <a:pPr algn="ct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p>
        </p:txBody>
      </p:sp>
      <p:sp>
        <p:nvSpPr>
          <p:cNvPr id="45" name="矩形 47"/>
          <p:cNvSpPr>
            <a:spLocks noChangeArrowheads="1"/>
          </p:cNvSpPr>
          <p:nvPr/>
        </p:nvSpPr>
        <p:spPr bwMode="auto">
          <a:xfrm>
            <a:off x="1556820" y="3669986"/>
            <a:ext cx="227482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在此录入上述图表的描述说明，在此录入上述图表的描述说明，在此录入上述图表的描述说明。</a:t>
            </a:r>
          </a:p>
        </p:txBody>
      </p:sp>
      <p:sp>
        <p:nvSpPr>
          <p:cNvPr id="46" name="矩形 45"/>
          <p:cNvSpPr/>
          <p:nvPr/>
        </p:nvSpPr>
        <p:spPr>
          <a:xfrm>
            <a:off x="5990636" y="3326575"/>
            <a:ext cx="1463659" cy="320675"/>
          </a:xfrm>
          <a:prstGeom prst="rect">
            <a:avLst/>
          </a:prstGeom>
        </p:spPr>
        <p:txBody>
          <a:bodyPr wrap="square" lIns="68564" tIns="34282" rIns="68564" bIns="34282">
            <a:spAutoFit/>
          </a:bodyPr>
          <a:lstStyle/>
          <a:p>
            <a:pPr algn="ct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p>
        </p:txBody>
      </p:sp>
      <p:sp>
        <p:nvSpPr>
          <p:cNvPr id="47" name="矩形 47"/>
          <p:cNvSpPr>
            <a:spLocks noChangeArrowheads="1"/>
          </p:cNvSpPr>
          <p:nvPr/>
        </p:nvSpPr>
        <p:spPr bwMode="auto">
          <a:xfrm>
            <a:off x="5605521" y="3669986"/>
            <a:ext cx="2274826" cy="695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4" tIns="34282" rIns="68564" bIns="34282">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30000"/>
              </a:lnSpc>
              <a:spcBef>
                <a:spcPct val="0"/>
              </a:spcBef>
              <a:buNone/>
            </a:pPr>
            <a:r>
              <a:rPr lang="zh-CN" altLang="en-US" sz="1050" dirty="0">
                <a:solidFill>
                  <a:schemeClr val="tx1">
                    <a:lumMod val="75000"/>
                    <a:lumOff val="25000"/>
                  </a:schemeClr>
                </a:solidFill>
                <a:cs typeface="+mn-ea"/>
                <a:sym typeface="+mn-lt"/>
              </a:rPr>
              <a:t>在此录入上述图表的描述说明，在此录入上述图表的描述说明，在此录入上述图表的描述说明。</a:t>
            </a:r>
          </a:p>
        </p:txBody>
      </p:sp>
    </p:spTree>
  </p:cSld>
  <p:clrMapOvr>
    <a:masterClrMapping/>
  </p:clrMapOvr>
  <p:transition advTm="107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05"/>
                                        </p:tgtEl>
                                        <p:attrNameLst>
                                          <p:attrName>style.visibility</p:attrName>
                                        </p:attrNameLst>
                                      </p:cBhvr>
                                      <p:to>
                                        <p:strVal val="visible"/>
                                      </p:to>
                                    </p:set>
                                    <p:animEffect transition="in" filter="wipe(down)">
                                      <p:cBhvr>
                                        <p:cTn id="7" dur="250"/>
                                        <p:tgtEl>
                                          <p:spTgt spid="105"/>
                                        </p:tgtEl>
                                      </p:cBhvr>
                                    </p:animEffect>
                                  </p:childTnLst>
                                </p:cTn>
                              </p:par>
                              <p:par>
                                <p:cTn id="8" presetID="18" presetClass="entr" presetSubtype="6" fill="hold" grpId="0" nodeType="withEffect">
                                  <p:stCondLst>
                                    <p:cond delay="0"/>
                                  </p:stCondLst>
                                  <p:childTnLst>
                                    <p:set>
                                      <p:cBhvr>
                                        <p:cTn id="9" dur="1" fill="hold">
                                          <p:stCondLst>
                                            <p:cond delay="0"/>
                                          </p:stCondLst>
                                        </p:cTn>
                                        <p:tgtEl>
                                          <p:spTgt spid="84"/>
                                        </p:tgtEl>
                                        <p:attrNameLst>
                                          <p:attrName>style.visibility</p:attrName>
                                        </p:attrNameLst>
                                      </p:cBhvr>
                                      <p:to>
                                        <p:strVal val="visible"/>
                                      </p:to>
                                    </p:set>
                                    <p:animEffect transition="in" filter="strips(downRight)">
                                      <p:cBhvr>
                                        <p:cTn id="10" dur="400"/>
                                        <p:tgtEl>
                                          <p:spTgt spid="84"/>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randombar(horizontal)">
                                      <p:cBhvr>
                                        <p:cTn id="13" dur="400"/>
                                        <p:tgtEl>
                                          <p:spTgt spid="36"/>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randombar(horizontal)">
                                      <p:cBhvr>
                                        <p:cTn id="16" dur="400"/>
                                        <p:tgtEl>
                                          <p:spTgt spid="37"/>
                                        </p:tgtEl>
                                      </p:cBhvr>
                                    </p:animEffect>
                                  </p:childTnLst>
                                </p:cTn>
                              </p:par>
                              <p:par>
                                <p:cTn id="17" presetID="22" presetClass="entr" presetSubtype="4" fill="hold" nodeType="withEffect">
                                  <p:stCondLst>
                                    <p:cond delay="250"/>
                                  </p:stCondLst>
                                  <p:childTnLst>
                                    <p:set>
                                      <p:cBhvr>
                                        <p:cTn id="18" dur="1" fill="hold">
                                          <p:stCondLst>
                                            <p:cond delay="0"/>
                                          </p:stCondLst>
                                        </p:cTn>
                                        <p:tgtEl>
                                          <p:spTgt spid="106"/>
                                        </p:tgtEl>
                                        <p:attrNameLst>
                                          <p:attrName>style.visibility</p:attrName>
                                        </p:attrNameLst>
                                      </p:cBhvr>
                                      <p:to>
                                        <p:strVal val="visible"/>
                                      </p:to>
                                    </p:set>
                                    <p:animEffect transition="in" filter="wipe(down)">
                                      <p:cBhvr>
                                        <p:cTn id="19" dur="250"/>
                                        <p:tgtEl>
                                          <p:spTgt spid="106"/>
                                        </p:tgtEl>
                                      </p:cBhvr>
                                    </p:animEffect>
                                  </p:childTnLst>
                                </p:cTn>
                              </p:par>
                              <p:par>
                                <p:cTn id="20" presetID="18" presetClass="entr" presetSubtype="6"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strips(downRight)">
                                      <p:cBhvr>
                                        <p:cTn id="22" dur="400"/>
                                        <p:tgtEl>
                                          <p:spTgt spid="85"/>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42"/>
                                        </p:tgtEl>
                                        <p:attrNameLst>
                                          <p:attrName>style.visibility</p:attrName>
                                        </p:attrNameLst>
                                      </p:cBhvr>
                                      <p:to>
                                        <p:strVal val="visible"/>
                                      </p:to>
                                    </p:set>
                                    <p:animEffect transition="in" filter="randombar(horizontal)">
                                      <p:cBhvr>
                                        <p:cTn id="25" dur="400"/>
                                        <p:tgtEl>
                                          <p:spTgt spid="42"/>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Effect transition="in" filter="randombar(horizontal)">
                                      <p:cBhvr>
                                        <p:cTn id="28" dur="400"/>
                                        <p:tgtEl>
                                          <p:spTgt spid="43"/>
                                        </p:tgtEl>
                                      </p:cBhvr>
                                    </p:animEffect>
                                  </p:childTnLst>
                                </p:cTn>
                              </p:par>
                              <p:par>
                                <p:cTn id="29" presetID="22" presetClass="entr" presetSubtype="4" fill="hold" nodeType="withEffect">
                                  <p:stCondLst>
                                    <p:cond delay="250"/>
                                  </p:stCondLst>
                                  <p:childTnLst>
                                    <p:set>
                                      <p:cBhvr>
                                        <p:cTn id="30" dur="1" fill="hold">
                                          <p:stCondLst>
                                            <p:cond delay="0"/>
                                          </p:stCondLst>
                                        </p:cTn>
                                        <p:tgtEl>
                                          <p:spTgt spid="107"/>
                                        </p:tgtEl>
                                        <p:attrNameLst>
                                          <p:attrName>style.visibility</p:attrName>
                                        </p:attrNameLst>
                                      </p:cBhvr>
                                      <p:to>
                                        <p:strVal val="visible"/>
                                      </p:to>
                                    </p:set>
                                    <p:animEffect transition="in" filter="wipe(down)">
                                      <p:cBhvr>
                                        <p:cTn id="31" dur="250"/>
                                        <p:tgtEl>
                                          <p:spTgt spid="107"/>
                                        </p:tgtEl>
                                      </p:cBhvr>
                                    </p:animEffect>
                                  </p:childTnLst>
                                </p:cTn>
                              </p:par>
                              <p:par>
                                <p:cTn id="32" presetID="18" presetClass="entr" presetSubtype="6" fill="hold" grpId="0" nodeType="withEffect">
                                  <p:stCondLst>
                                    <p:cond delay="0"/>
                                  </p:stCondLst>
                                  <p:childTnLst>
                                    <p:set>
                                      <p:cBhvr>
                                        <p:cTn id="33" dur="1" fill="hold">
                                          <p:stCondLst>
                                            <p:cond delay="0"/>
                                          </p:stCondLst>
                                        </p:cTn>
                                        <p:tgtEl>
                                          <p:spTgt spid="90"/>
                                        </p:tgtEl>
                                        <p:attrNameLst>
                                          <p:attrName>style.visibility</p:attrName>
                                        </p:attrNameLst>
                                      </p:cBhvr>
                                      <p:to>
                                        <p:strVal val="visible"/>
                                      </p:to>
                                    </p:set>
                                    <p:animEffect transition="in" filter="strips(downRight)">
                                      <p:cBhvr>
                                        <p:cTn id="34" dur="400"/>
                                        <p:tgtEl>
                                          <p:spTgt spid="90"/>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randombar(horizontal)">
                                      <p:cBhvr>
                                        <p:cTn id="37" dur="400"/>
                                        <p:tgtEl>
                                          <p:spTgt spid="4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randombar(horizontal)">
                                      <p:cBhvr>
                                        <p:cTn id="40" dur="400"/>
                                        <p:tgtEl>
                                          <p:spTgt spid="45"/>
                                        </p:tgtEl>
                                      </p:cBhvr>
                                    </p:animEffect>
                                  </p:childTnLst>
                                </p:cTn>
                              </p:par>
                              <p:par>
                                <p:cTn id="41" presetID="22" presetClass="entr" presetSubtype="4" fill="hold" nodeType="withEffect">
                                  <p:stCondLst>
                                    <p:cond delay="250"/>
                                  </p:stCondLst>
                                  <p:childTnLst>
                                    <p:set>
                                      <p:cBhvr>
                                        <p:cTn id="42" dur="1" fill="hold">
                                          <p:stCondLst>
                                            <p:cond delay="0"/>
                                          </p:stCondLst>
                                        </p:cTn>
                                        <p:tgtEl>
                                          <p:spTgt spid="108"/>
                                        </p:tgtEl>
                                        <p:attrNameLst>
                                          <p:attrName>style.visibility</p:attrName>
                                        </p:attrNameLst>
                                      </p:cBhvr>
                                      <p:to>
                                        <p:strVal val="visible"/>
                                      </p:to>
                                    </p:set>
                                    <p:animEffect transition="in" filter="wipe(down)">
                                      <p:cBhvr>
                                        <p:cTn id="43" dur="250"/>
                                        <p:tgtEl>
                                          <p:spTgt spid="108"/>
                                        </p:tgtEl>
                                      </p:cBhvr>
                                    </p:animEffect>
                                  </p:childTnLst>
                                </p:cTn>
                              </p:par>
                              <p:par>
                                <p:cTn id="44" presetID="18" presetClass="entr" presetSubtype="6" fill="hold" grpId="0" nodeType="with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strips(downRight)">
                                      <p:cBhvr>
                                        <p:cTn id="46" dur="400"/>
                                        <p:tgtEl>
                                          <p:spTgt spid="93"/>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animEffect transition="in" filter="randombar(horizontal)">
                                      <p:cBhvr>
                                        <p:cTn id="49" dur="400"/>
                                        <p:tgtEl>
                                          <p:spTgt spid="46"/>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randombar(horizontal)">
                                      <p:cBhvr>
                                        <p:cTn id="52" dur="4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ldLvl="0" animBg="1"/>
      <p:bldP spid="85" grpId="0" bldLvl="0" animBg="1"/>
      <p:bldP spid="90" grpId="0" bldLvl="0" animBg="1"/>
      <p:bldP spid="93" grpId="0" bldLvl="0" animBg="1"/>
      <p:bldP spid="36" grpId="0"/>
      <p:bldP spid="37" grpId="0"/>
      <p:bldP spid="42" grpId="0"/>
      <p:bldP spid="43" grpId="0"/>
      <p:bldP spid="44" grpId="0"/>
      <p:bldP spid="45" grpId="0"/>
      <p:bldP spid="46" grpId="0"/>
      <p:bldP spid="4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工作经验总结</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Arc 7"/>
          <p:cNvSpPr/>
          <p:nvPr/>
        </p:nvSpPr>
        <p:spPr>
          <a:xfrm>
            <a:off x="2514868" y="1017013"/>
            <a:ext cx="4114265" cy="4114265"/>
          </a:xfrm>
          <a:prstGeom prst="arc">
            <a:avLst>
              <a:gd name="adj1" fmla="val 10736977"/>
              <a:gd name="adj2" fmla="val 0"/>
            </a:avLst>
          </a:prstGeom>
          <a:ln w="19050">
            <a:solidFill>
              <a:schemeClr val="accent1"/>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0" name="Arc 8"/>
          <p:cNvSpPr/>
          <p:nvPr/>
        </p:nvSpPr>
        <p:spPr>
          <a:xfrm>
            <a:off x="4572001" y="2057567"/>
            <a:ext cx="2041786" cy="2041786"/>
          </a:xfrm>
          <a:prstGeom prst="arc">
            <a:avLst>
              <a:gd name="adj1" fmla="val 10736977"/>
              <a:gd name="adj2" fmla="val 0"/>
            </a:avLst>
          </a:prstGeom>
          <a:ln w="19050">
            <a:solidFill>
              <a:schemeClr val="accent4"/>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1" name="Arc 9"/>
          <p:cNvSpPr/>
          <p:nvPr/>
        </p:nvSpPr>
        <p:spPr>
          <a:xfrm>
            <a:off x="2530215" y="2057567"/>
            <a:ext cx="2041786" cy="2041786"/>
          </a:xfrm>
          <a:prstGeom prst="arc">
            <a:avLst>
              <a:gd name="adj1" fmla="val 10736977"/>
              <a:gd name="adj2" fmla="val 0"/>
            </a:avLst>
          </a:prstGeom>
          <a:ln w="19050">
            <a:solidFill>
              <a:schemeClr val="accent2"/>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Arc 11"/>
          <p:cNvSpPr/>
          <p:nvPr/>
        </p:nvSpPr>
        <p:spPr>
          <a:xfrm>
            <a:off x="3551108" y="2057567"/>
            <a:ext cx="2041786" cy="2041786"/>
          </a:xfrm>
          <a:prstGeom prst="arc">
            <a:avLst>
              <a:gd name="adj1" fmla="val 10736977"/>
              <a:gd name="adj2" fmla="val 0"/>
            </a:avLst>
          </a:prstGeom>
          <a:ln w="19050">
            <a:solidFill>
              <a:schemeClr val="accent3"/>
            </a:solidFill>
            <a:prstDash val="soli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3" name="Freeform 101"/>
          <p:cNvSpPr>
            <a:spLocks noEditPoints="1"/>
          </p:cNvSpPr>
          <p:nvPr/>
        </p:nvSpPr>
        <p:spPr bwMode="auto">
          <a:xfrm>
            <a:off x="2162516" y="3386300"/>
            <a:ext cx="735398" cy="487313"/>
          </a:xfrm>
          <a:custGeom>
            <a:avLst/>
            <a:gdLst/>
            <a:ahLst/>
            <a:cxnLst>
              <a:cxn ang="0">
                <a:pos x="77" y="43"/>
              </a:cxn>
              <a:cxn ang="0">
                <a:pos x="77" y="47"/>
              </a:cxn>
              <a:cxn ang="0">
                <a:pos x="70" y="51"/>
              </a:cxn>
              <a:cxn ang="0">
                <a:pos x="6" y="51"/>
              </a:cxn>
              <a:cxn ang="0">
                <a:pos x="0" y="47"/>
              </a:cxn>
              <a:cxn ang="0">
                <a:pos x="0" y="43"/>
              </a:cxn>
              <a:cxn ang="0">
                <a:pos x="6" y="43"/>
              </a:cxn>
              <a:cxn ang="0">
                <a:pos x="70" y="43"/>
              </a:cxn>
              <a:cxn ang="0">
                <a:pos x="77" y="43"/>
              </a:cxn>
              <a:cxn ang="0">
                <a:pos x="10" y="34"/>
              </a:cxn>
              <a:cxn ang="0">
                <a:pos x="10" y="6"/>
              </a:cxn>
              <a:cxn ang="0">
                <a:pos x="16" y="0"/>
              </a:cxn>
              <a:cxn ang="0">
                <a:pos x="60" y="0"/>
              </a:cxn>
              <a:cxn ang="0">
                <a:pos x="67" y="6"/>
              </a:cxn>
              <a:cxn ang="0">
                <a:pos x="67" y="34"/>
              </a:cxn>
              <a:cxn ang="0">
                <a:pos x="60" y="41"/>
              </a:cxn>
              <a:cxn ang="0">
                <a:pos x="16" y="41"/>
              </a:cxn>
              <a:cxn ang="0">
                <a:pos x="10" y="34"/>
              </a:cxn>
              <a:cxn ang="0">
                <a:pos x="15" y="34"/>
              </a:cxn>
              <a:cxn ang="0">
                <a:pos x="16" y="36"/>
              </a:cxn>
              <a:cxn ang="0">
                <a:pos x="60" y="36"/>
              </a:cxn>
              <a:cxn ang="0">
                <a:pos x="61" y="34"/>
              </a:cxn>
              <a:cxn ang="0">
                <a:pos x="61" y="6"/>
              </a:cxn>
              <a:cxn ang="0">
                <a:pos x="60" y="5"/>
              </a:cxn>
              <a:cxn ang="0">
                <a:pos x="16" y="5"/>
              </a:cxn>
              <a:cxn ang="0">
                <a:pos x="15" y="6"/>
              </a:cxn>
              <a:cxn ang="0">
                <a:pos x="15" y="34"/>
              </a:cxn>
              <a:cxn ang="0">
                <a:pos x="42" y="47"/>
              </a:cxn>
              <a:cxn ang="0">
                <a:pos x="42" y="46"/>
              </a:cxn>
              <a:cxn ang="0">
                <a:pos x="35" y="46"/>
              </a:cxn>
              <a:cxn ang="0">
                <a:pos x="34" y="47"/>
              </a:cxn>
              <a:cxn ang="0">
                <a:pos x="35" y="47"/>
              </a:cxn>
              <a:cxn ang="0">
                <a:pos x="42" y="47"/>
              </a:cxn>
              <a:cxn ang="0">
                <a:pos x="42" y="4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chemeClr val="accent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4" name="Freeform 42"/>
          <p:cNvSpPr>
            <a:spLocks noEditPoints="1"/>
          </p:cNvSpPr>
          <p:nvPr/>
        </p:nvSpPr>
        <p:spPr bwMode="auto">
          <a:xfrm>
            <a:off x="6320154" y="3348205"/>
            <a:ext cx="613426" cy="528012"/>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accent5"/>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5" name="Freeform 157"/>
          <p:cNvSpPr>
            <a:spLocks noEditPoints="1"/>
          </p:cNvSpPr>
          <p:nvPr/>
        </p:nvSpPr>
        <p:spPr bwMode="auto">
          <a:xfrm>
            <a:off x="3336637" y="3347684"/>
            <a:ext cx="429429" cy="525929"/>
          </a:xfrm>
          <a:custGeom>
            <a:avLst/>
            <a:gdLst/>
            <a:ahLst/>
            <a:cxnLst>
              <a:cxn ang="0">
                <a:pos x="41" y="44"/>
              </a:cxn>
              <a:cxn ang="0">
                <a:pos x="35" y="50"/>
              </a:cxn>
              <a:cxn ang="0">
                <a:pos x="5" y="50"/>
              </a:cxn>
              <a:cxn ang="0">
                <a:pos x="0" y="44"/>
              </a:cxn>
              <a:cxn ang="0">
                <a:pos x="0" y="5"/>
              </a:cxn>
              <a:cxn ang="0">
                <a:pos x="5" y="0"/>
              </a:cxn>
              <a:cxn ang="0">
                <a:pos x="35" y="0"/>
              </a:cxn>
              <a:cxn ang="0">
                <a:pos x="41" y="5"/>
              </a:cxn>
              <a:cxn ang="0">
                <a:pos x="41" y="44"/>
              </a:cxn>
              <a:cxn ang="0">
                <a:pos x="36" y="5"/>
              </a:cxn>
              <a:cxn ang="0">
                <a:pos x="35" y="4"/>
              </a:cxn>
              <a:cxn ang="0">
                <a:pos x="5" y="4"/>
              </a:cxn>
              <a:cxn ang="0">
                <a:pos x="4" y="5"/>
              </a:cxn>
              <a:cxn ang="0">
                <a:pos x="4" y="40"/>
              </a:cxn>
              <a:cxn ang="0">
                <a:pos x="5" y="41"/>
              </a:cxn>
              <a:cxn ang="0">
                <a:pos x="35" y="41"/>
              </a:cxn>
              <a:cxn ang="0">
                <a:pos x="36" y="40"/>
              </a:cxn>
              <a:cxn ang="0">
                <a:pos x="36" y="5"/>
              </a:cxn>
              <a:cxn ang="0">
                <a:pos x="20" y="43"/>
              </a:cxn>
              <a:cxn ang="0">
                <a:pos x="18" y="45"/>
              </a:cxn>
              <a:cxn ang="0">
                <a:pos x="20" y="48"/>
              </a:cxn>
              <a:cxn ang="0">
                <a:pos x="23" y="45"/>
              </a:cxn>
              <a:cxn ang="0">
                <a:pos x="20" y="43"/>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chemeClr val="accent2"/>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Freeform 86"/>
          <p:cNvSpPr>
            <a:spLocks noEditPoints="1"/>
          </p:cNvSpPr>
          <p:nvPr/>
        </p:nvSpPr>
        <p:spPr bwMode="auto">
          <a:xfrm>
            <a:off x="5455425" y="3348205"/>
            <a:ext cx="326167" cy="548786"/>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accent4"/>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7" name="Freeform 5"/>
          <p:cNvSpPr>
            <a:spLocks noEditPoints="1"/>
          </p:cNvSpPr>
          <p:nvPr/>
        </p:nvSpPr>
        <p:spPr bwMode="auto">
          <a:xfrm>
            <a:off x="4226403" y="3236612"/>
            <a:ext cx="691194" cy="691194"/>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3"/>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8" name="Oval 17"/>
          <p:cNvSpPr/>
          <p:nvPr/>
        </p:nvSpPr>
        <p:spPr>
          <a:xfrm>
            <a:off x="2399671" y="2927322"/>
            <a:ext cx="230398" cy="2303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9" name="Oval 18"/>
          <p:cNvSpPr/>
          <p:nvPr/>
        </p:nvSpPr>
        <p:spPr>
          <a:xfrm>
            <a:off x="3435910" y="2927322"/>
            <a:ext cx="230398" cy="2303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0" name="Oval 19"/>
          <p:cNvSpPr/>
          <p:nvPr/>
        </p:nvSpPr>
        <p:spPr>
          <a:xfrm>
            <a:off x="4456803" y="2927322"/>
            <a:ext cx="230398" cy="2303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1" name="Oval 20"/>
          <p:cNvSpPr/>
          <p:nvPr/>
        </p:nvSpPr>
        <p:spPr>
          <a:xfrm>
            <a:off x="5477696" y="2927322"/>
            <a:ext cx="230398" cy="2303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2" name="Oval 21"/>
          <p:cNvSpPr/>
          <p:nvPr/>
        </p:nvSpPr>
        <p:spPr>
          <a:xfrm>
            <a:off x="6513935" y="2927322"/>
            <a:ext cx="230398" cy="23039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43" name="Group 56"/>
          <p:cNvGrpSpPr/>
          <p:nvPr/>
        </p:nvGrpSpPr>
        <p:grpSpPr>
          <a:xfrm>
            <a:off x="4824166" y="3941090"/>
            <a:ext cx="1654049" cy="511760"/>
            <a:chOff x="-296510" y="1406858"/>
            <a:chExt cx="1654265" cy="511826"/>
          </a:xfrm>
        </p:grpSpPr>
        <p:sp>
          <p:nvSpPr>
            <p:cNvPr id="44" name="TextBox 26"/>
            <p:cNvSpPr txBox="1"/>
            <p:nvPr/>
          </p:nvSpPr>
          <p:spPr>
            <a:xfrm>
              <a:off x="-296510" y="1611304"/>
              <a:ext cx="1654265" cy="307380"/>
            </a:xfrm>
            <a:prstGeom prst="rect">
              <a:avLst/>
            </a:prstGeom>
            <a:noFill/>
          </p:spPr>
          <p:txBody>
            <a:bodyPr wrap="square" lIns="0" tIns="0" rIns="0" bIns="0" rtlCol="0">
              <a:spAutoFit/>
            </a:bodyPr>
            <a:lstStyle/>
            <a:p>
              <a:pPr algn="ct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45" name="Rectangle 27"/>
            <p:cNvSpPr/>
            <p:nvPr/>
          </p:nvSpPr>
          <p:spPr>
            <a:xfrm>
              <a:off x="73363" y="1406858"/>
              <a:ext cx="914519" cy="184174"/>
            </a:xfrm>
            <a:prstGeom prst="rect">
              <a:avLst/>
            </a:prstGeom>
          </p:spPr>
          <p:txBody>
            <a:bodyPr wrap="none" lIns="0" tIns="0" rIns="0" bIns="0">
              <a:spAutoFit/>
            </a:bodyPr>
            <a:lstStyle/>
            <a:p>
              <a:pPr algn="ctr"/>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46" name="Group 56"/>
          <p:cNvGrpSpPr/>
          <p:nvPr/>
        </p:nvGrpSpPr>
        <p:grpSpPr>
          <a:xfrm>
            <a:off x="482436" y="3173368"/>
            <a:ext cx="1564880" cy="511760"/>
            <a:chOff x="414602" y="1406858"/>
            <a:chExt cx="1565084" cy="511826"/>
          </a:xfrm>
        </p:grpSpPr>
        <p:sp>
          <p:nvSpPr>
            <p:cNvPr id="47" name="TextBox 32"/>
            <p:cNvSpPr txBox="1"/>
            <p:nvPr/>
          </p:nvSpPr>
          <p:spPr>
            <a:xfrm>
              <a:off x="414602" y="1611304"/>
              <a:ext cx="1565084" cy="307380"/>
            </a:xfrm>
            <a:prstGeom prst="rect">
              <a:avLst/>
            </a:prstGeom>
            <a:noFill/>
          </p:spPr>
          <p:txBody>
            <a:bodyPr wrap="square" lIns="0" tIns="0" rIns="0" bIns="0" rtlCol="0">
              <a:spAutoFit/>
            </a:bodyPr>
            <a:lstStyle/>
            <a:p>
              <a:pPr algn="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48" name="Rectangle 33"/>
            <p:cNvSpPr/>
            <p:nvPr/>
          </p:nvSpPr>
          <p:spPr>
            <a:xfrm>
              <a:off x="1065167" y="1406858"/>
              <a:ext cx="914519" cy="184174"/>
            </a:xfrm>
            <a:prstGeom prst="rect">
              <a:avLst/>
            </a:prstGeom>
          </p:spPr>
          <p:txBody>
            <a:bodyPr wrap="none" lIns="0" tIns="0" rIns="0" bIns="0">
              <a:spAutoFit/>
            </a:bodyPr>
            <a:lstStyle/>
            <a:p>
              <a:pPr algn="r"/>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49" name="Group 56"/>
          <p:cNvGrpSpPr/>
          <p:nvPr/>
        </p:nvGrpSpPr>
        <p:grpSpPr>
          <a:xfrm>
            <a:off x="7166984" y="3173368"/>
            <a:ext cx="1564880" cy="511760"/>
            <a:chOff x="414602" y="1406858"/>
            <a:chExt cx="1565084" cy="511826"/>
          </a:xfrm>
        </p:grpSpPr>
        <p:sp>
          <p:nvSpPr>
            <p:cNvPr id="50" name="TextBox 41"/>
            <p:cNvSpPr txBox="1"/>
            <p:nvPr/>
          </p:nvSpPr>
          <p:spPr>
            <a:xfrm>
              <a:off x="414602" y="1611304"/>
              <a:ext cx="1565084" cy="307380"/>
            </a:xfrm>
            <a:prstGeom prst="rect">
              <a:avLst/>
            </a:prstGeom>
            <a:noFill/>
          </p:spPr>
          <p:txBody>
            <a:bodyPr wrap="square" lIns="0" tIns="0" rIns="0" bIns="0" rtlCol="0">
              <a:spAutoFit/>
            </a:bodyPr>
            <a:lstStyle/>
            <a:p>
              <a:pP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51" name="Rectangle 42"/>
            <p:cNvSpPr/>
            <p:nvPr/>
          </p:nvSpPr>
          <p:spPr>
            <a:xfrm>
              <a:off x="414602" y="1406858"/>
              <a:ext cx="914519" cy="184174"/>
            </a:xfrm>
            <a:prstGeom prst="rect">
              <a:avLst/>
            </a:prstGeom>
          </p:spPr>
          <p:txBody>
            <a:bodyPr wrap="none" lIns="0" tIns="0" rIns="0" bIns="0">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54" name="Group 56"/>
          <p:cNvGrpSpPr/>
          <p:nvPr/>
        </p:nvGrpSpPr>
        <p:grpSpPr>
          <a:xfrm>
            <a:off x="2724084" y="3941090"/>
            <a:ext cx="1654049" cy="511760"/>
            <a:chOff x="-296510" y="1406858"/>
            <a:chExt cx="1654265" cy="511826"/>
          </a:xfrm>
        </p:grpSpPr>
        <p:sp>
          <p:nvSpPr>
            <p:cNvPr id="56" name="TextBox 50"/>
            <p:cNvSpPr txBox="1"/>
            <p:nvPr/>
          </p:nvSpPr>
          <p:spPr>
            <a:xfrm>
              <a:off x="-296510" y="1611304"/>
              <a:ext cx="1654265" cy="307380"/>
            </a:xfrm>
            <a:prstGeom prst="rect">
              <a:avLst/>
            </a:prstGeom>
            <a:noFill/>
          </p:spPr>
          <p:txBody>
            <a:bodyPr wrap="square" lIns="0" tIns="0" rIns="0" bIns="0" rtlCol="0">
              <a:spAutoFit/>
            </a:bodyPr>
            <a:lstStyle/>
            <a:p>
              <a:pPr algn="ct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57" name="Rectangle 51"/>
            <p:cNvSpPr/>
            <p:nvPr/>
          </p:nvSpPr>
          <p:spPr>
            <a:xfrm>
              <a:off x="73363" y="1406858"/>
              <a:ext cx="914519" cy="184174"/>
            </a:xfrm>
            <a:prstGeom prst="rect">
              <a:avLst/>
            </a:prstGeom>
          </p:spPr>
          <p:txBody>
            <a:bodyPr wrap="none" lIns="0" tIns="0" rIns="0" bIns="0">
              <a:spAutoFit/>
            </a:bodyPr>
            <a:lstStyle/>
            <a:p>
              <a:pPr algn="ctr"/>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Tree>
  </p:cSld>
  <p:clrMapOvr>
    <a:masterClrMapping/>
  </p:clrMapOvr>
  <p:transition advTm="1264">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p:cTn id="7" dur="500" fill="hold"/>
                                        <p:tgtEl>
                                          <p:spTgt spid="37"/>
                                        </p:tgtEl>
                                        <p:attrNameLst>
                                          <p:attrName>ppt_w</p:attrName>
                                        </p:attrNameLst>
                                      </p:cBhvr>
                                      <p:tavLst>
                                        <p:tav tm="0">
                                          <p:val>
                                            <p:fltVal val="0"/>
                                          </p:val>
                                        </p:tav>
                                        <p:tav tm="100000">
                                          <p:val>
                                            <p:strVal val="#ppt_w"/>
                                          </p:val>
                                        </p:tav>
                                      </p:tavLst>
                                    </p:anim>
                                    <p:anim calcmode="lin" valueType="num">
                                      <p:cBhvr>
                                        <p:cTn id="8" dur="500" fill="hold"/>
                                        <p:tgtEl>
                                          <p:spTgt spid="37"/>
                                        </p:tgtEl>
                                        <p:attrNameLst>
                                          <p:attrName>ppt_h</p:attrName>
                                        </p:attrNameLst>
                                      </p:cBhvr>
                                      <p:tavLst>
                                        <p:tav tm="0">
                                          <p:val>
                                            <p:fltVal val="0"/>
                                          </p:val>
                                        </p:tav>
                                        <p:tav tm="100000">
                                          <p:val>
                                            <p:strVal val="#ppt_h"/>
                                          </p:val>
                                        </p:tav>
                                      </p:tavLst>
                                    </p:anim>
                                    <p:animEffect transition="in" filter="fade">
                                      <p:cBhvr>
                                        <p:cTn id="9" dur="500"/>
                                        <p:tgtEl>
                                          <p:spTgt spid="3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18" presetClass="entr" presetSubtype="12" fill="hold" grpId="0"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strips(downLeft)">
                                      <p:cBhvr>
                                        <p:cTn id="17" dur="500"/>
                                        <p:tgtEl>
                                          <p:spTgt spid="31"/>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38"/>
                                        </p:tgtEl>
                                        <p:attrNameLst>
                                          <p:attrName>style.visibility</p:attrName>
                                        </p:attrNameLst>
                                      </p:cBhvr>
                                      <p:to>
                                        <p:strVal val="visible"/>
                                      </p:to>
                                    </p:set>
                                    <p:anim calcmode="lin" valueType="num">
                                      <p:cBhvr>
                                        <p:cTn id="20" dur="500" fill="hold"/>
                                        <p:tgtEl>
                                          <p:spTgt spid="38"/>
                                        </p:tgtEl>
                                        <p:attrNameLst>
                                          <p:attrName>ppt_w</p:attrName>
                                        </p:attrNameLst>
                                      </p:cBhvr>
                                      <p:tavLst>
                                        <p:tav tm="0">
                                          <p:val>
                                            <p:fltVal val="0"/>
                                          </p:val>
                                        </p:tav>
                                        <p:tav tm="100000">
                                          <p:val>
                                            <p:strVal val="#ppt_w"/>
                                          </p:val>
                                        </p:tav>
                                      </p:tavLst>
                                    </p:anim>
                                    <p:anim calcmode="lin" valueType="num">
                                      <p:cBhvr>
                                        <p:cTn id="21" dur="500" fill="hold"/>
                                        <p:tgtEl>
                                          <p:spTgt spid="38"/>
                                        </p:tgtEl>
                                        <p:attrNameLst>
                                          <p:attrName>ppt_h</p:attrName>
                                        </p:attrNameLst>
                                      </p:cBhvr>
                                      <p:tavLst>
                                        <p:tav tm="0">
                                          <p:val>
                                            <p:fltVal val="0"/>
                                          </p:val>
                                        </p:tav>
                                        <p:tav tm="100000">
                                          <p:val>
                                            <p:strVal val="#ppt_h"/>
                                          </p:val>
                                        </p:tav>
                                      </p:tavLst>
                                    </p:anim>
                                    <p:animEffect transition="in" filter="fade">
                                      <p:cBhvr>
                                        <p:cTn id="22" dur="500"/>
                                        <p:tgtEl>
                                          <p:spTgt spid="38"/>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33"/>
                                        </p:tgtEl>
                                        <p:attrNameLst>
                                          <p:attrName>style.visibility</p:attrName>
                                        </p:attrNameLst>
                                      </p:cBhvr>
                                      <p:to>
                                        <p:strVal val="visible"/>
                                      </p:to>
                                    </p:set>
                                    <p:anim calcmode="lin" valueType="num">
                                      <p:cBhvr>
                                        <p:cTn id="25" dur="500" fill="hold"/>
                                        <p:tgtEl>
                                          <p:spTgt spid="33"/>
                                        </p:tgtEl>
                                        <p:attrNameLst>
                                          <p:attrName>ppt_w</p:attrName>
                                        </p:attrNameLst>
                                      </p:cBhvr>
                                      <p:tavLst>
                                        <p:tav tm="0">
                                          <p:val>
                                            <p:fltVal val="0"/>
                                          </p:val>
                                        </p:tav>
                                        <p:tav tm="100000">
                                          <p:val>
                                            <p:strVal val="#ppt_w"/>
                                          </p:val>
                                        </p:tav>
                                      </p:tavLst>
                                    </p:anim>
                                    <p:anim calcmode="lin" valueType="num">
                                      <p:cBhvr>
                                        <p:cTn id="26" dur="500" fill="hold"/>
                                        <p:tgtEl>
                                          <p:spTgt spid="33"/>
                                        </p:tgtEl>
                                        <p:attrNameLst>
                                          <p:attrName>ppt_h</p:attrName>
                                        </p:attrNameLst>
                                      </p:cBhvr>
                                      <p:tavLst>
                                        <p:tav tm="0">
                                          <p:val>
                                            <p:fltVal val="0"/>
                                          </p:val>
                                        </p:tav>
                                        <p:tav tm="100000">
                                          <p:val>
                                            <p:strVal val="#ppt_h"/>
                                          </p:val>
                                        </p:tav>
                                      </p:tavLst>
                                    </p:anim>
                                    <p:animEffect transition="in" filter="fade">
                                      <p:cBhvr>
                                        <p:cTn id="27" dur="500"/>
                                        <p:tgtEl>
                                          <p:spTgt spid="33"/>
                                        </p:tgtEl>
                                      </p:cBhvr>
                                    </p:animEffect>
                                  </p:childTnLst>
                                </p:cTn>
                              </p:par>
                              <p:par>
                                <p:cTn id="28" presetID="10" presetClass="entr" presetSubtype="0" fill="hold" nodeType="withEffect">
                                  <p:stCondLst>
                                    <p:cond delay="0"/>
                                  </p:stCondLst>
                                  <p:childTnLst>
                                    <p:set>
                                      <p:cBhvr>
                                        <p:cTn id="29" dur="1" fill="hold">
                                          <p:stCondLst>
                                            <p:cond delay="0"/>
                                          </p:stCondLst>
                                        </p:cTn>
                                        <p:tgtEl>
                                          <p:spTgt spid="46"/>
                                        </p:tgtEl>
                                        <p:attrNameLst>
                                          <p:attrName>style.visibility</p:attrName>
                                        </p:attrNameLst>
                                      </p:cBhvr>
                                      <p:to>
                                        <p:strVal val="visible"/>
                                      </p:to>
                                    </p:set>
                                    <p:animEffect transition="in" filter="fade">
                                      <p:cBhvr>
                                        <p:cTn id="30" dur="1000"/>
                                        <p:tgtEl>
                                          <p:spTgt spid="46"/>
                                        </p:tgtEl>
                                      </p:cBhvr>
                                    </p:animEffect>
                                  </p:childTnLst>
                                </p:cTn>
                              </p:par>
                              <p:par>
                                <p:cTn id="31" presetID="18" presetClass="entr" presetSubtype="6" fill="hold" grpId="0" nodeType="with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strips(downRight)">
                                      <p:cBhvr>
                                        <p:cTn id="33" dur="500"/>
                                        <p:tgtEl>
                                          <p:spTgt spid="30"/>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ppt_w</p:attrName>
                                        </p:attrNameLst>
                                      </p:cBhvr>
                                      <p:tavLst>
                                        <p:tav tm="0">
                                          <p:val>
                                            <p:fltVal val="0"/>
                                          </p:val>
                                        </p:tav>
                                        <p:tav tm="100000">
                                          <p:val>
                                            <p:strVal val="#ppt_w"/>
                                          </p:val>
                                        </p:tav>
                                      </p:tavLst>
                                    </p:anim>
                                    <p:anim calcmode="lin" valueType="num">
                                      <p:cBhvr>
                                        <p:cTn id="37" dur="500" fill="hold"/>
                                        <p:tgtEl>
                                          <p:spTgt spid="42"/>
                                        </p:tgtEl>
                                        <p:attrNameLst>
                                          <p:attrName>ppt_h</p:attrName>
                                        </p:attrNameLst>
                                      </p:cBhvr>
                                      <p:tavLst>
                                        <p:tav tm="0">
                                          <p:val>
                                            <p:fltVal val="0"/>
                                          </p:val>
                                        </p:tav>
                                        <p:tav tm="100000">
                                          <p:val>
                                            <p:strVal val="#ppt_h"/>
                                          </p:val>
                                        </p:tav>
                                      </p:tavLst>
                                    </p:anim>
                                    <p:animEffect transition="in" filter="fade">
                                      <p:cBhvr>
                                        <p:cTn id="38" dur="500"/>
                                        <p:tgtEl>
                                          <p:spTgt spid="4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par>
                                <p:cTn id="44" presetID="10" presetClass="entr" presetSubtype="0" fill="hold" nodeType="withEffect">
                                  <p:stCondLst>
                                    <p:cond delay="0"/>
                                  </p:stCondLst>
                                  <p:childTnLst>
                                    <p:set>
                                      <p:cBhvr>
                                        <p:cTn id="45" dur="1" fill="hold">
                                          <p:stCondLst>
                                            <p:cond delay="0"/>
                                          </p:stCondLst>
                                        </p:cTn>
                                        <p:tgtEl>
                                          <p:spTgt spid="49"/>
                                        </p:tgtEl>
                                        <p:attrNameLst>
                                          <p:attrName>style.visibility</p:attrName>
                                        </p:attrNameLst>
                                      </p:cBhvr>
                                      <p:to>
                                        <p:strVal val="visible"/>
                                      </p:to>
                                    </p:set>
                                    <p:animEffect transition="in" filter="fade">
                                      <p:cBhvr>
                                        <p:cTn id="46" dur="1000"/>
                                        <p:tgtEl>
                                          <p:spTgt spid="49"/>
                                        </p:tgtEl>
                                      </p:cBhvr>
                                    </p:animEffect>
                                  </p:childTnLst>
                                </p:cTn>
                              </p:par>
                              <p:par>
                                <p:cTn id="47" presetID="20" presetClass="entr" presetSubtype="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wedge">
                                      <p:cBhvr>
                                        <p:cTn id="49" dur="1000"/>
                                        <p:tgtEl>
                                          <p:spTgt spid="3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41"/>
                                        </p:tgtEl>
                                        <p:attrNameLst>
                                          <p:attrName>style.visibility</p:attrName>
                                        </p:attrNameLst>
                                      </p:cBhvr>
                                      <p:to>
                                        <p:strVal val="visible"/>
                                      </p:to>
                                    </p:set>
                                    <p:anim calcmode="lin" valueType="num">
                                      <p:cBhvr>
                                        <p:cTn id="52" dur="500" fill="hold"/>
                                        <p:tgtEl>
                                          <p:spTgt spid="41"/>
                                        </p:tgtEl>
                                        <p:attrNameLst>
                                          <p:attrName>ppt_w</p:attrName>
                                        </p:attrNameLst>
                                      </p:cBhvr>
                                      <p:tavLst>
                                        <p:tav tm="0">
                                          <p:val>
                                            <p:fltVal val="0"/>
                                          </p:val>
                                        </p:tav>
                                        <p:tav tm="100000">
                                          <p:val>
                                            <p:strVal val="#ppt_w"/>
                                          </p:val>
                                        </p:tav>
                                      </p:tavLst>
                                    </p:anim>
                                    <p:anim calcmode="lin" valueType="num">
                                      <p:cBhvr>
                                        <p:cTn id="53" dur="500" fill="hold"/>
                                        <p:tgtEl>
                                          <p:spTgt spid="41"/>
                                        </p:tgtEl>
                                        <p:attrNameLst>
                                          <p:attrName>ppt_h</p:attrName>
                                        </p:attrNameLst>
                                      </p:cBhvr>
                                      <p:tavLst>
                                        <p:tav tm="0">
                                          <p:val>
                                            <p:fltVal val="0"/>
                                          </p:val>
                                        </p:tav>
                                        <p:tav tm="100000">
                                          <p:val>
                                            <p:strVal val="#ppt_h"/>
                                          </p:val>
                                        </p:tav>
                                      </p:tavLst>
                                    </p:anim>
                                    <p:animEffect transition="in" filter="fade">
                                      <p:cBhvr>
                                        <p:cTn id="54" dur="500"/>
                                        <p:tgtEl>
                                          <p:spTgt spid="4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9"/>
                                        </p:tgtEl>
                                        <p:attrNameLst>
                                          <p:attrName>style.visibility</p:attrName>
                                        </p:attrNameLst>
                                      </p:cBhvr>
                                      <p:to>
                                        <p:strVal val="visible"/>
                                      </p:to>
                                    </p:set>
                                    <p:anim calcmode="lin" valueType="num">
                                      <p:cBhvr>
                                        <p:cTn id="57" dur="500" fill="hold"/>
                                        <p:tgtEl>
                                          <p:spTgt spid="39"/>
                                        </p:tgtEl>
                                        <p:attrNameLst>
                                          <p:attrName>ppt_w</p:attrName>
                                        </p:attrNameLst>
                                      </p:cBhvr>
                                      <p:tavLst>
                                        <p:tav tm="0">
                                          <p:val>
                                            <p:fltVal val="0"/>
                                          </p:val>
                                        </p:tav>
                                        <p:tav tm="100000">
                                          <p:val>
                                            <p:strVal val="#ppt_w"/>
                                          </p:val>
                                        </p:tav>
                                      </p:tavLst>
                                    </p:anim>
                                    <p:anim calcmode="lin" valueType="num">
                                      <p:cBhvr>
                                        <p:cTn id="58" dur="500" fill="hold"/>
                                        <p:tgtEl>
                                          <p:spTgt spid="39"/>
                                        </p:tgtEl>
                                        <p:attrNameLst>
                                          <p:attrName>ppt_h</p:attrName>
                                        </p:attrNameLst>
                                      </p:cBhvr>
                                      <p:tavLst>
                                        <p:tav tm="0">
                                          <p:val>
                                            <p:fltVal val="0"/>
                                          </p:val>
                                        </p:tav>
                                        <p:tav tm="100000">
                                          <p:val>
                                            <p:strVal val="#ppt_h"/>
                                          </p:val>
                                        </p:tav>
                                      </p:tavLst>
                                    </p:anim>
                                    <p:animEffect transition="in" filter="fade">
                                      <p:cBhvr>
                                        <p:cTn id="59" dur="500"/>
                                        <p:tgtEl>
                                          <p:spTgt spid="39"/>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6"/>
                                        </p:tgtEl>
                                        <p:attrNameLst>
                                          <p:attrName>style.visibility</p:attrName>
                                        </p:attrNameLst>
                                      </p:cBhvr>
                                      <p:to>
                                        <p:strVal val="visible"/>
                                      </p:to>
                                    </p:set>
                                    <p:anim calcmode="lin" valueType="num">
                                      <p:cBhvr>
                                        <p:cTn id="62" dur="500" fill="hold"/>
                                        <p:tgtEl>
                                          <p:spTgt spid="36"/>
                                        </p:tgtEl>
                                        <p:attrNameLst>
                                          <p:attrName>ppt_w</p:attrName>
                                        </p:attrNameLst>
                                      </p:cBhvr>
                                      <p:tavLst>
                                        <p:tav tm="0">
                                          <p:val>
                                            <p:fltVal val="0"/>
                                          </p:val>
                                        </p:tav>
                                        <p:tav tm="100000">
                                          <p:val>
                                            <p:strVal val="#ppt_w"/>
                                          </p:val>
                                        </p:tav>
                                      </p:tavLst>
                                    </p:anim>
                                    <p:anim calcmode="lin" valueType="num">
                                      <p:cBhvr>
                                        <p:cTn id="63" dur="500" fill="hold"/>
                                        <p:tgtEl>
                                          <p:spTgt spid="36"/>
                                        </p:tgtEl>
                                        <p:attrNameLst>
                                          <p:attrName>ppt_h</p:attrName>
                                        </p:attrNameLst>
                                      </p:cBhvr>
                                      <p:tavLst>
                                        <p:tav tm="0">
                                          <p:val>
                                            <p:fltVal val="0"/>
                                          </p:val>
                                        </p:tav>
                                        <p:tav tm="100000">
                                          <p:val>
                                            <p:strVal val="#ppt_h"/>
                                          </p:val>
                                        </p:tav>
                                      </p:tavLst>
                                    </p:anim>
                                    <p:animEffect transition="in" filter="fade">
                                      <p:cBhvr>
                                        <p:cTn id="64" dur="500"/>
                                        <p:tgtEl>
                                          <p:spTgt spid="36"/>
                                        </p:tgtEl>
                                      </p:cBhvr>
                                    </p:animEffect>
                                  </p:childTnLst>
                                </p:cTn>
                              </p:par>
                              <p:par>
                                <p:cTn id="65" presetID="10" presetClass="entr" presetSubtype="0" fill="hold" nodeType="withEffect">
                                  <p:stCondLst>
                                    <p:cond delay="0"/>
                                  </p:stCondLst>
                                  <p:childTnLst>
                                    <p:set>
                                      <p:cBhvr>
                                        <p:cTn id="66" dur="1" fill="hold">
                                          <p:stCondLst>
                                            <p:cond delay="0"/>
                                          </p:stCondLst>
                                        </p:cTn>
                                        <p:tgtEl>
                                          <p:spTgt spid="43"/>
                                        </p:tgtEl>
                                        <p:attrNameLst>
                                          <p:attrName>style.visibility</p:attrName>
                                        </p:attrNameLst>
                                      </p:cBhvr>
                                      <p:to>
                                        <p:strVal val="visible"/>
                                      </p:to>
                                    </p:set>
                                    <p:animEffect transition="in" filter="fade">
                                      <p:cBhvr>
                                        <p:cTn id="67" dur="1000"/>
                                        <p:tgtEl>
                                          <p:spTgt spid="43"/>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par>
                                <p:cTn id="73" presetID="20"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wedge">
                                      <p:cBhvr>
                                        <p:cTn id="75" dur="1000"/>
                                        <p:tgtEl>
                                          <p:spTgt spid="9"/>
                                        </p:tgtEl>
                                      </p:cBhvr>
                                    </p:animEffect>
                                  </p:childTnLst>
                                </p:cTn>
                              </p:par>
                              <p:par>
                                <p:cTn id="76" presetID="10" presetClass="entr" presetSubtype="0" fill="hold" nodeType="withEffect">
                                  <p:stCondLst>
                                    <p:cond delay="0"/>
                                  </p:stCondLst>
                                  <p:childTnLst>
                                    <p:set>
                                      <p:cBhvr>
                                        <p:cTn id="77" dur="1" fill="hold">
                                          <p:stCondLst>
                                            <p:cond delay="0"/>
                                          </p:stCondLst>
                                        </p:cTn>
                                        <p:tgtEl>
                                          <p:spTgt spid="54"/>
                                        </p:tgtEl>
                                        <p:attrNameLst>
                                          <p:attrName>style.visibility</p:attrName>
                                        </p:attrNameLst>
                                      </p:cBhvr>
                                      <p:to>
                                        <p:strVal val="visible"/>
                                      </p:to>
                                    </p:set>
                                    <p:animEffect transition="in" filter="fade">
                                      <p:cBhvr>
                                        <p:cTn id="78" dur="10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30" grpId="0" bldLvl="0" animBg="1"/>
      <p:bldP spid="31" grpId="0" bldLvl="0" animBg="1"/>
      <p:bldP spid="32" grpId="0" bldLvl="0" animBg="1"/>
      <p:bldP spid="33" grpId="0" bldLvl="0" animBg="1"/>
      <p:bldP spid="34" grpId="0" bldLvl="0" animBg="1"/>
      <p:bldP spid="35" grpId="0" bldLvl="0" animBg="1"/>
      <p:bldP spid="36" grpId="0" bldLvl="0" animBg="1"/>
      <p:bldP spid="37" grpId="0" bldLvl="0" animBg="1"/>
      <p:bldP spid="38" grpId="0" bldLvl="0" animBg="1"/>
      <p:bldP spid="39" grpId="0" bldLvl="0" animBg="1"/>
      <p:bldP spid="40" grpId="0" bldLvl="0" animBg="1"/>
      <p:bldP spid="41" grpId="0" bldLvl="0" animBg="1"/>
      <p:bldP spid="42" grpId="0" bldLvl="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工作经验总结</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Up Arrow 61"/>
          <p:cNvSpPr/>
          <p:nvPr/>
        </p:nvSpPr>
        <p:spPr>
          <a:xfrm rot="5400000">
            <a:off x="4377080" y="-376516"/>
            <a:ext cx="444347" cy="6511836"/>
          </a:xfrm>
          <a:prstGeom prst="upArrow">
            <a:avLst>
              <a:gd name="adj1" fmla="val 50000"/>
              <a:gd name="adj2" fmla="val 6714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Bent Arrow 59"/>
          <p:cNvSpPr/>
          <p:nvPr/>
        </p:nvSpPr>
        <p:spPr>
          <a:xfrm rot="5400000" flipH="1">
            <a:off x="1752448" y="1328576"/>
            <a:ext cx="929316" cy="1747538"/>
          </a:xfrm>
          <a:prstGeom prst="bentArrow">
            <a:avLst>
              <a:gd name="adj1" fmla="val 12379"/>
              <a:gd name="adj2" fmla="val 14760"/>
              <a:gd name="adj3" fmla="val 20722"/>
              <a:gd name="adj4" fmla="val 2949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Bent Arrow 34"/>
          <p:cNvSpPr/>
          <p:nvPr/>
        </p:nvSpPr>
        <p:spPr>
          <a:xfrm rot="5400000" flipH="1">
            <a:off x="3758654" y="1328576"/>
            <a:ext cx="929316" cy="1747538"/>
          </a:xfrm>
          <a:prstGeom prst="bentArrow">
            <a:avLst>
              <a:gd name="adj1" fmla="val 12379"/>
              <a:gd name="adj2" fmla="val 14760"/>
              <a:gd name="adj3" fmla="val 20722"/>
              <a:gd name="adj4" fmla="val 2949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Bent Arrow 35"/>
          <p:cNvSpPr/>
          <p:nvPr/>
        </p:nvSpPr>
        <p:spPr>
          <a:xfrm rot="5400000" flipH="1">
            <a:off x="5764860" y="1328576"/>
            <a:ext cx="929316" cy="1747538"/>
          </a:xfrm>
          <a:prstGeom prst="bentArrow">
            <a:avLst>
              <a:gd name="adj1" fmla="val 12379"/>
              <a:gd name="adj2" fmla="val 14760"/>
              <a:gd name="adj3" fmla="val 20722"/>
              <a:gd name="adj4" fmla="val 2949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Bent Arrow 38"/>
          <p:cNvSpPr/>
          <p:nvPr/>
        </p:nvSpPr>
        <p:spPr>
          <a:xfrm rot="16200000" flipH="1" flipV="1">
            <a:off x="1752448" y="2692465"/>
            <a:ext cx="929316" cy="1747538"/>
          </a:xfrm>
          <a:prstGeom prst="bentArrow">
            <a:avLst>
              <a:gd name="adj1" fmla="val 12379"/>
              <a:gd name="adj2" fmla="val 14760"/>
              <a:gd name="adj3" fmla="val 2072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8" name="Bent Arrow 39"/>
          <p:cNvSpPr/>
          <p:nvPr/>
        </p:nvSpPr>
        <p:spPr>
          <a:xfrm rot="16200000" flipH="1" flipV="1">
            <a:off x="3758654" y="2692465"/>
            <a:ext cx="929316" cy="1747538"/>
          </a:xfrm>
          <a:prstGeom prst="bentArrow">
            <a:avLst>
              <a:gd name="adj1" fmla="val 12379"/>
              <a:gd name="adj2" fmla="val 14760"/>
              <a:gd name="adj3" fmla="val 20722"/>
              <a:gd name="adj4" fmla="val 2949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9" name="Bent Arrow 40"/>
          <p:cNvSpPr/>
          <p:nvPr/>
        </p:nvSpPr>
        <p:spPr>
          <a:xfrm rot="16200000" flipH="1" flipV="1">
            <a:off x="5764860" y="2692465"/>
            <a:ext cx="929316" cy="1747538"/>
          </a:xfrm>
          <a:prstGeom prst="bentArrow">
            <a:avLst>
              <a:gd name="adj1" fmla="val 12379"/>
              <a:gd name="adj2" fmla="val 14760"/>
              <a:gd name="adj3" fmla="val 20722"/>
              <a:gd name="adj4" fmla="val 29493"/>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0" name="TextBox 41"/>
          <p:cNvSpPr txBox="1"/>
          <p:nvPr/>
        </p:nvSpPr>
        <p:spPr>
          <a:xfrm>
            <a:off x="1343336" y="1553046"/>
            <a:ext cx="1028730"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sp>
        <p:nvSpPr>
          <p:cNvPr id="51" name="TextBox 42"/>
          <p:cNvSpPr txBox="1"/>
          <p:nvPr/>
        </p:nvSpPr>
        <p:spPr>
          <a:xfrm>
            <a:off x="1343338" y="3994140"/>
            <a:ext cx="1094390"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sp>
        <p:nvSpPr>
          <p:cNvPr id="2" name="TextBox 43"/>
          <p:cNvSpPr txBox="1"/>
          <p:nvPr/>
        </p:nvSpPr>
        <p:spPr>
          <a:xfrm>
            <a:off x="3349543" y="1553046"/>
            <a:ext cx="1064279"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sp>
        <p:nvSpPr>
          <p:cNvPr id="3" name="TextBox 44"/>
          <p:cNvSpPr txBox="1"/>
          <p:nvPr/>
        </p:nvSpPr>
        <p:spPr>
          <a:xfrm>
            <a:off x="3357366" y="4002321"/>
            <a:ext cx="1036791"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sp>
        <p:nvSpPr>
          <p:cNvPr id="54" name="TextBox 45"/>
          <p:cNvSpPr txBox="1"/>
          <p:nvPr/>
        </p:nvSpPr>
        <p:spPr>
          <a:xfrm>
            <a:off x="5355750" y="1553046"/>
            <a:ext cx="1084867"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nvGrpSpPr>
          <p:cNvPr id="4" name="Group 46"/>
          <p:cNvGrpSpPr/>
          <p:nvPr/>
        </p:nvGrpSpPr>
        <p:grpSpPr>
          <a:xfrm>
            <a:off x="6742348" y="1206055"/>
            <a:ext cx="468960" cy="455534"/>
            <a:chOff x="7924284" y="2223917"/>
            <a:chExt cx="469021" cy="455593"/>
          </a:xfrm>
        </p:grpSpPr>
        <p:sp>
          <p:nvSpPr>
            <p:cNvPr id="56" name="Teardrop 47"/>
            <p:cNvSpPr>
              <a:spLocks noChangeAspect="1"/>
            </p:cNvSpPr>
            <p:nvPr/>
          </p:nvSpPr>
          <p:spPr>
            <a:xfrm>
              <a:off x="7924284" y="2223917"/>
              <a:ext cx="469021" cy="455593"/>
            </a:xfrm>
            <a:prstGeom prst="teardrop">
              <a:avLst/>
            </a:prstGeom>
            <a:no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7" name="Freeform 13"/>
            <p:cNvSpPr>
              <a:spLocks noEditPoints="1"/>
            </p:cNvSpPr>
            <p:nvPr/>
          </p:nvSpPr>
          <p:spPr bwMode="auto">
            <a:xfrm>
              <a:off x="8034808" y="2338100"/>
              <a:ext cx="250825" cy="188913"/>
            </a:xfrm>
            <a:custGeom>
              <a:avLst/>
              <a:gdLst/>
              <a:ahLst/>
              <a:cxnLst>
                <a:cxn ang="0">
                  <a:pos x="158" y="119"/>
                </a:cxn>
                <a:cxn ang="0">
                  <a:pos x="0" y="119"/>
                </a:cxn>
                <a:cxn ang="0">
                  <a:pos x="0" y="0"/>
                </a:cxn>
                <a:cxn ang="0">
                  <a:pos x="8" y="0"/>
                </a:cxn>
                <a:cxn ang="0">
                  <a:pos x="8" y="108"/>
                </a:cxn>
                <a:cxn ang="0">
                  <a:pos x="158" y="108"/>
                </a:cxn>
                <a:cxn ang="0">
                  <a:pos x="158" y="119"/>
                </a:cxn>
                <a:cxn ang="0">
                  <a:pos x="147" y="98"/>
                </a:cxn>
                <a:cxn ang="0">
                  <a:pos x="19" y="98"/>
                </a:cxn>
                <a:cxn ang="0">
                  <a:pos x="19" y="54"/>
                </a:cxn>
                <a:cxn ang="0">
                  <a:pos x="54" y="9"/>
                </a:cxn>
                <a:cxn ang="0">
                  <a:pos x="97" y="54"/>
                </a:cxn>
                <a:cxn ang="0">
                  <a:pos x="127" y="28"/>
                </a:cxn>
                <a:cxn ang="0">
                  <a:pos x="147" y="98"/>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chemeClr val="accent5"/>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58" name="Group 49"/>
          <p:cNvGrpSpPr/>
          <p:nvPr/>
        </p:nvGrpSpPr>
        <p:grpSpPr>
          <a:xfrm>
            <a:off x="4732348" y="4075051"/>
            <a:ext cx="468960" cy="455534"/>
            <a:chOff x="6890529" y="2162362"/>
            <a:chExt cx="469021" cy="455593"/>
          </a:xfrm>
        </p:grpSpPr>
        <p:sp>
          <p:nvSpPr>
            <p:cNvPr id="59" name="Teardrop 50"/>
            <p:cNvSpPr>
              <a:spLocks noChangeAspect="1"/>
            </p:cNvSpPr>
            <p:nvPr/>
          </p:nvSpPr>
          <p:spPr>
            <a:xfrm>
              <a:off x="6890529" y="2162362"/>
              <a:ext cx="469021" cy="455593"/>
            </a:xfrm>
            <a:prstGeom prst="teardrop">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0" name="Freeform 103"/>
            <p:cNvSpPr>
              <a:spLocks noEditPoints="1"/>
            </p:cNvSpPr>
            <p:nvPr/>
          </p:nvSpPr>
          <p:spPr bwMode="auto">
            <a:xfrm>
              <a:off x="7030053" y="2231059"/>
              <a:ext cx="196634" cy="289547"/>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4"/>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1" name="Group 52"/>
          <p:cNvGrpSpPr/>
          <p:nvPr/>
        </p:nvGrpSpPr>
        <p:grpSpPr>
          <a:xfrm>
            <a:off x="2691167" y="4075051"/>
            <a:ext cx="468960" cy="455534"/>
            <a:chOff x="4823118" y="2223917"/>
            <a:chExt cx="469021" cy="455593"/>
          </a:xfrm>
        </p:grpSpPr>
        <p:sp>
          <p:nvSpPr>
            <p:cNvPr id="62" name="Teardrop 53"/>
            <p:cNvSpPr>
              <a:spLocks noChangeAspect="1"/>
            </p:cNvSpPr>
            <p:nvPr/>
          </p:nvSpPr>
          <p:spPr>
            <a:xfrm>
              <a:off x="4823118" y="2223917"/>
              <a:ext cx="469021" cy="455593"/>
            </a:xfrm>
            <a:prstGeom prst="teardrop">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3" name="Freeform 5"/>
            <p:cNvSpPr>
              <a:spLocks noEditPoints="1"/>
            </p:cNvSpPr>
            <p:nvPr/>
          </p:nvSpPr>
          <p:spPr bwMode="auto">
            <a:xfrm>
              <a:off x="4949420" y="2334408"/>
              <a:ext cx="235936" cy="23593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accent2"/>
            </a:solidFill>
            <a:ln w="9525">
              <a:noFill/>
              <a:round/>
            </a:ln>
          </p:spPr>
          <p:txBody>
            <a:bodyPr vert="horz" wrap="square" lIns="91428" tIns="45714" rIns="91428" bIns="45714" numCol="1" anchor="t" anchorCtr="0" compatLnSpc="1"/>
            <a:lstStyle/>
            <a:p>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4" name="Group 55"/>
          <p:cNvGrpSpPr/>
          <p:nvPr/>
        </p:nvGrpSpPr>
        <p:grpSpPr>
          <a:xfrm>
            <a:off x="4732348" y="1206055"/>
            <a:ext cx="468960" cy="455534"/>
            <a:chOff x="5924943" y="2223917"/>
            <a:chExt cx="469021" cy="455593"/>
          </a:xfrm>
        </p:grpSpPr>
        <p:sp>
          <p:nvSpPr>
            <p:cNvPr id="65" name="Teardrop 56"/>
            <p:cNvSpPr>
              <a:spLocks noChangeAspect="1"/>
            </p:cNvSpPr>
            <p:nvPr/>
          </p:nvSpPr>
          <p:spPr>
            <a:xfrm>
              <a:off x="5924943" y="2223917"/>
              <a:ext cx="469021" cy="455593"/>
            </a:xfrm>
            <a:prstGeom prst="teardrop">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6" name="Freeform 36"/>
            <p:cNvSpPr>
              <a:spLocks noEditPoints="1"/>
            </p:cNvSpPr>
            <p:nvPr/>
          </p:nvSpPr>
          <p:spPr bwMode="auto">
            <a:xfrm>
              <a:off x="6069782" y="2334408"/>
              <a:ext cx="203200" cy="220663"/>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accent3"/>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67" name="Group 63"/>
          <p:cNvGrpSpPr/>
          <p:nvPr/>
        </p:nvGrpSpPr>
        <p:grpSpPr>
          <a:xfrm>
            <a:off x="2713577" y="1206055"/>
            <a:ext cx="468960" cy="455534"/>
            <a:chOff x="3699782" y="2223917"/>
            <a:chExt cx="469021" cy="455593"/>
          </a:xfrm>
        </p:grpSpPr>
        <p:sp>
          <p:nvSpPr>
            <p:cNvPr id="68" name="Teardrop 68"/>
            <p:cNvSpPr>
              <a:spLocks noChangeAspect="1"/>
            </p:cNvSpPr>
            <p:nvPr/>
          </p:nvSpPr>
          <p:spPr>
            <a:xfrm>
              <a:off x="3699782" y="2223917"/>
              <a:ext cx="469021" cy="455593"/>
            </a:xfrm>
            <a:prstGeom prst="teardrop">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9" name="Freeform 117"/>
            <p:cNvSpPr/>
            <p:nvPr/>
          </p:nvSpPr>
          <p:spPr bwMode="auto">
            <a:xfrm>
              <a:off x="3850236" y="2359808"/>
              <a:ext cx="195263" cy="1952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accent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70" name="TextBox 70"/>
          <p:cNvSpPr txBox="1"/>
          <p:nvPr/>
        </p:nvSpPr>
        <p:spPr>
          <a:xfrm>
            <a:off x="5346227" y="3985829"/>
            <a:ext cx="1094390" cy="184150"/>
          </a:xfrm>
          <a:prstGeom prst="rect">
            <a:avLst/>
          </a:prstGeom>
          <a:noFill/>
        </p:spPr>
        <p:txBody>
          <a:bodyPr wrap="square" lIns="0" tIns="0" rIns="0" bIns="0" rtlCol="0" anchor="t">
            <a:spAutoFit/>
          </a:bodyPr>
          <a:lstStyle/>
          <a:p>
            <a:r>
              <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nvGrpSpPr>
          <p:cNvPr id="71" name="Group 87"/>
          <p:cNvGrpSpPr/>
          <p:nvPr/>
        </p:nvGrpSpPr>
        <p:grpSpPr>
          <a:xfrm>
            <a:off x="6742348" y="4075051"/>
            <a:ext cx="468960" cy="455534"/>
            <a:chOff x="6227259" y="4121421"/>
            <a:chExt cx="469021" cy="455593"/>
          </a:xfrm>
        </p:grpSpPr>
        <p:sp>
          <p:nvSpPr>
            <p:cNvPr id="72" name="Teardrop 73"/>
            <p:cNvSpPr>
              <a:spLocks noChangeAspect="1"/>
            </p:cNvSpPr>
            <p:nvPr/>
          </p:nvSpPr>
          <p:spPr>
            <a:xfrm>
              <a:off x="6227259" y="4121421"/>
              <a:ext cx="469021" cy="455593"/>
            </a:xfrm>
            <a:prstGeom prst="teardrop">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3" name="Freeform 152"/>
            <p:cNvSpPr>
              <a:spLocks noEditPoints="1"/>
            </p:cNvSpPr>
            <p:nvPr/>
          </p:nvSpPr>
          <p:spPr bwMode="auto">
            <a:xfrm>
              <a:off x="6357880" y="4225562"/>
              <a:ext cx="243066" cy="23676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accent6"/>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74" name="TextBox 88"/>
          <p:cNvSpPr txBox="1"/>
          <p:nvPr/>
        </p:nvSpPr>
        <p:spPr>
          <a:xfrm>
            <a:off x="1344209" y="1775173"/>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75" name="TextBox 89"/>
          <p:cNvSpPr txBox="1"/>
          <p:nvPr/>
        </p:nvSpPr>
        <p:spPr>
          <a:xfrm>
            <a:off x="3357366" y="1775173"/>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76" name="TextBox 90"/>
          <p:cNvSpPr txBox="1"/>
          <p:nvPr/>
        </p:nvSpPr>
        <p:spPr>
          <a:xfrm>
            <a:off x="5333056" y="1775173"/>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77" name="TextBox 91"/>
          <p:cNvSpPr txBox="1"/>
          <p:nvPr/>
        </p:nvSpPr>
        <p:spPr>
          <a:xfrm>
            <a:off x="1344209" y="3338166"/>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78" name="TextBox 92"/>
          <p:cNvSpPr txBox="1"/>
          <p:nvPr/>
        </p:nvSpPr>
        <p:spPr>
          <a:xfrm>
            <a:off x="3357366" y="3338166"/>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79" name="TextBox 97"/>
          <p:cNvSpPr txBox="1"/>
          <p:nvPr/>
        </p:nvSpPr>
        <p:spPr>
          <a:xfrm>
            <a:off x="5333056" y="3338166"/>
            <a:ext cx="1519800" cy="461645"/>
          </a:xfrm>
          <a:prstGeom prst="rect">
            <a:avLst/>
          </a:prstGeom>
          <a:noFill/>
        </p:spPr>
        <p:txBody>
          <a:bodyPr wrap="square" lIns="0" tIns="0" rIns="0" bIns="0" rtlCol="0">
            <a:spAutoFit/>
          </a:bodyPr>
          <a:lstStyle/>
          <a:p>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80" name="Freeform 152"/>
          <p:cNvSpPr>
            <a:spLocks noEditPoints="1"/>
          </p:cNvSpPr>
          <p:nvPr/>
        </p:nvSpPr>
        <p:spPr bwMode="auto">
          <a:xfrm>
            <a:off x="7946925" y="2517671"/>
            <a:ext cx="599443" cy="583906"/>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lumMod val="75000"/>
            </a:schemeClr>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1" name="Freeform 245"/>
          <p:cNvSpPr/>
          <p:nvPr/>
        </p:nvSpPr>
        <p:spPr bwMode="auto">
          <a:xfrm>
            <a:off x="597635" y="2640780"/>
            <a:ext cx="558356" cy="558356"/>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lumMod val="65000"/>
            </a:schemeClr>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107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p:cTn id="7" dur="500" fill="hold"/>
                                        <p:tgtEl>
                                          <p:spTgt spid="81"/>
                                        </p:tgtEl>
                                        <p:attrNameLst>
                                          <p:attrName>ppt_w</p:attrName>
                                        </p:attrNameLst>
                                      </p:cBhvr>
                                      <p:tavLst>
                                        <p:tav tm="0">
                                          <p:val>
                                            <p:fltVal val="0"/>
                                          </p:val>
                                        </p:tav>
                                        <p:tav tm="100000">
                                          <p:val>
                                            <p:strVal val="#ppt_w"/>
                                          </p:val>
                                        </p:tav>
                                      </p:tavLst>
                                    </p:anim>
                                    <p:anim calcmode="lin" valueType="num">
                                      <p:cBhvr>
                                        <p:cTn id="8" dur="500" fill="hold"/>
                                        <p:tgtEl>
                                          <p:spTgt spid="81"/>
                                        </p:tgtEl>
                                        <p:attrNameLst>
                                          <p:attrName>ppt_h</p:attrName>
                                        </p:attrNameLst>
                                      </p:cBhvr>
                                      <p:tavLst>
                                        <p:tav tm="0">
                                          <p:val>
                                            <p:fltVal val="0"/>
                                          </p:val>
                                        </p:tav>
                                        <p:tav tm="100000">
                                          <p:val>
                                            <p:strVal val="#ppt_h"/>
                                          </p:val>
                                        </p:tav>
                                      </p:tavLst>
                                    </p:anim>
                                    <p:animEffect transition="in" filter="fade">
                                      <p:cBhvr>
                                        <p:cTn id="9" dur="500"/>
                                        <p:tgtEl>
                                          <p:spTgt spid="81"/>
                                        </p:tgtEl>
                                      </p:cBhvr>
                                    </p:animEffect>
                                  </p:childTnLst>
                                </p:cTn>
                              </p:par>
                              <p:par>
                                <p:cTn id="10" presetID="18" presetClass="entr" presetSubtype="6" fill="hold" grpId="0" nodeType="with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strips(downRight)">
                                      <p:cBhvr>
                                        <p:cTn id="12" dur="500"/>
                                        <p:tgtEl>
                                          <p:spTgt spid="43"/>
                                        </p:tgtEl>
                                      </p:cBhvr>
                                    </p:animEffect>
                                  </p:childTnLst>
                                </p:cTn>
                              </p:par>
                              <p:par>
                                <p:cTn id="13" presetID="18" presetClass="entr" presetSubtype="3"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strips(upRight)">
                                      <p:cBhvr>
                                        <p:cTn id="15" dur="500"/>
                                        <p:tgtEl>
                                          <p:spTgt spid="44"/>
                                        </p:tgtEl>
                                      </p:cBhvr>
                                    </p:animEffect>
                                  </p:childTnLst>
                                </p:cTn>
                              </p:par>
                              <p:par>
                                <p:cTn id="16" presetID="53" presetClass="entr" presetSubtype="16"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 calcmode="lin" valueType="num">
                                      <p:cBhvr>
                                        <p:cTn id="18" dur="500" fill="hold"/>
                                        <p:tgtEl>
                                          <p:spTgt spid="67"/>
                                        </p:tgtEl>
                                        <p:attrNameLst>
                                          <p:attrName>ppt_w</p:attrName>
                                        </p:attrNameLst>
                                      </p:cBhvr>
                                      <p:tavLst>
                                        <p:tav tm="0">
                                          <p:val>
                                            <p:fltVal val="0"/>
                                          </p:val>
                                        </p:tav>
                                        <p:tav tm="100000">
                                          <p:val>
                                            <p:strVal val="#ppt_w"/>
                                          </p:val>
                                        </p:tav>
                                      </p:tavLst>
                                    </p:anim>
                                    <p:anim calcmode="lin" valueType="num">
                                      <p:cBhvr>
                                        <p:cTn id="19" dur="500" fill="hold"/>
                                        <p:tgtEl>
                                          <p:spTgt spid="67"/>
                                        </p:tgtEl>
                                        <p:attrNameLst>
                                          <p:attrName>ppt_h</p:attrName>
                                        </p:attrNameLst>
                                      </p:cBhvr>
                                      <p:tavLst>
                                        <p:tav tm="0">
                                          <p:val>
                                            <p:fltVal val="0"/>
                                          </p:val>
                                        </p:tav>
                                        <p:tav tm="100000">
                                          <p:val>
                                            <p:strVal val="#ppt_h"/>
                                          </p:val>
                                        </p:tav>
                                      </p:tavLst>
                                    </p:anim>
                                    <p:animEffect transition="in" filter="fade">
                                      <p:cBhvr>
                                        <p:cTn id="20" dur="500"/>
                                        <p:tgtEl>
                                          <p:spTgt spid="67"/>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anim calcmode="lin" valueType="num">
                                      <p:cBhvr>
                                        <p:cTn id="24" dur="500" fill="hold"/>
                                        <p:tgtEl>
                                          <p:spTgt spid="50"/>
                                        </p:tgtEl>
                                        <p:attrNameLst>
                                          <p:attrName>ppt_x</p:attrName>
                                        </p:attrNameLst>
                                      </p:cBhvr>
                                      <p:tavLst>
                                        <p:tav tm="0">
                                          <p:val>
                                            <p:strVal val="#ppt_x"/>
                                          </p:val>
                                        </p:tav>
                                        <p:tav tm="100000">
                                          <p:val>
                                            <p:strVal val="#ppt_x"/>
                                          </p:val>
                                        </p:tav>
                                      </p:tavLst>
                                    </p:anim>
                                    <p:anim calcmode="lin" valueType="num">
                                      <p:cBhvr>
                                        <p:cTn id="25" dur="500" fill="hold"/>
                                        <p:tgtEl>
                                          <p:spTgt spid="50"/>
                                        </p:tgtEl>
                                        <p:attrNameLst>
                                          <p:attrName>ppt_y</p:attrName>
                                        </p:attrNameLst>
                                      </p:cBhvr>
                                      <p:tavLst>
                                        <p:tav tm="0">
                                          <p:val>
                                            <p:strVal val="#ppt_y-.1"/>
                                          </p:val>
                                        </p:tav>
                                        <p:tav tm="100000">
                                          <p:val>
                                            <p:strVal val="#ppt_y"/>
                                          </p:val>
                                        </p:tav>
                                      </p:tavLst>
                                    </p:anim>
                                  </p:childTnLst>
                                </p:cTn>
                              </p:par>
                              <p:par>
                                <p:cTn id="26" presetID="10" presetClass="entr" presetSubtype="0" fill="hold" grpId="0" nodeType="withEffect">
                                  <p:stCondLst>
                                    <p:cond delay="0"/>
                                  </p:stCondLst>
                                  <p:childTnLst>
                                    <p:set>
                                      <p:cBhvr>
                                        <p:cTn id="27" dur="1" fill="hold">
                                          <p:stCondLst>
                                            <p:cond delay="0"/>
                                          </p:stCondLst>
                                        </p:cTn>
                                        <p:tgtEl>
                                          <p:spTgt spid="74"/>
                                        </p:tgtEl>
                                        <p:attrNameLst>
                                          <p:attrName>style.visibility</p:attrName>
                                        </p:attrNameLst>
                                      </p:cBhvr>
                                      <p:to>
                                        <p:strVal val="visible"/>
                                      </p:to>
                                    </p:set>
                                    <p:animEffect transition="in" filter="fade">
                                      <p:cBhvr>
                                        <p:cTn id="28" dur="1000"/>
                                        <p:tgtEl>
                                          <p:spTgt spid="74"/>
                                        </p:tgtEl>
                                      </p:cBhvr>
                                    </p:animEffect>
                                  </p:childTnLst>
                                </p:cTn>
                              </p:par>
                              <p:par>
                                <p:cTn id="29" presetID="18" presetClass="entr" presetSubtype="6" fill="hold" grpId="0" nodeType="with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strips(downRight)">
                                      <p:cBhvr>
                                        <p:cTn id="31" dur="500"/>
                                        <p:tgtEl>
                                          <p:spTgt spid="47"/>
                                        </p:tgtEl>
                                      </p:cBhvr>
                                    </p:animEffect>
                                  </p:childTnLst>
                                </p:cTn>
                              </p:par>
                              <p:par>
                                <p:cTn id="32" presetID="53" presetClass="entr" presetSubtype="16" fill="hold" nodeType="with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p:cTn id="34" dur="500" fill="hold"/>
                                        <p:tgtEl>
                                          <p:spTgt spid="61"/>
                                        </p:tgtEl>
                                        <p:attrNameLst>
                                          <p:attrName>ppt_w</p:attrName>
                                        </p:attrNameLst>
                                      </p:cBhvr>
                                      <p:tavLst>
                                        <p:tav tm="0">
                                          <p:val>
                                            <p:fltVal val="0"/>
                                          </p:val>
                                        </p:tav>
                                        <p:tav tm="100000">
                                          <p:val>
                                            <p:strVal val="#ppt_w"/>
                                          </p:val>
                                        </p:tav>
                                      </p:tavLst>
                                    </p:anim>
                                    <p:anim calcmode="lin" valueType="num">
                                      <p:cBhvr>
                                        <p:cTn id="35" dur="500" fill="hold"/>
                                        <p:tgtEl>
                                          <p:spTgt spid="61"/>
                                        </p:tgtEl>
                                        <p:attrNameLst>
                                          <p:attrName>ppt_h</p:attrName>
                                        </p:attrNameLst>
                                      </p:cBhvr>
                                      <p:tavLst>
                                        <p:tav tm="0">
                                          <p:val>
                                            <p:fltVal val="0"/>
                                          </p:val>
                                        </p:tav>
                                        <p:tav tm="100000">
                                          <p:val>
                                            <p:strVal val="#ppt_h"/>
                                          </p:val>
                                        </p:tav>
                                      </p:tavLst>
                                    </p:anim>
                                    <p:animEffect transition="in" filter="fade">
                                      <p:cBhvr>
                                        <p:cTn id="36" dur="500"/>
                                        <p:tgtEl>
                                          <p:spTgt spid="61"/>
                                        </p:tgtEl>
                                      </p:cBhvr>
                                    </p:animEffect>
                                  </p:childTnLst>
                                </p:cTn>
                              </p:par>
                              <p:par>
                                <p:cTn id="37" presetID="42" presetClass="entr" presetSubtype="0" fill="hold" grpId="0" nodeType="withEffect">
                                  <p:stCondLst>
                                    <p:cond delay="0"/>
                                  </p:stCondLst>
                                  <p:childTnLst>
                                    <p:set>
                                      <p:cBhvr>
                                        <p:cTn id="38" dur="1" fill="hold">
                                          <p:stCondLst>
                                            <p:cond delay="0"/>
                                          </p:stCondLst>
                                        </p:cTn>
                                        <p:tgtEl>
                                          <p:spTgt spid="51"/>
                                        </p:tgtEl>
                                        <p:attrNameLst>
                                          <p:attrName>style.visibility</p:attrName>
                                        </p:attrNameLst>
                                      </p:cBhvr>
                                      <p:to>
                                        <p:strVal val="visible"/>
                                      </p:to>
                                    </p:set>
                                    <p:animEffect transition="in" filter="fade">
                                      <p:cBhvr>
                                        <p:cTn id="39" dur="500"/>
                                        <p:tgtEl>
                                          <p:spTgt spid="51"/>
                                        </p:tgtEl>
                                      </p:cBhvr>
                                    </p:animEffect>
                                    <p:anim calcmode="lin" valueType="num">
                                      <p:cBhvr>
                                        <p:cTn id="40" dur="500" fill="hold"/>
                                        <p:tgtEl>
                                          <p:spTgt spid="51"/>
                                        </p:tgtEl>
                                        <p:attrNameLst>
                                          <p:attrName>ppt_x</p:attrName>
                                        </p:attrNameLst>
                                      </p:cBhvr>
                                      <p:tavLst>
                                        <p:tav tm="0">
                                          <p:val>
                                            <p:strVal val="#ppt_x"/>
                                          </p:val>
                                        </p:tav>
                                        <p:tav tm="100000">
                                          <p:val>
                                            <p:strVal val="#ppt_x"/>
                                          </p:val>
                                        </p:tav>
                                      </p:tavLst>
                                    </p:anim>
                                    <p:anim calcmode="lin" valueType="num">
                                      <p:cBhvr>
                                        <p:cTn id="41" dur="500" fill="hold"/>
                                        <p:tgtEl>
                                          <p:spTgt spid="51"/>
                                        </p:tgtEl>
                                        <p:attrNameLst>
                                          <p:attrName>ppt_y</p:attrName>
                                        </p:attrNameLst>
                                      </p:cBhvr>
                                      <p:tavLst>
                                        <p:tav tm="0">
                                          <p:val>
                                            <p:strVal val="#ppt_y+.1"/>
                                          </p:val>
                                        </p:tav>
                                        <p:tav tm="100000">
                                          <p:val>
                                            <p:strVal val="#ppt_y"/>
                                          </p:val>
                                        </p:tav>
                                      </p:tavLst>
                                    </p:anim>
                                  </p:childTnLst>
                                </p:cTn>
                              </p:par>
                              <p:par>
                                <p:cTn id="42" presetID="10" presetClass="entr" presetSubtype="0" fill="hold" grpId="0" nodeType="with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1000"/>
                                        <p:tgtEl>
                                          <p:spTgt spid="77"/>
                                        </p:tgtEl>
                                      </p:cBhvr>
                                    </p:animEffect>
                                  </p:childTnLst>
                                </p:cTn>
                              </p:par>
                              <p:par>
                                <p:cTn id="45" presetID="18" presetClass="entr" presetSubtype="3"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strips(upRight)">
                                      <p:cBhvr>
                                        <p:cTn id="47" dur="500"/>
                                        <p:tgtEl>
                                          <p:spTgt spid="45"/>
                                        </p:tgtEl>
                                      </p:cBhvr>
                                    </p:animEffect>
                                  </p:childTnLst>
                                </p:cTn>
                              </p:par>
                              <p:par>
                                <p:cTn id="48" presetID="53" presetClass="entr" presetSubtype="16" fill="hold" nodeType="withEffect">
                                  <p:stCondLst>
                                    <p:cond delay="0"/>
                                  </p:stCondLst>
                                  <p:childTnLst>
                                    <p:set>
                                      <p:cBhvr>
                                        <p:cTn id="49" dur="1" fill="hold">
                                          <p:stCondLst>
                                            <p:cond delay="0"/>
                                          </p:stCondLst>
                                        </p:cTn>
                                        <p:tgtEl>
                                          <p:spTgt spid="64"/>
                                        </p:tgtEl>
                                        <p:attrNameLst>
                                          <p:attrName>style.visibility</p:attrName>
                                        </p:attrNameLst>
                                      </p:cBhvr>
                                      <p:to>
                                        <p:strVal val="visible"/>
                                      </p:to>
                                    </p:set>
                                    <p:anim calcmode="lin" valueType="num">
                                      <p:cBhvr>
                                        <p:cTn id="50" dur="500" fill="hold"/>
                                        <p:tgtEl>
                                          <p:spTgt spid="64"/>
                                        </p:tgtEl>
                                        <p:attrNameLst>
                                          <p:attrName>ppt_w</p:attrName>
                                        </p:attrNameLst>
                                      </p:cBhvr>
                                      <p:tavLst>
                                        <p:tav tm="0">
                                          <p:val>
                                            <p:fltVal val="0"/>
                                          </p:val>
                                        </p:tav>
                                        <p:tav tm="100000">
                                          <p:val>
                                            <p:strVal val="#ppt_w"/>
                                          </p:val>
                                        </p:tav>
                                      </p:tavLst>
                                    </p:anim>
                                    <p:anim calcmode="lin" valueType="num">
                                      <p:cBhvr>
                                        <p:cTn id="51" dur="500" fill="hold"/>
                                        <p:tgtEl>
                                          <p:spTgt spid="64"/>
                                        </p:tgtEl>
                                        <p:attrNameLst>
                                          <p:attrName>ppt_h</p:attrName>
                                        </p:attrNameLst>
                                      </p:cBhvr>
                                      <p:tavLst>
                                        <p:tav tm="0">
                                          <p:val>
                                            <p:fltVal val="0"/>
                                          </p:val>
                                        </p:tav>
                                        <p:tav tm="100000">
                                          <p:val>
                                            <p:strVal val="#ppt_h"/>
                                          </p:val>
                                        </p:tav>
                                      </p:tavLst>
                                    </p:anim>
                                    <p:animEffect transition="in" filter="fade">
                                      <p:cBhvr>
                                        <p:cTn id="52" dur="500"/>
                                        <p:tgtEl>
                                          <p:spTgt spid="64"/>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2"/>
                                        </p:tgtEl>
                                        <p:attrNameLst>
                                          <p:attrName>style.visibility</p:attrName>
                                        </p:attrNameLst>
                                      </p:cBhvr>
                                      <p:to>
                                        <p:strVal val="visible"/>
                                      </p:to>
                                    </p:set>
                                    <p:animEffect transition="in" filter="fade">
                                      <p:cBhvr>
                                        <p:cTn id="55" dur="500"/>
                                        <p:tgtEl>
                                          <p:spTgt spid="2"/>
                                        </p:tgtEl>
                                      </p:cBhvr>
                                    </p:animEffect>
                                    <p:anim calcmode="lin" valueType="num">
                                      <p:cBhvr>
                                        <p:cTn id="56" dur="500" fill="hold"/>
                                        <p:tgtEl>
                                          <p:spTgt spid="2"/>
                                        </p:tgtEl>
                                        <p:attrNameLst>
                                          <p:attrName>ppt_x</p:attrName>
                                        </p:attrNameLst>
                                      </p:cBhvr>
                                      <p:tavLst>
                                        <p:tav tm="0">
                                          <p:val>
                                            <p:strVal val="#ppt_x"/>
                                          </p:val>
                                        </p:tav>
                                        <p:tav tm="100000">
                                          <p:val>
                                            <p:strVal val="#ppt_x"/>
                                          </p:val>
                                        </p:tav>
                                      </p:tavLst>
                                    </p:anim>
                                    <p:anim calcmode="lin" valueType="num">
                                      <p:cBhvr>
                                        <p:cTn id="57" dur="500" fill="hold"/>
                                        <p:tgtEl>
                                          <p:spTgt spid="2"/>
                                        </p:tgtEl>
                                        <p:attrNameLst>
                                          <p:attrName>ppt_y</p:attrName>
                                        </p:attrNameLst>
                                      </p:cBhvr>
                                      <p:tavLst>
                                        <p:tav tm="0">
                                          <p:val>
                                            <p:strVal val="#ppt_y-.1"/>
                                          </p:val>
                                        </p:tav>
                                        <p:tav tm="100000">
                                          <p:val>
                                            <p:strVal val="#ppt_y"/>
                                          </p:val>
                                        </p:tav>
                                      </p:tavLst>
                                    </p:anim>
                                  </p:childTnLst>
                                </p:cTn>
                              </p:par>
                              <p:par>
                                <p:cTn id="58" presetID="10" presetClass="entr" presetSubtype="0" fill="hold" grpId="0" nodeType="withEffect">
                                  <p:stCondLst>
                                    <p:cond delay="0"/>
                                  </p:stCondLst>
                                  <p:childTnLst>
                                    <p:set>
                                      <p:cBhvr>
                                        <p:cTn id="59" dur="1" fill="hold">
                                          <p:stCondLst>
                                            <p:cond delay="0"/>
                                          </p:stCondLst>
                                        </p:cTn>
                                        <p:tgtEl>
                                          <p:spTgt spid="75"/>
                                        </p:tgtEl>
                                        <p:attrNameLst>
                                          <p:attrName>style.visibility</p:attrName>
                                        </p:attrNameLst>
                                      </p:cBhvr>
                                      <p:to>
                                        <p:strVal val="visible"/>
                                      </p:to>
                                    </p:set>
                                    <p:animEffect transition="in" filter="fade">
                                      <p:cBhvr>
                                        <p:cTn id="60" dur="1000"/>
                                        <p:tgtEl>
                                          <p:spTgt spid="75"/>
                                        </p:tgtEl>
                                      </p:cBhvr>
                                    </p:animEffect>
                                  </p:childTnLst>
                                </p:cTn>
                              </p:par>
                              <p:par>
                                <p:cTn id="61" presetID="18" presetClass="entr" presetSubtype="6" fill="hold" grpId="0" nodeType="withEffect">
                                  <p:stCondLst>
                                    <p:cond delay="0"/>
                                  </p:stCondLst>
                                  <p:childTnLst>
                                    <p:set>
                                      <p:cBhvr>
                                        <p:cTn id="62" dur="1" fill="hold">
                                          <p:stCondLst>
                                            <p:cond delay="0"/>
                                          </p:stCondLst>
                                        </p:cTn>
                                        <p:tgtEl>
                                          <p:spTgt spid="48"/>
                                        </p:tgtEl>
                                        <p:attrNameLst>
                                          <p:attrName>style.visibility</p:attrName>
                                        </p:attrNameLst>
                                      </p:cBhvr>
                                      <p:to>
                                        <p:strVal val="visible"/>
                                      </p:to>
                                    </p:set>
                                    <p:animEffect transition="in" filter="strips(downRight)">
                                      <p:cBhvr>
                                        <p:cTn id="63" dur="500"/>
                                        <p:tgtEl>
                                          <p:spTgt spid="48"/>
                                        </p:tgtEl>
                                      </p:cBhvr>
                                    </p:animEffect>
                                  </p:childTnLst>
                                </p:cTn>
                              </p:par>
                              <p:par>
                                <p:cTn id="64" presetID="53" presetClass="entr" presetSubtype="16" fill="hold" nodeType="withEffect">
                                  <p:stCondLst>
                                    <p:cond delay="0"/>
                                  </p:stCondLst>
                                  <p:childTnLst>
                                    <p:set>
                                      <p:cBhvr>
                                        <p:cTn id="65" dur="1" fill="hold">
                                          <p:stCondLst>
                                            <p:cond delay="0"/>
                                          </p:stCondLst>
                                        </p:cTn>
                                        <p:tgtEl>
                                          <p:spTgt spid="58"/>
                                        </p:tgtEl>
                                        <p:attrNameLst>
                                          <p:attrName>style.visibility</p:attrName>
                                        </p:attrNameLst>
                                      </p:cBhvr>
                                      <p:to>
                                        <p:strVal val="visible"/>
                                      </p:to>
                                    </p:set>
                                    <p:anim calcmode="lin" valueType="num">
                                      <p:cBhvr>
                                        <p:cTn id="66" dur="500" fill="hold"/>
                                        <p:tgtEl>
                                          <p:spTgt spid="58"/>
                                        </p:tgtEl>
                                        <p:attrNameLst>
                                          <p:attrName>ppt_w</p:attrName>
                                        </p:attrNameLst>
                                      </p:cBhvr>
                                      <p:tavLst>
                                        <p:tav tm="0">
                                          <p:val>
                                            <p:fltVal val="0"/>
                                          </p:val>
                                        </p:tav>
                                        <p:tav tm="100000">
                                          <p:val>
                                            <p:strVal val="#ppt_w"/>
                                          </p:val>
                                        </p:tav>
                                      </p:tavLst>
                                    </p:anim>
                                    <p:anim calcmode="lin" valueType="num">
                                      <p:cBhvr>
                                        <p:cTn id="67" dur="500" fill="hold"/>
                                        <p:tgtEl>
                                          <p:spTgt spid="58"/>
                                        </p:tgtEl>
                                        <p:attrNameLst>
                                          <p:attrName>ppt_h</p:attrName>
                                        </p:attrNameLst>
                                      </p:cBhvr>
                                      <p:tavLst>
                                        <p:tav tm="0">
                                          <p:val>
                                            <p:fltVal val="0"/>
                                          </p:val>
                                        </p:tav>
                                        <p:tav tm="100000">
                                          <p:val>
                                            <p:strVal val="#ppt_h"/>
                                          </p:val>
                                        </p:tav>
                                      </p:tavLst>
                                    </p:anim>
                                    <p:animEffect transition="in" filter="fade">
                                      <p:cBhvr>
                                        <p:cTn id="68" dur="500"/>
                                        <p:tgtEl>
                                          <p:spTgt spid="58"/>
                                        </p:tgtEl>
                                      </p:cBhvr>
                                    </p:animEffect>
                                  </p:childTnLst>
                                </p:cTn>
                              </p:par>
                              <p:par>
                                <p:cTn id="69" presetID="42" presetClass="entr" presetSubtype="0" fill="hold" grpId="0" nodeType="withEffect">
                                  <p:stCondLst>
                                    <p:cond delay="0"/>
                                  </p:stCondLst>
                                  <p:childTnLst>
                                    <p:set>
                                      <p:cBhvr>
                                        <p:cTn id="70" dur="1" fill="hold">
                                          <p:stCondLst>
                                            <p:cond delay="0"/>
                                          </p:stCondLst>
                                        </p:cTn>
                                        <p:tgtEl>
                                          <p:spTgt spid="3"/>
                                        </p:tgtEl>
                                        <p:attrNameLst>
                                          <p:attrName>style.visibility</p:attrName>
                                        </p:attrNameLst>
                                      </p:cBhvr>
                                      <p:to>
                                        <p:strVal val="visible"/>
                                      </p:to>
                                    </p:set>
                                    <p:animEffect transition="in" filter="fade">
                                      <p:cBhvr>
                                        <p:cTn id="71" dur="500"/>
                                        <p:tgtEl>
                                          <p:spTgt spid="3"/>
                                        </p:tgtEl>
                                      </p:cBhvr>
                                    </p:animEffect>
                                    <p:anim calcmode="lin" valueType="num">
                                      <p:cBhvr>
                                        <p:cTn id="72" dur="500" fill="hold"/>
                                        <p:tgtEl>
                                          <p:spTgt spid="3"/>
                                        </p:tgtEl>
                                        <p:attrNameLst>
                                          <p:attrName>ppt_x</p:attrName>
                                        </p:attrNameLst>
                                      </p:cBhvr>
                                      <p:tavLst>
                                        <p:tav tm="0">
                                          <p:val>
                                            <p:strVal val="#ppt_x"/>
                                          </p:val>
                                        </p:tav>
                                        <p:tav tm="100000">
                                          <p:val>
                                            <p:strVal val="#ppt_x"/>
                                          </p:val>
                                        </p:tav>
                                      </p:tavLst>
                                    </p:anim>
                                    <p:anim calcmode="lin" valueType="num">
                                      <p:cBhvr>
                                        <p:cTn id="73" dur="500" fill="hold"/>
                                        <p:tgtEl>
                                          <p:spTgt spid="3"/>
                                        </p:tgtEl>
                                        <p:attrNameLst>
                                          <p:attrName>ppt_y</p:attrName>
                                        </p:attrNameLst>
                                      </p:cBhvr>
                                      <p:tavLst>
                                        <p:tav tm="0">
                                          <p:val>
                                            <p:strVal val="#ppt_y+.1"/>
                                          </p:val>
                                        </p:tav>
                                        <p:tav tm="100000">
                                          <p:val>
                                            <p:strVal val="#ppt_y"/>
                                          </p:val>
                                        </p:tav>
                                      </p:tavLst>
                                    </p:anim>
                                  </p:childTnLst>
                                </p:cTn>
                              </p:par>
                              <p:par>
                                <p:cTn id="74" presetID="10" presetClass="entr" presetSubtype="0" fill="hold" grpId="0" nodeType="withEffect">
                                  <p:stCondLst>
                                    <p:cond delay="0"/>
                                  </p:stCondLst>
                                  <p:childTnLst>
                                    <p:set>
                                      <p:cBhvr>
                                        <p:cTn id="75" dur="1" fill="hold">
                                          <p:stCondLst>
                                            <p:cond delay="0"/>
                                          </p:stCondLst>
                                        </p:cTn>
                                        <p:tgtEl>
                                          <p:spTgt spid="78"/>
                                        </p:tgtEl>
                                        <p:attrNameLst>
                                          <p:attrName>style.visibility</p:attrName>
                                        </p:attrNameLst>
                                      </p:cBhvr>
                                      <p:to>
                                        <p:strVal val="visible"/>
                                      </p:to>
                                    </p:set>
                                    <p:animEffect transition="in" filter="fade">
                                      <p:cBhvr>
                                        <p:cTn id="76" dur="1000"/>
                                        <p:tgtEl>
                                          <p:spTgt spid="78"/>
                                        </p:tgtEl>
                                      </p:cBhvr>
                                    </p:animEffect>
                                  </p:childTnLst>
                                </p:cTn>
                              </p:par>
                              <p:par>
                                <p:cTn id="77" presetID="18" presetClass="entr" presetSubtype="3" fill="hold" grpId="0" nodeType="withEffect">
                                  <p:stCondLst>
                                    <p:cond delay="0"/>
                                  </p:stCondLst>
                                  <p:childTnLst>
                                    <p:set>
                                      <p:cBhvr>
                                        <p:cTn id="78" dur="1" fill="hold">
                                          <p:stCondLst>
                                            <p:cond delay="0"/>
                                          </p:stCondLst>
                                        </p:cTn>
                                        <p:tgtEl>
                                          <p:spTgt spid="46"/>
                                        </p:tgtEl>
                                        <p:attrNameLst>
                                          <p:attrName>style.visibility</p:attrName>
                                        </p:attrNameLst>
                                      </p:cBhvr>
                                      <p:to>
                                        <p:strVal val="visible"/>
                                      </p:to>
                                    </p:set>
                                    <p:animEffect transition="in" filter="strips(upRight)">
                                      <p:cBhvr>
                                        <p:cTn id="79" dur="500"/>
                                        <p:tgtEl>
                                          <p:spTgt spid="46"/>
                                        </p:tgtEl>
                                      </p:cBhvr>
                                    </p:animEffect>
                                  </p:childTnLst>
                                </p:cTn>
                              </p:par>
                              <p:par>
                                <p:cTn id="80" presetID="53" presetClass="entr" presetSubtype="16" fill="hold" nodeType="withEffect">
                                  <p:stCondLst>
                                    <p:cond delay="0"/>
                                  </p:stCondLst>
                                  <p:childTnLst>
                                    <p:set>
                                      <p:cBhvr>
                                        <p:cTn id="81" dur="1" fill="hold">
                                          <p:stCondLst>
                                            <p:cond delay="0"/>
                                          </p:stCondLst>
                                        </p:cTn>
                                        <p:tgtEl>
                                          <p:spTgt spid="4"/>
                                        </p:tgtEl>
                                        <p:attrNameLst>
                                          <p:attrName>style.visibility</p:attrName>
                                        </p:attrNameLst>
                                      </p:cBhvr>
                                      <p:to>
                                        <p:strVal val="visible"/>
                                      </p:to>
                                    </p:set>
                                    <p:anim calcmode="lin" valueType="num">
                                      <p:cBhvr>
                                        <p:cTn id="82" dur="500" fill="hold"/>
                                        <p:tgtEl>
                                          <p:spTgt spid="4"/>
                                        </p:tgtEl>
                                        <p:attrNameLst>
                                          <p:attrName>ppt_w</p:attrName>
                                        </p:attrNameLst>
                                      </p:cBhvr>
                                      <p:tavLst>
                                        <p:tav tm="0">
                                          <p:val>
                                            <p:fltVal val="0"/>
                                          </p:val>
                                        </p:tav>
                                        <p:tav tm="100000">
                                          <p:val>
                                            <p:strVal val="#ppt_w"/>
                                          </p:val>
                                        </p:tav>
                                      </p:tavLst>
                                    </p:anim>
                                    <p:anim calcmode="lin" valueType="num">
                                      <p:cBhvr>
                                        <p:cTn id="83" dur="500" fill="hold"/>
                                        <p:tgtEl>
                                          <p:spTgt spid="4"/>
                                        </p:tgtEl>
                                        <p:attrNameLst>
                                          <p:attrName>ppt_h</p:attrName>
                                        </p:attrNameLst>
                                      </p:cBhvr>
                                      <p:tavLst>
                                        <p:tav tm="0">
                                          <p:val>
                                            <p:fltVal val="0"/>
                                          </p:val>
                                        </p:tav>
                                        <p:tav tm="100000">
                                          <p:val>
                                            <p:strVal val="#ppt_h"/>
                                          </p:val>
                                        </p:tav>
                                      </p:tavLst>
                                    </p:anim>
                                    <p:animEffect transition="in" filter="fade">
                                      <p:cBhvr>
                                        <p:cTn id="84" dur="500"/>
                                        <p:tgtEl>
                                          <p:spTgt spid="4"/>
                                        </p:tgtEl>
                                      </p:cBhvr>
                                    </p:animEffect>
                                  </p:childTnLst>
                                </p:cTn>
                              </p:par>
                              <p:par>
                                <p:cTn id="85" presetID="47" presetClass="entr" presetSubtype="0" fill="hold" grpId="0" nodeType="withEffect">
                                  <p:stCondLst>
                                    <p:cond delay="0"/>
                                  </p:stCondLst>
                                  <p:childTnLst>
                                    <p:set>
                                      <p:cBhvr>
                                        <p:cTn id="86" dur="1" fill="hold">
                                          <p:stCondLst>
                                            <p:cond delay="0"/>
                                          </p:stCondLst>
                                        </p:cTn>
                                        <p:tgtEl>
                                          <p:spTgt spid="54"/>
                                        </p:tgtEl>
                                        <p:attrNameLst>
                                          <p:attrName>style.visibility</p:attrName>
                                        </p:attrNameLst>
                                      </p:cBhvr>
                                      <p:to>
                                        <p:strVal val="visible"/>
                                      </p:to>
                                    </p:set>
                                    <p:animEffect transition="in" filter="fade">
                                      <p:cBhvr>
                                        <p:cTn id="87" dur="500"/>
                                        <p:tgtEl>
                                          <p:spTgt spid="54"/>
                                        </p:tgtEl>
                                      </p:cBhvr>
                                    </p:animEffect>
                                    <p:anim calcmode="lin" valueType="num">
                                      <p:cBhvr>
                                        <p:cTn id="88" dur="500" fill="hold"/>
                                        <p:tgtEl>
                                          <p:spTgt spid="54"/>
                                        </p:tgtEl>
                                        <p:attrNameLst>
                                          <p:attrName>ppt_x</p:attrName>
                                        </p:attrNameLst>
                                      </p:cBhvr>
                                      <p:tavLst>
                                        <p:tav tm="0">
                                          <p:val>
                                            <p:strVal val="#ppt_x"/>
                                          </p:val>
                                        </p:tav>
                                        <p:tav tm="100000">
                                          <p:val>
                                            <p:strVal val="#ppt_x"/>
                                          </p:val>
                                        </p:tav>
                                      </p:tavLst>
                                    </p:anim>
                                    <p:anim calcmode="lin" valueType="num">
                                      <p:cBhvr>
                                        <p:cTn id="89" dur="500" fill="hold"/>
                                        <p:tgtEl>
                                          <p:spTgt spid="54"/>
                                        </p:tgtEl>
                                        <p:attrNameLst>
                                          <p:attrName>ppt_y</p:attrName>
                                        </p:attrNameLst>
                                      </p:cBhvr>
                                      <p:tavLst>
                                        <p:tav tm="0">
                                          <p:val>
                                            <p:strVal val="#ppt_y-.1"/>
                                          </p:val>
                                        </p:tav>
                                        <p:tav tm="100000">
                                          <p:val>
                                            <p:strVal val="#ppt_y"/>
                                          </p:val>
                                        </p:tav>
                                      </p:tavLst>
                                    </p:anim>
                                  </p:childTnLst>
                                </p:cTn>
                              </p:par>
                              <p:par>
                                <p:cTn id="90" presetID="10" presetClass="entr" presetSubtype="0" fill="hold" grpId="0" nodeType="withEffect">
                                  <p:stCondLst>
                                    <p:cond delay="0"/>
                                  </p:stCondLst>
                                  <p:childTnLst>
                                    <p:set>
                                      <p:cBhvr>
                                        <p:cTn id="91" dur="1" fill="hold">
                                          <p:stCondLst>
                                            <p:cond delay="0"/>
                                          </p:stCondLst>
                                        </p:cTn>
                                        <p:tgtEl>
                                          <p:spTgt spid="76"/>
                                        </p:tgtEl>
                                        <p:attrNameLst>
                                          <p:attrName>style.visibility</p:attrName>
                                        </p:attrNameLst>
                                      </p:cBhvr>
                                      <p:to>
                                        <p:strVal val="visible"/>
                                      </p:to>
                                    </p:set>
                                    <p:animEffect transition="in" filter="fade">
                                      <p:cBhvr>
                                        <p:cTn id="92" dur="1000"/>
                                        <p:tgtEl>
                                          <p:spTgt spid="76"/>
                                        </p:tgtEl>
                                      </p:cBhvr>
                                    </p:animEffect>
                                  </p:childTnLst>
                                </p:cTn>
                              </p:par>
                              <p:par>
                                <p:cTn id="93" presetID="18" presetClass="entr" presetSubtype="6" fill="hold" grpId="0"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strips(downRight)">
                                      <p:cBhvr>
                                        <p:cTn id="95" dur="500"/>
                                        <p:tgtEl>
                                          <p:spTgt spid="49"/>
                                        </p:tgtEl>
                                      </p:cBhvr>
                                    </p:animEffect>
                                  </p:childTnLst>
                                </p:cTn>
                              </p:par>
                              <p:par>
                                <p:cTn id="96" presetID="53" presetClass="entr" presetSubtype="16" fill="hold" nodeType="withEffect">
                                  <p:stCondLst>
                                    <p:cond delay="0"/>
                                  </p:stCondLst>
                                  <p:childTnLst>
                                    <p:set>
                                      <p:cBhvr>
                                        <p:cTn id="97" dur="1" fill="hold">
                                          <p:stCondLst>
                                            <p:cond delay="0"/>
                                          </p:stCondLst>
                                        </p:cTn>
                                        <p:tgtEl>
                                          <p:spTgt spid="71"/>
                                        </p:tgtEl>
                                        <p:attrNameLst>
                                          <p:attrName>style.visibility</p:attrName>
                                        </p:attrNameLst>
                                      </p:cBhvr>
                                      <p:to>
                                        <p:strVal val="visible"/>
                                      </p:to>
                                    </p:set>
                                    <p:anim calcmode="lin" valueType="num">
                                      <p:cBhvr>
                                        <p:cTn id="98" dur="500" fill="hold"/>
                                        <p:tgtEl>
                                          <p:spTgt spid="71"/>
                                        </p:tgtEl>
                                        <p:attrNameLst>
                                          <p:attrName>ppt_w</p:attrName>
                                        </p:attrNameLst>
                                      </p:cBhvr>
                                      <p:tavLst>
                                        <p:tav tm="0">
                                          <p:val>
                                            <p:fltVal val="0"/>
                                          </p:val>
                                        </p:tav>
                                        <p:tav tm="100000">
                                          <p:val>
                                            <p:strVal val="#ppt_w"/>
                                          </p:val>
                                        </p:tav>
                                      </p:tavLst>
                                    </p:anim>
                                    <p:anim calcmode="lin" valueType="num">
                                      <p:cBhvr>
                                        <p:cTn id="99" dur="500" fill="hold"/>
                                        <p:tgtEl>
                                          <p:spTgt spid="71"/>
                                        </p:tgtEl>
                                        <p:attrNameLst>
                                          <p:attrName>ppt_h</p:attrName>
                                        </p:attrNameLst>
                                      </p:cBhvr>
                                      <p:tavLst>
                                        <p:tav tm="0">
                                          <p:val>
                                            <p:fltVal val="0"/>
                                          </p:val>
                                        </p:tav>
                                        <p:tav tm="100000">
                                          <p:val>
                                            <p:strVal val="#ppt_h"/>
                                          </p:val>
                                        </p:tav>
                                      </p:tavLst>
                                    </p:anim>
                                    <p:animEffect transition="in" filter="fade">
                                      <p:cBhvr>
                                        <p:cTn id="100" dur="500"/>
                                        <p:tgtEl>
                                          <p:spTgt spid="71"/>
                                        </p:tgtEl>
                                      </p:cBhvr>
                                    </p:animEffect>
                                  </p:childTnLst>
                                </p:cTn>
                              </p:par>
                              <p:par>
                                <p:cTn id="101" presetID="42" presetClass="entr" presetSubtype="0" fill="hold" grpId="0" nodeType="withEffect">
                                  <p:stCondLst>
                                    <p:cond delay="0"/>
                                  </p:stCondLst>
                                  <p:childTnLst>
                                    <p:set>
                                      <p:cBhvr>
                                        <p:cTn id="102" dur="1" fill="hold">
                                          <p:stCondLst>
                                            <p:cond delay="0"/>
                                          </p:stCondLst>
                                        </p:cTn>
                                        <p:tgtEl>
                                          <p:spTgt spid="70"/>
                                        </p:tgtEl>
                                        <p:attrNameLst>
                                          <p:attrName>style.visibility</p:attrName>
                                        </p:attrNameLst>
                                      </p:cBhvr>
                                      <p:to>
                                        <p:strVal val="visible"/>
                                      </p:to>
                                    </p:set>
                                    <p:animEffect transition="in" filter="fade">
                                      <p:cBhvr>
                                        <p:cTn id="103" dur="500"/>
                                        <p:tgtEl>
                                          <p:spTgt spid="70"/>
                                        </p:tgtEl>
                                      </p:cBhvr>
                                    </p:animEffect>
                                    <p:anim calcmode="lin" valueType="num">
                                      <p:cBhvr>
                                        <p:cTn id="104" dur="500" fill="hold"/>
                                        <p:tgtEl>
                                          <p:spTgt spid="70"/>
                                        </p:tgtEl>
                                        <p:attrNameLst>
                                          <p:attrName>ppt_x</p:attrName>
                                        </p:attrNameLst>
                                      </p:cBhvr>
                                      <p:tavLst>
                                        <p:tav tm="0">
                                          <p:val>
                                            <p:strVal val="#ppt_x"/>
                                          </p:val>
                                        </p:tav>
                                        <p:tav tm="100000">
                                          <p:val>
                                            <p:strVal val="#ppt_x"/>
                                          </p:val>
                                        </p:tav>
                                      </p:tavLst>
                                    </p:anim>
                                    <p:anim calcmode="lin" valueType="num">
                                      <p:cBhvr>
                                        <p:cTn id="105" dur="500" fill="hold"/>
                                        <p:tgtEl>
                                          <p:spTgt spid="70"/>
                                        </p:tgtEl>
                                        <p:attrNameLst>
                                          <p:attrName>ppt_y</p:attrName>
                                        </p:attrNameLst>
                                      </p:cBhvr>
                                      <p:tavLst>
                                        <p:tav tm="0">
                                          <p:val>
                                            <p:strVal val="#ppt_y+.1"/>
                                          </p:val>
                                        </p:tav>
                                        <p:tav tm="100000">
                                          <p:val>
                                            <p:strVal val="#ppt_y"/>
                                          </p:val>
                                        </p:tav>
                                      </p:tavLst>
                                    </p:anim>
                                  </p:childTnLst>
                                </p:cTn>
                              </p:par>
                              <p:par>
                                <p:cTn id="106" presetID="10" presetClass="entr" presetSubtype="0" fill="hold" grpId="0" nodeType="withEffect">
                                  <p:stCondLst>
                                    <p:cond delay="0"/>
                                  </p:stCondLst>
                                  <p:childTnLst>
                                    <p:set>
                                      <p:cBhvr>
                                        <p:cTn id="107" dur="1" fill="hold">
                                          <p:stCondLst>
                                            <p:cond delay="0"/>
                                          </p:stCondLst>
                                        </p:cTn>
                                        <p:tgtEl>
                                          <p:spTgt spid="79"/>
                                        </p:tgtEl>
                                        <p:attrNameLst>
                                          <p:attrName>style.visibility</p:attrName>
                                        </p:attrNameLst>
                                      </p:cBhvr>
                                      <p:to>
                                        <p:strVal val="visible"/>
                                      </p:to>
                                    </p:set>
                                    <p:animEffect transition="in" filter="fade">
                                      <p:cBhvr>
                                        <p:cTn id="108" dur="1000"/>
                                        <p:tgtEl>
                                          <p:spTgt spid="79"/>
                                        </p:tgtEl>
                                      </p:cBhvr>
                                    </p:animEffect>
                                  </p:childTnLst>
                                </p:cTn>
                              </p:par>
                              <p:par>
                                <p:cTn id="109" presetID="53" presetClass="entr" presetSubtype="16" fill="hold" grpId="0" nodeType="withEffect">
                                  <p:stCondLst>
                                    <p:cond delay="0"/>
                                  </p:stCondLst>
                                  <p:childTnLst>
                                    <p:set>
                                      <p:cBhvr>
                                        <p:cTn id="110" dur="1" fill="hold">
                                          <p:stCondLst>
                                            <p:cond delay="0"/>
                                          </p:stCondLst>
                                        </p:cTn>
                                        <p:tgtEl>
                                          <p:spTgt spid="80"/>
                                        </p:tgtEl>
                                        <p:attrNameLst>
                                          <p:attrName>style.visibility</p:attrName>
                                        </p:attrNameLst>
                                      </p:cBhvr>
                                      <p:to>
                                        <p:strVal val="visible"/>
                                      </p:to>
                                    </p:set>
                                    <p:anim calcmode="lin" valueType="num">
                                      <p:cBhvr>
                                        <p:cTn id="111" dur="500" fill="hold"/>
                                        <p:tgtEl>
                                          <p:spTgt spid="80"/>
                                        </p:tgtEl>
                                        <p:attrNameLst>
                                          <p:attrName>ppt_w</p:attrName>
                                        </p:attrNameLst>
                                      </p:cBhvr>
                                      <p:tavLst>
                                        <p:tav tm="0">
                                          <p:val>
                                            <p:fltVal val="0"/>
                                          </p:val>
                                        </p:tav>
                                        <p:tav tm="100000">
                                          <p:val>
                                            <p:strVal val="#ppt_w"/>
                                          </p:val>
                                        </p:tav>
                                      </p:tavLst>
                                    </p:anim>
                                    <p:anim calcmode="lin" valueType="num">
                                      <p:cBhvr>
                                        <p:cTn id="112" dur="500" fill="hold"/>
                                        <p:tgtEl>
                                          <p:spTgt spid="80"/>
                                        </p:tgtEl>
                                        <p:attrNameLst>
                                          <p:attrName>ppt_h</p:attrName>
                                        </p:attrNameLst>
                                      </p:cBhvr>
                                      <p:tavLst>
                                        <p:tav tm="0">
                                          <p:val>
                                            <p:fltVal val="0"/>
                                          </p:val>
                                        </p:tav>
                                        <p:tav tm="100000">
                                          <p:val>
                                            <p:strVal val="#ppt_h"/>
                                          </p:val>
                                        </p:tav>
                                      </p:tavLst>
                                    </p:anim>
                                    <p:animEffect transition="in" filter="fade">
                                      <p:cBhvr>
                                        <p:cTn id="113"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p:bldP spid="44" grpId="0" bldLvl="0" animBg="1"/>
      <p:bldP spid="45" grpId="0" bldLvl="0" animBg="1"/>
      <p:bldP spid="46" grpId="0" bldLvl="0" animBg="1"/>
      <p:bldP spid="47" grpId="0" bldLvl="0" animBg="1"/>
      <p:bldP spid="48" grpId="0" bldLvl="0" animBg="1"/>
      <p:bldP spid="49" grpId="0" bldLvl="0" animBg="1"/>
      <p:bldP spid="50" grpId="0"/>
      <p:bldP spid="51" grpId="0"/>
      <p:bldP spid="2" grpId="0"/>
      <p:bldP spid="3" grpId="0"/>
      <p:bldP spid="54" grpId="0"/>
      <p:bldP spid="70" grpId="0"/>
      <p:bldP spid="74" grpId="0"/>
      <p:bldP spid="75" grpId="0"/>
      <p:bldP spid="76" grpId="0"/>
      <p:bldP spid="77" grpId="0"/>
      <p:bldP spid="78" grpId="0"/>
      <p:bldP spid="79" grpId="0"/>
      <p:bldP spid="80" grpId="0" bldLvl="0" animBg="1"/>
      <p:bldP spid="81"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51" y="733"/>
            <a:ext cx="9143498" cy="5142935"/>
          </a:xfrm>
          <a:prstGeom prst="rect">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20"/>
          </a:p>
        </p:txBody>
      </p:sp>
      <p:sp>
        <p:nvSpPr>
          <p:cNvPr id="13" name="矩形 12"/>
          <p:cNvSpPr/>
          <p:nvPr/>
        </p:nvSpPr>
        <p:spPr>
          <a:xfrm>
            <a:off x="0" y="1516380"/>
            <a:ext cx="9132570" cy="2099310"/>
          </a:xfrm>
          <a:prstGeom prst="rect">
            <a:avLst/>
          </a:prstGeom>
          <a:blipFill rotWithShape="1">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custDataLst>
              <p:tags r:id="rId1"/>
            </p:custDataLst>
          </p:nvPr>
        </p:nvSpPr>
        <p:spPr>
          <a:xfrm flipH="1">
            <a:off x="2493323" y="1773995"/>
            <a:ext cx="1548477" cy="1548477"/>
          </a:xfrm>
          <a:custGeom>
            <a:avLst/>
            <a:gdLst>
              <a:gd name="connsiteX0" fmla="*/ 0 w 2219325"/>
              <a:gd name="connsiteY0" fmla="*/ 0 h 1514475"/>
              <a:gd name="connsiteX1" fmla="*/ 2219325 w 2219325"/>
              <a:gd name="connsiteY1" fmla="*/ 0 h 1514475"/>
              <a:gd name="connsiteX2" fmla="*/ 2219325 w 2219325"/>
              <a:gd name="connsiteY2" fmla="*/ 1514475 h 1514475"/>
              <a:gd name="connsiteX3" fmla="*/ 0 w 2219325"/>
              <a:gd name="connsiteY3" fmla="*/ 1514475 h 1514475"/>
              <a:gd name="connsiteX4" fmla="*/ 0 w 2219325"/>
              <a:gd name="connsiteY4" fmla="*/ 1214437 h 1514475"/>
              <a:gd name="connsiteX5" fmla="*/ 238125 w 2219325"/>
              <a:gd name="connsiteY5" fmla="*/ 1214437 h 1514475"/>
              <a:gd name="connsiteX6" fmla="*/ 238125 w 2219325"/>
              <a:gd name="connsiteY6" fmla="*/ 300037 h 1514475"/>
              <a:gd name="connsiteX7" fmla="*/ 0 w 2219325"/>
              <a:gd name="connsiteY7" fmla="*/ 300037 h 1514475"/>
              <a:gd name="connsiteX0-1" fmla="*/ 238125 w 2219325"/>
              <a:gd name="connsiteY0-2" fmla="*/ 300037 h 1514475"/>
              <a:gd name="connsiteX1-3" fmla="*/ 0 w 2219325"/>
              <a:gd name="connsiteY1-4" fmla="*/ 300037 h 1514475"/>
              <a:gd name="connsiteX2-5" fmla="*/ 0 w 2219325"/>
              <a:gd name="connsiteY2-6" fmla="*/ 0 h 1514475"/>
              <a:gd name="connsiteX3-7" fmla="*/ 2219325 w 2219325"/>
              <a:gd name="connsiteY3-8" fmla="*/ 0 h 1514475"/>
              <a:gd name="connsiteX4-9" fmla="*/ 2219325 w 2219325"/>
              <a:gd name="connsiteY4-10" fmla="*/ 1514475 h 1514475"/>
              <a:gd name="connsiteX5-11" fmla="*/ 0 w 2219325"/>
              <a:gd name="connsiteY5-12" fmla="*/ 1514475 h 1514475"/>
              <a:gd name="connsiteX6-13" fmla="*/ 0 w 2219325"/>
              <a:gd name="connsiteY6-14" fmla="*/ 1214437 h 1514475"/>
              <a:gd name="connsiteX7-15" fmla="*/ 238125 w 2219325"/>
              <a:gd name="connsiteY7-16" fmla="*/ 1214437 h 1514475"/>
              <a:gd name="connsiteX8" fmla="*/ 329565 w 2219325"/>
              <a:gd name="connsiteY8" fmla="*/ 391477 h 1514475"/>
              <a:gd name="connsiteX0-17" fmla="*/ 0 w 2219325"/>
              <a:gd name="connsiteY0-18" fmla="*/ 300037 h 1514475"/>
              <a:gd name="connsiteX1-19" fmla="*/ 0 w 2219325"/>
              <a:gd name="connsiteY1-20" fmla="*/ 0 h 1514475"/>
              <a:gd name="connsiteX2-21" fmla="*/ 2219325 w 2219325"/>
              <a:gd name="connsiteY2-22" fmla="*/ 0 h 1514475"/>
              <a:gd name="connsiteX3-23" fmla="*/ 2219325 w 2219325"/>
              <a:gd name="connsiteY3-24" fmla="*/ 1514475 h 1514475"/>
              <a:gd name="connsiteX4-25" fmla="*/ 0 w 2219325"/>
              <a:gd name="connsiteY4-26" fmla="*/ 1514475 h 1514475"/>
              <a:gd name="connsiteX5-27" fmla="*/ 0 w 2219325"/>
              <a:gd name="connsiteY5-28" fmla="*/ 1214437 h 1514475"/>
              <a:gd name="connsiteX6-29" fmla="*/ 238125 w 2219325"/>
              <a:gd name="connsiteY6-30" fmla="*/ 1214437 h 1514475"/>
              <a:gd name="connsiteX7-31" fmla="*/ 329565 w 2219325"/>
              <a:gd name="connsiteY7-32" fmla="*/ 391477 h 1514475"/>
              <a:gd name="connsiteX0-33" fmla="*/ 0 w 2219325"/>
              <a:gd name="connsiteY0-34" fmla="*/ 300037 h 1514475"/>
              <a:gd name="connsiteX1-35" fmla="*/ 0 w 2219325"/>
              <a:gd name="connsiteY1-36" fmla="*/ 0 h 1514475"/>
              <a:gd name="connsiteX2-37" fmla="*/ 2219325 w 2219325"/>
              <a:gd name="connsiteY2-38" fmla="*/ 0 h 1514475"/>
              <a:gd name="connsiteX3-39" fmla="*/ 2219325 w 2219325"/>
              <a:gd name="connsiteY3-40" fmla="*/ 1514475 h 1514475"/>
              <a:gd name="connsiteX4-41" fmla="*/ 0 w 2219325"/>
              <a:gd name="connsiteY4-42" fmla="*/ 1514475 h 1514475"/>
              <a:gd name="connsiteX5-43" fmla="*/ 0 w 2219325"/>
              <a:gd name="connsiteY5-44" fmla="*/ 1214437 h 1514475"/>
              <a:gd name="connsiteX6-45" fmla="*/ 238125 w 2219325"/>
              <a:gd name="connsiteY6-46" fmla="*/ 1214437 h 1514475"/>
              <a:gd name="connsiteX0-47" fmla="*/ 0 w 2219325"/>
              <a:gd name="connsiteY0-48" fmla="*/ 300037 h 1514475"/>
              <a:gd name="connsiteX1-49" fmla="*/ 0 w 2219325"/>
              <a:gd name="connsiteY1-50" fmla="*/ 0 h 1514475"/>
              <a:gd name="connsiteX2-51" fmla="*/ 2219325 w 2219325"/>
              <a:gd name="connsiteY2-52" fmla="*/ 0 h 1514475"/>
              <a:gd name="connsiteX3-53" fmla="*/ 2219325 w 2219325"/>
              <a:gd name="connsiteY3-54" fmla="*/ 1514475 h 1514475"/>
              <a:gd name="connsiteX4-55" fmla="*/ 0 w 2219325"/>
              <a:gd name="connsiteY4-56" fmla="*/ 1514475 h 1514475"/>
              <a:gd name="connsiteX5-57" fmla="*/ 0 w 2219325"/>
              <a:gd name="connsiteY5-58" fmla="*/ 1214437 h 151447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219325" h="1514475">
                <a:moveTo>
                  <a:pt x="0" y="300037"/>
                </a:moveTo>
                <a:lnTo>
                  <a:pt x="0" y="0"/>
                </a:lnTo>
                <a:lnTo>
                  <a:pt x="2219325" y="0"/>
                </a:lnTo>
                <a:lnTo>
                  <a:pt x="2219325" y="1514475"/>
                </a:lnTo>
                <a:lnTo>
                  <a:pt x="0" y="1514475"/>
                </a:lnTo>
                <a:lnTo>
                  <a:pt x="0" y="1214437"/>
                </a:lnTo>
              </a:path>
            </a:pathLst>
          </a:cu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420">
              <a:solidFill>
                <a:schemeClr val="bg1"/>
              </a:solidFill>
              <a:latin typeface="Arial" panose="020B0604020202020204" pitchFamily="34" charset="0"/>
              <a:ea typeface="微软雅黑" panose="020B0503020204020204" charset="-122"/>
              <a:sym typeface="Arial" panose="020B0604020202020204" pitchFamily="34" charset="0"/>
            </a:endParaRPr>
          </a:p>
        </p:txBody>
      </p:sp>
      <p:cxnSp>
        <p:nvCxnSpPr>
          <p:cNvPr id="17" name="直接连接符 16"/>
          <p:cNvCxnSpPr/>
          <p:nvPr>
            <p:custDataLst>
              <p:tags r:id="rId2"/>
            </p:custDataLst>
          </p:nvPr>
        </p:nvCxnSpPr>
        <p:spPr>
          <a:xfrm>
            <a:off x="3614069" y="2804781"/>
            <a:ext cx="329962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MH_Entry_1"/>
          <p:cNvSpPr/>
          <p:nvPr>
            <p:custDataLst>
              <p:tags r:id="rId3"/>
            </p:custDataLst>
          </p:nvPr>
        </p:nvSpPr>
        <p:spPr>
          <a:xfrm>
            <a:off x="3613785" y="2117725"/>
            <a:ext cx="3302000" cy="708025"/>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1" fmla="*/ 0 w 2520280"/>
              <a:gd name="connsiteY0-2" fmla="*/ 1584176 h 1872208"/>
              <a:gd name="connsiteX1-3" fmla="*/ 2520280 w 2520280"/>
              <a:gd name="connsiteY1-4" fmla="*/ 1584176 h 1872208"/>
              <a:gd name="connsiteX2-5" fmla="*/ 2520280 w 2520280"/>
              <a:gd name="connsiteY2-6" fmla="*/ 1872208 h 1872208"/>
              <a:gd name="connsiteX3-7" fmla="*/ 0 w 2520280"/>
              <a:gd name="connsiteY3-8" fmla="*/ 1872208 h 1872208"/>
              <a:gd name="connsiteX4-9" fmla="*/ 0 w 2520280"/>
              <a:gd name="connsiteY4-10" fmla="*/ 1584176 h 1872208"/>
              <a:gd name="connsiteX5-11" fmla="*/ 0 w 2520280"/>
              <a:gd name="connsiteY5-12" fmla="*/ 0 h 1872208"/>
              <a:gd name="connsiteX6-13" fmla="*/ 2520280 w 2520280"/>
              <a:gd name="connsiteY6-14" fmla="*/ 0 h 1872208"/>
              <a:gd name="connsiteX7-15" fmla="*/ 0 w 2520280"/>
              <a:gd name="connsiteY7-16" fmla="*/ 0 h 1872208"/>
              <a:gd name="connsiteX0-17" fmla="*/ 0 w 2520280"/>
              <a:gd name="connsiteY0-18" fmla="*/ 1872208 h 1872208"/>
              <a:gd name="connsiteX1-19" fmla="*/ 2520280 w 2520280"/>
              <a:gd name="connsiteY1-20" fmla="*/ 1584176 h 1872208"/>
              <a:gd name="connsiteX2-21" fmla="*/ 2520280 w 2520280"/>
              <a:gd name="connsiteY2-22" fmla="*/ 1872208 h 1872208"/>
              <a:gd name="connsiteX3-23" fmla="*/ 0 w 2520280"/>
              <a:gd name="connsiteY3-24" fmla="*/ 1872208 h 1872208"/>
              <a:gd name="connsiteX4-25" fmla="*/ 0 w 2520280"/>
              <a:gd name="connsiteY4-26" fmla="*/ 0 h 1872208"/>
              <a:gd name="connsiteX5-27" fmla="*/ 2520280 w 2520280"/>
              <a:gd name="connsiteY5-28" fmla="*/ 0 h 1872208"/>
              <a:gd name="connsiteX6-29" fmla="*/ 0 w 2520280"/>
              <a:gd name="connsiteY6-30" fmla="*/ 0 h 1872208"/>
              <a:gd name="connsiteX0-31" fmla="*/ 0 w 2520280"/>
              <a:gd name="connsiteY0-32" fmla="*/ 1872208 h 1872208"/>
              <a:gd name="connsiteX1-33" fmla="*/ 2520280 w 2520280"/>
              <a:gd name="connsiteY1-34" fmla="*/ 1872208 h 1872208"/>
              <a:gd name="connsiteX2-35" fmla="*/ 0 w 2520280"/>
              <a:gd name="connsiteY2-36" fmla="*/ 1872208 h 1872208"/>
              <a:gd name="connsiteX3-37" fmla="*/ 0 w 2520280"/>
              <a:gd name="connsiteY3-38" fmla="*/ 0 h 1872208"/>
              <a:gd name="connsiteX4-39" fmla="*/ 2520280 w 2520280"/>
              <a:gd name="connsiteY4-40" fmla="*/ 0 h 1872208"/>
              <a:gd name="connsiteX5-41" fmla="*/ 0 w 2520280"/>
              <a:gd name="connsiteY5-42" fmla="*/ 0 h 1872208"/>
              <a:gd name="connsiteX0-43" fmla="*/ 0 w 2520280"/>
              <a:gd name="connsiteY0-44" fmla="*/ 1872208 h 1872208"/>
              <a:gd name="connsiteX1-45" fmla="*/ 2520280 w 2520280"/>
              <a:gd name="connsiteY1-46" fmla="*/ 1872208 h 1872208"/>
              <a:gd name="connsiteX2-47" fmla="*/ 0 w 2520280"/>
              <a:gd name="connsiteY2-48" fmla="*/ 1872208 h 1872208"/>
              <a:gd name="connsiteX3-49" fmla="*/ 0 w 2520280"/>
              <a:gd name="connsiteY3-50" fmla="*/ 0 h 1872208"/>
              <a:gd name="connsiteX4-51" fmla="*/ 34255 w 2520280"/>
              <a:gd name="connsiteY4-52" fmla="*/ 0 h 1872208"/>
              <a:gd name="connsiteX5-53" fmla="*/ 0 w 2520280"/>
              <a:gd name="connsiteY5-54" fmla="*/ 0 h 1872208"/>
              <a:gd name="connsiteX0-55" fmla="*/ 0 w 2520280"/>
              <a:gd name="connsiteY0-56" fmla="*/ 1872208 h 1872208"/>
              <a:gd name="connsiteX1-57" fmla="*/ 2520280 w 2520280"/>
              <a:gd name="connsiteY1-58" fmla="*/ 1872208 h 1872208"/>
              <a:gd name="connsiteX2-59" fmla="*/ 0 w 2520280"/>
              <a:gd name="connsiteY2-60" fmla="*/ 1872208 h 1872208"/>
              <a:gd name="connsiteX3-61" fmla="*/ 0 w 2520280"/>
              <a:gd name="connsiteY3-62" fmla="*/ 0 h 1872208"/>
              <a:gd name="connsiteX4-63" fmla="*/ 917 w 2520280"/>
              <a:gd name="connsiteY4-64" fmla="*/ 6036 h 1872208"/>
              <a:gd name="connsiteX5-65" fmla="*/ 0 w 2520280"/>
              <a:gd name="connsiteY5-66" fmla="*/ 0 h 1872208"/>
              <a:gd name="connsiteX0-67" fmla="*/ 0 w 2520280"/>
              <a:gd name="connsiteY0-68" fmla="*/ 1890314 h 1890314"/>
              <a:gd name="connsiteX1-69" fmla="*/ 2520280 w 2520280"/>
              <a:gd name="connsiteY1-70" fmla="*/ 1890314 h 1890314"/>
              <a:gd name="connsiteX2-71" fmla="*/ 0 w 2520280"/>
              <a:gd name="connsiteY2-72" fmla="*/ 1890314 h 1890314"/>
              <a:gd name="connsiteX3-73" fmla="*/ 0 w 2520280"/>
              <a:gd name="connsiteY3-74" fmla="*/ 18106 h 1890314"/>
              <a:gd name="connsiteX4-75" fmla="*/ 53304 w 2520280"/>
              <a:gd name="connsiteY4-76" fmla="*/ 0 h 1890314"/>
              <a:gd name="connsiteX5-77" fmla="*/ 0 w 2520280"/>
              <a:gd name="connsiteY5-78" fmla="*/ 18106 h 1890314"/>
              <a:gd name="connsiteX0-79" fmla="*/ 0 w 2520280"/>
              <a:gd name="connsiteY0-80" fmla="*/ 1872208 h 1872208"/>
              <a:gd name="connsiteX1-81" fmla="*/ 2520280 w 2520280"/>
              <a:gd name="connsiteY1-82" fmla="*/ 1872208 h 1872208"/>
              <a:gd name="connsiteX2-83" fmla="*/ 0 w 2520280"/>
              <a:gd name="connsiteY2-84" fmla="*/ 1872208 h 1872208"/>
              <a:gd name="connsiteX3-85" fmla="*/ 0 w 2520280"/>
              <a:gd name="connsiteY3-86" fmla="*/ 0 h 1872208"/>
              <a:gd name="connsiteX4-87" fmla="*/ 916 w 2520280"/>
              <a:gd name="connsiteY4-88" fmla="*/ 0 h 1872208"/>
              <a:gd name="connsiteX5-89" fmla="*/ 0 w 2520280"/>
              <a:gd name="connsiteY5-90" fmla="*/ 0 h 18722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spAutoFit/>
          </a:bodyPr>
          <a:lstStyle/>
          <a:p>
            <a:pPr algn="dist">
              <a:lnSpc>
                <a:spcPct val="120000"/>
              </a:lnSpc>
            </a:pPr>
            <a:r>
              <a:rPr lang="zh-CN" altLang="en-US" sz="3840"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mn-ea"/>
                <a:sym typeface="Arial" panose="020B0604020202020204" pitchFamily="34" charset="0"/>
              </a:rPr>
              <a:t>未来工作计划</a:t>
            </a:r>
          </a:p>
        </p:txBody>
      </p:sp>
      <p:sp>
        <p:nvSpPr>
          <p:cNvPr id="19" name="TextBox 11"/>
          <p:cNvSpPr txBox="1"/>
          <p:nvPr/>
        </p:nvSpPr>
        <p:spPr>
          <a:xfrm>
            <a:off x="4032264"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0" name="TextBox 11"/>
          <p:cNvSpPr txBox="1"/>
          <p:nvPr/>
        </p:nvSpPr>
        <p:spPr>
          <a:xfrm>
            <a:off x="5250041" y="2853270"/>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1" name="TextBox 11"/>
          <p:cNvSpPr txBox="1"/>
          <p:nvPr/>
        </p:nvSpPr>
        <p:spPr>
          <a:xfrm>
            <a:off x="4032264"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
        <p:nvSpPr>
          <p:cNvPr id="22" name="TextBox 11"/>
          <p:cNvSpPr txBox="1"/>
          <p:nvPr/>
        </p:nvSpPr>
        <p:spPr>
          <a:xfrm>
            <a:off x="5250041" y="3047272"/>
            <a:ext cx="1146810" cy="210820"/>
          </a:xfrm>
          <a:prstGeom prst="rect">
            <a:avLst/>
          </a:prstGeom>
          <a:noFill/>
        </p:spPr>
        <p:txBody>
          <a:bodyPr wrap="none" rtlCol="0">
            <a:spAutoFit/>
          </a:bodyPr>
          <a:lstStyle/>
          <a:p>
            <a:pPr marL="171450" lvl="1" indent="-171450">
              <a:buFont typeface="Arial" panose="020B0604020202020204" pitchFamily="34" charset="0"/>
              <a:buChar char="•"/>
            </a:pPr>
            <a:r>
              <a:rPr lang="zh-CN" altLang="en-US" sz="780" dirty="0">
                <a:solidFill>
                  <a:schemeClr val="bg1"/>
                </a:solidFill>
                <a:effectLst/>
                <a:latin typeface="Arial" panose="020B0604020202020204" pitchFamily="34" charset="0"/>
                <a:ea typeface="微软雅黑" panose="020B0503020204020204" charset="-122"/>
                <a:cs typeface="+mn-ea"/>
                <a:sym typeface="Arial" panose="020B0604020202020204" pitchFamily="34" charset="0"/>
              </a:rPr>
              <a:t>添加相关标题文字</a:t>
            </a:r>
          </a:p>
        </p:txBody>
      </p:sp>
    </p:spTree>
  </p:cSld>
  <p:clrMapOvr>
    <a:masterClrMapping/>
  </p:clrMapOvr>
  <p:transition advTm="107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outHorizontal)">
                                      <p:cBhvr>
                                        <p:cTn id="7" dur="500"/>
                                        <p:tgtEl>
                                          <p:spTgt spid="14"/>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wipe(down)">
                                      <p:cBhvr>
                                        <p:cTn id="10" dur="500"/>
                                        <p:tgtEl>
                                          <p:spTgt spid="18"/>
                                        </p:tgtEl>
                                      </p:cBhvr>
                                    </p:animEffect>
                                  </p:childTnLst>
                                </p:cTn>
                              </p:par>
                              <p:par>
                                <p:cTn id="11" presetID="22" presetClass="entr" presetSubtype="8" fill="hold" nodeType="withEffect">
                                  <p:stCondLst>
                                    <p:cond delay="0"/>
                                  </p:stCondLst>
                                  <p:childTnLst>
                                    <p:set>
                                      <p:cBhvr>
                                        <p:cTn id="12" dur="1" fill="hold">
                                          <p:stCondLst>
                                            <p:cond delay="0"/>
                                          </p:stCondLst>
                                        </p:cTn>
                                        <p:tgtEl>
                                          <p:spTgt spid="17"/>
                                        </p:tgtEl>
                                        <p:attrNameLst>
                                          <p:attrName>style.visibility</p:attrName>
                                        </p:attrNameLst>
                                      </p:cBhvr>
                                      <p:to>
                                        <p:strVal val="visible"/>
                                      </p:to>
                                    </p:set>
                                    <p:animEffect transition="in" filter="wipe(left)">
                                      <p:cBhvr>
                                        <p:cTn id="13" dur="500"/>
                                        <p:tgtEl>
                                          <p:spTgt spid="1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p:tgtEl>
                                          <p:spTgt spid="19"/>
                                        </p:tgtEl>
                                        <p:attrNameLst>
                                          <p:attrName>ppt_x</p:attrName>
                                        </p:attrNameLst>
                                      </p:cBhvr>
                                      <p:tavLst>
                                        <p:tav tm="0">
                                          <p:val>
                                            <p:strVal val="#ppt_x-#ppt_w*1.125000"/>
                                          </p:val>
                                        </p:tav>
                                        <p:tav tm="100000">
                                          <p:val>
                                            <p:strVal val="#ppt_x"/>
                                          </p:val>
                                        </p:tav>
                                      </p:tavLst>
                                    </p:anim>
                                    <p:animEffect transition="in" filter="wipe(right)">
                                      <p:cBhvr>
                                        <p:cTn id="17" dur="500"/>
                                        <p:tgtEl>
                                          <p:spTgt spid="19"/>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additive="base">
                                        <p:cTn id="20" dur="500"/>
                                        <p:tgtEl>
                                          <p:spTgt spid="20"/>
                                        </p:tgtEl>
                                        <p:attrNameLst>
                                          <p:attrName>ppt_x</p:attrName>
                                        </p:attrNameLst>
                                      </p:cBhvr>
                                      <p:tavLst>
                                        <p:tav tm="0">
                                          <p:val>
                                            <p:strVal val="#ppt_x-#ppt_w*1.125000"/>
                                          </p:val>
                                        </p:tav>
                                        <p:tav tm="100000">
                                          <p:val>
                                            <p:strVal val="#ppt_x"/>
                                          </p:val>
                                        </p:tav>
                                      </p:tavLst>
                                    </p:anim>
                                    <p:animEffect transition="in" filter="wipe(right)">
                                      <p:cBhvr>
                                        <p:cTn id="21" dur="500"/>
                                        <p:tgtEl>
                                          <p:spTgt spid="20"/>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p:tgtEl>
                                          <p:spTgt spid="21"/>
                                        </p:tgtEl>
                                        <p:attrNameLst>
                                          <p:attrName>ppt_x</p:attrName>
                                        </p:attrNameLst>
                                      </p:cBhvr>
                                      <p:tavLst>
                                        <p:tav tm="0">
                                          <p:val>
                                            <p:strVal val="#ppt_x-#ppt_w*1.125000"/>
                                          </p:val>
                                        </p:tav>
                                        <p:tav tm="100000">
                                          <p:val>
                                            <p:strVal val="#ppt_x"/>
                                          </p:val>
                                        </p:tav>
                                      </p:tavLst>
                                    </p:anim>
                                    <p:animEffect transition="in" filter="wipe(right)">
                                      <p:cBhvr>
                                        <p:cTn id="25" dur="500"/>
                                        <p:tgtEl>
                                          <p:spTgt spid="21"/>
                                        </p:tgtEl>
                                      </p:cBhvr>
                                    </p:animEffect>
                                  </p:childTnLst>
                                </p:cTn>
                              </p:par>
                              <p:par>
                                <p:cTn id="26" presetID="1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additive="base">
                                        <p:cTn id="28" dur="500"/>
                                        <p:tgtEl>
                                          <p:spTgt spid="22"/>
                                        </p:tgtEl>
                                        <p:attrNameLst>
                                          <p:attrName>ppt_x</p:attrName>
                                        </p:attrNameLst>
                                      </p:cBhvr>
                                      <p:tavLst>
                                        <p:tav tm="0">
                                          <p:val>
                                            <p:strVal val="#ppt_x-#ppt_w*1.125000"/>
                                          </p:val>
                                        </p:tav>
                                        <p:tav tm="100000">
                                          <p:val>
                                            <p:strVal val="#ppt_x"/>
                                          </p:val>
                                        </p:tav>
                                      </p:tavLst>
                                    </p:anim>
                                    <p:animEffect transition="in" filter="wipe(right)">
                                      <p:cBhvr>
                                        <p:cTn id="29" dur="500"/>
                                        <p:tgtEl>
                                          <p:spTgt spid="22"/>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4" grpId="0" bldLvl="0" animBg="1"/>
      <p:bldP spid="18" grpId="0" bldLvl="0" animBg="1"/>
      <p:bldP spid="19" grpId="0"/>
      <p:bldP spid="20" grpId="0"/>
      <p:bldP spid="21" grpId="0"/>
      <p:bldP spid="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未来工作计划</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Oval 101"/>
          <p:cNvSpPr/>
          <p:nvPr/>
        </p:nvSpPr>
        <p:spPr>
          <a:xfrm>
            <a:off x="3103934" y="1329213"/>
            <a:ext cx="2936137" cy="2936137"/>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2" name="Group 129"/>
          <p:cNvGrpSpPr>
            <a:grpSpLocks noChangeAspect="1"/>
          </p:cNvGrpSpPr>
          <p:nvPr/>
        </p:nvGrpSpPr>
        <p:grpSpPr>
          <a:xfrm>
            <a:off x="2728818" y="2375458"/>
            <a:ext cx="842939" cy="843645"/>
            <a:chOff x="2779491" y="2517212"/>
            <a:chExt cx="648499" cy="649042"/>
          </a:xfrm>
        </p:grpSpPr>
        <p:sp>
          <p:nvSpPr>
            <p:cNvPr id="3" name="Oval 124"/>
            <p:cNvSpPr>
              <a:spLocks noChangeAspect="1"/>
            </p:cNvSpPr>
            <p:nvPr/>
          </p:nvSpPr>
          <p:spPr>
            <a:xfrm>
              <a:off x="2779491" y="2517212"/>
              <a:ext cx="648499" cy="649042"/>
            </a:xfrm>
            <a:prstGeom prst="ellipse">
              <a:avLst/>
            </a:prstGeom>
            <a:solidFill>
              <a:schemeClr val="accent2">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7" name="Oval 61"/>
            <p:cNvSpPr>
              <a:spLocks noChangeAspect="1"/>
            </p:cNvSpPr>
            <p:nvPr/>
          </p:nvSpPr>
          <p:spPr>
            <a:xfrm>
              <a:off x="2854318" y="2592102"/>
              <a:ext cx="498845" cy="499263"/>
            </a:xfrm>
            <a:prstGeom prst="ellipse">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8" name="Group 130"/>
          <p:cNvGrpSpPr>
            <a:grpSpLocks noChangeAspect="1"/>
          </p:cNvGrpSpPr>
          <p:nvPr/>
        </p:nvGrpSpPr>
        <p:grpSpPr>
          <a:xfrm>
            <a:off x="3268267" y="3585781"/>
            <a:ext cx="842939" cy="843645"/>
            <a:chOff x="3287425" y="3613920"/>
            <a:chExt cx="648499" cy="649042"/>
          </a:xfrm>
        </p:grpSpPr>
        <p:sp>
          <p:nvSpPr>
            <p:cNvPr id="9" name="Oval 125"/>
            <p:cNvSpPr>
              <a:spLocks noChangeAspect="1"/>
            </p:cNvSpPr>
            <p:nvPr/>
          </p:nvSpPr>
          <p:spPr>
            <a:xfrm>
              <a:off x="3287425" y="3613920"/>
              <a:ext cx="648499" cy="649042"/>
            </a:xfrm>
            <a:prstGeom prst="ellipse">
              <a:avLst/>
            </a:prstGeom>
            <a:solidFill>
              <a:schemeClr val="accent3">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0" name="Oval 66"/>
            <p:cNvSpPr>
              <a:spLocks noChangeAspect="1"/>
            </p:cNvSpPr>
            <p:nvPr/>
          </p:nvSpPr>
          <p:spPr>
            <a:xfrm>
              <a:off x="3362252" y="3688810"/>
              <a:ext cx="498845" cy="499263"/>
            </a:xfrm>
            <a:prstGeom prst="ellipse">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1" name="Group 133"/>
          <p:cNvGrpSpPr>
            <a:grpSpLocks noChangeAspect="1"/>
          </p:cNvGrpSpPr>
          <p:nvPr/>
        </p:nvGrpSpPr>
        <p:grpSpPr>
          <a:xfrm>
            <a:off x="5090398" y="1319053"/>
            <a:ext cx="842939" cy="843645"/>
            <a:chOff x="5249342" y="1406453"/>
            <a:chExt cx="648499" cy="649042"/>
          </a:xfrm>
        </p:grpSpPr>
        <p:sp>
          <p:nvSpPr>
            <p:cNvPr id="12" name="Oval 126"/>
            <p:cNvSpPr>
              <a:spLocks noChangeAspect="1"/>
            </p:cNvSpPr>
            <p:nvPr/>
          </p:nvSpPr>
          <p:spPr>
            <a:xfrm>
              <a:off x="5249342" y="1406453"/>
              <a:ext cx="648499" cy="649042"/>
            </a:xfrm>
            <a:prstGeom prst="ellipse">
              <a:avLst/>
            </a:prstGeom>
            <a:solidFill>
              <a:schemeClr val="accent4">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 name="Oval 71"/>
            <p:cNvSpPr>
              <a:spLocks noChangeAspect="1"/>
            </p:cNvSpPr>
            <p:nvPr/>
          </p:nvSpPr>
          <p:spPr>
            <a:xfrm>
              <a:off x="5324169" y="1481343"/>
              <a:ext cx="498845" cy="499263"/>
            </a:xfrm>
            <a:prstGeom prst="ellipse">
              <a:avLst/>
            </a:prstGeom>
            <a:solidFill>
              <a:schemeClr val="accent4"/>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4" name="Group 132"/>
          <p:cNvGrpSpPr>
            <a:grpSpLocks noChangeAspect="1"/>
          </p:cNvGrpSpPr>
          <p:nvPr/>
        </p:nvGrpSpPr>
        <p:grpSpPr>
          <a:xfrm>
            <a:off x="5551194" y="2375458"/>
            <a:ext cx="842939" cy="843645"/>
            <a:chOff x="5716010" y="2517212"/>
            <a:chExt cx="648499" cy="649042"/>
          </a:xfrm>
        </p:grpSpPr>
        <p:sp>
          <p:nvSpPr>
            <p:cNvPr id="6" name="Oval 127"/>
            <p:cNvSpPr>
              <a:spLocks noChangeAspect="1"/>
            </p:cNvSpPr>
            <p:nvPr/>
          </p:nvSpPr>
          <p:spPr>
            <a:xfrm>
              <a:off x="5716010" y="2517212"/>
              <a:ext cx="648499" cy="649042"/>
            </a:xfrm>
            <a:prstGeom prst="ellipse">
              <a:avLst/>
            </a:prstGeom>
            <a:solidFill>
              <a:schemeClr val="accent5">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Oval 120"/>
            <p:cNvSpPr>
              <a:spLocks noChangeAspect="1"/>
            </p:cNvSpPr>
            <p:nvPr/>
          </p:nvSpPr>
          <p:spPr>
            <a:xfrm>
              <a:off x="5790837" y="2592102"/>
              <a:ext cx="498845" cy="499263"/>
            </a:xfrm>
            <a:prstGeom prst="ellipse">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18" name="Group 131"/>
          <p:cNvGrpSpPr>
            <a:grpSpLocks noChangeAspect="1"/>
          </p:cNvGrpSpPr>
          <p:nvPr/>
        </p:nvGrpSpPr>
        <p:grpSpPr>
          <a:xfrm>
            <a:off x="5090398" y="3585781"/>
            <a:ext cx="842939" cy="843645"/>
            <a:chOff x="5244691" y="3613920"/>
            <a:chExt cx="648499" cy="649042"/>
          </a:xfrm>
        </p:grpSpPr>
        <p:sp>
          <p:nvSpPr>
            <p:cNvPr id="19" name="Oval 128"/>
            <p:cNvSpPr>
              <a:spLocks noChangeAspect="1"/>
            </p:cNvSpPr>
            <p:nvPr/>
          </p:nvSpPr>
          <p:spPr>
            <a:xfrm>
              <a:off x="5244691" y="3613920"/>
              <a:ext cx="648499" cy="649042"/>
            </a:xfrm>
            <a:prstGeom prst="ellipse">
              <a:avLst/>
            </a:prstGeom>
            <a:solidFill>
              <a:schemeClr val="accent6">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 name="Oval 121"/>
            <p:cNvSpPr>
              <a:spLocks noChangeAspect="1"/>
            </p:cNvSpPr>
            <p:nvPr/>
          </p:nvSpPr>
          <p:spPr>
            <a:xfrm>
              <a:off x="5319518" y="3688810"/>
              <a:ext cx="498845" cy="499263"/>
            </a:xfrm>
            <a:prstGeom prst="ellipse">
              <a:avLst/>
            </a:prstGeom>
            <a:solidFill>
              <a:schemeClr val="accent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1" name="Group 134"/>
          <p:cNvGrpSpPr>
            <a:grpSpLocks noChangeAspect="1"/>
          </p:cNvGrpSpPr>
          <p:nvPr/>
        </p:nvGrpSpPr>
        <p:grpSpPr>
          <a:xfrm>
            <a:off x="3210668" y="1330482"/>
            <a:ext cx="842939" cy="843645"/>
            <a:chOff x="3287425" y="1417883"/>
            <a:chExt cx="648499" cy="649042"/>
          </a:xfrm>
        </p:grpSpPr>
        <p:sp>
          <p:nvSpPr>
            <p:cNvPr id="22" name="Oval 123"/>
            <p:cNvSpPr>
              <a:spLocks noChangeAspect="1"/>
            </p:cNvSpPr>
            <p:nvPr/>
          </p:nvSpPr>
          <p:spPr>
            <a:xfrm>
              <a:off x="3287425" y="1417883"/>
              <a:ext cx="648499" cy="649042"/>
            </a:xfrm>
            <a:prstGeom prst="ellipse">
              <a:avLst/>
            </a:prstGeom>
            <a:solidFill>
              <a:schemeClr val="accent1">
                <a:lumMod val="40000"/>
                <a:lumOff val="6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Oval 30"/>
            <p:cNvSpPr>
              <a:spLocks noChangeAspect="1"/>
            </p:cNvSpPr>
            <p:nvPr/>
          </p:nvSpPr>
          <p:spPr>
            <a:xfrm>
              <a:off x="3362252" y="1492773"/>
              <a:ext cx="498845" cy="499263"/>
            </a:xfrm>
            <a:prstGeom prst="ellipse">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4" name="Group 59"/>
          <p:cNvGrpSpPr/>
          <p:nvPr/>
        </p:nvGrpSpPr>
        <p:grpSpPr>
          <a:xfrm>
            <a:off x="6040071" y="3681875"/>
            <a:ext cx="2275898" cy="555111"/>
            <a:chOff x="7154104" y="3206176"/>
            <a:chExt cx="2276195" cy="555183"/>
          </a:xfrm>
        </p:grpSpPr>
        <p:sp>
          <p:nvSpPr>
            <p:cNvPr id="25" name="TextBox 180"/>
            <p:cNvSpPr txBox="1"/>
            <p:nvPr/>
          </p:nvSpPr>
          <p:spPr>
            <a:xfrm>
              <a:off x="7154105" y="3453979"/>
              <a:ext cx="2276194" cy="307380"/>
            </a:xfrm>
            <a:prstGeom prst="rect">
              <a:avLst/>
            </a:prstGeom>
            <a:noFill/>
          </p:spPr>
          <p:txBody>
            <a:bodyPr wrap="square" lIns="0" tIns="0" rIns="0" bIns="0" rtlCol="0">
              <a:spAutoFit/>
            </a:bodyPr>
            <a:lstStyle/>
            <a:p>
              <a:pP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a:t>
              </a:r>
            </a:p>
          </p:txBody>
        </p:sp>
        <p:sp>
          <p:nvSpPr>
            <p:cNvPr id="26" name="Rectangle 181"/>
            <p:cNvSpPr/>
            <p:nvPr/>
          </p:nvSpPr>
          <p:spPr>
            <a:xfrm>
              <a:off x="7154104" y="3206176"/>
              <a:ext cx="1066939" cy="215293"/>
            </a:xfrm>
            <a:prstGeom prst="rect">
              <a:avLst/>
            </a:prstGeom>
          </p:spPr>
          <p:txBody>
            <a:bodyPr wrap="none" lIns="0" tIns="0" rIns="0" bIns="0">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27" name="Group 57"/>
          <p:cNvGrpSpPr/>
          <p:nvPr/>
        </p:nvGrpSpPr>
        <p:grpSpPr>
          <a:xfrm>
            <a:off x="367239" y="2432618"/>
            <a:ext cx="2246797" cy="555111"/>
            <a:chOff x="-267404" y="3168889"/>
            <a:chExt cx="2247089" cy="555183"/>
          </a:xfrm>
        </p:grpSpPr>
        <p:sp>
          <p:nvSpPr>
            <p:cNvPr id="28" name="TextBox 183"/>
            <p:cNvSpPr txBox="1"/>
            <p:nvPr/>
          </p:nvSpPr>
          <p:spPr>
            <a:xfrm>
              <a:off x="-267404" y="3416692"/>
              <a:ext cx="2247089" cy="307380"/>
            </a:xfrm>
            <a:prstGeom prst="rect">
              <a:avLst/>
            </a:prstGeom>
            <a:noFill/>
          </p:spPr>
          <p:txBody>
            <a:bodyPr wrap="square" lIns="0" tIns="0" rIns="0" bIns="0" rtlCol="0">
              <a:spAutoFit/>
            </a:bodyPr>
            <a:lstStyle/>
            <a:p>
              <a:pPr algn="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29" name="Rectangle 184"/>
            <p:cNvSpPr/>
            <p:nvPr/>
          </p:nvSpPr>
          <p:spPr>
            <a:xfrm>
              <a:off x="912746" y="3168889"/>
              <a:ext cx="1066939" cy="215293"/>
            </a:xfrm>
            <a:prstGeom prst="rect">
              <a:avLst/>
            </a:prstGeom>
          </p:spPr>
          <p:txBody>
            <a:bodyPr wrap="none" lIns="0" tIns="0" rIns="0" bIns="0">
              <a:spAutoFit/>
            </a:bodyPr>
            <a:lstStyle/>
            <a:p>
              <a:pPr algn="r"/>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30" name="Group 58"/>
          <p:cNvGrpSpPr/>
          <p:nvPr/>
        </p:nvGrpSpPr>
        <p:grpSpPr>
          <a:xfrm>
            <a:off x="6040071" y="1257569"/>
            <a:ext cx="2275898" cy="555111"/>
            <a:chOff x="7174424" y="1352592"/>
            <a:chExt cx="2276195" cy="555183"/>
          </a:xfrm>
        </p:grpSpPr>
        <p:sp>
          <p:nvSpPr>
            <p:cNvPr id="31" name="TextBox 186"/>
            <p:cNvSpPr txBox="1"/>
            <p:nvPr/>
          </p:nvSpPr>
          <p:spPr>
            <a:xfrm>
              <a:off x="7174424" y="1600395"/>
              <a:ext cx="2276195" cy="307380"/>
            </a:xfrm>
            <a:prstGeom prst="rect">
              <a:avLst/>
            </a:prstGeom>
            <a:noFill/>
          </p:spPr>
          <p:txBody>
            <a:bodyPr wrap="square" lIns="0" tIns="0" rIns="0" bIns="0" rtlCol="0">
              <a:spAutoFit/>
            </a:bodyPr>
            <a:lstStyle/>
            <a:p>
              <a:pP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a:t>
              </a:r>
            </a:p>
          </p:txBody>
        </p:sp>
        <p:sp>
          <p:nvSpPr>
            <p:cNvPr id="32" name="Rectangle 187"/>
            <p:cNvSpPr/>
            <p:nvPr/>
          </p:nvSpPr>
          <p:spPr>
            <a:xfrm>
              <a:off x="7174424" y="1352592"/>
              <a:ext cx="1066939" cy="215293"/>
            </a:xfrm>
            <a:prstGeom prst="rect">
              <a:avLst/>
            </a:prstGeom>
          </p:spPr>
          <p:txBody>
            <a:bodyPr wrap="none" lIns="0" tIns="0" rIns="0" bIns="0">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33" name="Group 56"/>
          <p:cNvGrpSpPr/>
          <p:nvPr/>
        </p:nvGrpSpPr>
        <p:grpSpPr>
          <a:xfrm>
            <a:off x="835796" y="1257569"/>
            <a:ext cx="2275901" cy="555111"/>
            <a:chOff x="-296510" y="1363501"/>
            <a:chExt cx="2276197" cy="555183"/>
          </a:xfrm>
        </p:grpSpPr>
        <p:sp>
          <p:nvSpPr>
            <p:cNvPr id="34" name="TextBox 189"/>
            <p:cNvSpPr txBox="1"/>
            <p:nvPr/>
          </p:nvSpPr>
          <p:spPr>
            <a:xfrm>
              <a:off x="-296510" y="1611304"/>
              <a:ext cx="2276196" cy="307380"/>
            </a:xfrm>
            <a:prstGeom prst="rect">
              <a:avLst/>
            </a:prstGeom>
            <a:noFill/>
          </p:spPr>
          <p:txBody>
            <a:bodyPr wrap="square" lIns="0" tIns="0" rIns="0" bIns="0" rtlCol="0">
              <a:spAutoFit/>
            </a:bodyPr>
            <a:lstStyle/>
            <a:p>
              <a:pPr algn="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35" name="Rectangle 190"/>
            <p:cNvSpPr/>
            <p:nvPr/>
          </p:nvSpPr>
          <p:spPr>
            <a:xfrm>
              <a:off x="912748" y="1363501"/>
              <a:ext cx="1066939" cy="215293"/>
            </a:xfrm>
            <a:prstGeom prst="rect">
              <a:avLst/>
            </a:prstGeom>
          </p:spPr>
          <p:txBody>
            <a:bodyPr wrap="none" lIns="0" tIns="0" rIns="0" bIns="0">
              <a:spAutoFit/>
            </a:bodyPr>
            <a:lstStyle/>
            <a:p>
              <a:pPr algn="r"/>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36" name="Group 56"/>
          <p:cNvGrpSpPr/>
          <p:nvPr/>
        </p:nvGrpSpPr>
        <p:grpSpPr>
          <a:xfrm>
            <a:off x="835796" y="3681877"/>
            <a:ext cx="2275901" cy="555111"/>
            <a:chOff x="-296510" y="1363501"/>
            <a:chExt cx="2276197" cy="555183"/>
          </a:xfrm>
        </p:grpSpPr>
        <p:sp>
          <p:nvSpPr>
            <p:cNvPr id="37" name="TextBox 192"/>
            <p:cNvSpPr txBox="1"/>
            <p:nvPr/>
          </p:nvSpPr>
          <p:spPr>
            <a:xfrm>
              <a:off x="-296510" y="1611304"/>
              <a:ext cx="2276196" cy="307380"/>
            </a:xfrm>
            <a:prstGeom prst="rect">
              <a:avLst/>
            </a:prstGeom>
            <a:noFill/>
          </p:spPr>
          <p:txBody>
            <a:bodyPr wrap="square" lIns="0" tIns="0" rIns="0" bIns="0" rtlCol="0">
              <a:spAutoFit/>
            </a:bodyPr>
            <a:lstStyle/>
            <a:p>
              <a:pPr algn="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p>
          </p:txBody>
        </p:sp>
        <p:sp>
          <p:nvSpPr>
            <p:cNvPr id="38" name="Rectangle 193"/>
            <p:cNvSpPr/>
            <p:nvPr/>
          </p:nvSpPr>
          <p:spPr>
            <a:xfrm>
              <a:off x="912748" y="1363501"/>
              <a:ext cx="1066939" cy="215293"/>
            </a:xfrm>
            <a:prstGeom prst="rect">
              <a:avLst/>
            </a:prstGeom>
          </p:spPr>
          <p:txBody>
            <a:bodyPr wrap="none" lIns="0" tIns="0" rIns="0" bIns="0">
              <a:spAutoFit/>
            </a:bodyPr>
            <a:lstStyle/>
            <a:p>
              <a:pPr algn="r"/>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grpSp>
        <p:nvGrpSpPr>
          <p:cNvPr id="39" name="Group 58"/>
          <p:cNvGrpSpPr/>
          <p:nvPr/>
        </p:nvGrpSpPr>
        <p:grpSpPr>
          <a:xfrm>
            <a:off x="6500867" y="2432620"/>
            <a:ext cx="2275898" cy="555111"/>
            <a:chOff x="7174424" y="1352592"/>
            <a:chExt cx="2276195" cy="555183"/>
          </a:xfrm>
        </p:grpSpPr>
        <p:sp>
          <p:nvSpPr>
            <p:cNvPr id="40" name="TextBox 195"/>
            <p:cNvSpPr txBox="1"/>
            <p:nvPr/>
          </p:nvSpPr>
          <p:spPr>
            <a:xfrm>
              <a:off x="7174424" y="1600395"/>
              <a:ext cx="2276195" cy="307380"/>
            </a:xfrm>
            <a:prstGeom prst="rect">
              <a:avLst/>
            </a:prstGeom>
            <a:noFill/>
          </p:spPr>
          <p:txBody>
            <a:bodyPr wrap="square" lIns="0" tIns="0" rIns="0" bIns="0" rtlCol="0">
              <a:spAutoFit/>
            </a:bodyPr>
            <a:lstStyle/>
            <a:p>
              <a:pPr defTabSz="1217930">
                <a:spcBef>
                  <a:spcPct val="20000"/>
                </a:spcBef>
                <a:defRPr/>
              </a:pPr>
              <a:r>
                <a:rPr lang="zh-CN" altLang="en-US" sz="1000" dirty="0">
                  <a:solidFill>
                    <a:schemeClr val="tx1">
                      <a:lumMod val="75000"/>
                      <a:lumOff val="25000"/>
                    </a:schemeClr>
                  </a:solidFill>
                  <a:latin typeface="微软雅黑" panose="020B0503020204020204" charset="-122"/>
                  <a:ea typeface="微软雅黑" panose="020B0503020204020204" charset="-122"/>
                  <a:cs typeface="+mn-ea"/>
                  <a:sym typeface="+mn-lt"/>
                </a:rPr>
                <a:t>我们专注于视觉表达，喜欢把老的动西，融入心的创意</a:t>
              </a:r>
              <a:r>
                <a:rPr lang="en-US" sz="1000" dirty="0">
                  <a:solidFill>
                    <a:schemeClr val="tx1">
                      <a:lumMod val="75000"/>
                      <a:lumOff val="25000"/>
                    </a:schemeClr>
                  </a:solidFill>
                  <a:latin typeface="微软雅黑" panose="020B0503020204020204" charset="-122"/>
                  <a:ea typeface="微软雅黑" panose="020B0503020204020204" charset="-122"/>
                  <a:cs typeface="+mn-ea"/>
                  <a:sym typeface="+mn-lt"/>
                </a:rPr>
                <a:t>.</a:t>
              </a:r>
            </a:p>
          </p:txBody>
        </p:sp>
        <p:sp>
          <p:nvSpPr>
            <p:cNvPr id="41" name="Rectangle 196"/>
            <p:cNvSpPr/>
            <p:nvPr/>
          </p:nvSpPr>
          <p:spPr>
            <a:xfrm>
              <a:off x="7174424" y="1352592"/>
              <a:ext cx="1066939" cy="215293"/>
            </a:xfrm>
            <a:prstGeom prst="rect">
              <a:avLst/>
            </a:prstGeom>
          </p:spPr>
          <p:txBody>
            <a:bodyPr wrap="none" lIns="0" tIns="0" rIns="0" bIns="0">
              <a:spAutoFit/>
            </a:bodyPr>
            <a:lstStyle/>
            <a:p>
              <a:r>
                <a:rPr lang="zh-CN" altLang="en-US" sz="1400" b="1" dirty="0">
                  <a:solidFill>
                    <a:schemeClr val="tx1">
                      <a:lumMod val="75000"/>
                      <a:lumOff val="25000"/>
                    </a:schemeClr>
                  </a:solidFill>
                  <a:latin typeface="微软雅黑" panose="020B0503020204020204" charset="-122"/>
                  <a:ea typeface="微软雅黑" panose="020B0503020204020204" charset="-122"/>
                  <a:cs typeface="+mn-ea"/>
                  <a:sym typeface="+mn-lt"/>
                </a:rPr>
                <a:t>输入你的标题</a:t>
              </a:r>
            </a:p>
          </p:txBody>
        </p:sp>
      </p:grpSp>
      <p:sp>
        <p:nvSpPr>
          <p:cNvPr id="42" name="Freeform 41"/>
          <p:cNvSpPr>
            <a:spLocks noEditPoints="1"/>
          </p:cNvSpPr>
          <p:nvPr/>
        </p:nvSpPr>
        <p:spPr bwMode="auto">
          <a:xfrm>
            <a:off x="3484017" y="1535410"/>
            <a:ext cx="296602" cy="43331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3" name="Freeform 83"/>
          <p:cNvSpPr>
            <a:spLocks noEditPoints="1"/>
          </p:cNvSpPr>
          <p:nvPr/>
        </p:nvSpPr>
        <p:spPr bwMode="auto">
          <a:xfrm>
            <a:off x="3590489" y="3858735"/>
            <a:ext cx="198492" cy="297738"/>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4" name="Freeform 137"/>
          <p:cNvSpPr>
            <a:spLocks noEditPoints="1"/>
          </p:cNvSpPr>
          <p:nvPr/>
        </p:nvSpPr>
        <p:spPr bwMode="auto">
          <a:xfrm>
            <a:off x="5347064" y="3838846"/>
            <a:ext cx="329604" cy="337514"/>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5" name="Freeform 53"/>
          <p:cNvSpPr/>
          <p:nvPr/>
        </p:nvSpPr>
        <p:spPr bwMode="auto">
          <a:xfrm>
            <a:off x="5336570" y="1593009"/>
            <a:ext cx="350594" cy="259964"/>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6" name="Freeform 57"/>
          <p:cNvSpPr>
            <a:spLocks noEditPoints="1"/>
          </p:cNvSpPr>
          <p:nvPr/>
        </p:nvSpPr>
        <p:spPr bwMode="auto">
          <a:xfrm>
            <a:off x="5827103" y="2668239"/>
            <a:ext cx="291114" cy="258080"/>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47" name="Freeform 65"/>
          <p:cNvSpPr>
            <a:spLocks noEditPoints="1"/>
          </p:cNvSpPr>
          <p:nvPr/>
        </p:nvSpPr>
        <p:spPr bwMode="auto">
          <a:xfrm>
            <a:off x="2967530" y="2630744"/>
            <a:ext cx="365516" cy="333073"/>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91428" tIns="45714" rIns="91428" bIns="45714" numCol="1" anchor="t" anchorCtr="0" compatLnSpc="1"/>
          <a:lstStyle/>
          <a:p>
            <a:endParaRPr lang="en-US">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Tree>
  </p:cSld>
  <p:clrMapOvr>
    <a:masterClrMapping/>
  </p:clrMapOvr>
  <p:transition advTm="1217">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1000"/>
                                        <p:tgtEl>
                                          <p:spTgt spid="4"/>
                                        </p:tgtEl>
                                      </p:cBhvr>
                                    </p:animEffect>
                                  </p:childTnLst>
                                </p:cTn>
                              </p:par>
                              <p:par>
                                <p:cTn id="8" presetID="53" presetClass="entr" presetSubtype="16"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 calcmode="lin" valueType="num">
                                      <p:cBhvr>
                                        <p:cTn id="15" dur="500" fill="hold"/>
                                        <p:tgtEl>
                                          <p:spTgt spid="42"/>
                                        </p:tgtEl>
                                        <p:attrNameLst>
                                          <p:attrName>ppt_w</p:attrName>
                                        </p:attrNameLst>
                                      </p:cBhvr>
                                      <p:tavLst>
                                        <p:tav tm="0">
                                          <p:val>
                                            <p:fltVal val="0"/>
                                          </p:val>
                                        </p:tav>
                                        <p:tav tm="100000">
                                          <p:val>
                                            <p:strVal val="#ppt_w"/>
                                          </p:val>
                                        </p:tav>
                                      </p:tavLst>
                                    </p:anim>
                                    <p:anim calcmode="lin" valueType="num">
                                      <p:cBhvr>
                                        <p:cTn id="16" dur="500" fill="hold"/>
                                        <p:tgtEl>
                                          <p:spTgt spid="42"/>
                                        </p:tgtEl>
                                        <p:attrNameLst>
                                          <p:attrName>ppt_h</p:attrName>
                                        </p:attrNameLst>
                                      </p:cBhvr>
                                      <p:tavLst>
                                        <p:tav tm="0">
                                          <p:val>
                                            <p:fltVal val="0"/>
                                          </p:val>
                                        </p:tav>
                                        <p:tav tm="100000">
                                          <p:val>
                                            <p:strVal val="#ppt_h"/>
                                          </p:val>
                                        </p:tav>
                                      </p:tavLst>
                                    </p:anim>
                                    <p:animEffect transition="in" filter="fade">
                                      <p:cBhvr>
                                        <p:cTn id="17" dur="500"/>
                                        <p:tgtEl>
                                          <p:spTgt spid="42"/>
                                        </p:tgtEl>
                                      </p:cBhvr>
                                    </p:animEffect>
                                  </p:childTnLst>
                                </p:cTn>
                              </p:par>
                              <p:par>
                                <p:cTn id="18" presetID="2" presetClass="entr" presetSubtype="8" accel="50000" decel="50000" fill="hold" nodeType="with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500" fill="hold"/>
                                        <p:tgtEl>
                                          <p:spTgt spid="33"/>
                                        </p:tgtEl>
                                        <p:attrNameLst>
                                          <p:attrName>ppt_x</p:attrName>
                                        </p:attrNameLst>
                                      </p:cBhvr>
                                      <p:tavLst>
                                        <p:tav tm="0">
                                          <p:val>
                                            <p:strVal val="0-#ppt_w/2"/>
                                          </p:val>
                                        </p:tav>
                                        <p:tav tm="100000">
                                          <p:val>
                                            <p:strVal val="#ppt_x"/>
                                          </p:val>
                                        </p:tav>
                                      </p:tavLst>
                                    </p:anim>
                                    <p:anim calcmode="lin" valueType="num">
                                      <p:cBhvr additive="base">
                                        <p:cTn id="21" dur="500" fill="hold"/>
                                        <p:tgtEl>
                                          <p:spTgt spid="33"/>
                                        </p:tgtEl>
                                        <p:attrNameLst>
                                          <p:attrName>ppt_y</p:attrName>
                                        </p:attrNameLst>
                                      </p:cBhvr>
                                      <p:tavLst>
                                        <p:tav tm="0">
                                          <p:val>
                                            <p:strVal val="#ppt_y"/>
                                          </p:val>
                                        </p:tav>
                                        <p:tav tm="100000">
                                          <p:val>
                                            <p:strVal val="#ppt_y"/>
                                          </p:val>
                                        </p:tav>
                                      </p:tavLst>
                                    </p:anim>
                                  </p:childTnLst>
                                </p:cTn>
                              </p:par>
                              <p:par>
                                <p:cTn id="22" presetID="53" presetClass="entr" presetSubtype="16" fill="hold" nodeType="with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p:cTn id="24" dur="500" fill="hold"/>
                                        <p:tgtEl>
                                          <p:spTgt spid="2"/>
                                        </p:tgtEl>
                                        <p:attrNameLst>
                                          <p:attrName>ppt_w</p:attrName>
                                        </p:attrNameLst>
                                      </p:cBhvr>
                                      <p:tavLst>
                                        <p:tav tm="0">
                                          <p:val>
                                            <p:fltVal val="0"/>
                                          </p:val>
                                        </p:tav>
                                        <p:tav tm="100000">
                                          <p:val>
                                            <p:strVal val="#ppt_w"/>
                                          </p:val>
                                        </p:tav>
                                      </p:tavLst>
                                    </p:anim>
                                    <p:anim calcmode="lin" valueType="num">
                                      <p:cBhvr>
                                        <p:cTn id="25" dur="500" fill="hold"/>
                                        <p:tgtEl>
                                          <p:spTgt spid="2"/>
                                        </p:tgtEl>
                                        <p:attrNameLst>
                                          <p:attrName>ppt_h</p:attrName>
                                        </p:attrNameLst>
                                      </p:cBhvr>
                                      <p:tavLst>
                                        <p:tav tm="0">
                                          <p:val>
                                            <p:fltVal val="0"/>
                                          </p:val>
                                        </p:tav>
                                        <p:tav tm="100000">
                                          <p:val>
                                            <p:strVal val="#ppt_h"/>
                                          </p:val>
                                        </p:tav>
                                      </p:tavLst>
                                    </p:anim>
                                    <p:animEffect transition="in" filter="fade">
                                      <p:cBhvr>
                                        <p:cTn id="26" dur="500"/>
                                        <p:tgtEl>
                                          <p:spTgt spid="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par>
                                <p:cTn id="32" presetID="2" presetClass="entr" presetSubtype="8" accel="50000" decel="50000" fill="hold"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500" fill="hold"/>
                                        <p:tgtEl>
                                          <p:spTgt spid="27"/>
                                        </p:tgtEl>
                                        <p:attrNameLst>
                                          <p:attrName>ppt_x</p:attrName>
                                        </p:attrNameLst>
                                      </p:cBhvr>
                                      <p:tavLst>
                                        <p:tav tm="0">
                                          <p:val>
                                            <p:strVal val="0-#ppt_w/2"/>
                                          </p:val>
                                        </p:tav>
                                        <p:tav tm="100000">
                                          <p:val>
                                            <p:strVal val="#ppt_x"/>
                                          </p:val>
                                        </p:tav>
                                      </p:tavLst>
                                    </p:anim>
                                    <p:anim calcmode="lin" valueType="num">
                                      <p:cBhvr additive="base">
                                        <p:cTn id="35" dur="500" fill="hold"/>
                                        <p:tgtEl>
                                          <p:spTgt spid="27"/>
                                        </p:tgtEl>
                                        <p:attrNameLst>
                                          <p:attrName>ppt_y</p:attrName>
                                        </p:attrNameLst>
                                      </p:cBhvr>
                                      <p:tavLst>
                                        <p:tav tm="0">
                                          <p:val>
                                            <p:strVal val="#ppt_y"/>
                                          </p:val>
                                        </p:tav>
                                        <p:tav tm="100000">
                                          <p:val>
                                            <p:strVal val="#ppt_y"/>
                                          </p:val>
                                        </p:tav>
                                      </p:tavLst>
                                    </p:anim>
                                  </p:childTnLst>
                                </p:cTn>
                              </p:par>
                              <p:par>
                                <p:cTn id="36" presetID="53" presetClass="entr" presetSubtype="16"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43"/>
                                        </p:tgtEl>
                                        <p:attrNameLst>
                                          <p:attrName>style.visibility</p:attrName>
                                        </p:attrNameLst>
                                      </p:cBhvr>
                                      <p:to>
                                        <p:strVal val="visible"/>
                                      </p:to>
                                    </p:set>
                                    <p:anim calcmode="lin" valueType="num">
                                      <p:cBhvr>
                                        <p:cTn id="43" dur="500" fill="hold"/>
                                        <p:tgtEl>
                                          <p:spTgt spid="43"/>
                                        </p:tgtEl>
                                        <p:attrNameLst>
                                          <p:attrName>ppt_w</p:attrName>
                                        </p:attrNameLst>
                                      </p:cBhvr>
                                      <p:tavLst>
                                        <p:tav tm="0">
                                          <p:val>
                                            <p:fltVal val="0"/>
                                          </p:val>
                                        </p:tav>
                                        <p:tav tm="100000">
                                          <p:val>
                                            <p:strVal val="#ppt_w"/>
                                          </p:val>
                                        </p:tav>
                                      </p:tavLst>
                                    </p:anim>
                                    <p:anim calcmode="lin" valueType="num">
                                      <p:cBhvr>
                                        <p:cTn id="44" dur="500" fill="hold"/>
                                        <p:tgtEl>
                                          <p:spTgt spid="43"/>
                                        </p:tgtEl>
                                        <p:attrNameLst>
                                          <p:attrName>ppt_h</p:attrName>
                                        </p:attrNameLst>
                                      </p:cBhvr>
                                      <p:tavLst>
                                        <p:tav tm="0">
                                          <p:val>
                                            <p:fltVal val="0"/>
                                          </p:val>
                                        </p:tav>
                                        <p:tav tm="100000">
                                          <p:val>
                                            <p:strVal val="#ppt_h"/>
                                          </p:val>
                                        </p:tav>
                                      </p:tavLst>
                                    </p:anim>
                                    <p:animEffect transition="in" filter="fade">
                                      <p:cBhvr>
                                        <p:cTn id="45" dur="500"/>
                                        <p:tgtEl>
                                          <p:spTgt spid="43"/>
                                        </p:tgtEl>
                                      </p:cBhvr>
                                    </p:animEffect>
                                  </p:childTnLst>
                                </p:cTn>
                              </p:par>
                              <p:par>
                                <p:cTn id="46" presetID="2" presetClass="entr" presetSubtype="8" accel="50000" decel="50000" fill="hold" nodeType="with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500" fill="hold"/>
                                        <p:tgtEl>
                                          <p:spTgt spid="36"/>
                                        </p:tgtEl>
                                        <p:attrNameLst>
                                          <p:attrName>ppt_x</p:attrName>
                                        </p:attrNameLst>
                                      </p:cBhvr>
                                      <p:tavLst>
                                        <p:tav tm="0">
                                          <p:val>
                                            <p:strVal val="0-#ppt_w/2"/>
                                          </p:val>
                                        </p:tav>
                                        <p:tav tm="100000">
                                          <p:val>
                                            <p:strVal val="#ppt_x"/>
                                          </p:val>
                                        </p:tav>
                                      </p:tavLst>
                                    </p:anim>
                                    <p:anim calcmode="lin" valueType="num">
                                      <p:cBhvr additive="base">
                                        <p:cTn id="49" dur="500" fill="hold"/>
                                        <p:tgtEl>
                                          <p:spTgt spid="36"/>
                                        </p:tgtEl>
                                        <p:attrNameLst>
                                          <p:attrName>ppt_y</p:attrName>
                                        </p:attrNameLst>
                                      </p:cBhvr>
                                      <p:tavLst>
                                        <p:tav tm="0">
                                          <p:val>
                                            <p:strVal val="#ppt_y"/>
                                          </p:val>
                                        </p:tav>
                                        <p:tav tm="100000">
                                          <p:val>
                                            <p:strVal val="#ppt_y"/>
                                          </p:val>
                                        </p:tav>
                                      </p:tavLst>
                                    </p:anim>
                                  </p:childTnLst>
                                </p:cTn>
                              </p:par>
                              <p:par>
                                <p:cTn id="50" presetID="53" presetClass="entr" presetSubtype="16" fill="hold"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par>
                                <p:cTn id="60" presetID="2" presetClass="entr" presetSubtype="2" accel="50000" decel="50000" fill="hold"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500" fill="hold"/>
                                        <p:tgtEl>
                                          <p:spTgt spid="30"/>
                                        </p:tgtEl>
                                        <p:attrNameLst>
                                          <p:attrName>ppt_x</p:attrName>
                                        </p:attrNameLst>
                                      </p:cBhvr>
                                      <p:tavLst>
                                        <p:tav tm="0">
                                          <p:val>
                                            <p:strVal val="1+#ppt_w/2"/>
                                          </p:val>
                                        </p:tav>
                                        <p:tav tm="100000">
                                          <p:val>
                                            <p:strVal val="#ppt_x"/>
                                          </p:val>
                                        </p:tav>
                                      </p:tavLst>
                                    </p:anim>
                                    <p:anim calcmode="lin" valueType="num">
                                      <p:cBhvr additive="base">
                                        <p:cTn id="63" dur="500" fill="hold"/>
                                        <p:tgtEl>
                                          <p:spTgt spid="30"/>
                                        </p:tgtEl>
                                        <p:attrNameLst>
                                          <p:attrName>ppt_y</p:attrName>
                                        </p:attrNameLst>
                                      </p:cBhvr>
                                      <p:tavLst>
                                        <p:tav tm="0">
                                          <p:val>
                                            <p:strVal val="#ppt_y"/>
                                          </p:val>
                                        </p:tav>
                                        <p:tav tm="100000">
                                          <p:val>
                                            <p:strVal val="#ppt_y"/>
                                          </p:val>
                                        </p:tav>
                                      </p:tavLst>
                                    </p:anim>
                                  </p:childTnLst>
                                </p:cTn>
                              </p:par>
                              <p:par>
                                <p:cTn id="64" presetID="53" presetClass="entr" presetSubtype="16"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46"/>
                                        </p:tgtEl>
                                        <p:attrNameLst>
                                          <p:attrName>style.visibility</p:attrName>
                                        </p:attrNameLst>
                                      </p:cBhvr>
                                      <p:to>
                                        <p:strVal val="visible"/>
                                      </p:to>
                                    </p:set>
                                    <p:anim calcmode="lin" valueType="num">
                                      <p:cBhvr>
                                        <p:cTn id="71" dur="500" fill="hold"/>
                                        <p:tgtEl>
                                          <p:spTgt spid="46"/>
                                        </p:tgtEl>
                                        <p:attrNameLst>
                                          <p:attrName>ppt_w</p:attrName>
                                        </p:attrNameLst>
                                      </p:cBhvr>
                                      <p:tavLst>
                                        <p:tav tm="0">
                                          <p:val>
                                            <p:fltVal val="0"/>
                                          </p:val>
                                        </p:tav>
                                        <p:tav tm="100000">
                                          <p:val>
                                            <p:strVal val="#ppt_w"/>
                                          </p:val>
                                        </p:tav>
                                      </p:tavLst>
                                    </p:anim>
                                    <p:anim calcmode="lin" valueType="num">
                                      <p:cBhvr>
                                        <p:cTn id="72" dur="500" fill="hold"/>
                                        <p:tgtEl>
                                          <p:spTgt spid="46"/>
                                        </p:tgtEl>
                                        <p:attrNameLst>
                                          <p:attrName>ppt_h</p:attrName>
                                        </p:attrNameLst>
                                      </p:cBhvr>
                                      <p:tavLst>
                                        <p:tav tm="0">
                                          <p:val>
                                            <p:fltVal val="0"/>
                                          </p:val>
                                        </p:tav>
                                        <p:tav tm="100000">
                                          <p:val>
                                            <p:strVal val="#ppt_h"/>
                                          </p:val>
                                        </p:tav>
                                      </p:tavLst>
                                    </p:anim>
                                    <p:animEffect transition="in" filter="fade">
                                      <p:cBhvr>
                                        <p:cTn id="73" dur="500"/>
                                        <p:tgtEl>
                                          <p:spTgt spid="46"/>
                                        </p:tgtEl>
                                      </p:cBhvr>
                                    </p:animEffect>
                                  </p:childTnLst>
                                </p:cTn>
                              </p:par>
                              <p:par>
                                <p:cTn id="74" presetID="2" presetClass="entr" presetSubtype="2" accel="50000" decel="50000" fill="hold" nodeType="withEffect">
                                  <p:stCondLst>
                                    <p:cond delay="0"/>
                                  </p:stCondLst>
                                  <p:childTnLst>
                                    <p:set>
                                      <p:cBhvr>
                                        <p:cTn id="75" dur="1" fill="hold">
                                          <p:stCondLst>
                                            <p:cond delay="0"/>
                                          </p:stCondLst>
                                        </p:cTn>
                                        <p:tgtEl>
                                          <p:spTgt spid="39"/>
                                        </p:tgtEl>
                                        <p:attrNameLst>
                                          <p:attrName>style.visibility</p:attrName>
                                        </p:attrNameLst>
                                      </p:cBhvr>
                                      <p:to>
                                        <p:strVal val="visible"/>
                                      </p:to>
                                    </p:set>
                                    <p:anim calcmode="lin" valueType="num">
                                      <p:cBhvr additive="base">
                                        <p:cTn id="76" dur="500" fill="hold"/>
                                        <p:tgtEl>
                                          <p:spTgt spid="39"/>
                                        </p:tgtEl>
                                        <p:attrNameLst>
                                          <p:attrName>ppt_x</p:attrName>
                                        </p:attrNameLst>
                                      </p:cBhvr>
                                      <p:tavLst>
                                        <p:tav tm="0">
                                          <p:val>
                                            <p:strVal val="1+#ppt_w/2"/>
                                          </p:val>
                                        </p:tav>
                                        <p:tav tm="100000">
                                          <p:val>
                                            <p:strVal val="#ppt_x"/>
                                          </p:val>
                                        </p:tav>
                                      </p:tavLst>
                                    </p:anim>
                                    <p:anim calcmode="lin" valueType="num">
                                      <p:cBhvr additive="base">
                                        <p:cTn id="77" dur="500" fill="hold"/>
                                        <p:tgtEl>
                                          <p:spTgt spid="39"/>
                                        </p:tgtEl>
                                        <p:attrNameLst>
                                          <p:attrName>ppt_y</p:attrName>
                                        </p:attrNameLst>
                                      </p:cBhvr>
                                      <p:tavLst>
                                        <p:tav tm="0">
                                          <p:val>
                                            <p:strVal val="#ppt_y"/>
                                          </p:val>
                                        </p:tav>
                                        <p:tav tm="100000">
                                          <p:val>
                                            <p:strVal val="#ppt_y"/>
                                          </p:val>
                                        </p:tav>
                                      </p:tavLst>
                                    </p:anim>
                                  </p:childTnLst>
                                </p:cTn>
                              </p:par>
                              <p:par>
                                <p:cTn id="78" presetID="53" presetClass="entr" presetSubtype="16" fill="hold" nodeType="with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p:cTn id="80" dur="500" fill="hold"/>
                                        <p:tgtEl>
                                          <p:spTgt spid="18"/>
                                        </p:tgtEl>
                                        <p:attrNameLst>
                                          <p:attrName>ppt_w</p:attrName>
                                        </p:attrNameLst>
                                      </p:cBhvr>
                                      <p:tavLst>
                                        <p:tav tm="0">
                                          <p:val>
                                            <p:fltVal val="0"/>
                                          </p:val>
                                        </p:tav>
                                        <p:tav tm="100000">
                                          <p:val>
                                            <p:strVal val="#ppt_w"/>
                                          </p:val>
                                        </p:tav>
                                      </p:tavLst>
                                    </p:anim>
                                    <p:anim calcmode="lin" valueType="num">
                                      <p:cBhvr>
                                        <p:cTn id="81" dur="500" fill="hold"/>
                                        <p:tgtEl>
                                          <p:spTgt spid="18"/>
                                        </p:tgtEl>
                                        <p:attrNameLst>
                                          <p:attrName>ppt_h</p:attrName>
                                        </p:attrNameLst>
                                      </p:cBhvr>
                                      <p:tavLst>
                                        <p:tav tm="0">
                                          <p:val>
                                            <p:fltVal val="0"/>
                                          </p:val>
                                        </p:tav>
                                        <p:tav tm="100000">
                                          <p:val>
                                            <p:strVal val="#ppt_h"/>
                                          </p:val>
                                        </p:tav>
                                      </p:tavLst>
                                    </p:anim>
                                    <p:animEffect transition="in" filter="fade">
                                      <p:cBhvr>
                                        <p:cTn id="82" dur="500"/>
                                        <p:tgtEl>
                                          <p:spTgt spid="18"/>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44"/>
                                        </p:tgtEl>
                                        <p:attrNameLst>
                                          <p:attrName>style.visibility</p:attrName>
                                        </p:attrNameLst>
                                      </p:cBhvr>
                                      <p:to>
                                        <p:strVal val="visible"/>
                                      </p:to>
                                    </p:set>
                                    <p:anim calcmode="lin" valueType="num">
                                      <p:cBhvr>
                                        <p:cTn id="85" dur="500" fill="hold"/>
                                        <p:tgtEl>
                                          <p:spTgt spid="44"/>
                                        </p:tgtEl>
                                        <p:attrNameLst>
                                          <p:attrName>ppt_w</p:attrName>
                                        </p:attrNameLst>
                                      </p:cBhvr>
                                      <p:tavLst>
                                        <p:tav tm="0">
                                          <p:val>
                                            <p:fltVal val="0"/>
                                          </p:val>
                                        </p:tav>
                                        <p:tav tm="100000">
                                          <p:val>
                                            <p:strVal val="#ppt_w"/>
                                          </p:val>
                                        </p:tav>
                                      </p:tavLst>
                                    </p:anim>
                                    <p:anim calcmode="lin" valueType="num">
                                      <p:cBhvr>
                                        <p:cTn id="86" dur="500" fill="hold"/>
                                        <p:tgtEl>
                                          <p:spTgt spid="44"/>
                                        </p:tgtEl>
                                        <p:attrNameLst>
                                          <p:attrName>ppt_h</p:attrName>
                                        </p:attrNameLst>
                                      </p:cBhvr>
                                      <p:tavLst>
                                        <p:tav tm="0">
                                          <p:val>
                                            <p:fltVal val="0"/>
                                          </p:val>
                                        </p:tav>
                                        <p:tav tm="100000">
                                          <p:val>
                                            <p:strVal val="#ppt_h"/>
                                          </p:val>
                                        </p:tav>
                                      </p:tavLst>
                                    </p:anim>
                                    <p:animEffect transition="in" filter="fade">
                                      <p:cBhvr>
                                        <p:cTn id="87" dur="500"/>
                                        <p:tgtEl>
                                          <p:spTgt spid="44"/>
                                        </p:tgtEl>
                                      </p:cBhvr>
                                    </p:animEffect>
                                  </p:childTnLst>
                                </p:cTn>
                              </p:par>
                              <p:par>
                                <p:cTn id="88" presetID="2" presetClass="entr" presetSubtype="2" accel="50000" decel="50000" fill="hold" nodeType="withEffect">
                                  <p:stCondLst>
                                    <p:cond delay="0"/>
                                  </p:stCondLst>
                                  <p:childTnLst>
                                    <p:set>
                                      <p:cBhvr>
                                        <p:cTn id="89" dur="1" fill="hold">
                                          <p:stCondLst>
                                            <p:cond delay="0"/>
                                          </p:stCondLst>
                                        </p:cTn>
                                        <p:tgtEl>
                                          <p:spTgt spid="24"/>
                                        </p:tgtEl>
                                        <p:attrNameLst>
                                          <p:attrName>style.visibility</p:attrName>
                                        </p:attrNameLst>
                                      </p:cBhvr>
                                      <p:to>
                                        <p:strVal val="visible"/>
                                      </p:to>
                                    </p:set>
                                    <p:anim calcmode="lin" valueType="num">
                                      <p:cBhvr additive="base">
                                        <p:cTn id="90" dur="500" fill="hold"/>
                                        <p:tgtEl>
                                          <p:spTgt spid="24"/>
                                        </p:tgtEl>
                                        <p:attrNameLst>
                                          <p:attrName>ppt_x</p:attrName>
                                        </p:attrNameLst>
                                      </p:cBhvr>
                                      <p:tavLst>
                                        <p:tav tm="0">
                                          <p:val>
                                            <p:strVal val="1+#ppt_w/2"/>
                                          </p:val>
                                        </p:tav>
                                        <p:tav tm="100000">
                                          <p:val>
                                            <p:strVal val="#ppt_x"/>
                                          </p:val>
                                        </p:tav>
                                      </p:tavLst>
                                    </p:anim>
                                    <p:anim calcmode="lin" valueType="num">
                                      <p:cBhvr additive="base">
                                        <p:cTn id="91"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42" grpId="0" bldLvl="0" animBg="1"/>
      <p:bldP spid="43" grpId="0" bldLvl="0" animBg="1"/>
      <p:bldP spid="44" grpId="0" bldLvl="0" animBg="1"/>
      <p:bldP spid="45" grpId="0" bldLvl="0" animBg="1"/>
      <p:bldP spid="46" grpId="0" bldLvl="0" animBg="1"/>
      <p:bldP spid="47" grpId="0" bldLvl="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未来工作计划</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a:off x="-8928" y="1647911"/>
            <a:ext cx="9152333" cy="1048099"/>
          </a:xfrm>
          <a:custGeom>
            <a:avLst/>
            <a:gdLst>
              <a:gd name="connsiteX0" fmla="*/ 0 w 12204700"/>
              <a:gd name="connsiteY0" fmla="*/ 1194447 h 1397647"/>
              <a:gd name="connsiteX1" fmla="*/ 1993900 w 12204700"/>
              <a:gd name="connsiteY1" fmla="*/ 647 h 1397647"/>
              <a:gd name="connsiteX2" fmla="*/ 6273800 w 12204700"/>
              <a:gd name="connsiteY2" fmla="*/ 1334147 h 1397647"/>
              <a:gd name="connsiteX3" fmla="*/ 10185400 w 12204700"/>
              <a:gd name="connsiteY3" fmla="*/ 13347 h 1397647"/>
              <a:gd name="connsiteX4" fmla="*/ 12204700 w 12204700"/>
              <a:gd name="connsiteY4" fmla="*/ 1397647 h 13976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4700" h="1397647">
                <a:moveTo>
                  <a:pt x="0" y="1194447"/>
                </a:moveTo>
                <a:cubicBezTo>
                  <a:pt x="474133" y="585905"/>
                  <a:pt x="948267" y="-22636"/>
                  <a:pt x="1993900" y="647"/>
                </a:cubicBezTo>
                <a:cubicBezTo>
                  <a:pt x="3039533" y="23930"/>
                  <a:pt x="4908550" y="1332030"/>
                  <a:pt x="6273800" y="1334147"/>
                </a:cubicBezTo>
                <a:cubicBezTo>
                  <a:pt x="7639050" y="1336264"/>
                  <a:pt x="9196917" y="2764"/>
                  <a:pt x="10185400" y="13347"/>
                </a:cubicBezTo>
                <a:cubicBezTo>
                  <a:pt x="11173883" y="23930"/>
                  <a:pt x="11689291" y="710788"/>
                  <a:pt x="12204700" y="1397647"/>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 name="任意多边形 1"/>
          <p:cNvSpPr/>
          <p:nvPr/>
        </p:nvSpPr>
        <p:spPr>
          <a:xfrm>
            <a:off x="-8928" y="1572199"/>
            <a:ext cx="9114238" cy="1162025"/>
          </a:xfrm>
          <a:custGeom>
            <a:avLst/>
            <a:gdLst>
              <a:gd name="connsiteX0" fmla="*/ 0 w 12153900"/>
              <a:gd name="connsiteY0" fmla="*/ 76208 h 1549568"/>
              <a:gd name="connsiteX1" fmla="*/ 2108200 w 12153900"/>
              <a:gd name="connsiteY1" fmla="*/ 1549408 h 1549568"/>
              <a:gd name="connsiteX2" fmla="*/ 6261100 w 12153900"/>
              <a:gd name="connsiteY2" fmla="*/ 8 h 1549568"/>
              <a:gd name="connsiteX3" fmla="*/ 10223500 w 12153900"/>
              <a:gd name="connsiteY3" fmla="*/ 1524008 h 1549568"/>
              <a:gd name="connsiteX4" fmla="*/ 12153900 w 12153900"/>
              <a:gd name="connsiteY4" fmla="*/ 215908 h 15495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53900" h="1549568">
                <a:moveTo>
                  <a:pt x="0" y="76208"/>
                </a:moveTo>
                <a:cubicBezTo>
                  <a:pt x="532341" y="819158"/>
                  <a:pt x="1064683" y="1562108"/>
                  <a:pt x="2108200" y="1549408"/>
                </a:cubicBezTo>
                <a:cubicBezTo>
                  <a:pt x="3151717" y="1536708"/>
                  <a:pt x="4908550" y="4241"/>
                  <a:pt x="6261100" y="8"/>
                </a:cubicBezTo>
                <a:cubicBezTo>
                  <a:pt x="7613650" y="-4225"/>
                  <a:pt x="9241367" y="1488025"/>
                  <a:pt x="10223500" y="1524008"/>
                </a:cubicBezTo>
                <a:cubicBezTo>
                  <a:pt x="11205633" y="1559991"/>
                  <a:pt x="11679766" y="887949"/>
                  <a:pt x="12153900" y="215908"/>
                </a:cubicBez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3" name="组合 2"/>
          <p:cNvGrpSpPr/>
          <p:nvPr/>
        </p:nvGrpSpPr>
        <p:grpSpPr>
          <a:xfrm>
            <a:off x="876782" y="1567444"/>
            <a:ext cx="1152375" cy="1152375"/>
            <a:chOff x="1168400" y="2089150"/>
            <a:chExt cx="1536700" cy="1536700"/>
          </a:xfrm>
        </p:grpSpPr>
        <p:sp>
          <p:nvSpPr>
            <p:cNvPr id="7" name="同心圆 6"/>
            <p:cNvSpPr/>
            <p:nvPr/>
          </p:nvSpPr>
          <p:spPr>
            <a:xfrm>
              <a:off x="1168400" y="2089150"/>
              <a:ext cx="1536700" cy="1536700"/>
            </a:xfrm>
            <a:prstGeom prst="donut">
              <a:avLst>
                <a:gd name="adj" fmla="val 18653"/>
              </a:avLst>
            </a:prstGeom>
            <a:solidFill>
              <a:schemeClr val="accent1"/>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8" name="Freeform 410"/>
            <p:cNvSpPr>
              <a:spLocks noEditPoints="1"/>
            </p:cNvSpPr>
            <p:nvPr/>
          </p:nvSpPr>
          <p:spPr bwMode="auto">
            <a:xfrm>
              <a:off x="1780381" y="2765101"/>
              <a:ext cx="312738" cy="260350"/>
            </a:xfrm>
            <a:custGeom>
              <a:avLst/>
              <a:gdLst>
                <a:gd name="T0" fmla="*/ 199 w 200"/>
                <a:gd name="T1" fmla="*/ 26 h 166"/>
                <a:gd name="T2" fmla="*/ 196 w 200"/>
                <a:gd name="T3" fmla="*/ 23 h 166"/>
                <a:gd name="T4" fmla="*/ 109 w 200"/>
                <a:gd name="T5" fmla="*/ 1 h 166"/>
                <a:gd name="T6" fmla="*/ 104 w 200"/>
                <a:gd name="T7" fmla="*/ 3 h 166"/>
                <a:gd name="T8" fmla="*/ 88 w 200"/>
                <a:gd name="T9" fmla="*/ 41 h 166"/>
                <a:gd name="T10" fmla="*/ 88 w 200"/>
                <a:gd name="T11" fmla="*/ 43 h 166"/>
                <a:gd name="T12" fmla="*/ 76 w 200"/>
                <a:gd name="T13" fmla="*/ 46 h 166"/>
                <a:gd name="T14" fmla="*/ 76 w 200"/>
                <a:gd name="T15" fmla="*/ 46 h 166"/>
                <a:gd name="T16" fmla="*/ 74 w 200"/>
                <a:gd name="T17" fmla="*/ 44 h 166"/>
                <a:gd name="T18" fmla="*/ 7 w 200"/>
                <a:gd name="T19" fmla="*/ 15 h 166"/>
                <a:gd name="T20" fmla="*/ 2 w 200"/>
                <a:gd name="T21" fmla="*/ 16 h 166"/>
                <a:gd name="T22" fmla="*/ 1 w 200"/>
                <a:gd name="T23" fmla="*/ 22 h 166"/>
                <a:gd name="T24" fmla="*/ 25 w 200"/>
                <a:gd name="T25" fmla="*/ 55 h 166"/>
                <a:gd name="T26" fmla="*/ 25 w 200"/>
                <a:gd name="T27" fmla="*/ 119 h 166"/>
                <a:gd name="T28" fmla="*/ 27 w 200"/>
                <a:gd name="T29" fmla="*/ 123 h 166"/>
                <a:gd name="T30" fmla="*/ 95 w 200"/>
                <a:gd name="T31" fmla="*/ 165 h 166"/>
                <a:gd name="T32" fmla="*/ 97 w 200"/>
                <a:gd name="T33" fmla="*/ 166 h 166"/>
                <a:gd name="T34" fmla="*/ 99 w 200"/>
                <a:gd name="T35" fmla="*/ 165 h 166"/>
                <a:gd name="T36" fmla="*/ 172 w 200"/>
                <a:gd name="T37" fmla="*/ 137 h 166"/>
                <a:gd name="T38" fmla="*/ 175 w 200"/>
                <a:gd name="T39" fmla="*/ 133 h 166"/>
                <a:gd name="T40" fmla="*/ 175 w 200"/>
                <a:gd name="T41" fmla="*/ 70 h 166"/>
                <a:gd name="T42" fmla="*/ 199 w 200"/>
                <a:gd name="T43" fmla="*/ 30 h 166"/>
                <a:gd name="T44" fmla="*/ 199 w 200"/>
                <a:gd name="T45" fmla="*/ 26 h 166"/>
                <a:gd name="T46" fmla="*/ 167 w 200"/>
                <a:gd name="T47" fmla="*/ 66 h 166"/>
                <a:gd name="T48" fmla="*/ 166 w 200"/>
                <a:gd name="T49" fmla="*/ 69 h 166"/>
                <a:gd name="T50" fmla="*/ 166 w 200"/>
                <a:gd name="T51" fmla="*/ 130 h 166"/>
                <a:gd name="T52" fmla="*/ 98 w 200"/>
                <a:gd name="T53" fmla="*/ 156 h 166"/>
                <a:gd name="T54" fmla="*/ 34 w 200"/>
                <a:gd name="T55" fmla="*/ 117 h 166"/>
                <a:gd name="T56" fmla="*/ 34 w 200"/>
                <a:gd name="T57" fmla="*/ 54 h 166"/>
                <a:gd name="T58" fmla="*/ 33 w 200"/>
                <a:gd name="T59" fmla="*/ 51 h 166"/>
                <a:gd name="T60" fmla="*/ 18 w 200"/>
                <a:gd name="T61" fmla="*/ 30 h 166"/>
                <a:gd name="T62" fmla="*/ 69 w 200"/>
                <a:gd name="T63" fmla="*/ 52 h 166"/>
                <a:gd name="T64" fmla="*/ 83 w 200"/>
                <a:gd name="T65" fmla="*/ 71 h 166"/>
                <a:gd name="T66" fmla="*/ 48 w 200"/>
                <a:gd name="T67" fmla="*/ 55 h 166"/>
                <a:gd name="T68" fmla="*/ 42 w 200"/>
                <a:gd name="T69" fmla="*/ 57 h 166"/>
                <a:gd name="T70" fmla="*/ 45 w 200"/>
                <a:gd name="T71" fmla="*/ 63 h 166"/>
                <a:gd name="T72" fmla="*/ 93 w 200"/>
                <a:gd name="T73" fmla="*/ 86 h 166"/>
                <a:gd name="T74" fmla="*/ 93 w 200"/>
                <a:gd name="T75" fmla="*/ 141 h 166"/>
                <a:gd name="T76" fmla="*/ 97 w 200"/>
                <a:gd name="T77" fmla="*/ 145 h 166"/>
                <a:gd name="T78" fmla="*/ 102 w 200"/>
                <a:gd name="T79" fmla="*/ 141 h 166"/>
                <a:gd name="T80" fmla="*/ 102 w 200"/>
                <a:gd name="T81" fmla="*/ 83 h 166"/>
                <a:gd name="T82" fmla="*/ 102 w 200"/>
                <a:gd name="T83" fmla="*/ 83 h 166"/>
                <a:gd name="T84" fmla="*/ 102 w 200"/>
                <a:gd name="T85" fmla="*/ 83 h 166"/>
                <a:gd name="T86" fmla="*/ 102 w 200"/>
                <a:gd name="T87" fmla="*/ 82 h 166"/>
                <a:gd name="T88" fmla="*/ 102 w 200"/>
                <a:gd name="T89" fmla="*/ 82 h 166"/>
                <a:gd name="T90" fmla="*/ 166 w 200"/>
                <a:gd name="T91" fmla="*/ 68 h 166"/>
                <a:gd name="T92" fmla="*/ 98 w 200"/>
                <a:gd name="T93" fmla="*/ 41 h 166"/>
                <a:gd name="T94" fmla="*/ 111 w 200"/>
                <a:gd name="T95" fmla="*/ 11 h 166"/>
                <a:gd name="T96" fmla="*/ 188 w 200"/>
                <a:gd name="T97" fmla="*/ 30 h 166"/>
                <a:gd name="T98" fmla="*/ 167 w 200"/>
                <a:gd name="T99" fmla="*/ 66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166">
                  <a:moveTo>
                    <a:pt x="199" y="26"/>
                  </a:moveTo>
                  <a:cubicBezTo>
                    <a:pt x="199" y="24"/>
                    <a:pt x="198" y="23"/>
                    <a:pt x="196" y="23"/>
                  </a:cubicBezTo>
                  <a:cubicBezTo>
                    <a:pt x="109" y="1"/>
                    <a:pt x="109" y="1"/>
                    <a:pt x="109" y="1"/>
                  </a:cubicBezTo>
                  <a:cubicBezTo>
                    <a:pt x="107" y="0"/>
                    <a:pt x="104" y="1"/>
                    <a:pt x="104" y="3"/>
                  </a:cubicBezTo>
                  <a:cubicBezTo>
                    <a:pt x="88" y="41"/>
                    <a:pt x="88" y="41"/>
                    <a:pt x="88" y="41"/>
                  </a:cubicBezTo>
                  <a:cubicBezTo>
                    <a:pt x="88" y="42"/>
                    <a:pt x="88" y="43"/>
                    <a:pt x="88" y="43"/>
                  </a:cubicBezTo>
                  <a:cubicBezTo>
                    <a:pt x="76" y="46"/>
                    <a:pt x="76" y="46"/>
                    <a:pt x="76" y="46"/>
                  </a:cubicBezTo>
                  <a:cubicBezTo>
                    <a:pt x="76" y="46"/>
                    <a:pt x="76" y="46"/>
                    <a:pt x="76" y="46"/>
                  </a:cubicBezTo>
                  <a:cubicBezTo>
                    <a:pt x="75" y="45"/>
                    <a:pt x="75" y="45"/>
                    <a:pt x="74" y="44"/>
                  </a:cubicBezTo>
                  <a:cubicBezTo>
                    <a:pt x="7" y="15"/>
                    <a:pt x="7" y="15"/>
                    <a:pt x="7" y="15"/>
                  </a:cubicBezTo>
                  <a:cubicBezTo>
                    <a:pt x="5" y="14"/>
                    <a:pt x="3" y="14"/>
                    <a:pt x="2" y="16"/>
                  </a:cubicBezTo>
                  <a:cubicBezTo>
                    <a:pt x="0" y="18"/>
                    <a:pt x="0" y="20"/>
                    <a:pt x="1" y="22"/>
                  </a:cubicBezTo>
                  <a:cubicBezTo>
                    <a:pt x="25" y="55"/>
                    <a:pt x="25" y="55"/>
                    <a:pt x="25" y="55"/>
                  </a:cubicBezTo>
                  <a:cubicBezTo>
                    <a:pt x="25" y="119"/>
                    <a:pt x="25" y="119"/>
                    <a:pt x="25" y="119"/>
                  </a:cubicBezTo>
                  <a:cubicBezTo>
                    <a:pt x="25" y="121"/>
                    <a:pt x="26" y="122"/>
                    <a:pt x="27" y="123"/>
                  </a:cubicBezTo>
                  <a:cubicBezTo>
                    <a:pt x="95" y="165"/>
                    <a:pt x="95" y="165"/>
                    <a:pt x="95" y="165"/>
                  </a:cubicBezTo>
                  <a:cubicBezTo>
                    <a:pt x="96" y="165"/>
                    <a:pt x="97" y="166"/>
                    <a:pt x="97" y="166"/>
                  </a:cubicBezTo>
                  <a:cubicBezTo>
                    <a:pt x="98" y="166"/>
                    <a:pt x="99" y="166"/>
                    <a:pt x="99" y="165"/>
                  </a:cubicBezTo>
                  <a:cubicBezTo>
                    <a:pt x="172" y="137"/>
                    <a:pt x="172" y="137"/>
                    <a:pt x="172" y="137"/>
                  </a:cubicBezTo>
                  <a:cubicBezTo>
                    <a:pt x="174" y="137"/>
                    <a:pt x="175" y="135"/>
                    <a:pt x="175" y="133"/>
                  </a:cubicBezTo>
                  <a:cubicBezTo>
                    <a:pt x="175" y="70"/>
                    <a:pt x="175" y="70"/>
                    <a:pt x="175" y="70"/>
                  </a:cubicBezTo>
                  <a:cubicBezTo>
                    <a:pt x="199" y="30"/>
                    <a:pt x="199" y="30"/>
                    <a:pt x="199" y="30"/>
                  </a:cubicBezTo>
                  <a:cubicBezTo>
                    <a:pt x="200" y="29"/>
                    <a:pt x="200" y="27"/>
                    <a:pt x="199" y="26"/>
                  </a:cubicBezTo>
                  <a:close/>
                  <a:moveTo>
                    <a:pt x="167" y="66"/>
                  </a:moveTo>
                  <a:cubicBezTo>
                    <a:pt x="166" y="67"/>
                    <a:pt x="166" y="68"/>
                    <a:pt x="166" y="69"/>
                  </a:cubicBezTo>
                  <a:cubicBezTo>
                    <a:pt x="166" y="130"/>
                    <a:pt x="166" y="130"/>
                    <a:pt x="166" y="130"/>
                  </a:cubicBezTo>
                  <a:cubicBezTo>
                    <a:pt x="98" y="156"/>
                    <a:pt x="98" y="156"/>
                    <a:pt x="98" y="156"/>
                  </a:cubicBezTo>
                  <a:cubicBezTo>
                    <a:pt x="34" y="117"/>
                    <a:pt x="34" y="117"/>
                    <a:pt x="34" y="117"/>
                  </a:cubicBezTo>
                  <a:cubicBezTo>
                    <a:pt x="34" y="54"/>
                    <a:pt x="34" y="54"/>
                    <a:pt x="34" y="54"/>
                  </a:cubicBezTo>
                  <a:cubicBezTo>
                    <a:pt x="34" y="53"/>
                    <a:pt x="34" y="52"/>
                    <a:pt x="33" y="51"/>
                  </a:cubicBezTo>
                  <a:cubicBezTo>
                    <a:pt x="18" y="30"/>
                    <a:pt x="18" y="30"/>
                    <a:pt x="18" y="30"/>
                  </a:cubicBezTo>
                  <a:cubicBezTo>
                    <a:pt x="69" y="52"/>
                    <a:pt x="69" y="52"/>
                    <a:pt x="69" y="52"/>
                  </a:cubicBezTo>
                  <a:cubicBezTo>
                    <a:pt x="83" y="71"/>
                    <a:pt x="83" y="71"/>
                    <a:pt x="83" y="71"/>
                  </a:cubicBezTo>
                  <a:cubicBezTo>
                    <a:pt x="48" y="55"/>
                    <a:pt x="48" y="55"/>
                    <a:pt x="48" y="55"/>
                  </a:cubicBezTo>
                  <a:cubicBezTo>
                    <a:pt x="46" y="54"/>
                    <a:pt x="43" y="55"/>
                    <a:pt x="42" y="57"/>
                  </a:cubicBezTo>
                  <a:cubicBezTo>
                    <a:pt x="41" y="60"/>
                    <a:pt x="42" y="62"/>
                    <a:pt x="45" y="63"/>
                  </a:cubicBezTo>
                  <a:cubicBezTo>
                    <a:pt x="93" y="86"/>
                    <a:pt x="93" y="86"/>
                    <a:pt x="93" y="86"/>
                  </a:cubicBezTo>
                  <a:cubicBezTo>
                    <a:pt x="93" y="141"/>
                    <a:pt x="93" y="141"/>
                    <a:pt x="93" y="141"/>
                  </a:cubicBezTo>
                  <a:cubicBezTo>
                    <a:pt x="93" y="143"/>
                    <a:pt x="95" y="145"/>
                    <a:pt x="97" y="145"/>
                  </a:cubicBezTo>
                  <a:cubicBezTo>
                    <a:pt x="100" y="145"/>
                    <a:pt x="102" y="143"/>
                    <a:pt x="102" y="141"/>
                  </a:cubicBezTo>
                  <a:cubicBezTo>
                    <a:pt x="102" y="83"/>
                    <a:pt x="102" y="83"/>
                    <a:pt x="102" y="83"/>
                  </a:cubicBezTo>
                  <a:cubicBezTo>
                    <a:pt x="102" y="83"/>
                    <a:pt x="102" y="83"/>
                    <a:pt x="102" y="83"/>
                  </a:cubicBezTo>
                  <a:cubicBezTo>
                    <a:pt x="102" y="83"/>
                    <a:pt x="102" y="83"/>
                    <a:pt x="102" y="83"/>
                  </a:cubicBezTo>
                  <a:cubicBezTo>
                    <a:pt x="102" y="83"/>
                    <a:pt x="102" y="82"/>
                    <a:pt x="102" y="82"/>
                  </a:cubicBezTo>
                  <a:cubicBezTo>
                    <a:pt x="102" y="82"/>
                    <a:pt x="102" y="82"/>
                    <a:pt x="102" y="82"/>
                  </a:cubicBezTo>
                  <a:cubicBezTo>
                    <a:pt x="166" y="68"/>
                    <a:pt x="166" y="68"/>
                    <a:pt x="166" y="68"/>
                  </a:cubicBezTo>
                  <a:cubicBezTo>
                    <a:pt x="98" y="41"/>
                    <a:pt x="98" y="41"/>
                    <a:pt x="98" y="41"/>
                  </a:cubicBezTo>
                  <a:cubicBezTo>
                    <a:pt x="111" y="11"/>
                    <a:pt x="111" y="11"/>
                    <a:pt x="111" y="11"/>
                  </a:cubicBezTo>
                  <a:cubicBezTo>
                    <a:pt x="188" y="30"/>
                    <a:pt x="188" y="30"/>
                    <a:pt x="188" y="30"/>
                  </a:cubicBezTo>
                  <a:lnTo>
                    <a:pt x="167" y="66"/>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9" name="组合 8"/>
          <p:cNvGrpSpPr/>
          <p:nvPr/>
        </p:nvGrpSpPr>
        <p:grpSpPr>
          <a:xfrm>
            <a:off x="3991051" y="1567444"/>
            <a:ext cx="1152375" cy="1152375"/>
            <a:chOff x="5321300" y="2089150"/>
            <a:chExt cx="1536700" cy="1536700"/>
          </a:xfrm>
        </p:grpSpPr>
        <p:sp>
          <p:nvSpPr>
            <p:cNvPr id="10" name="同心圆 9"/>
            <p:cNvSpPr/>
            <p:nvPr/>
          </p:nvSpPr>
          <p:spPr>
            <a:xfrm>
              <a:off x="5321300" y="2089150"/>
              <a:ext cx="1536700" cy="1536700"/>
            </a:xfrm>
            <a:prstGeom prst="donut">
              <a:avLst>
                <a:gd name="adj" fmla="val 18653"/>
              </a:avLst>
            </a:prstGeom>
            <a:solidFill>
              <a:schemeClr val="accent2"/>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nvGrpSpPr>
            <p:cNvPr id="11" name="组合 10"/>
            <p:cNvGrpSpPr/>
            <p:nvPr/>
          </p:nvGrpSpPr>
          <p:grpSpPr>
            <a:xfrm>
              <a:off x="5934075" y="2722638"/>
              <a:ext cx="311150" cy="295275"/>
              <a:chOff x="6238875" y="4525963"/>
              <a:chExt cx="311150" cy="295275"/>
            </a:xfrm>
          </p:grpSpPr>
          <p:sp>
            <p:nvSpPr>
              <p:cNvPr id="12" name="Freeform 413"/>
              <p:cNvSpPr>
                <a:spLocks noEditPoints="1"/>
              </p:cNvSpPr>
              <p:nvPr/>
            </p:nvSpPr>
            <p:spPr bwMode="auto">
              <a:xfrm>
                <a:off x="6238875" y="4646613"/>
                <a:ext cx="311150" cy="174625"/>
              </a:xfrm>
              <a:custGeom>
                <a:avLst/>
                <a:gdLst>
                  <a:gd name="T0" fmla="*/ 183 w 199"/>
                  <a:gd name="T1" fmla="*/ 0 h 111"/>
                  <a:gd name="T2" fmla="*/ 16 w 199"/>
                  <a:gd name="T3" fmla="*/ 0 h 111"/>
                  <a:gd name="T4" fmla="*/ 0 w 199"/>
                  <a:gd name="T5" fmla="*/ 17 h 111"/>
                  <a:gd name="T6" fmla="*/ 0 w 199"/>
                  <a:gd name="T7" fmla="*/ 22 h 111"/>
                  <a:gd name="T8" fmla="*/ 11 w 199"/>
                  <a:gd name="T9" fmla="*/ 38 h 111"/>
                  <a:gd name="T10" fmla="*/ 27 w 199"/>
                  <a:gd name="T11" fmla="*/ 96 h 111"/>
                  <a:gd name="T12" fmla="*/ 28 w 199"/>
                  <a:gd name="T13" fmla="*/ 97 h 111"/>
                  <a:gd name="T14" fmla="*/ 49 w 199"/>
                  <a:gd name="T15" fmla="*/ 111 h 111"/>
                  <a:gd name="T16" fmla="*/ 149 w 199"/>
                  <a:gd name="T17" fmla="*/ 111 h 111"/>
                  <a:gd name="T18" fmla="*/ 171 w 199"/>
                  <a:gd name="T19" fmla="*/ 97 h 111"/>
                  <a:gd name="T20" fmla="*/ 171 w 199"/>
                  <a:gd name="T21" fmla="*/ 96 h 111"/>
                  <a:gd name="T22" fmla="*/ 188 w 199"/>
                  <a:gd name="T23" fmla="*/ 38 h 111"/>
                  <a:gd name="T24" fmla="*/ 199 w 199"/>
                  <a:gd name="T25" fmla="*/ 22 h 111"/>
                  <a:gd name="T26" fmla="*/ 199 w 199"/>
                  <a:gd name="T27" fmla="*/ 17 h 111"/>
                  <a:gd name="T28" fmla="*/ 183 w 199"/>
                  <a:gd name="T29" fmla="*/ 0 h 111"/>
                  <a:gd name="T30" fmla="*/ 188 w 199"/>
                  <a:gd name="T31" fmla="*/ 22 h 111"/>
                  <a:gd name="T32" fmla="*/ 183 w 199"/>
                  <a:gd name="T33" fmla="*/ 28 h 111"/>
                  <a:gd name="T34" fmla="*/ 178 w 199"/>
                  <a:gd name="T35" fmla="*/ 32 h 111"/>
                  <a:gd name="T36" fmla="*/ 161 w 199"/>
                  <a:gd name="T37" fmla="*/ 93 h 111"/>
                  <a:gd name="T38" fmla="*/ 149 w 199"/>
                  <a:gd name="T39" fmla="*/ 100 h 111"/>
                  <a:gd name="T40" fmla="*/ 49 w 199"/>
                  <a:gd name="T41" fmla="*/ 100 h 111"/>
                  <a:gd name="T42" fmla="*/ 38 w 199"/>
                  <a:gd name="T43" fmla="*/ 93 h 111"/>
                  <a:gd name="T44" fmla="*/ 21 w 199"/>
                  <a:gd name="T45" fmla="*/ 32 h 111"/>
                  <a:gd name="T46" fmla="*/ 16 w 199"/>
                  <a:gd name="T47" fmla="*/ 28 h 111"/>
                  <a:gd name="T48" fmla="*/ 10 w 199"/>
                  <a:gd name="T49" fmla="*/ 22 h 111"/>
                  <a:gd name="T50" fmla="*/ 10 w 199"/>
                  <a:gd name="T51" fmla="*/ 17 h 111"/>
                  <a:gd name="T52" fmla="*/ 16 w 199"/>
                  <a:gd name="T53" fmla="*/ 11 h 111"/>
                  <a:gd name="T54" fmla="*/ 183 w 199"/>
                  <a:gd name="T55" fmla="*/ 11 h 111"/>
                  <a:gd name="T56" fmla="*/ 188 w 199"/>
                  <a:gd name="T57" fmla="*/ 17 h 111"/>
                  <a:gd name="T58" fmla="*/ 188 w 199"/>
                  <a:gd name="T59" fmla="*/ 2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99" h="111">
                    <a:moveTo>
                      <a:pt x="183" y="0"/>
                    </a:moveTo>
                    <a:cubicBezTo>
                      <a:pt x="16" y="0"/>
                      <a:pt x="16" y="0"/>
                      <a:pt x="16" y="0"/>
                    </a:cubicBezTo>
                    <a:cubicBezTo>
                      <a:pt x="7" y="0"/>
                      <a:pt x="0" y="8"/>
                      <a:pt x="0" y="17"/>
                    </a:cubicBezTo>
                    <a:cubicBezTo>
                      <a:pt x="0" y="22"/>
                      <a:pt x="0" y="22"/>
                      <a:pt x="0" y="22"/>
                    </a:cubicBezTo>
                    <a:cubicBezTo>
                      <a:pt x="0" y="30"/>
                      <a:pt x="4" y="36"/>
                      <a:pt x="11" y="38"/>
                    </a:cubicBezTo>
                    <a:cubicBezTo>
                      <a:pt x="27" y="96"/>
                      <a:pt x="27" y="96"/>
                      <a:pt x="27" y="96"/>
                    </a:cubicBezTo>
                    <a:cubicBezTo>
                      <a:pt x="28" y="96"/>
                      <a:pt x="28" y="97"/>
                      <a:pt x="28" y="97"/>
                    </a:cubicBezTo>
                    <a:cubicBezTo>
                      <a:pt x="34" y="110"/>
                      <a:pt x="42" y="111"/>
                      <a:pt x="49" y="111"/>
                    </a:cubicBezTo>
                    <a:cubicBezTo>
                      <a:pt x="149" y="111"/>
                      <a:pt x="149" y="111"/>
                      <a:pt x="149" y="111"/>
                    </a:cubicBezTo>
                    <a:cubicBezTo>
                      <a:pt x="157" y="111"/>
                      <a:pt x="164" y="110"/>
                      <a:pt x="171" y="97"/>
                    </a:cubicBezTo>
                    <a:cubicBezTo>
                      <a:pt x="171" y="97"/>
                      <a:pt x="171" y="96"/>
                      <a:pt x="171" y="96"/>
                    </a:cubicBezTo>
                    <a:cubicBezTo>
                      <a:pt x="188" y="38"/>
                      <a:pt x="188" y="38"/>
                      <a:pt x="188" y="38"/>
                    </a:cubicBezTo>
                    <a:cubicBezTo>
                      <a:pt x="195" y="36"/>
                      <a:pt x="199" y="30"/>
                      <a:pt x="199" y="22"/>
                    </a:cubicBezTo>
                    <a:cubicBezTo>
                      <a:pt x="199" y="17"/>
                      <a:pt x="199" y="17"/>
                      <a:pt x="199" y="17"/>
                    </a:cubicBezTo>
                    <a:cubicBezTo>
                      <a:pt x="199" y="8"/>
                      <a:pt x="192" y="0"/>
                      <a:pt x="183" y="0"/>
                    </a:cubicBezTo>
                    <a:close/>
                    <a:moveTo>
                      <a:pt x="188" y="22"/>
                    </a:moveTo>
                    <a:cubicBezTo>
                      <a:pt x="188" y="25"/>
                      <a:pt x="186" y="28"/>
                      <a:pt x="183" y="28"/>
                    </a:cubicBezTo>
                    <a:cubicBezTo>
                      <a:pt x="181" y="28"/>
                      <a:pt x="179" y="30"/>
                      <a:pt x="178" y="32"/>
                    </a:cubicBezTo>
                    <a:cubicBezTo>
                      <a:pt x="161" y="93"/>
                      <a:pt x="161" y="93"/>
                      <a:pt x="161" y="93"/>
                    </a:cubicBezTo>
                    <a:cubicBezTo>
                      <a:pt x="157" y="100"/>
                      <a:pt x="154" y="100"/>
                      <a:pt x="149" y="100"/>
                    </a:cubicBezTo>
                    <a:cubicBezTo>
                      <a:pt x="49" y="100"/>
                      <a:pt x="49" y="100"/>
                      <a:pt x="49" y="100"/>
                    </a:cubicBezTo>
                    <a:cubicBezTo>
                      <a:pt x="45" y="100"/>
                      <a:pt x="42" y="100"/>
                      <a:pt x="38" y="93"/>
                    </a:cubicBezTo>
                    <a:cubicBezTo>
                      <a:pt x="21" y="32"/>
                      <a:pt x="21" y="32"/>
                      <a:pt x="21" y="32"/>
                    </a:cubicBezTo>
                    <a:cubicBezTo>
                      <a:pt x="20" y="30"/>
                      <a:pt x="18" y="28"/>
                      <a:pt x="16" y="28"/>
                    </a:cubicBezTo>
                    <a:cubicBezTo>
                      <a:pt x="13" y="28"/>
                      <a:pt x="10" y="25"/>
                      <a:pt x="10" y="22"/>
                    </a:cubicBezTo>
                    <a:cubicBezTo>
                      <a:pt x="10" y="17"/>
                      <a:pt x="10" y="17"/>
                      <a:pt x="10" y="17"/>
                    </a:cubicBezTo>
                    <a:cubicBezTo>
                      <a:pt x="10" y="14"/>
                      <a:pt x="13" y="11"/>
                      <a:pt x="16" y="11"/>
                    </a:cubicBezTo>
                    <a:cubicBezTo>
                      <a:pt x="183" y="11"/>
                      <a:pt x="183" y="11"/>
                      <a:pt x="183" y="11"/>
                    </a:cubicBezTo>
                    <a:cubicBezTo>
                      <a:pt x="186" y="11"/>
                      <a:pt x="188" y="14"/>
                      <a:pt x="188" y="17"/>
                    </a:cubicBezTo>
                    <a:lnTo>
                      <a:pt x="188" y="22"/>
                    </a:ln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5" name="Freeform 414"/>
              <p:cNvSpPr/>
              <p:nvPr/>
            </p:nvSpPr>
            <p:spPr bwMode="auto">
              <a:xfrm>
                <a:off x="6307138" y="4525963"/>
                <a:ext cx="174625" cy="106363"/>
              </a:xfrm>
              <a:custGeom>
                <a:avLst/>
                <a:gdLst>
                  <a:gd name="T0" fmla="*/ 11 w 111"/>
                  <a:gd name="T1" fmla="*/ 65 h 67"/>
                  <a:gd name="T2" fmla="*/ 52 w 111"/>
                  <a:gd name="T3" fmla="*/ 23 h 67"/>
                  <a:gd name="T4" fmla="*/ 55 w 111"/>
                  <a:gd name="T5" fmla="*/ 23 h 67"/>
                  <a:gd name="T6" fmla="*/ 60 w 111"/>
                  <a:gd name="T7" fmla="*/ 23 h 67"/>
                  <a:gd name="T8" fmla="*/ 100 w 111"/>
                  <a:gd name="T9" fmla="*/ 65 h 67"/>
                  <a:gd name="T10" fmla="*/ 104 w 111"/>
                  <a:gd name="T11" fmla="*/ 66 h 67"/>
                  <a:gd name="T12" fmla="*/ 108 w 111"/>
                  <a:gd name="T13" fmla="*/ 65 h 67"/>
                  <a:gd name="T14" fmla="*/ 109 w 111"/>
                  <a:gd name="T15" fmla="*/ 56 h 67"/>
                  <a:gd name="T16" fmla="*/ 67 w 111"/>
                  <a:gd name="T17" fmla="*/ 13 h 67"/>
                  <a:gd name="T18" fmla="*/ 67 w 111"/>
                  <a:gd name="T19" fmla="*/ 12 h 67"/>
                  <a:gd name="T20" fmla="*/ 55 w 111"/>
                  <a:gd name="T21" fmla="*/ 0 h 67"/>
                  <a:gd name="T22" fmla="*/ 44 w 111"/>
                  <a:gd name="T23" fmla="*/ 12 h 67"/>
                  <a:gd name="T24" fmla="*/ 44 w 111"/>
                  <a:gd name="T25" fmla="*/ 14 h 67"/>
                  <a:gd name="T26" fmla="*/ 2 w 111"/>
                  <a:gd name="T27" fmla="*/ 56 h 67"/>
                  <a:gd name="T28" fmla="*/ 2 w 111"/>
                  <a:gd name="T29" fmla="*/ 65 h 67"/>
                  <a:gd name="T30" fmla="*/ 11 w 111"/>
                  <a:gd name="T31" fmla="*/ 6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1" h="67">
                    <a:moveTo>
                      <a:pt x="11" y="65"/>
                    </a:moveTo>
                    <a:cubicBezTo>
                      <a:pt x="52" y="23"/>
                      <a:pt x="52" y="23"/>
                      <a:pt x="52" y="23"/>
                    </a:cubicBezTo>
                    <a:cubicBezTo>
                      <a:pt x="53" y="23"/>
                      <a:pt x="54" y="23"/>
                      <a:pt x="55" y="23"/>
                    </a:cubicBezTo>
                    <a:cubicBezTo>
                      <a:pt x="57" y="23"/>
                      <a:pt x="58" y="23"/>
                      <a:pt x="60" y="23"/>
                    </a:cubicBezTo>
                    <a:cubicBezTo>
                      <a:pt x="100" y="65"/>
                      <a:pt x="100" y="65"/>
                      <a:pt x="100" y="65"/>
                    </a:cubicBezTo>
                    <a:cubicBezTo>
                      <a:pt x="101" y="66"/>
                      <a:pt x="103" y="66"/>
                      <a:pt x="104" y="66"/>
                    </a:cubicBezTo>
                    <a:cubicBezTo>
                      <a:pt x="106" y="66"/>
                      <a:pt x="107" y="66"/>
                      <a:pt x="108" y="65"/>
                    </a:cubicBezTo>
                    <a:cubicBezTo>
                      <a:pt x="111" y="62"/>
                      <a:pt x="111" y="59"/>
                      <a:pt x="109" y="56"/>
                    </a:cubicBezTo>
                    <a:cubicBezTo>
                      <a:pt x="67" y="13"/>
                      <a:pt x="67" y="13"/>
                      <a:pt x="67" y="13"/>
                    </a:cubicBezTo>
                    <a:cubicBezTo>
                      <a:pt x="67" y="13"/>
                      <a:pt x="67" y="12"/>
                      <a:pt x="67" y="12"/>
                    </a:cubicBezTo>
                    <a:cubicBezTo>
                      <a:pt x="67" y="5"/>
                      <a:pt x="62" y="0"/>
                      <a:pt x="55" y="0"/>
                    </a:cubicBezTo>
                    <a:cubicBezTo>
                      <a:pt x="49" y="0"/>
                      <a:pt x="44" y="5"/>
                      <a:pt x="44" y="12"/>
                    </a:cubicBezTo>
                    <a:cubicBezTo>
                      <a:pt x="44" y="12"/>
                      <a:pt x="44" y="13"/>
                      <a:pt x="44" y="14"/>
                    </a:cubicBezTo>
                    <a:cubicBezTo>
                      <a:pt x="2" y="56"/>
                      <a:pt x="2" y="56"/>
                      <a:pt x="2" y="56"/>
                    </a:cubicBezTo>
                    <a:cubicBezTo>
                      <a:pt x="0" y="59"/>
                      <a:pt x="0" y="62"/>
                      <a:pt x="2" y="65"/>
                    </a:cubicBezTo>
                    <a:cubicBezTo>
                      <a:pt x="5" y="67"/>
                      <a:pt x="8" y="67"/>
                      <a:pt x="11" y="65"/>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4" name="Freeform 415"/>
              <p:cNvSpPr/>
              <p:nvPr/>
            </p:nvSpPr>
            <p:spPr bwMode="auto">
              <a:xfrm>
                <a:off x="6288088" y="4694238"/>
                <a:ext cx="214313" cy="9525"/>
              </a:xfrm>
              <a:custGeom>
                <a:avLst/>
                <a:gdLst>
                  <a:gd name="T0" fmla="*/ 133 w 136"/>
                  <a:gd name="T1" fmla="*/ 0 h 6"/>
                  <a:gd name="T2" fmla="*/ 3 w 136"/>
                  <a:gd name="T3" fmla="*/ 0 h 6"/>
                  <a:gd name="T4" fmla="*/ 0 w 136"/>
                  <a:gd name="T5" fmla="*/ 3 h 6"/>
                  <a:gd name="T6" fmla="*/ 3 w 136"/>
                  <a:gd name="T7" fmla="*/ 6 h 6"/>
                  <a:gd name="T8" fmla="*/ 133 w 136"/>
                  <a:gd name="T9" fmla="*/ 6 h 6"/>
                  <a:gd name="T10" fmla="*/ 136 w 136"/>
                  <a:gd name="T11" fmla="*/ 3 h 6"/>
                  <a:gd name="T12" fmla="*/ 133 w 13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36" h="6">
                    <a:moveTo>
                      <a:pt x="133" y="0"/>
                    </a:moveTo>
                    <a:cubicBezTo>
                      <a:pt x="3" y="0"/>
                      <a:pt x="3" y="0"/>
                      <a:pt x="3" y="0"/>
                    </a:cubicBezTo>
                    <a:cubicBezTo>
                      <a:pt x="2" y="0"/>
                      <a:pt x="0" y="1"/>
                      <a:pt x="0" y="3"/>
                    </a:cubicBezTo>
                    <a:cubicBezTo>
                      <a:pt x="0" y="4"/>
                      <a:pt x="2" y="6"/>
                      <a:pt x="3" y="6"/>
                    </a:cubicBezTo>
                    <a:cubicBezTo>
                      <a:pt x="133" y="6"/>
                      <a:pt x="133" y="6"/>
                      <a:pt x="133" y="6"/>
                    </a:cubicBezTo>
                    <a:cubicBezTo>
                      <a:pt x="135" y="6"/>
                      <a:pt x="136" y="4"/>
                      <a:pt x="136" y="3"/>
                    </a:cubicBezTo>
                    <a:cubicBezTo>
                      <a:pt x="136" y="1"/>
                      <a:pt x="135" y="0"/>
                      <a:pt x="133"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6" name="Freeform 416"/>
              <p:cNvSpPr/>
              <p:nvPr/>
            </p:nvSpPr>
            <p:spPr bwMode="auto">
              <a:xfrm>
                <a:off x="6294438" y="4725988"/>
                <a:ext cx="200025" cy="9525"/>
              </a:xfrm>
              <a:custGeom>
                <a:avLst/>
                <a:gdLst>
                  <a:gd name="T0" fmla="*/ 124 w 127"/>
                  <a:gd name="T1" fmla="*/ 0 h 6"/>
                  <a:gd name="T2" fmla="*/ 3 w 127"/>
                  <a:gd name="T3" fmla="*/ 0 h 6"/>
                  <a:gd name="T4" fmla="*/ 0 w 127"/>
                  <a:gd name="T5" fmla="*/ 3 h 6"/>
                  <a:gd name="T6" fmla="*/ 3 w 127"/>
                  <a:gd name="T7" fmla="*/ 6 h 6"/>
                  <a:gd name="T8" fmla="*/ 124 w 127"/>
                  <a:gd name="T9" fmla="*/ 6 h 6"/>
                  <a:gd name="T10" fmla="*/ 127 w 127"/>
                  <a:gd name="T11" fmla="*/ 3 h 6"/>
                  <a:gd name="T12" fmla="*/ 124 w 127"/>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27" h="6">
                    <a:moveTo>
                      <a:pt x="124" y="0"/>
                    </a:moveTo>
                    <a:cubicBezTo>
                      <a:pt x="3" y="0"/>
                      <a:pt x="3" y="0"/>
                      <a:pt x="3" y="0"/>
                    </a:cubicBezTo>
                    <a:cubicBezTo>
                      <a:pt x="2" y="0"/>
                      <a:pt x="0" y="1"/>
                      <a:pt x="0" y="3"/>
                    </a:cubicBezTo>
                    <a:cubicBezTo>
                      <a:pt x="0" y="4"/>
                      <a:pt x="2" y="6"/>
                      <a:pt x="3" y="6"/>
                    </a:cubicBezTo>
                    <a:cubicBezTo>
                      <a:pt x="124" y="6"/>
                      <a:pt x="124" y="6"/>
                      <a:pt x="124" y="6"/>
                    </a:cubicBezTo>
                    <a:cubicBezTo>
                      <a:pt x="126" y="6"/>
                      <a:pt x="127" y="4"/>
                      <a:pt x="127" y="3"/>
                    </a:cubicBezTo>
                    <a:cubicBezTo>
                      <a:pt x="127" y="1"/>
                      <a:pt x="126" y="0"/>
                      <a:pt x="124"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7" name="Freeform 417"/>
              <p:cNvSpPr/>
              <p:nvPr/>
            </p:nvSpPr>
            <p:spPr bwMode="auto">
              <a:xfrm>
                <a:off x="6303963" y="4757738"/>
                <a:ext cx="179388" cy="7938"/>
              </a:xfrm>
              <a:custGeom>
                <a:avLst/>
                <a:gdLst>
                  <a:gd name="T0" fmla="*/ 111 w 114"/>
                  <a:gd name="T1" fmla="*/ 0 h 6"/>
                  <a:gd name="T2" fmla="*/ 3 w 114"/>
                  <a:gd name="T3" fmla="*/ 0 h 6"/>
                  <a:gd name="T4" fmla="*/ 0 w 114"/>
                  <a:gd name="T5" fmla="*/ 3 h 6"/>
                  <a:gd name="T6" fmla="*/ 3 w 114"/>
                  <a:gd name="T7" fmla="*/ 6 h 6"/>
                  <a:gd name="T8" fmla="*/ 111 w 114"/>
                  <a:gd name="T9" fmla="*/ 6 h 6"/>
                  <a:gd name="T10" fmla="*/ 114 w 114"/>
                  <a:gd name="T11" fmla="*/ 3 h 6"/>
                  <a:gd name="T12" fmla="*/ 111 w 114"/>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114" h="6">
                    <a:moveTo>
                      <a:pt x="111" y="0"/>
                    </a:moveTo>
                    <a:cubicBezTo>
                      <a:pt x="3" y="0"/>
                      <a:pt x="3" y="0"/>
                      <a:pt x="3" y="0"/>
                    </a:cubicBezTo>
                    <a:cubicBezTo>
                      <a:pt x="1" y="0"/>
                      <a:pt x="0" y="1"/>
                      <a:pt x="0" y="3"/>
                    </a:cubicBezTo>
                    <a:cubicBezTo>
                      <a:pt x="0" y="4"/>
                      <a:pt x="1" y="6"/>
                      <a:pt x="3" y="6"/>
                    </a:cubicBezTo>
                    <a:cubicBezTo>
                      <a:pt x="111" y="6"/>
                      <a:pt x="111" y="6"/>
                      <a:pt x="111" y="6"/>
                    </a:cubicBezTo>
                    <a:cubicBezTo>
                      <a:pt x="112" y="6"/>
                      <a:pt x="114" y="4"/>
                      <a:pt x="114" y="3"/>
                    </a:cubicBezTo>
                    <a:cubicBezTo>
                      <a:pt x="114" y="1"/>
                      <a:pt x="112" y="0"/>
                      <a:pt x="111" y="0"/>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grpSp>
        <p:nvGrpSpPr>
          <p:cNvPr id="18" name="组合 17"/>
          <p:cNvGrpSpPr/>
          <p:nvPr/>
        </p:nvGrpSpPr>
        <p:grpSpPr>
          <a:xfrm>
            <a:off x="7071988" y="1567444"/>
            <a:ext cx="1152375" cy="1152375"/>
            <a:chOff x="9429750" y="2089150"/>
            <a:chExt cx="1536700" cy="1536700"/>
          </a:xfrm>
        </p:grpSpPr>
        <p:sp>
          <p:nvSpPr>
            <p:cNvPr id="19" name="同心圆 18"/>
            <p:cNvSpPr/>
            <p:nvPr/>
          </p:nvSpPr>
          <p:spPr>
            <a:xfrm>
              <a:off x="9429750" y="2089150"/>
              <a:ext cx="1536700" cy="1536700"/>
            </a:xfrm>
            <a:prstGeom prst="donut">
              <a:avLst>
                <a:gd name="adj" fmla="val 18653"/>
              </a:avLst>
            </a:prstGeom>
            <a:solidFill>
              <a:schemeClr val="accent3"/>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 name="Freeform 409"/>
            <p:cNvSpPr>
              <a:spLocks noEditPoints="1"/>
            </p:cNvSpPr>
            <p:nvPr/>
          </p:nvSpPr>
          <p:spPr bwMode="auto">
            <a:xfrm>
              <a:off x="10040937" y="2786298"/>
              <a:ext cx="314325" cy="215900"/>
            </a:xfrm>
            <a:custGeom>
              <a:avLst/>
              <a:gdLst>
                <a:gd name="T0" fmla="*/ 114 w 200"/>
                <a:gd name="T1" fmla="*/ 138 h 138"/>
                <a:gd name="T2" fmla="*/ 87 w 200"/>
                <a:gd name="T3" fmla="*/ 129 h 138"/>
                <a:gd name="T4" fmla="*/ 50 w 200"/>
                <a:gd name="T5" fmla="*/ 129 h 138"/>
                <a:gd name="T6" fmla="*/ 0 w 200"/>
                <a:gd name="T7" fmla="*/ 83 h 138"/>
                <a:gd name="T8" fmla="*/ 50 w 200"/>
                <a:gd name="T9" fmla="*/ 35 h 138"/>
                <a:gd name="T10" fmla="*/ 56 w 200"/>
                <a:gd name="T11" fmla="*/ 35 h 138"/>
                <a:gd name="T12" fmla="*/ 105 w 200"/>
                <a:gd name="T13" fmla="*/ 0 h 138"/>
                <a:gd name="T14" fmla="*/ 154 w 200"/>
                <a:gd name="T15" fmla="*/ 33 h 138"/>
                <a:gd name="T16" fmla="*/ 200 w 200"/>
                <a:gd name="T17" fmla="*/ 80 h 138"/>
                <a:gd name="T18" fmla="*/ 149 w 200"/>
                <a:gd name="T19" fmla="*/ 128 h 138"/>
                <a:gd name="T20" fmla="*/ 142 w 200"/>
                <a:gd name="T21" fmla="*/ 128 h 138"/>
                <a:gd name="T22" fmla="*/ 114 w 200"/>
                <a:gd name="T23" fmla="*/ 138 h 138"/>
                <a:gd name="T24" fmla="*/ 50 w 200"/>
                <a:gd name="T25" fmla="*/ 49 h 138"/>
                <a:gd name="T26" fmla="*/ 14 w 200"/>
                <a:gd name="T27" fmla="*/ 83 h 138"/>
                <a:gd name="T28" fmla="*/ 50 w 200"/>
                <a:gd name="T29" fmla="*/ 114 h 138"/>
                <a:gd name="T30" fmla="*/ 89 w 200"/>
                <a:gd name="T31" fmla="*/ 114 h 138"/>
                <a:gd name="T32" fmla="*/ 92 w 200"/>
                <a:gd name="T33" fmla="*/ 115 h 138"/>
                <a:gd name="T34" fmla="*/ 114 w 200"/>
                <a:gd name="T35" fmla="*/ 124 h 138"/>
                <a:gd name="T36" fmla="*/ 135 w 200"/>
                <a:gd name="T37" fmla="*/ 114 h 138"/>
                <a:gd name="T38" fmla="*/ 141 w 200"/>
                <a:gd name="T39" fmla="*/ 113 h 138"/>
                <a:gd name="T40" fmla="*/ 149 w 200"/>
                <a:gd name="T41" fmla="*/ 114 h 138"/>
                <a:gd name="T42" fmla="*/ 185 w 200"/>
                <a:gd name="T43" fmla="*/ 80 h 138"/>
                <a:gd name="T44" fmla="*/ 149 w 200"/>
                <a:gd name="T45" fmla="*/ 47 h 138"/>
                <a:gd name="T46" fmla="*/ 141 w 200"/>
                <a:gd name="T47" fmla="*/ 41 h 138"/>
                <a:gd name="T48" fmla="*/ 105 w 200"/>
                <a:gd name="T49" fmla="*/ 14 h 138"/>
                <a:gd name="T50" fmla="*/ 69 w 200"/>
                <a:gd name="T51" fmla="*/ 44 h 138"/>
                <a:gd name="T52" fmla="*/ 66 w 200"/>
                <a:gd name="T53" fmla="*/ 49 h 138"/>
                <a:gd name="T54" fmla="*/ 60 w 200"/>
                <a:gd name="T55" fmla="*/ 50 h 138"/>
                <a:gd name="T56" fmla="*/ 50 w 200"/>
                <a:gd name="T57" fmla="*/ 4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0" h="138">
                  <a:moveTo>
                    <a:pt x="114" y="138"/>
                  </a:moveTo>
                  <a:cubicBezTo>
                    <a:pt x="104" y="138"/>
                    <a:pt x="94" y="133"/>
                    <a:pt x="87" y="129"/>
                  </a:cubicBezTo>
                  <a:cubicBezTo>
                    <a:pt x="50" y="129"/>
                    <a:pt x="50" y="129"/>
                    <a:pt x="50" y="129"/>
                  </a:cubicBezTo>
                  <a:cubicBezTo>
                    <a:pt x="22" y="129"/>
                    <a:pt x="0" y="108"/>
                    <a:pt x="0" y="83"/>
                  </a:cubicBezTo>
                  <a:cubicBezTo>
                    <a:pt x="0" y="56"/>
                    <a:pt x="22" y="35"/>
                    <a:pt x="50" y="35"/>
                  </a:cubicBezTo>
                  <a:cubicBezTo>
                    <a:pt x="52" y="35"/>
                    <a:pt x="54" y="35"/>
                    <a:pt x="56" y="35"/>
                  </a:cubicBezTo>
                  <a:cubicBezTo>
                    <a:pt x="62" y="15"/>
                    <a:pt x="82" y="0"/>
                    <a:pt x="105" y="0"/>
                  </a:cubicBezTo>
                  <a:cubicBezTo>
                    <a:pt x="128" y="0"/>
                    <a:pt x="147" y="13"/>
                    <a:pt x="154" y="33"/>
                  </a:cubicBezTo>
                  <a:cubicBezTo>
                    <a:pt x="179" y="35"/>
                    <a:pt x="200" y="56"/>
                    <a:pt x="200" y="80"/>
                  </a:cubicBezTo>
                  <a:cubicBezTo>
                    <a:pt x="200" y="107"/>
                    <a:pt x="177" y="128"/>
                    <a:pt x="149" y="128"/>
                  </a:cubicBezTo>
                  <a:cubicBezTo>
                    <a:pt x="146" y="128"/>
                    <a:pt x="144" y="128"/>
                    <a:pt x="142" y="128"/>
                  </a:cubicBezTo>
                  <a:cubicBezTo>
                    <a:pt x="134" y="133"/>
                    <a:pt x="125" y="138"/>
                    <a:pt x="114" y="138"/>
                  </a:cubicBezTo>
                  <a:close/>
                  <a:moveTo>
                    <a:pt x="50" y="49"/>
                  </a:moveTo>
                  <a:cubicBezTo>
                    <a:pt x="30" y="49"/>
                    <a:pt x="14" y="64"/>
                    <a:pt x="14" y="83"/>
                  </a:cubicBezTo>
                  <a:cubicBezTo>
                    <a:pt x="14" y="101"/>
                    <a:pt x="30" y="114"/>
                    <a:pt x="50" y="114"/>
                  </a:cubicBezTo>
                  <a:cubicBezTo>
                    <a:pt x="89" y="114"/>
                    <a:pt x="89" y="114"/>
                    <a:pt x="89" y="114"/>
                  </a:cubicBezTo>
                  <a:cubicBezTo>
                    <a:pt x="90" y="114"/>
                    <a:pt x="91" y="115"/>
                    <a:pt x="92" y="115"/>
                  </a:cubicBezTo>
                  <a:cubicBezTo>
                    <a:pt x="99" y="119"/>
                    <a:pt x="107" y="124"/>
                    <a:pt x="114" y="124"/>
                  </a:cubicBezTo>
                  <a:cubicBezTo>
                    <a:pt x="122" y="124"/>
                    <a:pt x="129" y="119"/>
                    <a:pt x="135" y="114"/>
                  </a:cubicBezTo>
                  <a:cubicBezTo>
                    <a:pt x="137" y="113"/>
                    <a:pt x="139" y="113"/>
                    <a:pt x="141" y="113"/>
                  </a:cubicBezTo>
                  <a:cubicBezTo>
                    <a:pt x="144" y="114"/>
                    <a:pt x="146" y="114"/>
                    <a:pt x="149" y="114"/>
                  </a:cubicBezTo>
                  <a:cubicBezTo>
                    <a:pt x="169" y="114"/>
                    <a:pt x="185" y="99"/>
                    <a:pt x="185" y="80"/>
                  </a:cubicBezTo>
                  <a:cubicBezTo>
                    <a:pt x="185" y="62"/>
                    <a:pt x="169" y="47"/>
                    <a:pt x="149" y="47"/>
                  </a:cubicBezTo>
                  <a:cubicBezTo>
                    <a:pt x="145" y="47"/>
                    <a:pt x="142" y="45"/>
                    <a:pt x="141" y="41"/>
                  </a:cubicBezTo>
                  <a:cubicBezTo>
                    <a:pt x="138" y="25"/>
                    <a:pt x="123" y="14"/>
                    <a:pt x="105" y="14"/>
                  </a:cubicBezTo>
                  <a:cubicBezTo>
                    <a:pt x="86" y="14"/>
                    <a:pt x="71" y="27"/>
                    <a:pt x="69" y="44"/>
                  </a:cubicBezTo>
                  <a:cubicBezTo>
                    <a:pt x="69" y="46"/>
                    <a:pt x="67" y="48"/>
                    <a:pt x="66" y="49"/>
                  </a:cubicBezTo>
                  <a:cubicBezTo>
                    <a:pt x="64" y="50"/>
                    <a:pt x="62" y="51"/>
                    <a:pt x="60" y="50"/>
                  </a:cubicBezTo>
                  <a:cubicBezTo>
                    <a:pt x="57" y="50"/>
                    <a:pt x="54" y="49"/>
                    <a:pt x="50" y="49"/>
                  </a:cubicBezTo>
                  <a:close/>
                </a:path>
              </a:pathLst>
            </a:custGeom>
            <a:solidFill>
              <a:srgbClr val="727171"/>
            </a:solidFill>
            <a:ln>
              <a:noFill/>
            </a:ln>
            <a:extLst>
              <a:ext uri="{91240B29-F687-4F45-9708-019B960494DF}">
                <a14:hiddenLine xmlns:a14="http://schemas.microsoft.com/office/drawing/2010/main" w="9525">
                  <a:solidFill>
                    <a:srgbClr val="000000"/>
                  </a:solidFill>
                  <a:round/>
                </a14:hiddenLine>
              </a:ext>
            </a:extLst>
          </p:spPr>
          <p:txBody>
            <a:bodyPr vert="horz" wrap="square" lIns="68571" tIns="34285" rIns="68571" bIns="34285"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1" name="组合 20"/>
          <p:cNvGrpSpPr/>
          <p:nvPr/>
        </p:nvGrpSpPr>
        <p:grpSpPr>
          <a:xfrm>
            <a:off x="357392" y="3163666"/>
            <a:ext cx="2147954" cy="806579"/>
            <a:chOff x="475790" y="4217717"/>
            <a:chExt cx="2864310" cy="1075578"/>
          </a:xfrm>
        </p:grpSpPr>
        <p:sp>
          <p:nvSpPr>
            <p:cNvPr id="22" name="文本框 21"/>
            <p:cNvSpPr txBox="1"/>
            <p:nvPr/>
          </p:nvSpPr>
          <p:spPr>
            <a:xfrm>
              <a:off x="546913" y="4217717"/>
              <a:ext cx="2722066" cy="49113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23" name="矩形 22"/>
            <p:cNvSpPr/>
            <p:nvPr/>
          </p:nvSpPr>
          <p:spPr>
            <a:xfrm>
              <a:off x="475790" y="4679382"/>
              <a:ext cx="2864310" cy="613913"/>
            </a:xfrm>
            <a:prstGeom prst="rect">
              <a:avLst/>
            </a:prstGeom>
          </p:spPr>
          <p:txBody>
            <a:bodyPr wrap="square">
              <a:spAutoFit/>
            </a:body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a:t>
              </a:r>
              <a:endPar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4" name="组合 23"/>
          <p:cNvGrpSpPr/>
          <p:nvPr/>
        </p:nvGrpSpPr>
        <p:grpSpPr>
          <a:xfrm>
            <a:off x="3478740" y="3163666"/>
            <a:ext cx="2147954" cy="806579"/>
            <a:chOff x="4638130" y="4217717"/>
            <a:chExt cx="2864310" cy="1075578"/>
          </a:xfrm>
        </p:grpSpPr>
        <p:sp>
          <p:nvSpPr>
            <p:cNvPr id="25" name="文本框 24"/>
            <p:cNvSpPr txBox="1"/>
            <p:nvPr/>
          </p:nvSpPr>
          <p:spPr>
            <a:xfrm>
              <a:off x="4709253" y="4217717"/>
              <a:ext cx="2722066" cy="49113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26" name="矩形 25"/>
            <p:cNvSpPr/>
            <p:nvPr/>
          </p:nvSpPr>
          <p:spPr>
            <a:xfrm>
              <a:off x="4638130" y="4679382"/>
              <a:ext cx="2864310" cy="613913"/>
            </a:xfrm>
            <a:prstGeom prst="rect">
              <a:avLst/>
            </a:prstGeom>
          </p:spPr>
          <p:txBody>
            <a:bodyPr wrap="square">
              <a:spAutoFit/>
            </a:body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a:t>
              </a:r>
              <a:endPar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grpSp>
        <p:nvGrpSpPr>
          <p:cNvPr id="27" name="组合 26"/>
          <p:cNvGrpSpPr/>
          <p:nvPr/>
        </p:nvGrpSpPr>
        <p:grpSpPr>
          <a:xfrm>
            <a:off x="6600089" y="3163666"/>
            <a:ext cx="2147954" cy="806579"/>
            <a:chOff x="8800470" y="4217717"/>
            <a:chExt cx="2864310" cy="1075578"/>
          </a:xfrm>
        </p:grpSpPr>
        <p:sp>
          <p:nvSpPr>
            <p:cNvPr id="28" name="文本框 27"/>
            <p:cNvSpPr txBox="1"/>
            <p:nvPr/>
          </p:nvSpPr>
          <p:spPr>
            <a:xfrm>
              <a:off x="8871593" y="4217717"/>
              <a:ext cx="2722066" cy="491130"/>
            </a:xfrm>
            <a:prstGeom prst="rect">
              <a:avLst/>
            </a:prstGeom>
            <a:noFill/>
          </p:spPr>
          <p:txBody>
            <a:bodyPr wrap="square" rtlCol="0">
              <a:spAutoFit/>
            </a:bodyPr>
            <a:lstStyle/>
            <a:p>
              <a:pPr algn="ctr"/>
              <a:r>
                <a:rPr lang="zh-CN" altLang="en-US" dirty="0">
                  <a:solidFill>
                    <a:schemeClr val="tx1">
                      <a:lumMod val="75000"/>
                      <a:lumOff val="25000"/>
                    </a:schemeClr>
                  </a:solidFill>
                  <a:latin typeface="微软雅黑" panose="020B0503020204020204" charset="-122"/>
                  <a:ea typeface="微软雅黑" panose="020B0503020204020204" charset="-122"/>
                  <a:cs typeface="+mn-ea"/>
                  <a:sym typeface="+mn-lt"/>
                </a:rPr>
                <a:t>添加标题</a:t>
              </a:r>
            </a:p>
          </p:txBody>
        </p:sp>
        <p:sp>
          <p:nvSpPr>
            <p:cNvPr id="29" name="矩形 28"/>
            <p:cNvSpPr/>
            <p:nvPr/>
          </p:nvSpPr>
          <p:spPr>
            <a:xfrm>
              <a:off x="8800470" y="4679382"/>
              <a:ext cx="2864310" cy="613913"/>
            </a:xfrm>
            <a:prstGeom prst="rect">
              <a:avLst/>
            </a:prstGeom>
          </p:spPr>
          <p:txBody>
            <a:bodyPr wrap="square">
              <a:spAutoFit/>
            </a:bodyPr>
            <a:lstStyle/>
            <a:p>
              <a:pPr fontAlgn="base">
                <a:spcBef>
                  <a:spcPct val="0"/>
                </a:spcBef>
                <a:spcAft>
                  <a:spcPct val="0"/>
                </a:spcAft>
              </a:pPr>
              <a:r>
                <a:rPr lang="zh-CN" altLang="en-US" sz="1200" dirty="0">
                  <a:solidFill>
                    <a:schemeClr val="tx1">
                      <a:lumMod val="75000"/>
                      <a:lumOff val="25000"/>
                    </a:schemeClr>
                  </a:solidFill>
                  <a:latin typeface="微软雅黑" panose="020B0503020204020204" charset="-122"/>
                  <a:ea typeface="微软雅黑" panose="020B0503020204020204" charset="-122"/>
                  <a:cs typeface="+mn-ea"/>
                  <a:sym typeface="+mn-lt"/>
                </a:rPr>
                <a:t>添加文字内容添加文字内容添加文字内容添加文字内容</a:t>
              </a:r>
              <a:endParaRPr lang="zh-CN" altLang="en-US" sz="1200" b="1"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Tree>
  </p:cSld>
  <p:clrMapOvr>
    <a:masterClrMapping/>
  </p:clrMapOvr>
  <p:transition advTm="2855">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grpId="0"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360"/>
                                          </p:val>
                                        </p:tav>
                                        <p:tav tm="100000">
                                          <p:val>
                                            <p:fltVal val="0"/>
                                          </p:val>
                                        </p:tav>
                                      </p:tavLst>
                                    </p:anim>
                                    <p:animEffect transition="in" filter="fade">
                                      <p:cBhvr>
                                        <p:cTn id="17" dur="1000"/>
                                        <p:tgtEl>
                                          <p:spTgt spid="3"/>
                                        </p:tgtEl>
                                      </p:cBhvr>
                                    </p:animEffect>
                                  </p:childTnLst>
                                </p:cTn>
                              </p:par>
                              <p:par>
                                <p:cTn id="18" presetID="2" presetClass="entr" presetSubtype="4" decel="100000"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additive="base">
                                        <p:cTn id="20" dur="1000" fill="hold"/>
                                        <p:tgtEl>
                                          <p:spTgt spid="21"/>
                                        </p:tgtEl>
                                        <p:attrNameLst>
                                          <p:attrName>ppt_x</p:attrName>
                                        </p:attrNameLst>
                                      </p:cBhvr>
                                      <p:tavLst>
                                        <p:tav tm="0">
                                          <p:val>
                                            <p:strVal val="#ppt_x"/>
                                          </p:val>
                                        </p:tav>
                                        <p:tav tm="100000">
                                          <p:val>
                                            <p:strVal val="#ppt_x"/>
                                          </p:val>
                                        </p:tav>
                                      </p:tavLst>
                                    </p:anim>
                                    <p:anim calcmode="lin" valueType="num">
                                      <p:cBhvr additive="base">
                                        <p:cTn id="21" dur="1000" fill="hold"/>
                                        <p:tgtEl>
                                          <p:spTgt spid="21"/>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49" presetClass="entr" presetSubtype="0" decel="10000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360"/>
                                          </p:val>
                                        </p:tav>
                                        <p:tav tm="100000">
                                          <p:val>
                                            <p:fltVal val="0"/>
                                          </p:val>
                                        </p:tav>
                                      </p:tavLst>
                                    </p:anim>
                                    <p:animEffect transition="in" filter="fade">
                                      <p:cBhvr>
                                        <p:cTn id="28" dur="1000"/>
                                        <p:tgtEl>
                                          <p:spTgt spid="9"/>
                                        </p:tgtEl>
                                      </p:cBhvr>
                                    </p:animEffect>
                                  </p:childTnLst>
                                </p:cTn>
                              </p:par>
                              <p:par>
                                <p:cTn id="29" presetID="2" presetClass="entr" presetSubtype="4" decel="10000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1000" fill="hold"/>
                                        <p:tgtEl>
                                          <p:spTgt spid="24"/>
                                        </p:tgtEl>
                                        <p:attrNameLst>
                                          <p:attrName>ppt_x</p:attrName>
                                        </p:attrNameLst>
                                      </p:cBhvr>
                                      <p:tavLst>
                                        <p:tav tm="0">
                                          <p:val>
                                            <p:strVal val="#ppt_x"/>
                                          </p:val>
                                        </p:tav>
                                        <p:tav tm="100000">
                                          <p:val>
                                            <p:strVal val="#ppt_x"/>
                                          </p:val>
                                        </p:tav>
                                      </p:tavLst>
                                    </p:anim>
                                    <p:anim calcmode="lin" valueType="num">
                                      <p:cBhvr additive="base">
                                        <p:cTn id="32" dur="1000" fill="hold"/>
                                        <p:tgtEl>
                                          <p:spTgt spid="24"/>
                                        </p:tgtEl>
                                        <p:attrNameLst>
                                          <p:attrName>ppt_y</p:attrName>
                                        </p:attrNameLst>
                                      </p:cBhvr>
                                      <p:tavLst>
                                        <p:tav tm="0">
                                          <p:val>
                                            <p:strVal val="1+#ppt_h/2"/>
                                          </p:val>
                                        </p:tav>
                                        <p:tav tm="100000">
                                          <p:val>
                                            <p:strVal val="#ppt_y"/>
                                          </p:val>
                                        </p:tav>
                                      </p:tavLst>
                                    </p:anim>
                                  </p:childTnLst>
                                </p:cTn>
                              </p:par>
                            </p:childTnLst>
                          </p:cTn>
                        </p:par>
                        <p:par>
                          <p:cTn id="33" fill="hold">
                            <p:stCondLst>
                              <p:cond delay="2500"/>
                            </p:stCondLst>
                            <p:childTnLst>
                              <p:par>
                                <p:cTn id="34" presetID="49" presetClass="entr" presetSubtype="0" decel="100000"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 calcmode="lin" valueType="num">
                                      <p:cBhvr>
                                        <p:cTn id="38" dur="1000" fill="hold"/>
                                        <p:tgtEl>
                                          <p:spTgt spid="18"/>
                                        </p:tgtEl>
                                        <p:attrNameLst>
                                          <p:attrName>style.rotation</p:attrName>
                                        </p:attrNameLst>
                                      </p:cBhvr>
                                      <p:tavLst>
                                        <p:tav tm="0">
                                          <p:val>
                                            <p:fltVal val="360"/>
                                          </p:val>
                                        </p:tav>
                                        <p:tav tm="100000">
                                          <p:val>
                                            <p:fltVal val="0"/>
                                          </p:val>
                                        </p:tav>
                                      </p:tavLst>
                                    </p:anim>
                                    <p:animEffect transition="in" filter="fade">
                                      <p:cBhvr>
                                        <p:cTn id="39" dur="1000"/>
                                        <p:tgtEl>
                                          <p:spTgt spid="18"/>
                                        </p:tgtEl>
                                      </p:cBhvr>
                                    </p:animEffect>
                                  </p:childTnLst>
                                </p:cTn>
                              </p:par>
                              <p:par>
                                <p:cTn id="40" presetID="2" presetClass="entr" presetSubtype="4" decel="100000" fill="hold" nodeType="with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1000" fill="hold"/>
                                        <p:tgtEl>
                                          <p:spTgt spid="27"/>
                                        </p:tgtEl>
                                        <p:attrNameLst>
                                          <p:attrName>ppt_x</p:attrName>
                                        </p:attrNameLst>
                                      </p:cBhvr>
                                      <p:tavLst>
                                        <p:tav tm="0">
                                          <p:val>
                                            <p:strVal val="#ppt_x"/>
                                          </p:val>
                                        </p:tav>
                                        <p:tav tm="100000">
                                          <p:val>
                                            <p:strVal val="#ppt_x"/>
                                          </p:val>
                                        </p:tav>
                                      </p:tavLst>
                                    </p:anim>
                                    <p:anim calcmode="lin" valueType="num">
                                      <p:cBhvr additive="base">
                                        <p:cTn id="43" dur="10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2"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未来工作计划</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848058" y="996729"/>
            <a:ext cx="1447886" cy="3537937"/>
            <a:chOff x="5341575" y="1164321"/>
            <a:chExt cx="1930765" cy="5160464"/>
          </a:xfrm>
          <a:gradFill>
            <a:gsLst>
              <a:gs pos="0">
                <a:schemeClr val="tx1">
                  <a:lumMod val="75000"/>
                  <a:lumOff val="25000"/>
                  <a:alpha val="0"/>
                </a:schemeClr>
              </a:gs>
              <a:gs pos="50000">
                <a:schemeClr val="tx1">
                  <a:lumMod val="75000"/>
                  <a:lumOff val="25000"/>
                </a:schemeClr>
              </a:gs>
              <a:gs pos="100000">
                <a:schemeClr val="tx1">
                  <a:lumMod val="75000"/>
                  <a:lumOff val="25000"/>
                  <a:alpha val="0"/>
                </a:schemeClr>
              </a:gs>
            </a:gsLst>
            <a:lin ang="5400000" scaled="1"/>
          </a:gradFill>
        </p:grpSpPr>
        <p:sp>
          <p:nvSpPr>
            <p:cNvPr id="2" name="矩形 1"/>
            <p:cNvSpPr/>
            <p:nvPr/>
          </p:nvSpPr>
          <p:spPr>
            <a:xfrm>
              <a:off x="7243540" y="1189262"/>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矩形 18"/>
            <p:cNvSpPr/>
            <p:nvPr/>
          </p:nvSpPr>
          <p:spPr>
            <a:xfrm>
              <a:off x="5341575" y="1164321"/>
              <a:ext cx="28800" cy="5135523"/>
            </a:xfrm>
            <a:prstGeom prst="rect">
              <a:avLst/>
            </a:prstGeom>
            <a:grpFill/>
            <a:ln>
              <a:noFill/>
            </a:ln>
            <a:effectLst>
              <a:outerShdw blurRad="63500" sx="102000" sy="102000" algn="ctr" rotWithShape="0">
                <a:schemeClr val="tx1">
                  <a:lumMod val="95000"/>
                  <a:lumOff val="5000"/>
                  <a:alpha val="6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tx1">
                    <a:lumMod val="75000"/>
                    <a:lumOff val="25000"/>
                  </a:schemeClr>
                </a:solidFill>
                <a:latin typeface="微软雅黑" panose="020B0503020204020204" charset="-122"/>
                <a:ea typeface="微软雅黑" panose="020B0503020204020204" charset="-122"/>
                <a:cs typeface="+mn-ea"/>
                <a:sym typeface="+mn-lt"/>
              </a:endParaRPr>
            </a:p>
          </p:txBody>
        </p:sp>
      </p:grpSp>
      <p:sp>
        <p:nvSpPr>
          <p:cNvPr id="3" name="空心弧 2"/>
          <p:cNvSpPr/>
          <p:nvPr/>
        </p:nvSpPr>
        <p:spPr>
          <a:xfrm rot="5400000">
            <a:off x="3201848" y="1402911"/>
            <a:ext cx="1335615" cy="1335615"/>
          </a:xfrm>
          <a:prstGeom prst="blockArc">
            <a:avLst>
              <a:gd name="adj1" fmla="val 10800000"/>
              <a:gd name="adj2" fmla="val 95469"/>
              <a:gd name="adj3" fmla="val 23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空心弧 23"/>
          <p:cNvSpPr/>
          <p:nvPr/>
        </p:nvSpPr>
        <p:spPr>
          <a:xfrm rot="5400000">
            <a:off x="3201848" y="2748760"/>
            <a:ext cx="1335615" cy="1335615"/>
          </a:xfrm>
          <a:prstGeom prst="blockArc">
            <a:avLst>
              <a:gd name="adj1" fmla="val 10800000"/>
              <a:gd name="adj2" fmla="val 95469"/>
              <a:gd name="adj3" fmla="val 235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5" name="空心弧 24"/>
          <p:cNvSpPr/>
          <p:nvPr/>
        </p:nvSpPr>
        <p:spPr>
          <a:xfrm rot="16200000" flipH="1">
            <a:off x="4606538" y="1402911"/>
            <a:ext cx="1335615" cy="1335615"/>
          </a:xfrm>
          <a:prstGeom prst="blockArc">
            <a:avLst>
              <a:gd name="adj1" fmla="val 10800000"/>
              <a:gd name="adj2" fmla="val 95469"/>
              <a:gd name="adj3" fmla="val 235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 name="空心弧 25"/>
          <p:cNvSpPr/>
          <p:nvPr/>
        </p:nvSpPr>
        <p:spPr>
          <a:xfrm rot="16200000" flipH="1">
            <a:off x="4606538" y="2748760"/>
            <a:ext cx="1335615" cy="1335615"/>
          </a:xfrm>
          <a:prstGeom prst="blockArc">
            <a:avLst>
              <a:gd name="adj1" fmla="val 10800000"/>
              <a:gd name="adj2" fmla="val 95469"/>
              <a:gd name="adj3" fmla="val 235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7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9" name="文本框 28"/>
          <p:cNvSpPr txBox="1"/>
          <p:nvPr/>
        </p:nvSpPr>
        <p:spPr>
          <a:xfrm>
            <a:off x="5584209" y="1543723"/>
            <a:ext cx="1505412" cy="320675"/>
          </a:xfrm>
          <a:prstGeom prst="rect">
            <a:avLst/>
          </a:prstGeom>
          <a:noFill/>
        </p:spPr>
        <p:txBody>
          <a:bodyPr wrap="square" lIns="68567" tIns="34282" rIns="68567" bIns="34282" rtlCol="0">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endParaRPr lang="zh-CN" altLang="en-US" sz="1650" b="1" baseline="-3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0" name="文本框 29"/>
          <p:cNvSpPr txBox="1"/>
          <p:nvPr/>
        </p:nvSpPr>
        <p:spPr>
          <a:xfrm>
            <a:off x="5584210" y="1882474"/>
            <a:ext cx="2777965" cy="647700"/>
          </a:xfrm>
          <a:prstGeom prst="rect">
            <a:avLst/>
          </a:prstGeom>
          <a:noFill/>
        </p:spPr>
        <p:txBody>
          <a:bodyPr wrap="square" lIns="68567" tIns="34282" rIns="68567" bIns="34282"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在此录入图表的综合描述说明，在此录入图表的综合描述说明，在此录入图表的综合描述说明。</a:t>
            </a:r>
          </a:p>
        </p:txBody>
      </p:sp>
      <p:sp>
        <p:nvSpPr>
          <p:cNvPr id="31" name="文本框 30"/>
          <p:cNvSpPr txBox="1"/>
          <p:nvPr/>
        </p:nvSpPr>
        <p:spPr>
          <a:xfrm>
            <a:off x="5584209" y="2956083"/>
            <a:ext cx="1505412" cy="320675"/>
          </a:xfrm>
          <a:prstGeom prst="rect">
            <a:avLst/>
          </a:prstGeom>
          <a:noFill/>
        </p:spPr>
        <p:txBody>
          <a:bodyPr wrap="square" lIns="68567" tIns="34282" rIns="68567" bIns="34282" rtlCol="0">
            <a:spAutoFit/>
          </a:bodyPr>
          <a:lstStyle/>
          <a:p>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endParaRPr lang="zh-CN" altLang="en-US" sz="1650" b="1" baseline="-3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2" name="文本框 31"/>
          <p:cNvSpPr txBox="1"/>
          <p:nvPr/>
        </p:nvSpPr>
        <p:spPr>
          <a:xfrm>
            <a:off x="5584210" y="3294833"/>
            <a:ext cx="2777965" cy="647700"/>
          </a:xfrm>
          <a:prstGeom prst="rect">
            <a:avLst/>
          </a:prstGeom>
          <a:noFill/>
        </p:spPr>
        <p:txBody>
          <a:bodyPr wrap="square" lIns="68567" tIns="34282" rIns="68567" bIns="34282" rtlCol="0">
            <a:spAutoFit/>
          </a:bodyPr>
          <a:lstStyle/>
          <a:p>
            <a:pPr>
              <a:lnSpc>
                <a:spcPct val="120000"/>
              </a:lnSpc>
              <a:spcBef>
                <a:spcPct val="0"/>
              </a:spcBef>
              <a:buNone/>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在此录入图表的综合描述说明，在此录入图表的综合描述说明，在此录入图表的综合描述说明。</a:t>
            </a:r>
          </a:p>
        </p:txBody>
      </p:sp>
      <p:sp>
        <p:nvSpPr>
          <p:cNvPr id="33" name="文本框 32"/>
          <p:cNvSpPr txBox="1"/>
          <p:nvPr/>
        </p:nvSpPr>
        <p:spPr>
          <a:xfrm>
            <a:off x="1994674" y="1543723"/>
            <a:ext cx="1505412" cy="320675"/>
          </a:xfrm>
          <a:prstGeom prst="rect">
            <a:avLst/>
          </a:prstGeom>
          <a:noFill/>
        </p:spPr>
        <p:txBody>
          <a:bodyPr wrap="square" lIns="68567" tIns="34282" rIns="68567" bIns="34282" rtlCol="0">
            <a:spAutoFit/>
          </a:bodyPr>
          <a:lstStyle/>
          <a:p>
            <a:pPr algn="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endParaRPr lang="zh-CN" altLang="en-US" sz="1650" b="1" baseline="-3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4" name="文本框 33"/>
          <p:cNvSpPr txBox="1"/>
          <p:nvPr/>
        </p:nvSpPr>
        <p:spPr>
          <a:xfrm>
            <a:off x="722122" y="1882474"/>
            <a:ext cx="2777965" cy="647700"/>
          </a:xfrm>
          <a:prstGeom prst="rect">
            <a:avLst/>
          </a:prstGeom>
          <a:noFill/>
        </p:spPr>
        <p:txBody>
          <a:bodyPr wrap="square" lIns="68567" tIns="34282" rIns="68567" bIns="34282"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在此录入图表的综合描述说明，在此录入图表的综合描述说明，在此录入图表的综合描述说明。</a:t>
            </a:r>
          </a:p>
        </p:txBody>
      </p:sp>
      <p:sp>
        <p:nvSpPr>
          <p:cNvPr id="35" name="文本框 34"/>
          <p:cNvSpPr txBox="1"/>
          <p:nvPr/>
        </p:nvSpPr>
        <p:spPr>
          <a:xfrm>
            <a:off x="1994674" y="2956083"/>
            <a:ext cx="1505412" cy="320675"/>
          </a:xfrm>
          <a:prstGeom prst="rect">
            <a:avLst/>
          </a:prstGeom>
          <a:noFill/>
        </p:spPr>
        <p:txBody>
          <a:bodyPr wrap="square" lIns="68567" tIns="34282" rIns="68567" bIns="34282" rtlCol="0">
            <a:spAutoFit/>
          </a:bodyPr>
          <a:lstStyle/>
          <a:p>
            <a:pPr algn="r"/>
            <a:r>
              <a:rPr lang="zh-CN" altLang="en-US" sz="1650" b="1" dirty="0">
                <a:solidFill>
                  <a:schemeClr val="tx1">
                    <a:lumMod val="75000"/>
                    <a:lumOff val="25000"/>
                  </a:schemeClr>
                </a:solidFill>
                <a:latin typeface="微软雅黑" panose="020B0503020204020204" charset="-122"/>
                <a:ea typeface="微软雅黑" panose="020B0503020204020204" charset="-122"/>
                <a:cs typeface="+mn-ea"/>
                <a:sym typeface="+mn-lt"/>
              </a:rPr>
              <a:t>点击添加标题</a:t>
            </a:r>
            <a:endParaRPr lang="zh-CN" altLang="en-US" sz="1650" b="1" baseline="-300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36" name="文本框 35"/>
          <p:cNvSpPr txBox="1"/>
          <p:nvPr/>
        </p:nvSpPr>
        <p:spPr>
          <a:xfrm>
            <a:off x="722122" y="3294833"/>
            <a:ext cx="2777965" cy="647700"/>
          </a:xfrm>
          <a:prstGeom prst="rect">
            <a:avLst/>
          </a:prstGeom>
          <a:noFill/>
        </p:spPr>
        <p:txBody>
          <a:bodyPr wrap="square" lIns="68567" tIns="34282" rIns="68567" bIns="34282" rtlCol="0">
            <a:spAutoFit/>
          </a:bodyPr>
          <a:lstStyle/>
          <a:p>
            <a:pPr algn="r">
              <a:lnSpc>
                <a:spcPct val="120000"/>
              </a:lnSpc>
              <a:spcBef>
                <a:spcPct val="0"/>
              </a:spcBef>
              <a:buNone/>
            </a:pPr>
            <a:r>
              <a:rPr lang="zh-CN" altLang="en-US" sz="1050" dirty="0">
                <a:solidFill>
                  <a:schemeClr val="tx1">
                    <a:lumMod val="75000"/>
                    <a:lumOff val="25000"/>
                  </a:schemeClr>
                </a:solidFill>
                <a:latin typeface="微软雅黑" panose="020B0503020204020204" charset="-122"/>
                <a:ea typeface="微软雅黑" panose="020B0503020204020204" charset="-122"/>
                <a:cs typeface="+mn-ea"/>
                <a:sym typeface="+mn-lt"/>
              </a:rPr>
              <a:t>在此录入图表的综合描述说明，在此录入图表的综合描述说明，在此录入图表的综合描述说明。</a:t>
            </a:r>
          </a:p>
        </p:txBody>
      </p:sp>
    </p:spTree>
  </p:cSld>
  <p:clrMapOvr>
    <a:masterClrMapping/>
  </p:clrMapOvr>
  <p:transition advTm="1076">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outHorizontal)">
                                      <p:cBhvr>
                                        <p:cTn id="7" dur="500"/>
                                        <p:tgtEl>
                                          <p:spTgt spid="4"/>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anim calcmode="lin" valueType="num">
                                      <p:cBhvr>
                                        <p:cTn id="11" dur="500" fill="hold"/>
                                        <p:tgtEl>
                                          <p:spTgt spid="3"/>
                                        </p:tgtEl>
                                        <p:attrNameLst>
                                          <p:attrName>ppt_x</p:attrName>
                                        </p:attrNameLst>
                                      </p:cBhvr>
                                      <p:tavLst>
                                        <p:tav tm="0">
                                          <p:val>
                                            <p:strVal val="#ppt_x"/>
                                          </p:val>
                                        </p:tav>
                                        <p:tav tm="100000">
                                          <p:val>
                                            <p:strVal val="#ppt_x"/>
                                          </p:val>
                                        </p:tav>
                                      </p:tavLst>
                                    </p:anim>
                                    <p:anim calcmode="lin" valueType="num">
                                      <p:cBhvr>
                                        <p:cTn id="12" dur="500" fill="hold"/>
                                        <p:tgtEl>
                                          <p:spTgt spid="3"/>
                                        </p:tgtEl>
                                        <p:attrNameLst>
                                          <p:attrName>ppt_y</p:attrName>
                                        </p:attrNameLst>
                                      </p:cBhvr>
                                      <p:tavLst>
                                        <p:tav tm="0">
                                          <p:val>
                                            <p:strVal val="#ppt_y-.1"/>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additive="base">
                                        <p:cTn id="15" dur="250" fill="hold"/>
                                        <p:tgtEl>
                                          <p:spTgt spid="33"/>
                                        </p:tgtEl>
                                        <p:attrNameLst>
                                          <p:attrName>ppt_x</p:attrName>
                                        </p:attrNameLst>
                                      </p:cBhvr>
                                      <p:tavLst>
                                        <p:tav tm="0">
                                          <p:val>
                                            <p:strVal val="0-#ppt_w/2"/>
                                          </p:val>
                                        </p:tav>
                                        <p:tav tm="100000">
                                          <p:val>
                                            <p:strVal val="#ppt_x"/>
                                          </p:val>
                                        </p:tav>
                                      </p:tavLst>
                                    </p:anim>
                                    <p:anim calcmode="lin" valueType="num">
                                      <p:cBhvr additive="base">
                                        <p:cTn id="16" dur="250" fill="hold"/>
                                        <p:tgtEl>
                                          <p:spTgt spid="3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additive="base">
                                        <p:cTn id="19" dur="250" fill="hold"/>
                                        <p:tgtEl>
                                          <p:spTgt spid="34"/>
                                        </p:tgtEl>
                                        <p:attrNameLst>
                                          <p:attrName>ppt_x</p:attrName>
                                        </p:attrNameLst>
                                      </p:cBhvr>
                                      <p:tavLst>
                                        <p:tav tm="0">
                                          <p:val>
                                            <p:strVal val="0-#ppt_w/2"/>
                                          </p:val>
                                        </p:tav>
                                        <p:tav tm="100000">
                                          <p:val>
                                            <p:strVal val="#ppt_x"/>
                                          </p:val>
                                        </p:tav>
                                      </p:tavLst>
                                    </p:anim>
                                    <p:anim calcmode="lin" valueType="num">
                                      <p:cBhvr additive="base">
                                        <p:cTn id="20" dur="250" fill="hold"/>
                                        <p:tgtEl>
                                          <p:spTgt spid="34"/>
                                        </p:tgtEl>
                                        <p:attrNameLst>
                                          <p:attrName>ppt_y</p:attrName>
                                        </p:attrNameLst>
                                      </p:cBhvr>
                                      <p:tavLst>
                                        <p:tav tm="0">
                                          <p:val>
                                            <p:strVal val="#ppt_y"/>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fade">
                                      <p:cBhvr>
                                        <p:cTn id="23" dur="500"/>
                                        <p:tgtEl>
                                          <p:spTgt spid="24"/>
                                        </p:tgtEl>
                                      </p:cBhvr>
                                    </p:animEffect>
                                    <p:anim calcmode="lin" valueType="num">
                                      <p:cBhvr>
                                        <p:cTn id="24" dur="500" fill="hold"/>
                                        <p:tgtEl>
                                          <p:spTgt spid="24"/>
                                        </p:tgtEl>
                                        <p:attrNameLst>
                                          <p:attrName>ppt_x</p:attrName>
                                        </p:attrNameLst>
                                      </p:cBhvr>
                                      <p:tavLst>
                                        <p:tav tm="0">
                                          <p:val>
                                            <p:strVal val="#ppt_x"/>
                                          </p:val>
                                        </p:tav>
                                        <p:tav tm="100000">
                                          <p:val>
                                            <p:strVal val="#ppt_x"/>
                                          </p:val>
                                        </p:tav>
                                      </p:tavLst>
                                    </p:anim>
                                    <p:anim calcmode="lin" valueType="num">
                                      <p:cBhvr>
                                        <p:cTn id="25" dur="500" fill="hold"/>
                                        <p:tgtEl>
                                          <p:spTgt spid="24"/>
                                        </p:tgtEl>
                                        <p:attrNameLst>
                                          <p:attrName>ppt_y</p:attrName>
                                        </p:attrNameLst>
                                      </p:cBhvr>
                                      <p:tavLst>
                                        <p:tav tm="0">
                                          <p:val>
                                            <p:strVal val="#ppt_y+.1"/>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250" fill="hold"/>
                                        <p:tgtEl>
                                          <p:spTgt spid="35"/>
                                        </p:tgtEl>
                                        <p:attrNameLst>
                                          <p:attrName>ppt_x</p:attrName>
                                        </p:attrNameLst>
                                      </p:cBhvr>
                                      <p:tavLst>
                                        <p:tav tm="0">
                                          <p:val>
                                            <p:strVal val="0-#ppt_w/2"/>
                                          </p:val>
                                        </p:tav>
                                        <p:tav tm="100000">
                                          <p:val>
                                            <p:strVal val="#ppt_x"/>
                                          </p:val>
                                        </p:tav>
                                      </p:tavLst>
                                    </p:anim>
                                    <p:anim calcmode="lin" valueType="num">
                                      <p:cBhvr additive="base">
                                        <p:cTn id="29" dur="250" fill="hold"/>
                                        <p:tgtEl>
                                          <p:spTgt spid="3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36"/>
                                        </p:tgtEl>
                                        <p:attrNameLst>
                                          <p:attrName>style.visibility</p:attrName>
                                        </p:attrNameLst>
                                      </p:cBhvr>
                                      <p:to>
                                        <p:strVal val="visible"/>
                                      </p:to>
                                    </p:set>
                                    <p:anim calcmode="lin" valueType="num">
                                      <p:cBhvr additive="base">
                                        <p:cTn id="32" dur="250" fill="hold"/>
                                        <p:tgtEl>
                                          <p:spTgt spid="36"/>
                                        </p:tgtEl>
                                        <p:attrNameLst>
                                          <p:attrName>ppt_x</p:attrName>
                                        </p:attrNameLst>
                                      </p:cBhvr>
                                      <p:tavLst>
                                        <p:tav tm="0">
                                          <p:val>
                                            <p:strVal val="0-#ppt_w/2"/>
                                          </p:val>
                                        </p:tav>
                                        <p:tav tm="100000">
                                          <p:val>
                                            <p:strVal val="#ppt_x"/>
                                          </p:val>
                                        </p:tav>
                                      </p:tavLst>
                                    </p:anim>
                                    <p:anim calcmode="lin" valueType="num">
                                      <p:cBhvr additive="base">
                                        <p:cTn id="33" dur="250" fill="hold"/>
                                        <p:tgtEl>
                                          <p:spTgt spid="36"/>
                                        </p:tgtEl>
                                        <p:attrNameLst>
                                          <p:attrName>ppt_y</p:attrName>
                                        </p:attrNameLst>
                                      </p:cBhvr>
                                      <p:tavLst>
                                        <p:tav tm="0">
                                          <p:val>
                                            <p:strVal val="#ppt_y"/>
                                          </p:val>
                                        </p:tav>
                                        <p:tav tm="100000">
                                          <p:val>
                                            <p:strVal val="#ppt_y"/>
                                          </p:val>
                                        </p:tav>
                                      </p:tavLst>
                                    </p:anim>
                                  </p:childTnLst>
                                </p:cTn>
                              </p:par>
                              <p:par>
                                <p:cTn id="34" presetID="47" presetClass="entr" presetSubtype="0" fill="hold" grpId="0" nodeType="with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anim calcmode="lin" valueType="num">
                                      <p:cBhvr>
                                        <p:cTn id="37" dur="500" fill="hold"/>
                                        <p:tgtEl>
                                          <p:spTgt spid="25"/>
                                        </p:tgtEl>
                                        <p:attrNameLst>
                                          <p:attrName>ppt_x</p:attrName>
                                        </p:attrNameLst>
                                      </p:cBhvr>
                                      <p:tavLst>
                                        <p:tav tm="0">
                                          <p:val>
                                            <p:strVal val="#ppt_x"/>
                                          </p:val>
                                        </p:tav>
                                        <p:tav tm="100000">
                                          <p:val>
                                            <p:strVal val="#ppt_x"/>
                                          </p:val>
                                        </p:tav>
                                      </p:tavLst>
                                    </p:anim>
                                    <p:anim calcmode="lin" valueType="num">
                                      <p:cBhvr>
                                        <p:cTn id="38" dur="500" fill="hold"/>
                                        <p:tgtEl>
                                          <p:spTgt spid="25"/>
                                        </p:tgtEl>
                                        <p:attrNameLst>
                                          <p:attrName>ppt_y</p:attrName>
                                        </p:attrNameLst>
                                      </p:cBhvr>
                                      <p:tavLst>
                                        <p:tav tm="0">
                                          <p:val>
                                            <p:strVal val="#ppt_y-.1"/>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250" fill="hold"/>
                                        <p:tgtEl>
                                          <p:spTgt spid="29"/>
                                        </p:tgtEl>
                                        <p:attrNameLst>
                                          <p:attrName>ppt_x</p:attrName>
                                        </p:attrNameLst>
                                      </p:cBhvr>
                                      <p:tavLst>
                                        <p:tav tm="0">
                                          <p:val>
                                            <p:strVal val="1+#ppt_w/2"/>
                                          </p:val>
                                        </p:tav>
                                        <p:tav tm="100000">
                                          <p:val>
                                            <p:strVal val="#ppt_x"/>
                                          </p:val>
                                        </p:tav>
                                      </p:tavLst>
                                    </p:anim>
                                    <p:anim calcmode="lin" valueType="num">
                                      <p:cBhvr additive="base">
                                        <p:cTn id="42" dur="25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250" fill="hold"/>
                                        <p:tgtEl>
                                          <p:spTgt spid="30"/>
                                        </p:tgtEl>
                                        <p:attrNameLst>
                                          <p:attrName>ppt_x</p:attrName>
                                        </p:attrNameLst>
                                      </p:cBhvr>
                                      <p:tavLst>
                                        <p:tav tm="0">
                                          <p:val>
                                            <p:strVal val="1+#ppt_w/2"/>
                                          </p:val>
                                        </p:tav>
                                        <p:tav tm="100000">
                                          <p:val>
                                            <p:strVal val="#ppt_x"/>
                                          </p:val>
                                        </p:tav>
                                      </p:tavLst>
                                    </p:anim>
                                    <p:anim calcmode="lin" valueType="num">
                                      <p:cBhvr additive="base">
                                        <p:cTn id="46" dur="250" fill="hold"/>
                                        <p:tgtEl>
                                          <p:spTgt spid="30"/>
                                        </p:tgtEl>
                                        <p:attrNameLst>
                                          <p:attrName>ppt_y</p:attrName>
                                        </p:attrNameLst>
                                      </p:cBhvr>
                                      <p:tavLst>
                                        <p:tav tm="0">
                                          <p:val>
                                            <p:strVal val="#ppt_y"/>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anim calcmode="lin" valueType="num">
                                      <p:cBhvr>
                                        <p:cTn id="50" dur="500" fill="hold"/>
                                        <p:tgtEl>
                                          <p:spTgt spid="26"/>
                                        </p:tgtEl>
                                        <p:attrNameLst>
                                          <p:attrName>ppt_x</p:attrName>
                                        </p:attrNameLst>
                                      </p:cBhvr>
                                      <p:tavLst>
                                        <p:tav tm="0">
                                          <p:val>
                                            <p:strVal val="#ppt_x"/>
                                          </p:val>
                                        </p:tav>
                                        <p:tav tm="100000">
                                          <p:val>
                                            <p:strVal val="#ppt_x"/>
                                          </p:val>
                                        </p:tav>
                                      </p:tavLst>
                                    </p:anim>
                                    <p:anim calcmode="lin" valueType="num">
                                      <p:cBhvr>
                                        <p:cTn id="51" dur="500" fill="hold"/>
                                        <p:tgtEl>
                                          <p:spTgt spid="26"/>
                                        </p:tgtEl>
                                        <p:attrNameLst>
                                          <p:attrName>ppt_y</p:attrName>
                                        </p:attrNameLst>
                                      </p:cBhvr>
                                      <p:tavLst>
                                        <p:tav tm="0">
                                          <p:val>
                                            <p:strVal val="#ppt_y+.1"/>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250" fill="hold"/>
                                        <p:tgtEl>
                                          <p:spTgt spid="31"/>
                                        </p:tgtEl>
                                        <p:attrNameLst>
                                          <p:attrName>ppt_x</p:attrName>
                                        </p:attrNameLst>
                                      </p:cBhvr>
                                      <p:tavLst>
                                        <p:tav tm="0">
                                          <p:val>
                                            <p:strVal val="1+#ppt_w/2"/>
                                          </p:val>
                                        </p:tav>
                                        <p:tav tm="100000">
                                          <p:val>
                                            <p:strVal val="#ppt_x"/>
                                          </p:val>
                                        </p:tav>
                                      </p:tavLst>
                                    </p:anim>
                                    <p:anim calcmode="lin" valueType="num">
                                      <p:cBhvr additive="base">
                                        <p:cTn id="55" dur="250" fill="hold"/>
                                        <p:tgtEl>
                                          <p:spTgt spid="31"/>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32"/>
                                        </p:tgtEl>
                                        <p:attrNameLst>
                                          <p:attrName>style.visibility</p:attrName>
                                        </p:attrNameLst>
                                      </p:cBhvr>
                                      <p:to>
                                        <p:strVal val="visible"/>
                                      </p:to>
                                    </p:set>
                                    <p:anim calcmode="lin" valueType="num">
                                      <p:cBhvr additive="base">
                                        <p:cTn id="58" dur="250" fill="hold"/>
                                        <p:tgtEl>
                                          <p:spTgt spid="32"/>
                                        </p:tgtEl>
                                        <p:attrNameLst>
                                          <p:attrName>ppt_x</p:attrName>
                                        </p:attrNameLst>
                                      </p:cBhvr>
                                      <p:tavLst>
                                        <p:tav tm="0">
                                          <p:val>
                                            <p:strVal val="1+#ppt_w/2"/>
                                          </p:val>
                                        </p:tav>
                                        <p:tav tm="100000">
                                          <p:val>
                                            <p:strVal val="#ppt_x"/>
                                          </p:val>
                                        </p:tav>
                                      </p:tavLst>
                                    </p:anim>
                                    <p:anim calcmode="lin" valueType="num">
                                      <p:cBhvr additive="base">
                                        <p:cTn id="59" dur="25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4" grpId="0" bldLvl="0" animBg="1"/>
      <p:bldP spid="25" grpId="0" bldLvl="0" animBg="1"/>
      <p:bldP spid="26" grpId="0" bldLvl="0" animBg="1"/>
      <p:bldP spid="29" grpId="0"/>
      <p:bldP spid="30" grpId="0"/>
      <p:bldP spid="31" grpId="0"/>
      <p:bldP spid="32" grpId="0"/>
      <p:bldP spid="33" grpId="0"/>
      <p:bldP spid="34" grpId="0"/>
      <p:bldP spid="35" grpId="0"/>
      <p:bldP spid="3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14"/>
          <p:cNvSpPr txBox="1"/>
          <p:nvPr/>
        </p:nvSpPr>
        <p:spPr>
          <a:xfrm>
            <a:off x="2924390" y="354513"/>
            <a:ext cx="3302674" cy="553085"/>
          </a:xfrm>
          <a:prstGeom prst="rect">
            <a:avLst/>
          </a:prstGeom>
          <a:noFill/>
        </p:spPr>
        <p:txBody>
          <a:bodyPr wrap="square" rtlCol="0">
            <a:spAutoFit/>
          </a:bodyPr>
          <a:lstStyle/>
          <a:p>
            <a:pPr algn="ctr"/>
            <a:r>
              <a:rPr lang="zh-CN" altLang="en-US" sz="3000" dirty="0">
                <a:solidFill>
                  <a:schemeClr val="tx1">
                    <a:lumMod val="85000"/>
                    <a:lumOff val="15000"/>
                  </a:schemeClr>
                </a:solidFill>
                <a:latin typeface="+mn-ea"/>
              </a:rPr>
              <a:t>未来工作计划</a:t>
            </a:r>
          </a:p>
        </p:txBody>
      </p:sp>
      <p:sp>
        <p:nvSpPr>
          <p:cNvPr id="16" name="Content Placeholder 2"/>
          <p:cNvSpPr txBox="1"/>
          <p:nvPr/>
        </p:nvSpPr>
        <p:spPr>
          <a:xfrm>
            <a:off x="3260003" y="143114"/>
            <a:ext cx="2623993" cy="23075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1200" dirty="0">
                <a:solidFill>
                  <a:schemeClr val="tx1">
                    <a:lumMod val="85000"/>
                    <a:lumOff val="15000"/>
                  </a:schemeClr>
                </a:solidFill>
                <a:latin typeface="+mn-ea"/>
              </a:rPr>
              <a:t>The taste on the tongue</a:t>
            </a:r>
          </a:p>
        </p:txBody>
      </p:sp>
      <p:sp>
        <p:nvSpPr>
          <p:cNvPr id="13" name="矩形 12"/>
          <p:cNvSpPr/>
          <p:nvPr/>
        </p:nvSpPr>
        <p:spPr>
          <a:xfrm>
            <a:off x="5715" y="4978400"/>
            <a:ext cx="9132570" cy="143510"/>
          </a:xfrm>
          <a:prstGeom prst="rect">
            <a:avLst/>
          </a:prstGeom>
          <a:blipFill rotWithShape="1">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Straight Connector 5"/>
          <p:cNvCxnSpPr/>
          <p:nvPr/>
        </p:nvCxnSpPr>
        <p:spPr>
          <a:xfrm>
            <a:off x="4572449" y="1169943"/>
            <a:ext cx="0" cy="3303270"/>
          </a:xfrm>
          <a:prstGeom prst="line">
            <a:avLst/>
          </a:prstGeom>
          <a:ln>
            <a:solidFill>
              <a:schemeClr val="bg1">
                <a:lumMod val="75000"/>
              </a:schemeClr>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62" name="Group 61"/>
          <p:cNvGrpSpPr/>
          <p:nvPr/>
        </p:nvGrpSpPr>
        <p:grpSpPr>
          <a:xfrm>
            <a:off x="4889373" y="1185012"/>
            <a:ext cx="623455" cy="623455"/>
            <a:chOff x="6518563" y="1579415"/>
            <a:chExt cx="831273" cy="831273"/>
          </a:xfrm>
        </p:grpSpPr>
        <p:sp>
          <p:nvSpPr>
            <p:cNvPr id="63" name="Rounded Rectangle 12"/>
            <p:cNvSpPr/>
            <p:nvPr/>
          </p:nvSpPr>
          <p:spPr>
            <a:xfrm>
              <a:off x="6518563" y="1579415"/>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64" name="Group 19"/>
            <p:cNvGrpSpPr/>
            <p:nvPr/>
          </p:nvGrpSpPr>
          <p:grpSpPr>
            <a:xfrm>
              <a:off x="6702027" y="1790527"/>
              <a:ext cx="464344" cy="465138"/>
              <a:chOff x="9145588" y="4435475"/>
              <a:chExt cx="464344" cy="465138"/>
            </a:xfrm>
            <a:solidFill>
              <a:schemeClr val="bg2"/>
            </a:solidFill>
          </p:grpSpPr>
          <p:sp>
            <p:nvSpPr>
              <p:cNvPr id="6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6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6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6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6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7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7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7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7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grpSp>
      </p:grpSp>
      <p:grpSp>
        <p:nvGrpSpPr>
          <p:cNvPr id="74" name="Group 62"/>
          <p:cNvGrpSpPr/>
          <p:nvPr/>
        </p:nvGrpSpPr>
        <p:grpSpPr>
          <a:xfrm>
            <a:off x="4889373" y="2063043"/>
            <a:ext cx="623455" cy="623455"/>
            <a:chOff x="6518563" y="2750124"/>
            <a:chExt cx="831273" cy="831273"/>
          </a:xfrm>
        </p:grpSpPr>
        <p:sp>
          <p:nvSpPr>
            <p:cNvPr id="75" name="Rounded Rectangle 13"/>
            <p:cNvSpPr/>
            <p:nvPr/>
          </p:nvSpPr>
          <p:spPr>
            <a:xfrm>
              <a:off x="6518563" y="2750124"/>
              <a:ext cx="831273" cy="83127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76" name="Group 29"/>
            <p:cNvGrpSpPr/>
            <p:nvPr/>
          </p:nvGrpSpPr>
          <p:grpSpPr>
            <a:xfrm>
              <a:off x="6772671" y="2933191"/>
              <a:ext cx="319088" cy="465138"/>
              <a:chOff x="5441157" y="4440238"/>
              <a:chExt cx="319088" cy="465138"/>
            </a:xfrm>
            <a:solidFill>
              <a:schemeClr val="bg2"/>
            </a:solidFill>
          </p:grpSpPr>
          <p:sp>
            <p:nvSpPr>
              <p:cNvPr id="77" name="AutoShape 97"/>
              <p:cNvSpPr/>
              <p:nvPr/>
            </p:nvSpPr>
            <p:spPr bwMode="auto">
              <a:xfrm>
                <a:off x="5441157" y="4440238"/>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78" name="AutoShape 98"/>
              <p:cNvSpPr/>
              <p:nvPr/>
            </p:nvSpPr>
            <p:spPr bwMode="auto">
              <a:xfrm>
                <a:off x="5571332" y="4483894"/>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79" name="AutoShape 99"/>
              <p:cNvSpPr/>
              <p:nvPr/>
            </p:nvSpPr>
            <p:spPr bwMode="auto">
              <a:xfrm>
                <a:off x="5586413" y="4847432"/>
                <a:ext cx="28575"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grpSp>
        <p:nvGrpSpPr>
          <p:cNvPr id="80" name="Group 58"/>
          <p:cNvGrpSpPr/>
          <p:nvPr/>
        </p:nvGrpSpPr>
        <p:grpSpPr>
          <a:xfrm>
            <a:off x="3632073" y="2063043"/>
            <a:ext cx="623455" cy="623455"/>
            <a:chOff x="4842163" y="2750124"/>
            <a:chExt cx="831273" cy="831273"/>
          </a:xfrm>
        </p:grpSpPr>
        <p:sp>
          <p:nvSpPr>
            <p:cNvPr id="81" name="Rounded Rectangle 6"/>
            <p:cNvSpPr/>
            <p:nvPr/>
          </p:nvSpPr>
          <p:spPr>
            <a:xfrm>
              <a:off x="4842163" y="2750124"/>
              <a:ext cx="831273" cy="83127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82" name="Group 33"/>
            <p:cNvGrpSpPr/>
            <p:nvPr/>
          </p:nvGrpSpPr>
          <p:grpSpPr>
            <a:xfrm>
              <a:off x="5019964" y="2946176"/>
              <a:ext cx="465138" cy="435769"/>
              <a:chOff x="5368132" y="3540125"/>
              <a:chExt cx="465138" cy="435769"/>
            </a:xfrm>
            <a:solidFill>
              <a:schemeClr val="bg2"/>
            </a:solidFill>
          </p:grpSpPr>
          <p:sp>
            <p:nvSpPr>
              <p:cNvPr id="83"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84"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grpSp>
        <p:nvGrpSpPr>
          <p:cNvPr id="85" name="Group 60"/>
          <p:cNvGrpSpPr/>
          <p:nvPr/>
        </p:nvGrpSpPr>
        <p:grpSpPr>
          <a:xfrm>
            <a:off x="3632073" y="3819107"/>
            <a:ext cx="623455" cy="623455"/>
            <a:chOff x="4842163" y="5091542"/>
            <a:chExt cx="831273" cy="831273"/>
          </a:xfrm>
        </p:grpSpPr>
        <p:sp>
          <p:nvSpPr>
            <p:cNvPr id="86" name="Rounded Rectangle 8"/>
            <p:cNvSpPr/>
            <p:nvPr/>
          </p:nvSpPr>
          <p:spPr>
            <a:xfrm>
              <a:off x="4842163" y="5091542"/>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87" name="Group 36"/>
            <p:cNvGrpSpPr/>
            <p:nvPr/>
          </p:nvGrpSpPr>
          <p:grpSpPr>
            <a:xfrm>
              <a:off x="5092989" y="5267862"/>
              <a:ext cx="319088" cy="465138"/>
              <a:chOff x="3582988" y="3510757"/>
              <a:chExt cx="319088" cy="465138"/>
            </a:xfrm>
            <a:solidFill>
              <a:schemeClr val="bg2"/>
            </a:solidFill>
          </p:grpSpPr>
          <p:sp>
            <p:nvSpPr>
              <p:cNvPr id="88"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sp>
            <p:nvSpPr>
              <p:cNvPr id="89"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a:solidFill>
                    <a:schemeClr val="tx1">
                      <a:lumMod val="75000"/>
                      <a:lumOff val="25000"/>
                    </a:schemeClr>
                  </a:solidFill>
                  <a:effectLst/>
                  <a:sym typeface="Gill Sans" charset="0"/>
                </a:endParaRPr>
              </a:p>
            </p:txBody>
          </p:sp>
        </p:grpSp>
      </p:grpSp>
      <p:grpSp>
        <p:nvGrpSpPr>
          <p:cNvPr id="90" name="Group 59"/>
          <p:cNvGrpSpPr/>
          <p:nvPr/>
        </p:nvGrpSpPr>
        <p:grpSpPr>
          <a:xfrm>
            <a:off x="3632073" y="2941075"/>
            <a:ext cx="623455" cy="623455"/>
            <a:chOff x="4842163" y="3920833"/>
            <a:chExt cx="831273" cy="831273"/>
          </a:xfrm>
        </p:grpSpPr>
        <p:sp>
          <p:nvSpPr>
            <p:cNvPr id="91" name="Rounded Rectangle 7"/>
            <p:cNvSpPr/>
            <p:nvPr/>
          </p:nvSpPr>
          <p:spPr>
            <a:xfrm>
              <a:off x="4842163" y="3920833"/>
              <a:ext cx="831273" cy="831273"/>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92" name="Group 39"/>
            <p:cNvGrpSpPr/>
            <p:nvPr/>
          </p:nvGrpSpPr>
          <p:grpSpPr>
            <a:xfrm>
              <a:off x="5027504" y="4104297"/>
              <a:ext cx="464344" cy="464344"/>
              <a:chOff x="3510757" y="2582069"/>
              <a:chExt cx="464344" cy="464344"/>
            </a:xfrm>
            <a:solidFill>
              <a:schemeClr val="bg2"/>
            </a:solidFill>
          </p:grpSpPr>
          <p:sp>
            <p:nvSpPr>
              <p:cNvPr id="93"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94"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grpSp>
        <p:nvGrpSpPr>
          <p:cNvPr id="95" name="Group 57"/>
          <p:cNvGrpSpPr/>
          <p:nvPr/>
        </p:nvGrpSpPr>
        <p:grpSpPr>
          <a:xfrm>
            <a:off x="3632073" y="1185012"/>
            <a:ext cx="623455" cy="623455"/>
            <a:chOff x="4842163" y="1579415"/>
            <a:chExt cx="831273" cy="831273"/>
          </a:xfrm>
        </p:grpSpPr>
        <p:sp>
          <p:nvSpPr>
            <p:cNvPr id="96" name="Rounded Rectangle 3"/>
            <p:cNvSpPr/>
            <p:nvPr/>
          </p:nvSpPr>
          <p:spPr>
            <a:xfrm>
              <a:off x="4842163" y="1579415"/>
              <a:ext cx="831273" cy="83127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97" name="Group 42"/>
            <p:cNvGrpSpPr/>
            <p:nvPr/>
          </p:nvGrpSpPr>
          <p:grpSpPr>
            <a:xfrm>
              <a:off x="5019963" y="1750443"/>
              <a:ext cx="465138" cy="464344"/>
              <a:chOff x="2581275" y="2582069"/>
              <a:chExt cx="465138" cy="464344"/>
            </a:xfrm>
            <a:solidFill>
              <a:schemeClr val="bg2"/>
            </a:solidFill>
          </p:grpSpPr>
          <p:sp>
            <p:nvSpPr>
              <p:cNvPr id="98" name="AutoShape 128"/>
              <p:cNvSpPr/>
              <p:nvPr/>
            </p:nvSpPr>
            <p:spPr bwMode="auto">
              <a:xfrm>
                <a:off x="2581275" y="2582069"/>
                <a:ext cx="465138"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99" name="AutoShape 129"/>
              <p:cNvSpPr/>
              <p:nvPr/>
            </p:nvSpPr>
            <p:spPr bwMode="auto">
              <a:xfrm>
                <a:off x="2871788" y="2640013"/>
                <a:ext cx="115888" cy="115888"/>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grpSp>
        <p:nvGrpSpPr>
          <p:cNvPr id="100" name="Group 63"/>
          <p:cNvGrpSpPr/>
          <p:nvPr/>
        </p:nvGrpSpPr>
        <p:grpSpPr>
          <a:xfrm>
            <a:off x="4889373" y="2941075"/>
            <a:ext cx="623455" cy="623455"/>
            <a:chOff x="6518563" y="3920833"/>
            <a:chExt cx="831273" cy="831273"/>
          </a:xfrm>
        </p:grpSpPr>
        <p:sp>
          <p:nvSpPr>
            <p:cNvPr id="101" name="Rounded Rectangle 14"/>
            <p:cNvSpPr/>
            <p:nvPr/>
          </p:nvSpPr>
          <p:spPr>
            <a:xfrm>
              <a:off x="6518563" y="3920833"/>
              <a:ext cx="831273" cy="831273"/>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sp>
          <p:nvSpPr>
            <p:cNvPr id="102" name="AutoShape 139"/>
            <p:cNvSpPr/>
            <p:nvPr/>
          </p:nvSpPr>
          <p:spPr bwMode="auto">
            <a:xfrm>
              <a:off x="6700042" y="4118584"/>
              <a:ext cx="464344" cy="450057"/>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chemeClr val="bg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nvGrpSpPr>
          <p:cNvPr id="103" name="Group 64"/>
          <p:cNvGrpSpPr/>
          <p:nvPr/>
        </p:nvGrpSpPr>
        <p:grpSpPr>
          <a:xfrm>
            <a:off x="4889373" y="3819107"/>
            <a:ext cx="623455" cy="623455"/>
            <a:chOff x="6518563" y="5091542"/>
            <a:chExt cx="831273" cy="831273"/>
          </a:xfrm>
        </p:grpSpPr>
        <p:sp>
          <p:nvSpPr>
            <p:cNvPr id="104" name="Rounded Rectangle 15"/>
            <p:cNvSpPr/>
            <p:nvPr/>
          </p:nvSpPr>
          <p:spPr>
            <a:xfrm>
              <a:off x="6518563" y="5091542"/>
              <a:ext cx="831273" cy="83127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75000"/>
                    <a:lumOff val="25000"/>
                  </a:schemeClr>
                </a:solidFill>
                <a:effectLst/>
              </a:endParaRPr>
            </a:p>
          </p:txBody>
        </p:sp>
        <p:grpSp>
          <p:nvGrpSpPr>
            <p:cNvPr id="105" name="Group 46"/>
            <p:cNvGrpSpPr/>
            <p:nvPr/>
          </p:nvGrpSpPr>
          <p:grpSpPr>
            <a:xfrm>
              <a:off x="6700043" y="5325806"/>
              <a:ext cx="464344" cy="362744"/>
              <a:chOff x="2581275" y="1710532"/>
              <a:chExt cx="464344" cy="362744"/>
            </a:xfrm>
            <a:solidFill>
              <a:schemeClr val="bg2"/>
            </a:solidFill>
          </p:grpSpPr>
          <p:sp>
            <p:nvSpPr>
              <p:cNvPr id="106"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07"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08"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09"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10"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11"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sp>
            <p:nvSpPr>
              <p:cNvPr id="112"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75000"/>
                      <a:lumOff val="25000"/>
                    </a:schemeClr>
                  </a:solidFill>
                  <a:effectLst/>
                  <a:latin typeface="Gill Sans" charset="0"/>
                  <a:sym typeface="Gill Sans" charset="0"/>
                </a:endParaRPr>
              </a:p>
            </p:txBody>
          </p:sp>
        </p:grpSp>
      </p:grpSp>
      <p:sp>
        <p:nvSpPr>
          <p:cNvPr id="137" name="TextBox 136"/>
          <p:cNvSpPr txBox="1"/>
          <p:nvPr/>
        </p:nvSpPr>
        <p:spPr>
          <a:xfrm>
            <a:off x="2467058" y="1175269"/>
            <a:ext cx="1097280" cy="275590"/>
          </a:xfrm>
          <a:prstGeom prst="rect">
            <a:avLst/>
          </a:prstGeom>
          <a:noFill/>
        </p:spPr>
        <p:txBody>
          <a:bodyPr wrap="none" rtlCol="0">
            <a:spAutoFit/>
          </a:bodyPr>
          <a:lstStyle/>
          <a:p>
            <a:pPr algn="r"/>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38" name="TextBox 137"/>
          <p:cNvSpPr txBox="1"/>
          <p:nvPr/>
        </p:nvSpPr>
        <p:spPr>
          <a:xfrm>
            <a:off x="1082249" y="1410780"/>
            <a:ext cx="2466850" cy="368300"/>
          </a:xfrm>
          <a:prstGeom prst="rect">
            <a:avLst/>
          </a:prstGeom>
          <a:noFill/>
        </p:spPr>
        <p:txBody>
          <a:bodyPr wrap="square" rtlCol="0">
            <a:spAutoFit/>
          </a:bodyPr>
          <a:lstStyle/>
          <a:p>
            <a:pPr algn="r"/>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45" name="TextBox 144"/>
          <p:cNvSpPr txBox="1"/>
          <p:nvPr/>
        </p:nvSpPr>
        <p:spPr>
          <a:xfrm>
            <a:off x="2467058" y="2094585"/>
            <a:ext cx="1097280" cy="275590"/>
          </a:xfrm>
          <a:prstGeom prst="rect">
            <a:avLst/>
          </a:prstGeom>
          <a:noFill/>
        </p:spPr>
        <p:txBody>
          <a:bodyPr wrap="none" rtlCol="0">
            <a:spAutoFit/>
          </a:bodyPr>
          <a:lstStyle/>
          <a:p>
            <a:pPr algn="r"/>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46" name="TextBox 145"/>
          <p:cNvSpPr txBox="1"/>
          <p:nvPr/>
        </p:nvSpPr>
        <p:spPr>
          <a:xfrm>
            <a:off x="1082249" y="2330096"/>
            <a:ext cx="2466850" cy="368300"/>
          </a:xfrm>
          <a:prstGeom prst="rect">
            <a:avLst/>
          </a:prstGeom>
          <a:noFill/>
        </p:spPr>
        <p:txBody>
          <a:bodyPr wrap="square" rtlCol="0">
            <a:spAutoFit/>
          </a:bodyPr>
          <a:lstStyle/>
          <a:p>
            <a:pPr algn="r"/>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47" name="TextBox 146"/>
          <p:cNvSpPr txBox="1"/>
          <p:nvPr/>
        </p:nvSpPr>
        <p:spPr>
          <a:xfrm>
            <a:off x="2467058" y="2950888"/>
            <a:ext cx="1097280" cy="275590"/>
          </a:xfrm>
          <a:prstGeom prst="rect">
            <a:avLst/>
          </a:prstGeom>
          <a:noFill/>
        </p:spPr>
        <p:txBody>
          <a:bodyPr wrap="none" rtlCol="0">
            <a:spAutoFit/>
          </a:bodyPr>
          <a:lstStyle/>
          <a:p>
            <a:pPr algn="r"/>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48" name="TextBox 147"/>
          <p:cNvSpPr txBox="1"/>
          <p:nvPr/>
        </p:nvSpPr>
        <p:spPr>
          <a:xfrm>
            <a:off x="1082249" y="3186399"/>
            <a:ext cx="2466850" cy="368300"/>
          </a:xfrm>
          <a:prstGeom prst="rect">
            <a:avLst/>
          </a:prstGeom>
          <a:noFill/>
        </p:spPr>
        <p:txBody>
          <a:bodyPr wrap="square" rtlCol="0">
            <a:spAutoFit/>
          </a:bodyPr>
          <a:lstStyle/>
          <a:p>
            <a:pPr algn="r"/>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49" name="TextBox 148"/>
          <p:cNvSpPr txBox="1"/>
          <p:nvPr/>
        </p:nvSpPr>
        <p:spPr>
          <a:xfrm>
            <a:off x="2467058" y="3839217"/>
            <a:ext cx="1097280" cy="275590"/>
          </a:xfrm>
          <a:prstGeom prst="rect">
            <a:avLst/>
          </a:prstGeom>
          <a:noFill/>
        </p:spPr>
        <p:txBody>
          <a:bodyPr wrap="none" rtlCol="0">
            <a:spAutoFit/>
          </a:bodyPr>
          <a:lstStyle/>
          <a:p>
            <a:pPr algn="r"/>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50" name="TextBox 149"/>
          <p:cNvSpPr txBox="1"/>
          <p:nvPr/>
        </p:nvSpPr>
        <p:spPr>
          <a:xfrm>
            <a:off x="1082249" y="4074728"/>
            <a:ext cx="2466850" cy="368300"/>
          </a:xfrm>
          <a:prstGeom prst="rect">
            <a:avLst/>
          </a:prstGeom>
          <a:noFill/>
        </p:spPr>
        <p:txBody>
          <a:bodyPr wrap="square" rtlCol="0">
            <a:spAutoFit/>
          </a:bodyPr>
          <a:lstStyle/>
          <a:p>
            <a:pPr algn="r"/>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51" name="TextBox 150"/>
          <p:cNvSpPr txBox="1"/>
          <p:nvPr/>
        </p:nvSpPr>
        <p:spPr>
          <a:xfrm>
            <a:off x="5646628" y="1175269"/>
            <a:ext cx="1097280" cy="275590"/>
          </a:xfrm>
          <a:prstGeom prst="rect">
            <a:avLst/>
          </a:prstGeom>
          <a:noFill/>
        </p:spPr>
        <p:txBody>
          <a:bodyPr wrap="none" rtlCol="0">
            <a:spAutoFit/>
          </a:bodyPr>
          <a:lstStyle/>
          <a:p>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52" name="TextBox 151"/>
          <p:cNvSpPr txBox="1"/>
          <p:nvPr/>
        </p:nvSpPr>
        <p:spPr>
          <a:xfrm>
            <a:off x="5646628" y="1410780"/>
            <a:ext cx="2466850" cy="368300"/>
          </a:xfrm>
          <a:prstGeom prst="rect">
            <a:avLst/>
          </a:prstGeom>
          <a:noFill/>
        </p:spPr>
        <p:txBody>
          <a:bodyPr wrap="square" rtlCol="0">
            <a:spAutoFit/>
          </a:bodyPr>
          <a:lstStyle/>
          <a:p>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53" name="TextBox 152"/>
          <p:cNvSpPr txBox="1"/>
          <p:nvPr/>
        </p:nvSpPr>
        <p:spPr>
          <a:xfrm>
            <a:off x="5646628" y="2053097"/>
            <a:ext cx="1097280" cy="275590"/>
          </a:xfrm>
          <a:prstGeom prst="rect">
            <a:avLst/>
          </a:prstGeom>
          <a:noFill/>
        </p:spPr>
        <p:txBody>
          <a:bodyPr wrap="none" rtlCol="0">
            <a:spAutoFit/>
          </a:bodyPr>
          <a:lstStyle/>
          <a:p>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54" name="TextBox 153"/>
          <p:cNvSpPr txBox="1"/>
          <p:nvPr/>
        </p:nvSpPr>
        <p:spPr>
          <a:xfrm>
            <a:off x="5646628" y="2288608"/>
            <a:ext cx="2466850" cy="368300"/>
          </a:xfrm>
          <a:prstGeom prst="rect">
            <a:avLst/>
          </a:prstGeom>
          <a:noFill/>
        </p:spPr>
        <p:txBody>
          <a:bodyPr wrap="square" rtlCol="0">
            <a:spAutoFit/>
          </a:bodyPr>
          <a:lstStyle/>
          <a:p>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55" name="TextBox 154"/>
          <p:cNvSpPr txBox="1"/>
          <p:nvPr/>
        </p:nvSpPr>
        <p:spPr>
          <a:xfrm>
            <a:off x="5646628" y="2896626"/>
            <a:ext cx="1097280" cy="275590"/>
          </a:xfrm>
          <a:prstGeom prst="rect">
            <a:avLst/>
          </a:prstGeom>
          <a:noFill/>
        </p:spPr>
        <p:txBody>
          <a:bodyPr wrap="none" rtlCol="0">
            <a:spAutoFit/>
          </a:bodyPr>
          <a:lstStyle/>
          <a:p>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56" name="TextBox 155"/>
          <p:cNvSpPr txBox="1"/>
          <p:nvPr/>
        </p:nvSpPr>
        <p:spPr>
          <a:xfrm>
            <a:off x="5646628" y="3132137"/>
            <a:ext cx="2466850" cy="368300"/>
          </a:xfrm>
          <a:prstGeom prst="rect">
            <a:avLst/>
          </a:prstGeom>
          <a:noFill/>
        </p:spPr>
        <p:txBody>
          <a:bodyPr wrap="square" rtlCol="0">
            <a:spAutoFit/>
          </a:bodyPr>
          <a:lstStyle/>
          <a:p>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
        <p:nvSpPr>
          <p:cNvPr id="159" name="TextBox 158"/>
          <p:cNvSpPr txBox="1"/>
          <p:nvPr/>
        </p:nvSpPr>
        <p:spPr>
          <a:xfrm>
            <a:off x="5646628" y="3812847"/>
            <a:ext cx="1097280" cy="275590"/>
          </a:xfrm>
          <a:prstGeom prst="rect">
            <a:avLst/>
          </a:prstGeom>
          <a:noFill/>
        </p:spPr>
        <p:txBody>
          <a:bodyPr wrap="none" rtlCol="0">
            <a:spAutoFit/>
          </a:bodyPr>
          <a:lstStyle/>
          <a:p>
            <a:r>
              <a:rPr lang="zh-CN" altLang="en-US" sz="1200" b="1" dirty="0">
                <a:solidFill>
                  <a:schemeClr val="tx1">
                    <a:lumMod val="75000"/>
                    <a:lumOff val="25000"/>
                  </a:schemeClr>
                </a:solidFill>
                <a:effectLst/>
                <a:latin typeface="微软雅黑" panose="020B0503020204020204" charset="-122"/>
                <a:ea typeface="微软雅黑" panose="020B0503020204020204" charset="-122"/>
              </a:rPr>
              <a:t>点击添加文本</a:t>
            </a:r>
          </a:p>
        </p:txBody>
      </p:sp>
      <p:sp>
        <p:nvSpPr>
          <p:cNvPr id="160" name="TextBox 159"/>
          <p:cNvSpPr txBox="1"/>
          <p:nvPr/>
        </p:nvSpPr>
        <p:spPr>
          <a:xfrm>
            <a:off x="5646628" y="4048358"/>
            <a:ext cx="2466850" cy="368300"/>
          </a:xfrm>
          <a:prstGeom prst="rect">
            <a:avLst/>
          </a:prstGeom>
          <a:noFill/>
        </p:spPr>
        <p:txBody>
          <a:bodyPr wrap="square" rtlCol="0">
            <a:spAutoFit/>
          </a:bodyPr>
          <a:lstStyle/>
          <a:p>
            <a:r>
              <a:rPr sz="900" dirty="0">
                <a:solidFill>
                  <a:schemeClr val="tx1">
                    <a:lumMod val="75000"/>
                    <a:lumOff val="25000"/>
                  </a:schemeClr>
                </a:solidFill>
                <a:effectLst/>
                <a:latin typeface="微软雅黑" panose="020B0503020204020204" charset="-122"/>
                <a:ea typeface="微软雅黑" panose="020B0503020204020204" charset="-122"/>
              </a:rPr>
              <a:t>您的内容打在这里，或者通过复制您的文本后，在此框中选择粘贴。</a:t>
            </a:r>
          </a:p>
        </p:txBody>
      </p:sp>
    </p:spTree>
  </p:cSld>
  <p:clrMapOvr>
    <a:masterClrMapping/>
  </p:clrMapOvr>
  <p:transition advTm="5896">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up)">
                                      <p:cBhvr>
                                        <p:cTn id="7" dur="500"/>
                                        <p:tgtEl>
                                          <p:spTgt spid="3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95"/>
                                        </p:tgtEl>
                                        <p:attrNameLst>
                                          <p:attrName>style.visibility</p:attrName>
                                        </p:attrNameLst>
                                      </p:cBhvr>
                                      <p:to>
                                        <p:strVal val="visible"/>
                                      </p:to>
                                    </p:set>
                                    <p:animEffect transition="in" filter="fade">
                                      <p:cBhvr>
                                        <p:cTn id="11" dur="500"/>
                                        <p:tgtEl>
                                          <p:spTgt spid="95"/>
                                        </p:tgtEl>
                                      </p:cBhvr>
                                    </p:animEffect>
                                  </p:childTnLst>
                                </p:cTn>
                              </p:par>
                              <p:par>
                                <p:cTn id="12" presetID="22" presetClass="entr" presetSubtype="2" fill="hold" grpId="0" nodeType="withEffect">
                                  <p:stCondLst>
                                    <p:cond delay="0"/>
                                  </p:stCondLst>
                                  <p:childTnLst>
                                    <p:set>
                                      <p:cBhvr>
                                        <p:cTn id="13" dur="1" fill="hold">
                                          <p:stCondLst>
                                            <p:cond delay="0"/>
                                          </p:stCondLst>
                                        </p:cTn>
                                        <p:tgtEl>
                                          <p:spTgt spid="137"/>
                                        </p:tgtEl>
                                        <p:attrNameLst>
                                          <p:attrName>style.visibility</p:attrName>
                                        </p:attrNameLst>
                                      </p:cBhvr>
                                      <p:to>
                                        <p:strVal val="visible"/>
                                      </p:to>
                                    </p:set>
                                    <p:animEffect transition="in" filter="wipe(right)">
                                      <p:cBhvr>
                                        <p:cTn id="14" dur="500"/>
                                        <p:tgtEl>
                                          <p:spTgt spid="137"/>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138"/>
                                        </p:tgtEl>
                                        <p:attrNameLst>
                                          <p:attrName>style.visibility</p:attrName>
                                        </p:attrNameLst>
                                      </p:cBhvr>
                                      <p:to>
                                        <p:strVal val="visible"/>
                                      </p:to>
                                    </p:set>
                                    <p:animEffect transition="in" filter="wipe(right)">
                                      <p:cBhvr>
                                        <p:cTn id="17" dur="500"/>
                                        <p:tgtEl>
                                          <p:spTgt spid="13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62"/>
                                        </p:tgtEl>
                                        <p:attrNameLst>
                                          <p:attrName>style.visibility</p:attrName>
                                        </p:attrNameLst>
                                      </p:cBhvr>
                                      <p:to>
                                        <p:strVal val="visible"/>
                                      </p:to>
                                    </p:set>
                                    <p:animEffect transition="in" filter="fade">
                                      <p:cBhvr>
                                        <p:cTn id="21" dur="500"/>
                                        <p:tgtEl>
                                          <p:spTgt spid="62"/>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51"/>
                                        </p:tgtEl>
                                        <p:attrNameLst>
                                          <p:attrName>style.visibility</p:attrName>
                                        </p:attrNameLst>
                                      </p:cBhvr>
                                      <p:to>
                                        <p:strVal val="visible"/>
                                      </p:to>
                                    </p:set>
                                    <p:animEffect transition="in" filter="wipe(left)">
                                      <p:cBhvr>
                                        <p:cTn id="24" dur="500"/>
                                        <p:tgtEl>
                                          <p:spTgt spid="1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152"/>
                                        </p:tgtEl>
                                        <p:attrNameLst>
                                          <p:attrName>style.visibility</p:attrName>
                                        </p:attrNameLst>
                                      </p:cBhvr>
                                      <p:to>
                                        <p:strVal val="visible"/>
                                      </p:to>
                                    </p:set>
                                    <p:animEffect transition="in" filter="wipe(left)">
                                      <p:cBhvr>
                                        <p:cTn id="27" dur="500"/>
                                        <p:tgtEl>
                                          <p:spTgt spid="152"/>
                                        </p:tgtEl>
                                      </p:cBhvr>
                                    </p:animEffect>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80"/>
                                        </p:tgtEl>
                                        <p:attrNameLst>
                                          <p:attrName>style.visibility</p:attrName>
                                        </p:attrNameLst>
                                      </p:cBhvr>
                                      <p:to>
                                        <p:strVal val="visible"/>
                                      </p:to>
                                    </p:set>
                                    <p:animEffect transition="in" filter="fade">
                                      <p:cBhvr>
                                        <p:cTn id="31" dur="500"/>
                                        <p:tgtEl>
                                          <p:spTgt spid="80"/>
                                        </p:tgtEl>
                                      </p:cBhvr>
                                    </p:animEffect>
                                  </p:childTnLst>
                                </p:cTn>
                              </p:par>
                              <p:par>
                                <p:cTn id="32" presetID="22" presetClass="entr" presetSubtype="2" fill="hold" grpId="0" nodeType="withEffect">
                                  <p:stCondLst>
                                    <p:cond delay="0"/>
                                  </p:stCondLst>
                                  <p:childTnLst>
                                    <p:set>
                                      <p:cBhvr>
                                        <p:cTn id="33" dur="1" fill="hold">
                                          <p:stCondLst>
                                            <p:cond delay="0"/>
                                          </p:stCondLst>
                                        </p:cTn>
                                        <p:tgtEl>
                                          <p:spTgt spid="146"/>
                                        </p:tgtEl>
                                        <p:attrNameLst>
                                          <p:attrName>style.visibility</p:attrName>
                                        </p:attrNameLst>
                                      </p:cBhvr>
                                      <p:to>
                                        <p:strVal val="visible"/>
                                      </p:to>
                                    </p:set>
                                    <p:animEffect transition="in" filter="wipe(right)">
                                      <p:cBhvr>
                                        <p:cTn id="34" dur="500"/>
                                        <p:tgtEl>
                                          <p:spTgt spid="146"/>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145"/>
                                        </p:tgtEl>
                                        <p:attrNameLst>
                                          <p:attrName>style.visibility</p:attrName>
                                        </p:attrNameLst>
                                      </p:cBhvr>
                                      <p:to>
                                        <p:strVal val="visible"/>
                                      </p:to>
                                    </p:set>
                                    <p:animEffect transition="in" filter="wipe(right)">
                                      <p:cBhvr>
                                        <p:cTn id="37" dur="500"/>
                                        <p:tgtEl>
                                          <p:spTgt spid="145"/>
                                        </p:tgtEl>
                                      </p:cBhvr>
                                    </p:animEffect>
                                  </p:childTnLst>
                                </p:cTn>
                              </p:par>
                            </p:childTnLst>
                          </p:cTn>
                        </p:par>
                        <p:par>
                          <p:cTn id="38" fill="hold">
                            <p:stCondLst>
                              <p:cond delay="2000"/>
                            </p:stCondLst>
                            <p:childTnLst>
                              <p:par>
                                <p:cTn id="39" presetID="10" presetClass="entr" presetSubtype="0" fill="hold" nodeType="afterEffect">
                                  <p:stCondLst>
                                    <p:cond delay="0"/>
                                  </p:stCondLst>
                                  <p:childTnLst>
                                    <p:set>
                                      <p:cBhvr>
                                        <p:cTn id="40" dur="1" fill="hold">
                                          <p:stCondLst>
                                            <p:cond delay="0"/>
                                          </p:stCondLst>
                                        </p:cTn>
                                        <p:tgtEl>
                                          <p:spTgt spid="74"/>
                                        </p:tgtEl>
                                        <p:attrNameLst>
                                          <p:attrName>style.visibility</p:attrName>
                                        </p:attrNameLst>
                                      </p:cBhvr>
                                      <p:to>
                                        <p:strVal val="visible"/>
                                      </p:to>
                                    </p:set>
                                    <p:animEffect transition="in" filter="fade">
                                      <p:cBhvr>
                                        <p:cTn id="41" dur="500"/>
                                        <p:tgtEl>
                                          <p:spTgt spid="74"/>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53"/>
                                        </p:tgtEl>
                                        <p:attrNameLst>
                                          <p:attrName>style.visibility</p:attrName>
                                        </p:attrNameLst>
                                      </p:cBhvr>
                                      <p:to>
                                        <p:strVal val="visible"/>
                                      </p:to>
                                    </p:set>
                                    <p:animEffect transition="in" filter="wipe(left)">
                                      <p:cBhvr>
                                        <p:cTn id="44" dur="500"/>
                                        <p:tgtEl>
                                          <p:spTgt spid="153"/>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154"/>
                                        </p:tgtEl>
                                        <p:attrNameLst>
                                          <p:attrName>style.visibility</p:attrName>
                                        </p:attrNameLst>
                                      </p:cBhvr>
                                      <p:to>
                                        <p:strVal val="visible"/>
                                      </p:to>
                                    </p:set>
                                    <p:animEffect transition="in" filter="wipe(left)">
                                      <p:cBhvr>
                                        <p:cTn id="47" dur="500"/>
                                        <p:tgtEl>
                                          <p:spTgt spid="154"/>
                                        </p:tgtEl>
                                      </p:cBhvr>
                                    </p:animEffect>
                                  </p:childTnLst>
                                </p:cTn>
                              </p:par>
                            </p:childTnLst>
                          </p:cTn>
                        </p:par>
                        <p:par>
                          <p:cTn id="48" fill="hold">
                            <p:stCondLst>
                              <p:cond delay="2500"/>
                            </p:stCondLst>
                            <p:childTnLst>
                              <p:par>
                                <p:cTn id="49" presetID="10" presetClass="entr" presetSubtype="0"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Effect transition="in" filter="fade">
                                      <p:cBhvr>
                                        <p:cTn id="51" dur="500"/>
                                        <p:tgtEl>
                                          <p:spTgt spid="90"/>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48"/>
                                        </p:tgtEl>
                                        <p:attrNameLst>
                                          <p:attrName>style.visibility</p:attrName>
                                        </p:attrNameLst>
                                      </p:cBhvr>
                                      <p:to>
                                        <p:strVal val="visible"/>
                                      </p:to>
                                    </p:set>
                                    <p:animEffect transition="in" filter="wipe(right)">
                                      <p:cBhvr>
                                        <p:cTn id="54" dur="500"/>
                                        <p:tgtEl>
                                          <p:spTgt spid="148"/>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47"/>
                                        </p:tgtEl>
                                        <p:attrNameLst>
                                          <p:attrName>style.visibility</p:attrName>
                                        </p:attrNameLst>
                                      </p:cBhvr>
                                      <p:to>
                                        <p:strVal val="visible"/>
                                      </p:to>
                                    </p:set>
                                    <p:animEffect transition="in" filter="wipe(right)">
                                      <p:cBhvr>
                                        <p:cTn id="57" dur="500"/>
                                        <p:tgtEl>
                                          <p:spTgt spid="147"/>
                                        </p:tgtEl>
                                      </p:cBhvr>
                                    </p:animEffect>
                                  </p:childTnLst>
                                </p:cTn>
                              </p:par>
                            </p:childTnLst>
                          </p:cTn>
                        </p:par>
                        <p:par>
                          <p:cTn id="58" fill="hold">
                            <p:stCondLst>
                              <p:cond delay="3000"/>
                            </p:stCondLst>
                            <p:childTnLst>
                              <p:par>
                                <p:cTn id="59" presetID="10" presetClass="entr" presetSubtype="0"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Effect transition="in" filter="fade">
                                      <p:cBhvr>
                                        <p:cTn id="61" dur="500"/>
                                        <p:tgtEl>
                                          <p:spTgt spid="100"/>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55"/>
                                        </p:tgtEl>
                                        <p:attrNameLst>
                                          <p:attrName>style.visibility</p:attrName>
                                        </p:attrNameLst>
                                      </p:cBhvr>
                                      <p:to>
                                        <p:strVal val="visible"/>
                                      </p:to>
                                    </p:set>
                                    <p:animEffect transition="in" filter="wipe(left)">
                                      <p:cBhvr>
                                        <p:cTn id="64" dur="500"/>
                                        <p:tgtEl>
                                          <p:spTgt spid="155"/>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56"/>
                                        </p:tgtEl>
                                        <p:attrNameLst>
                                          <p:attrName>style.visibility</p:attrName>
                                        </p:attrNameLst>
                                      </p:cBhvr>
                                      <p:to>
                                        <p:strVal val="visible"/>
                                      </p:to>
                                    </p:set>
                                    <p:animEffect transition="in" filter="wipe(left)">
                                      <p:cBhvr>
                                        <p:cTn id="67" dur="500"/>
                                        <p:tgtEl>
                                          <p:spTgt spid="156"/>
                                        </p:tgtEl>
                                      </p:cBhvr>
                                    </p:animEffect>
                                  </p:childTnLst>
                                </p:cTn>
                              </p:par>
                            </p:childTnLst>
                          </p:cTn>
                        </p:par>
                        <p:par>
                          <p:cTn id="68" fill="hold">
                            <p:stCondLst>
                              <p:cond delay="3500"/>
                            </p:stCondLst>
                            <p:childTnLst>
                              <p:par>
                                <p:cTn id="69" presetID="10" presetClass="entr" presetSubtype="0" fill="hold" nodeType="afterEffect">
                                  <p:stCondLst>
                                    <p:cond delay="0"/>
                                  </p:stCondLst>
                                  <p:childTnLst>
                                    <p:set>
                                      <p:cBhvr>
                                        <p:cTn id="70" dur="1" fill="hold">
                                          <p:stCondLst>
                                            <p:cond delay="0"/>
                                          </p:stCondLst>
                                        </p:cTn>
                                        <p:tgtEl>
                                          <p:spTgt spid="85"/>
                                        </p:tgtEl>
                                        <p:attrNameLst>
                                          <p:attrName>style.visibility</p:attrName>
                                        </p:attrNameLst>
                                      </p:cBhvr>
                                      <p:to>
                                        <p:strVal val="visible"/>
                                      </p:to>
                                    </p:set>
                                    <p:animEffect transition="in" filter="fade">
                                      <p:cBhvr>
                                        <p:cTn id="71" dur="500"/>
                                        <p:tgtEl>
                                          <p:spTgt spid="85"/>
                                        </p:tgtEl>
                                      </p:cBhvr>
                                    </p:animEffect>
                                  </p:childTnLst>
                                </p:cTn>
                              </p:par>
                              <p:par>
                                <p:cTn id="72" presetID="22" presetClass="entr" presetSubtype="2" fill="hold" grpId="0" nodeType="withEffect">
                                  <p:stCondLst>
                                    <p:cond delay="0"/>
                                  </p:stCondLst>
                                  <p:childTnLst>
                                    <p:set>
                                      <p:cBhvr>
                                        <p:cTn id="73" dur="1" fill="hold">
                                          <p:stCondLst>
                                            <p:cond delay="0"/>
                                          </p:stCondLst>
                                        </p:cTn>
                                        <p:tgtEl>
                                          <p:spTgt spid="149"/>
                                        </p:tgtEl>
                                        <p:attrNameLst>
                                          <p:attrName>style.visibility</p:attrName>
                                        </p:attrNameLst>
                                      </p:cBhvr>
                                      <p:to>
                                        <p:strVal val="visible"/>
                                      </p:to>
                                    </p:set>
                                    <p:animEffect transition="in" filter="wipe(right)">
                                      <p:cBhvr>
                                        <p:cTn id="74" dur="500"/>
                                        <p:tgtEl>
                                          <p:spTgt spid="149"/>
                                        </p:tgtEl>
                                      </p:cBhvr>
                                    </p:animEffect>
                                  </p:childTnLst>
                                </p:cTn>
                              </p:par>
                              <p:par>
                                <p:cTn id="75" presetID="22" presetClass="entr" presetSubtype="2" fill="hold" grpId="0" nodeType="withEffect">
                                  <p:stCondLst>
                                    <p:cond delay="0"/>
                                  </p:stCondLst>
                                  <p:childTnLst>
                                    <p:set>
                                      <p:cBhvr>
                                        <p:cTn id="76" dur="1" fill="hold">
                                          <p:stCondLst>
                                            <p:cond delay="0"/>
                                          </p:stCondLst>
                                        </p:cTn>
                                        <p:tgtEl>
                                          <p:spTgt spid="150"/>
                                        </p:tgtEl>
                                        <p:attrNameLst>
                                          <p:attrName>style.visibility</p:attrName>
                                        </p:attrNameLst>
                                      </p:cBhvr>
                                      <p:to>
                                        <p:strVal val="visible"/>
                                      </p:to>
                                    </p:set>
                                    <p:animEffect transition="in" filter="wipe(right)">
                                      <p:cBhvr>
                                        <p:cTn id="77" dur="500"/>
                                        <p:tgtEl>
                                          <p:spTgt spid="150"/>
                                        </p:tgtEl>
                                      </p:cBhvr>
                                    </p:animEffect>
                                  </p:childTnLst>
                                </p:cTn>
                              </p:par>
                            </p:childTnLst>
                          </p:cTn>
                        </p:par>
                        <p:par>
                          <p:cTn id="78" fill="hold">
                            <p:stCondLst>
                              <p:cond delay="4000"/>
                            </p:stCondLst>
                            <p:childTnLst>
                              <p:par>
                                <p:cTn id="79" presetID="10" presetClass="entr" presetSubtype="0"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Effect transition="in" filter="fade">
                                      <p:cBhvr>
                                        <p:cTn id="81" dur="500"/>
                                        <p:tgtEl>
                                          <p:spTgt spid="103"/>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159"/>
                                        </p:tgtEl>
                                        <p:attrNameLst>
                                          <p:attrName>style.visibility</p:attrName>
                                        </p:attrNameLst>
                                      </p:cBhvr>
                                      <p:to>
                                        <p:strVal val="visible"/>
                                      </p:to>
                                    </p:set>
                                    <p:animEffect transition="in" filter="wipe(left)">
                                      <p:cBhvr>
                                        <p:cTn id="84" dur="500"/>
                                        <p:tgtEl>
                                          <p:spTgt spid="159"/>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160"/>
                                        </p:tgtEl>
                                        <p:attrNameLst>
                                          <p:attrName>style.visibility</p:attrName>
                                        </p:attrNameLst>
                                      </p:cBhvr>
                                      <p:to>
                                        <p:strVal val="visible"/>
                                      </p:to>
                                    </p:set>
                                    <p:animEffect transition="in" filter="wipe(left)">
                                      <p:cBhvr>
                                        <p:cTn id="87" dur="500"/>
                                        <p:tgtEl>
                                          <p:spTgt spid="1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 grpId="0"/>
      <p:bldP spid="138" grpId="0"/>
      <p:bldP spid="145" grpId="0"/>
      <p:bldP spid="146" grpId="0"/>
      <p:bldP spid="147" grpId="0"/>
      <p:bldP spid="148" grpId="0"/>
      <p:bldP spid="149" grpId="0"/>
      <p:bldP spid="150" grpId="0"/>
      <p:bldP spid="151" grpId="0"/>
      <p:bldP spid="152" grpId="0"/>
      <p:bldP spid="153" grpId="0"/>
      <p:bldP spid="154" grpId="0"/>
      <p:bldP spid="155" grpId="0"/>
      <p:bldP spid="156" grpId="0"/>
      <p:bldP spid="159" grpId="0"/>
      <p:bldP spid="16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3"/>
          <a:stretch>
            <a:fillRect/>
          </a:stretch>
        </p:blipFill>
        <p:spPr>
          <a:xfrm>
            <a:off x="0" y="0"/>
            <a:ext cx="9144000" cy="5154587"/>
          </a:xfrm>
          <a:prstGeom prst="rect">
            <a:avLst/>
          </a:prstGeom>
        </p:spPr>
      </p:pic>
      <p:sp>
        <p:nvSpPr>
          <p:cNvPr id="5" name="文本框 4"/>
          <p:cNvSpPr txBox="1"/>
          <p:nvPr/>
        </p:nvSpPr>
        <p:spPr>
          <a:xfrm>
            <a:off x="439472" y="1165810"/>
            <a:ext cx="3949504" cy="1168400"/>
          </a:xfrm>
          <a:prstGeom prst="rect">
            <a:avLst/>
          </a:prstGeom>
          <a:noFill/>
        </p:spPr>
        <p:txBody>
          <a:bodyPr wrap="square" rtlCol="0">
            <a:spAutoFit/>
          </a:bodyPr>
          <a:lstStyle/>
          <a:p>
            <a:pPr algn="ctr"/>
            <a:r>
              <a:rPr lang="en-US" sz="7000" smtClean="0">
                <a:solidFill>
                  <a:schemeClr val="bg1"/>
                </a:solidFill>
                <a:latin typeface="方正大标宋简体" panose="02010601030101010101" charset="-122"/>
                <a:ea typeface="方正大标宋简体" panose="02010601030101010101" charset="-122"/>
              </a:rPr>
              <a:t>2018</a:t>
            </a:r>
            <a:endParaRPr lang="en-US" sz="7000" dirty="0">
              <a:solidFill>
                <a:schemeClr val="bg1"/>
              </a:solidFill>
              <a:latin typeface="方正大标宋简体" panose="02010601030101010101" charset="-122"/>
              <a:ea typeface="方正大标宋简体" panose="02010601030101010101" charset="-122"/>
            </a:endParaRPr>
          </a:p>
        </p:txBody>
      </p:sp>
      <p:sp>
        <p:nvSpPr>
          <p:cNvPr id="6" name="Content Placeholder 2"/>
          <p:cNvSpPr txBox="1"/>
          <p:nvPr/>
        </p:nvSpPr>
        <p:spPr>
          <a:xfrm>
            <a:off x="402310" y="2158039"/>
            <a:ext cx="4023828" cy="64199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3000" dirty="0">
                <a:solidFill>
                  <a:schemeClr val="bg1"/>
                </a:solidFill>
                <a:latin typeface="微软雅黑" panose="020B0503020204020204" charset="-122"/>
                <a:ea typeface="微软雅黑" panose="020B0503020204020204" charset="-122"/>
              </a:rPr>
              <a:t>西式披萨PPT动态模板</a:t>
            </a:r>
          </a:p>
        </p:txBody>
      </p:sp>
      <p:cxnSp>
        <p:nvCxnSpPr>
          <p:cNvPr id="8" name="直接连接符 7"/>
          <p:cNvCxnSpPr/>
          <p:nvPr/>
        </p:nvCxnSpPr>
        <p:spPr>
          <a:xfrm>
            <a:off x="509234" y="2786320"/>
            <a:ext cx="3809979"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439472" y="3304873"/>
            <a:ext cx="3949504" cy="398780"/>
          </a:xfrm>
          <a:prstGeom prst="rect">
            <a:avLst/>
          </a:prstGeom>
          <a:noFill/>
        </p:spPr>
        <p:txBody>
          <a:bodyPr wrap="square" rtlCol="0">
            <a:spAutoFit/>
          </a:bodyPr>
          <a:lstStyle/>
          <a:p>
            <a:pPr algn="ctr"/>
            <a:r>
              <a:rPr lang="zh-CN" altLang="en-US" sz="2000" dirty="0">
                <a:solidFill>
                  <a:schemeClr val="bg1"/>
                </a:solidFill>
                <a:latin typeface="微软雅黑" panose="020B0503020204020204" charset="-122"/>
                <a:ea typeface="微软雅黑" panose="020B0503020204020204" charset="-122"/>
              </a:rPr>
              <a:t>用心烹饪每一道菜</a:t>
            </a:r>
          </a:p>
        </p:txBody>
      </p:sp>
      <p:sp>
        <p:nvSpPr>
          <p:cNvPr id="10" name="Content Placeholder 2"/>
          <p:cNvSpPr txBox="1"/>
          <p:nvPr/>
        </p:nvSpPr>
        <p:spPr>
          <a:xfrm>
            <a:off x="402310" y="2840209"/>
            <a:ext cx="4023828" cy="42633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defTabSz="1450340">
              <a:spcBef>
                <a:spcPts val="0"/>
              </a:spcBef>
              <a:buNone/>
            </a:pPr>
            <a:r>
              <a:rPr lang="en-US" altLang="zh-CN" sz="2100" dirty="0">
                <a:solidFill>
                  <a:schemeClr val="bg1"/>
                </a:solidFill>
                <a:latin typeface="+mn-ea"/>
              </a:rPr>
              <a:t>Cook Every Dish With Heart</a:t>
            </a:r>
          </a:p>
        </p:txBody>
      </p:sp>
      <p:pic>
        <p:nvPicPr>
          <p:cNvPr id="4" name="图片 3" descr="E:\素材\春\fa6680e1b983c715052822a58f3c8303.pngfa6680e1b983c715052822a58f3c8303"/>
          <p:cNvPicPr>
            <a:picLocks noChangeAspect="1"/>
          </p:cNvPicPr>
          <p:nvPr/>
        </p:nvPicPr>
        <p:blipFill>
          <a:blip r:embed="rId4"/>
          <a:srcRect/>
          <a:stretch>
            <a:fillRect/>
          </a:stretch>
        </p:blipFill>
        <p:spPr>
          <a:xfrm>
            <a:off x="4242435" y="0"/>
            <a:ext cx="4901565" cy="47745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advTm="5148">
        <p:zoom/>
      </p:transition>
    </mc:Choice>
    <mc:Fallback xmlns="">
      <p:transition spd="med" advTm="5148">
        <p:zo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56" presetClass="entr" presetSubtype="0" fill="hold" grpId="0" nodeType="afterEffect">
                                  <p:stCondLst>
                                    <p:cond delay="0"/>
                                  </p:stCondLst>
                                  <p:iterate type="lt">
                                    <p:tmPct val="10000"/>
                                  </p:iterate>
                                  <p:childTnLst>
                                    <p:set>
                                      <p:cBhvr>
                                        <p:cTn id="18" dur="1" fill="hold">
                                          <p:stCondLst>
                                            <p:cond delay="0"/>
                                          </p:stCondLst>
                                        </p:cTn>
                                        <p:tgtEl>
                                          <p:spTgt spid="6"/>
                                        </p:tgtEl>
                                        <p:attrNameLst>
                                          <p:attrName>style.visibility</p:attrName>
                                        </p:attrNameLst>
                                      </p:cBhvr>
                                      <p:to>
                                        <p:strVal val="visible"/>
                                      </p:to>
                                    </p:set>
                                    <p:anim by="(-#ppt_w*2)" calcmode="lin" valueType="num">
                                      <p:cBhvr rctx="PPT">
                                        <p:cTn id="19" dur="500" autoRev="1" fill="hold">
                                          <p:stCondLst>
                                            <p:cond delay="0"/>
                                          </p:stCondLst>
                                        </p:cTn>
                                        <p:tgtEl>
                                          <p:spTgt spid="6"/>
                                        </p:tgtEl>
                                        <p:attrNameLst>
                                          <p:attrName>ppt_w</p:attrName>
                                        </p:attrNameLst>
                                      </p:cBhvr>
                                    </p:anim>
                                    <p:anim by="(#ppt_w*0.50)" calcmode="lin" valueType="num">
                                      <p:cBhvr>
                                        <p:cTn id="20" dur="500" decel="50000" autoRev="1" fill="hold">
                                          <p:stCondLst>
                                            <p:cond delay="0"/>
                                          </p:stCondLst>
                                        </p:cTn>
                                        <p:tgtEl>
                                          <p:spTgt spid="6"/>
                                        </p:tgtEl>
                                        <p:attrNameLst>
                                          <p:attrName>ppt_x</p:attrName>
                                        </p:attrNameLst>
                                      </p:cBhvr>
                                    </p:anim>
                                    <p:anim from="(-#ppt_h/2)" to="(#ppt_y)" calcmode="lin" valueType="num">
                                      <p:cBhvr>
                                        <p:cTn id="21" dur="1000" fill="hold">
                                          <p:stCondLst>
                                            <p:cond delay="0"/>
                                          </p:stCondLst>
                                        </p:cTn>
                                        <p:tgtEl>
                                          <p:spTgt spid="6"/>
                                        </p:tgtEl>
                                        <p:attrNameLst>
                                          <p:attrName>ppt_y</p:attrName>
                                        </p:attrNameLst>
                                      </p:cBhvr>
                                    </p:anim>
                                    <p:animRot by="21600000">
                                      <p:cBhvr>
                                        <p:cTn id="22" dur="1000" fill="hold">
                                          <p:stCondLst>
                                            <p:cond delay="0"/>
                                          </p:stCondLst>
                                        </p:cTn>
                                        <p:tgtEl>
                                          <p:spTgt spid="6"/>
                                        </p:tgtEl>
                                        <p:attrNameLst>
                                          <p:attrName>r</p:attrName>
                                        </p:attrNameLst>
                                      </p:cBhvr>
                                    </p:animRot>
                                  </p:childTnLst>
                                </p:cTn>
                              </p:par>
                            </p:childTnLst>
                          </p:cTn>
                        </p:par>
                        <p:par>
                          <p:cTn id="23" fill="hold">
                            <p:stCondLst>
                              <p:cond delay="3500"/>
                            </p:stCondLst>
                            <p:childTnLst>
                              <p:par>
                                <p:cTn id="24" presetID="42" presetClass="entr" presetSubtype="0"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1000"/>
                                        <p:tgtEl>
                                          <p:spTgt spid="9"/>
                                        </p:tgtEl>
                                      </p:cBhvr>
                                    </p:animEffect>
                                    <p:anim calcmode="lin" valueType="num">
                                      <p:cBhvr>
                                        <p:cTn id="32" dur="1000" fill="hold"/>
                                        <p:tgtEl>
                                          <p:spTgt spid="9"/>
                                        </p:tgtEl>
                                        <p:attrNameLst>
                                          <p:attrName>ppt_x</p:attrName>
                                        </p:attrNameLst>
                                      </p:cBhvr>
                                      <p:tavLst>
                                        <p:tav tm="0">
                                          <p:val>
                                            <p:strVal val="#ppt_x"/>
                                          </p:val>
                                        </p:tav>
                                        <p:tav tm="100000">
                                          <p:val>
                                            <p:strVal val="#ppt_x"/>
                                          </p:val>
                                        </p:tav>
                                      </p:tavLst>
                                    </p:anim>
                                    <p:anim calcmode="lin" valueType="num">
                                      <p:cBhvr>
                                        <p:cTn id="33" dur="1000" fill="hold"/>
                                        <p:tgtEl>
                                          <p:spTgt spid="9"/>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4.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1022203400"/>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1"/>
</p:tagLst>
</file>

<file path=ppt/tags/tag9.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61022192605"/>
  <p:tag name="MH_LIBRARY" val="GRAPHIC"/>
  <p:tag name="MH_TYPE" val="Text"/>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13.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1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5.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16.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1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19.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2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21.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Freeform 2"/>
</p:tagLst>
</file>

<file path=ppt/tags/tag22.xml><?xml version="1.0" encoding="utf-8"?>
<p:tagLst xmlns:a="http://schemas.openxmlformats.org/drawingml/2006/main" xmlns:r="http://schemas.openxmlformats.org/officeDocument/2006/relationships" xmlns:p="http://schemas.openxmlformats.org/presentationml/2006/main">
  <p:tag name="MH" val="20161022204453"/>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Office 主题">
  <a:themeElements>
    <a:clrScheme name="自定义 298">
      <a:dk1>
        <a:sysClr val="windowText" lastClr="000000"/>
      </a:dk1>
      <a:lt1>
        <a:sysClr val="window" lastClr="FFFFFF"/>
      </a:lt1>
      <a:dk2>
        <a:srgbClr val="323232"/>
      </a:dk2>
      <a:lt2>
        <a:srgbClr val="E3DED1"/>
      </a:lt2>
      <a:accent1>
        <a:srgbClr val="C00000"/>
      </a:accent1>
      <a:accent2>
        <a:srgbClr val="0C0C0C"/>
      </a:accent2>
      <a:accent3>
        <a:srgbClr val="C00000"/>
      </a:accent3>
      <a:accent4>
        <a:srgbClr val="000000"/>
      </a:accent4>
      <a:accent5>
        <a:srgbClr val="C00000"/>
      </a:accent5>
      <a:accent6>
        <a:srgbClr val="000000"/>
      </a:accent6>
      <a:hlink>
        <a:srgbClr val="C00000"/>
      </a:hlink>
      <a:folHlink>
        <a:srgbClr val="0000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3244</Words>
  <Application>Microsoft Office PowerPoint</Application>
  <PresentationFormat>全屏显示(16:9)</PresentationFormat>
  <Paragraphs>265</Paragraphs>
  <Slides>24</Slides>
  <Notes>24</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Gill Sans</vt:lpstr>
      <vt:lpstr>Lato Hairline</vt:lpstr>
      <vt:lpstr>Lato Light</vt:lpstr>
      <vt:lpstr>Lato Regular</vt:lpstr>
      <vt:lpstr>方正大标宋简体</vt:lpstr>
      <vt:lpstr>宋体</vt:lpstr>
      <vt:lpstr>微软雅黑</vt:lpstr>
      <vt:lpstr>Arial</vt:lpstr>
      <vt:lpstr>Calibri</vt:lpstr>
      <vt:lpstr>Calibri Light</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Administrator</cp:lastModifiedBy>
  <cp:revision>22</cp:revision>
  <dcterms:created xsi:type="dcterms:W3CDTF">2017-07-25T02:42:00Z</dcterms:created>
  <dcterms:modified xsi:type="dcterms:W3CDTF">2018-03-06T02:50:52Z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