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notesSlides/notesSlide2.xml" ContentType="application/vnd.openxmlformats-officedocument.presentationml.notesSlide+xml"/>
  <Override PartName="/ppt/theme/themeOverride3.xml" ContentType="application/vnd.openxmlformats-officedocument.themeOverride+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7.xml" ContentType="application/vnd.openxmlformats-officedocument.presentationml.notesSlide+xml"/>
  <Override PartName="/ppt/theme/themeOverride8.xml" ContentType="application/vnd.openxmlformats-officedocument.themeOverride+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notesSlides/notesSlide23.xml" ContentType="application/vnd.openxmlformats-officedocument.presentationml.notesSlide+xml"/>
  <Override PartName="/ppt/theme/themeOverride24.xml" ContentType="application/vnd.openxmlformats-officedocument.themeOverride+xml"/>
  <Override PartName="/ppt/notesSlides/notesSlide24.xml" ContentType="application/vnd.openxmlformats-officedocument.presentationml.notesSlide+xml"/>
  <Override PartName="/ppt/theme/themeOverride25.xml" ContentType="application/vnd.openxmlformats-officedocument.themeOverride+xml"/>
  <Override PartName="/ppt/notesSlides/notesSlide25.xml" ContentType="application/vnd.openxmlformats-officedocument.presentationml.notesSlide+xml"/>
  <Override PartName="/ppt/theme/themeOverride26.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470" r:id="rId2"/>
    <p:sldId id="471" r:id="rId3"/>
    <p:sldId id="353" r:id="rId4"/>
    <p:sldId id="352" r:id="rId5"/>
    <p:sldId id="472" r:id="rId6"/>
    <p:sldId id="473" r:id="rId7"/>
    <p:sldId id="474" r:id="rId8"/>
    <p:sldId id="475" r:id="rId9"/>
    <p:sldId id="476" r:id="rId10"/>
    <p:sldId id="478" r:id="rId11"/>
    <p:sldId id="480" r:id="rId12"/>
    <p:sldId id="479" r:id="rId13"/>
    <p:sldId id="481" r:id="rId14"/>
    <p:sldId id="482" r:id="rId15"/>
    <p:sldId id="483" r:id="rId16"/>
    <p:sldId id="484" r:id="rId17"/>
    <p:sldId id="485" r:id="rId18"/>
    <p:sldId id="486" r:id="rId19"/>
    <p:sldId id="487" r:id="rId20"/>
    <p:sldId id="488" r:id="rId21"/>
    <p:sldId id="489" r:id="rId22"/>
    <p:sldId id="490" r:id="rId23"/>
    <p:sldId id="492" r:id="rId24"/>
    <p:sldId id="493" r:id="rId25"/>
    <p:sldId id="491"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B8C3"/>
    <a:srgbClr val="FFFEF9"/>
    <a:srgbClr val="FFF1B0"/>
    <a:srgbClr val="2D8AF2"/>
    <a:srgbClr val="32D8F0"/>
    <a:srgbClr val="68CB64"/>
    <a:srgbClr val="004195"/>
    <a:srgbClr val="7ECDF4"/>
    <a:srgbClr val="20324A"/>
    <a:srgbClr val="D1D1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9" autoAdjust="0"/>
    <p:restoredTop sz="95245" autoAdjust="0"/>
  </p:normalViewPr>
  <p:slideViewPr>
    <p:cSldViewPr snapToGrid="0" showGuides="1">
      <p:cViewPr varScale="1">
        <p:scale>
          <a:sx n="87" d="100"/>
          <a:sy n="87" d="100"/>
        </p:scale>
        <p:origin x="696" y="9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2019/11/30</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2634821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36970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1705250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42871269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4211527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1325159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4090557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41903486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144348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2999472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5704752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415804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5065250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22199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17678856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630473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5666888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6934463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4010341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745890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0880561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94328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712796" y="3916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2019/11/30</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image" Target="../media/image2.jpg"/><Relationship Id="rId5" Type="http://schemas.openxmlformats.org/officeDocument/2006/relationships/notesSlide" Target="../notesSlides/notesSlide1.xml"/><Relationship Id="rId4"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3.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4.xml"/><Relationship Id="rId5" Type="http://schemas.openxmlformats.org/officeDocument/2006/relationships/image" Target="../media/image5.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8.jpeg"/><Relationship Id="rId2" Type="http://schemas.openxmlformats.org/officeDocument/2006/relationships/slideLayout" Target="../slideLayouts/slideLayout12.xml"/><Relationship Id="rId1" Type="http://schemas.openxmlformats.org/officeDocument/2006/relationships/themeOverride" Target="../theme/themeOverride5.xml"/><Relationship Id="rId6" Type="http://schemas.openxmlformats.org/officeDocument/2006/relationships/image" Target="../media/image7.jpeg"/><Relationship Id="rId5" Type="http://schemas.openxmlformats.org/officeDocument/2006/relationships/image" Target="../media/image6.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6.xml"/><Relationship Id="rId5" Type="http://schemas.openxmlformats.org/officeDocument/2006/relationships/image" Target="../media/image6.jp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tags" Target="../tags/tag15.xml"/><Relationship Id="rId18" Type="http://schemas.openxmlformats.org/officeDocument/2006/relationships/tags" Target="../tags/tag20.xml"/><Relationship Id="rId26" Type="http://schemas.openxmlformats.org/officeDocument/2006/relationships/slideLayout" Target="../slideLayouts/slideLayout12.xml"/><Relationship Id="rId3" Type="http://schemas.openxmlformats.org/officeDocument/2006/relationships/tags" Target="../tags/tag5.xml"/><Relationship Id="rId21" Type="http://schemas.openxmlformats.org/officeDocument/2006/relationships/tags" Target="../tags/tag23.xml"/><Relationship Id="rId7" Type="http://schemas.openxmlformats.org/officeDocument/2006/relationships/tags" Target="../tags/tag9.xml"/><Relationship Id="rId12" Type="http://schemas.openxmlformats.org/officeDocument/2006/relationships/tags" Target="../tags/tag14.xml"/><Relationship Id="rId17" Type="http://schemas.openxmlformats.org/officeDocument/2006/relationships/tags" Target="../tags/tag19.xml"/><Relationship Id="rId25" Type="http://schemas.openxmlformats.org/officeDocument/2006/relationships/tags" Target="../tags/tag27.xml"/><Relationship Id="rId2" Type="http://schemas.openxmlformats.org/officeDocument/2006/relationships/tags" Target="../tags/tag4.xml"/><Relationship Id="rId16" Type="http://schemas.openxmlformats.org/officeDocument/2006/relationships/tags" Target="../tags/tag18.xml"/><Relationship Id="rId20" Type="http://schemas.openxmlformats.org/officeDocument/2006/relationships/tags" Target="../tags/tag22.xml"/><Relationship Id="rId1" Type="http://schemas.openxmlformats.org/officeDocument/2006/relationships/themeOverride" Target="../theme/themeOverride7.xml"/><Relationship Id="rId6" Type="http://schemas.openxmlformats.org/officeDocument/2006/relationships/tags" Target="../tags/tag8.xml"/><Relationship Id="rId11" Type="http://schemas.openxmlformats.org/officeDocument/2006/relationships/tags" Target="../tags/tag13.xml"/><Relationship Id="rId24" Type="http://schemas.openxmlformats.org/officeDocument/2006/relationships/tags" Target="../tags/tag26.xml"/><Relationship Id="rId5" Type="http://schemas.openxmlformats.org/officeDocument/2006/relationships/tags" Target="../tags/tag7.xml"/><Relationship Id="rId15" Type="http://schemas.openxmlformats.org/officeDocument/2006/relationships/tags" Target="../tags/tag17.xml"/><Relationship Id="rId23" Type="http://schemas.openxmlformats.org/officeDocument/2006/relationships/tags" Target="../tags/tag25.xml"/><Relationship Id="rId28" Type="http://schemas.openxmlformats.org/officeDocument/2006/relationships/image" Target="../media/image4.png"/><Relationship Id="rId10" Type="http://schemas.openxmlformats.org/officeDocument/2006/relationships/tags" Target="../tags/tag12.xml"/><Relationship Id="rId19" Type="http://schemas.openxmlformats.org/officeDocument/2006/relationships/tags" Target="../tags/tag21.xml"/><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tags" Target="../tags/tag16.xml"/><Relationship Id="rId22" Type="http://schemas.openxmlformats.org/officeDocument/2006/relationships/tags" Target="../tags/tag24.xml"/><Relationship Id="rId2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hemeOverride" Target="../theme/themeOverride8.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hemeOverride" Target="../theme/themeOverride9.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hemeOverride" Target="../theme/themeOverride10.xml"/><Relationship Id="rId5" Type="http://schemas.openxmlformats.org/officeDocument/2006/relationships/image" Target="../media/image7.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hemeOverride" Target="../theme/themeOverride11.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themeOverride" Target="../theme/themeOverride12.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themeOverride" Target="../theme/themeOverride1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themeOverride" Target="../theme/themeOverride14.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themeOverride" Target="../theme/themeOverride15.xml"/><Relationship Id="rId6" Type="http://schemas.microsoft.com/office/2007/relationships/hdphoto" Target="../media/hdphoto2.wdp"/><Relationship Id="rId5" Type="http://schemas.openxmlformats.org/officeDocument/2006/relationships/image" Target="../media/image10.pn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themeOverride" Target="../theme/themeOverride1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themeOverride" Target="../theme/themeOverride17.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themeOverride" Target="../theme/themeOverride18.xml"/><Relationship Id="rId5" Type="http://schemas.openxmlformats.org/officeDocument/2006/relationships/image" Target="../media/image11.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2.xml"/><Relationship Id="rId1" Type="http://schemas.openxmlformats.org/officeDocument/2006/relationships/themeOverride" Target="../theme/themeOverride19.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2.xml"/><Relationship Id="rId1" Type="http://schemas.openxmlformats.org/officeDocument/2006/relationships/themeOverride" Target="../theme/themeOverride20.xml"/><Relationship Id="rId4" Type="http://schemas.openxmlformats.org/officeDocument/2006/relationships/image" Target="../media/image3.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themeOverride" Target="../theme/themeOverride21.xml"/><Relationship Id="rId6" Type="http://schemas.microsoft.com/office/2007/relationships/hdphoto" Target="../media/hdphoto3.wdp"/><Relationship Id="rId5" Type="http://schemas.openxmlformats.org/officeDocument/2006/relationships/image" Target="../media/image12.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2.xml"/><Relationship Id="rId1" Type="http://schemas.openxmlformats.org/officeDocument/2006/relationships/themeOverride" Target="../theme/themeOverride2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2.xml"/><Relationship Id="rId1" Type="http://schemas.openxmlformats.org/officeDocument/2006/relationships/themeOverride" Target="../theme/themeOverride23.xml"/><Relationship Id="rId5" Type="http://schemas.openxmlformats.org/officeDocument/2006/relationships/image" Target="../media/image13.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2.xml"/><Relationship Id="rId1" Type="http://schemas.openxmlformats.org/officeDocument/2006/relationships/themeOverride" Target="../theme/themeOverride24.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themeOverride" Target="../theme/themeOverride25.xml"/><Relationship Id="rId5" Type="http://schemas.openxmlformats.org/officeDocument/2006/relationships/image" Target="../media/image14.jp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hemeOverride" Target="../theme/themeOverride26.xml"/><Relationship Id="rId6" Type="http://schemas.openxmlformats.org/officeDocument/2006/relationships/image" Target="../media/image2.jpg"/><Relationship Id="rId5" Type="http://schemas.openxmlformats.org/officeDocument/2006/relationships/notesSlide" Target="../notesSlides/notesSlide26.xml"/><Relationship Id="rId4"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图片 57"/>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45" name="组合 44"/>
          <p:cNvGrpSpPr/>
          <p:nvPr/>
        </p:nvGrpSpPr>
        <p:grpSpPr>
          <a:xfrm flipV="1">
            <a:off x="6094082" y="3004746"/>
            <a:ext cx="5276954" cy="45719"/>
            <a:chOff x="234017" y="5975409"/>
            <a:chExt cx="13144500" cy="404812"/>
          </a:xfrm>
        </p:grpSpPr>
        <p:sp>
          <p:nvSpPr>
            <p:cNvPr id="46" name="矩形 45"/>
            <p:cNvSpPr/>
            <p:nvPr/>
          </p:nvSpPr>
          <p:spPr>
            <a:xfrm>
              <a:off x="234017" y="5975409"/>
              <a:ext cx="2190750" cy="404812"/>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7" name="矩形 46"/>
            <p:cNvSpPr/>
            <p:nvPr/>
          </p:nvSpPr>
          <p:spPr>
            <a:xfrm>
              <a:off x="2424767" y="5975409"/>
              <a:ext cx="2190750" cy="404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8" name="矩形 47"/>
            <p:cNvSpPr/>
            <p:nvPr/>
          </p:nvSpPr>
          <p:spPr>
            <a:xfrm>
              <a:off x="4615517" y="5975409"/>
              <a:ext cx="2190750" cy="404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9" name="矩形 48"/>
            <p:cNvSpPr/>
            <p:nvPr/>
          </p:nvSpPr>
          <p:spPr>
            <a:xfrm>
              <a:off x="8997017" y="5975409"/>
              <a:ext cx="2190750" cy="404812"/>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50" name="矩形 49"/>
            <p:cNvSpPr/>
            <p:nvPr/>
          </p:nvSpPr>
          <p:spPr>
            <a:xfrm>
              <a:off x="6806267" y="5975409"/>
              <a:ext cx="2190749" cy="4048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51" name="矩形 50"/>
            <p:cNvSpPr/>
            <p:nvPr/>
          </p:nvSpPr>
          <p:spPr>
            <a:xfrm>
              <a:off x="11187767" y="5975409"/>
              <a:ext cx="2190750" cy="404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52" name="18"/>
          <p:cNvSpPr>
            <a:spLocks noChangeArrowheads="1"/>
          </p:cNvSpPr>
          <p:nvPr>
            <p:custDataLst>
              <p:tags r:id="rId2"/>
            </p:custDataLst>
          </p:nvPr>
        </p:nvSpPr>
        <p:spPr bwMode="auto">
          <a:xfrm>
            <a:off x="5105400" y="1900128"/>
            <a:ext cx="6705599" cy="61555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algn="ctr" fontAlgn="base">
              <a:spcBef>
                <a:spcPct val="0"/>
              </a:spcBef>
              <a:spcAft>
                <a:spcPct val="0"/>
              </a:spcAft>
            </a:pPr>
            <a:r>
              <a:rPr lang="zh-CN" altLang="en-US" sz="4000" b="1" dirty="0">
                <a:solidFill>
                  <a:schemeClr val="accent3"/>
                </a:solidFill>
                <a:cs typeface="+mn-ea"/>
                <a:sym typeface="+mn-lt"/>
              </a:rPr>
              <a:t>小班公开课快乐晚会</a:t>
            </a:r>
            <a:r>
              <a:rPr lang="en-US" altLang="zh-CN" sz="4000" b="1" dirty="0" err="1">
                <a:solidFill>
                  <a:schemeClr val="accent3"/>
                </a:solidFill>
                <a:cs typeface="+mn-ea"/>
                <a:sym typeface="+mn-lt"/>
              </a:rPr>
              <a:t>ppt</a:t>
            </a:r>
            <a:r>
              <a:rPr lang="zh-CN" altLang="en-US" sz="4000" b="1" dirty="0">
                <a:solidFill>
                  <a:schemeClr val="accent3"/>
                </a:solidFill>
                <a:cs typeface="+mn-ea"/>
                <a:sym typeface="+mn-lt"/>
              </a:rPr>
              <a:t>模板</a:t>
            </a:r>
            <a:endParaRPr lang="en-US" altLang="zh-CN" sz="4000" b="1" dirty="0">
              <a:solidFill>
                <a:srgbClr val="02B8C3"/>
              </a:solidFill>
              <a:cs typeface="+mn-ea"/>
              <a:sym typeface="+mn-lt"/>
            </a:endParaRPr>
          </a:p>
        </p:txBody>
      </p:sp>
      <p:sp>
        <p:nvSpPr>
          <p:cNvPr id="53" name="20"/>
          <p:cNvSpPr>
            <a:spLocks noChangeArrowheads="1"/>
          </p:cNvSpPr>
          <p:nvPr>
            <p:custDataLst>
              <p:tags r:id="rId3"/>
            </p:custDataLst>
          </p:nvPr>
        </p:nvSpPr>
        <p:spPr bwMode="auto">
          <a:xfrm>
            <a:off x="6189332" y="3184246"/>
            <a:ext cx="5097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400" dirty="0">
                <a:solidFill>
                  <a:schemeClr val="bg1">
                    <a:lumMod val="65000"/>
                  </a:schemeClr>
                </a:solidFill>
                <a:cs typeface="+mn-ea"/>
                <a:sym typeface="+mn-lt"/>
              </a:rPr>
              <a:t>We have many PowerPoint </a:t>
            </a:r>
            <a:r>
              <a:rPr lang="zh-CN" altLang="en-US" sz="1400" dirty="0">
                <a:solidFill>
                  <a:schemeClr val="bg1">
                    <a:lumMod val="65000"/>
                  </a:schemeClr>
                </a:solidFill>
                <a:cs typeface="+mn-ea"/>
                <a:sym typeface="+mn-lt"/>
              </a:rPr>
              <a:t>templates</a:t>
            </a:r>
            <a:r>
              <a:rPr lang="en-US" altLang="zh-CN" sz="1400" dirty="0">
                <a:solidFill>
                  <a:schemeClr val="bg1">
                    <a:lumMod val="65000"/>
                  </a:schemeClr>
                </a:solidFill>
                <a:cs typeface="+mn-ea"/>
                <a:sym typeface="+mn-lt"/>
              </a:rPr>
              <a:t> that has been specifically designed to help anyone that is stepping into the world of PowerPoint for the very first time.</a:t>
            </a:r>
            <a:endParaRPr lang="zh-CN" altLang="en-US" sz="1400" dirty="0">
              <a:solidFill>
                <a:schemeClr val="bg1">
                  <a:lumMod val="65000"/>
                </a:schemeClr>
              </a:solidFill>
              <a:cs typeface="+mn-ea"/>
              <a:sym typeface="+mn-lt"/>
            </a:endParaRPr>
          </a:p>
        </p:txBody>
      </p:sp>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140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par>
                                <p:cTn id="8" presetID="41" presetClass="entr" presetSubtype="0" fill="hold" grpId="0" nodeType="withEffect">
                                  <p:stCondLst>
                                    <p:cond delay="500"/>
                                  </p:stCondLst>
                                  <p:iterate type="lt">
                                    <p:tmPct val="10000"/>
                                  </p:iterate>
                                  <p:childTnLst>
                                    <p:set>
                                      <p:cBhvr>
                                        <p:cTn id="9" dur="1" fill="hold">
                                          <p:stCondLst>
                                            <p:cond delay="0"/>
                                          </p:stCondLst>
                                        </p:cTn>
                                        <p:tgtEl>
                                          <p:spTgt spid="52"/>
                                        </p:tgtEl>
                                        <p:attrNameLst>
                                          <p:attrName>style.visibility</p:attrName>
                                        </p:attrNameLst>
                                      </p:cBhvr>
                                      <p:to>
                                        <p:strVal val="visible"/>
                                      </p:to>
                                    </p:set>
                                    <p:anim calcmode="lin" valueType="num">
                                      <p:cBhvr>
                                        <p:cTn id="10" dur="75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11" dur="750" fill="hold"/>
                                        <p:tgtEl>
                                          <p:spTgt spid="52"/>
                                        </p:tgtEl>
                                        <p:attrNameLst>
                                          <p:attrName>ppt_y</p:attrName>
                                        </p:attrNameLst>
                                      </p:cBhvr>
                                      <p:tavLst>
                                        <p:tav tm="0">
                                          <p:val>
                                            <p:strVal val="#ppt_y"/>
                                          </p:val>
                                        </p:tav>
                                        <p:tav tm="100000">
                                          <p:val>
                                            <p:strVal val="#ppt_y"/>
                                          </p:val>
                                        </p:tav>
                                      </p:tavLst>
                                    </p:anim>
                                    <p:anim calcmode="lin" valueType="num">
                                      <p:cBhvr>
                                        <p:cTn id="12" dur="75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13" dur="75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50" tmFilter="0,0; .5, 1; 1, 1"/>
                                        <p:tgtEl>
                                          <p:spTgt spid="52"/>
                                        </p:tgtEl>
                                      </p:cBhvr>
                                    </p:animEffect>
                                  </p:childTnLst>
                                </p:cTn>
                              </p:par>
                              <p:par>
                                <p:cTn id="15" presetID="42" presetClass="entr" presetSubtype="0" fill="hold" grpId="0" nodeType="withEffect">
                                  <p:stCondLst>
                                    <p:cond delay="2100"/>
                                  </p:stCondLst>
                                  <p:childTnLst>
                                    <p:set>
                                      <p:cBhvr>
                                        <p:cTn id="16" dur="1" fill="hold">
                                          <p:stCondLst>
                                            <p:cond delay="0"/>
                                          </p:stCondLst>
                                        </p:cTn>
                                        <p:tgtEl>
                                          <p:spTgt spid="53"/>
                                        </p:tgtEl>
                                        <p:attrNameLst>
                                          <p:attrName>style.visibility</p:attrName>
                                        </p:attrNameLst>
                                      </p:cBhvr>
                                      <p:to>
                                        <p:strVal val="visible"/>
                                      </p:to>
                                    </p:set>
                                    <p:animEffect transition="in" filter="fade">
                                      <p:cBhvr>
                                        <p:cTn id="17" dur="750"/>
                                        <p:tgtEl>
                                          <p:spTgt spid="53"/>
                                        </p:tgtEl>
                                      </p:cBhvr>
                                    </p:animEffect>
                                    <p:anim calcmode="lin" valueType="num">
                                      <p:cBhvr>
                                        <p:cTn id="18" dur="750" fill="hold"/>
                                        <p:tgtEl>
                                          <p:spTgt spid="53"/>
                                        </p:tgtEl>
                                        <p:attrNameLst>
                                          <p:attrName>ppt_x</p:attrName>
                                        </p:attrNameLst>
                                      </p:cBhvr>
                                      <p:tavLst>
                                        <p:tav tm="0">
                                          <p:val>
                                            <p:strVal val="#ppt_x"/>
                                          </p:val>
                                        </p:tav>
                                        <p:tav tm="100000">
                                          <p:val>
                                            <p:strVal val="#ppt_x"/>
                                          </p:val>
                                        </p:tav>
                                      </p:tavLst>
                                    </p:anim>
                                    <p:anim calcmode="lin" valueType="num">
                                      <p:cBhvr>
                                        <p:cTn id="19" dur="75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48" name="组合 47"/>
          <p:cNvGrpSpPr/>
          <p:nvPr/>
        </p:nvGrpSpPr>
        <p:grpSpPr>
          <a:xfrm>
            <a:off x="6125333" y="1650058"/>
            <a:ext cx="3635360" cy="3738629"/>
            <a:chOff x="6926883" y="1507481"/>
            <a:chExt cx="3635360" cy="3738629"/>
          </a:xfrm>
        </p:grpSpPr>
        <p:grpSp>
          <p:nvGrpSpPr>
            <p:cNvPr id="49" name="组合 48"/>
            <p:cNvGrpSpPr/>
            <p:nvPr/>
          </p:nvGrpSpPr>
          <p:grpSpPr>
            <a:xfrm>
              <a:off x="7848779" y="1598933"/>
              <a:ext cx="2713464" cy="463420"/>
              <a:chOff x="3382715" y="1432965"/>
              <a:chExt cx="2713464" cy="463420"/>
            </a:xfrm>
            <a:solidFill>
              <a:schemeClr val="accent5"/>
            </a:solidFill>
          </p:grpSpPr>
          <p:sp>
            <p:nvSpPr>
              <p:cNvPr id="63" name="燕尾形 80"/>
              <p:cNvSpPr/>
              <p:nvPr/>
            </p:nvSpPr>
            <p:spPr>
              <a:xfrm>
                <a:off x="3382715" y="1432965"/>
                <a:ext cx="2713464" cy="463420"/>
              </a:xfrm>
              <a:prstGeom prst="chevron">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87" name="矩形 86"/>
              <p:cNvSpPr/>
              <p:nvPr/>
            </p:nvSpPr>
            <p:spPr>
              <a:xfrm>
                <a:off x="3756119" y="1452840"/>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cs typeface="+mn-ea"/>
                    <a:sym typeface="+mn-lt"/>
                  </a:rPr>
                  <a:t>添加目录一文字</a:t>
                </a:r>
              </a:p>
            </p:txBody>
          </p:sp>
        </p:grpSp>
        <p:grpSp>
          <p:nvGrpSpPr>
            <p:cNvPr id="50" name="组合 49"/>
            <p:cNvGrpSpPr/>
            <p:nvPr/>
          </p:nvGrpSpPr>
          <p:grpSpPr>
            <a:xfrm>
              <a:off x="7848779" y="2577102"/>
              <a:ext cx="2713464" cy="463420"/>
              <a:chOff x="4463688" y="2325220"/>
              <a:chExt cx="2713464" cy="463420"/>
            </a:xfrm>
            <a:solidFill>
              <a:schemeClr val="accent5"/>
            </a:solidFill>
          </p:grpSpPr>
          <p:sp>
            <p:nvSpPr>
              <p:cNvPr id="61" name="燕尾形 78"/>
              <p:cNvSpPr/>
              <p:nvPr/>
            </p:nvSpPr>
            <p:spPr>
              <a:xfrm>
                <a:off x="4463688" y="2325220"/>
                <a:ext cx="2713464" cy="463420"/>
              </a:xfrm>
              <a:prstGeom prst="chevron">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62" name="矩形 61"/>
              <p:cNvSpPr/>
              <p:nvPr/>
            </p:nvSpPr>
            <p:spPr>
              <a:xfrm>
                <a:off x="4831599" y="2358223"/>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cs typeface="+mn-ea"/>
                    <a:sym typeface="+mn-lt"/>
                  </a:rPr>
                  <a:t>添加目录二文字</a:t>
                </a:r>
              </a:p>
            </p:txBody>
          </p:sp>
        </p:grpSp>
        <p:grpSp>
          <p:nvGrpSpPr>
            <p:cNvPr id="51" name="组合 50"/>
            <p:cNvGrpSpPr/>
            <p:nvPr/>
          </p:nvGrpSpPr>
          <p:grpSpPr>
            <a:xfrm>
              <a:off x="7848779" y="3689712"/>
              <a:ext cx="2713464" cy="463420"/>
              <a:chOff x="5477851" y="3221290"/>
              <a:chExt cx="2713464" cy="463420"/>
            </a:xfrm>
            <a:solidFill>
              <a:schemeClr val="accent5"/>
            </a:solidFill>
          </p:grpSpPr>
          <p:sp>
            <p:nvSpPr>
              <p:cNvPr id="59" name="燕尾形 76"/>
              <p:cNvSpPr/>
              <p:nvPr/>
            </p:nvSpPr>
            <p:spPr>
              <a:xfrm>
                <a:off x="5477851" y="3221290"/>
                <a:ext cx="2713464" cy="463420"/>
              </a:xfrm>
              <a:prstGeom prst="chevron">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60" name="矩形 59"/>
              <p:cNvSpPr/>
              <p:nvPr/>
            </p:nvSpPr>
            <p:spPr>
              <a:xfrm>
                <a:off x="5851379" y="3252039"/>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cs typeface="+mn-ea"/>
                    <a:sym typeface="+mn-lt"/>
                  </a:rPr>
                  <a:t>添加目录三文字</a:t>
                </a:r>
              </a:p>
            </p:txBody>
          </p:sp>
        </p:grpSp>
        <p:grpSp>
          <p:nvGrpSpPr>
            <p:cNvPr id="52" name="组合 51"/>
            <p:cNvGrpSpPr/>
            <p:nvPr/>
          </p:nvGrpSpPr>
          <p:grpSpPr>
            <a:xfrm>
              <a:off x="7848779" y="4691239"/>
              <a:ext cx="2713464" cy="463420"/>
              <a:chOff x="4469387" y="4122389"/>
              <a:chExt cx="2713464" cy="463420"/>
            </a:xfrm>
            <a:solidFill>
              <a:schemeClr val="accent5"/>
            </a:solidFill>
          </p:grpSpPr>
          <p:sp>
            <p:nvSpPr>
              <p:cNvPr id="57" name="燕尾形 74"/>
              <p:cNvSpPr/>
              <p:nvPr/>
            </p:nvSpPr>
            <p:spPr>
              <a:xfrm>
                <a:off x="4469387" y="4122389"/>
                <a:ext cx="2713464" cy="463420"/>
              </a:xfrm>
              <a:prstGeom prst="chevron">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solidFill>
                  <a:cs typeface="+mn-ea"/>
                  <a:sym typeface="+mn-lt"/>
                </a:endParaRPr>
              </a:p>
            </p:txBody>
          </p:sp>
          <p:sp>
            <p:nvSpPr>
              <p:cNvPr id="58" name="矩形 57"/>
              <p:cNvSpPr/>
              <p:nvPr/>
            </p:nvSpPr>
            <p:spPr>
              <a:xfrm>
                <a:off x="4868523" y="4141392"/>
                <a:ext cx="1980029" cy="400110"/>
              </a:xfrm>
              <a:prstGeom prst="rect">
                <a:avLst/>
              </a:prstGeom>
              <a:noFill/>
            </p:spPr>
            <p:txBody>
              <a:bodyPr wrap="none">
                <a:spAutoFit/>
              </a:bodyPr>
              <a:lstStyle/>
              <a:p>
                <a:pPr fontAlgn="base">
                  <a:spcBef>
                    <a:spcPct val="0"/>
                  </a:spcBef>
                  <a:spcAft>
                    <a:spcPct val="0"/>
                  </a:spcAft>
                </a:pPr>
                <a:r>
                  <a:rPr lang="zh-CN" altLang="en-US" sz="2000" dirty="0">
                    <a:solidFill>
                      <a:schemeClr val="bg1">
                        <a:lumMod val="65000"/>
                      </a:schemeClr>
                    </a:solidFill>
                    <a:cs typeface="+mn-ea"/>
                    <a:sym typeface="+mn-lt"/>
                  </a:rPr>
                  <a:t>添加目录四文字</a:t>
                </a:r>
              </a:p>
            </p:txBody>
          </p:sp>
        </p:grpSp>
        <p:sp>
          <p:nvSpPr>
            <p:cNvPr id="53" name="TextBox 33"/>
            <p:cNvSpPr txBox="1"/>
            <p:nvPr/>
          </p:nvSpPr>
          <p:spPr>
            <a:xfrm>
              <a:off x="6926883" y="1507481"/>
              <a:ext cx="718518" cy="646323"/>
            </a:xfrm>
            <a:prstGeom prst="rect">
              <a:avLst/>
            </a:prstGeom>
            <a:solidFill>
              <a:srgbClr val="02B8C3"/>
            </a:solidFill>
            <a:ln w="76200">
              <a:noFill/>
            </a:ln>
          </p:spPr>
          <p:txBody>
            <a:bodyPr wrap="square" lIns="91433" tIns="45716" rIns="91433" bIns="45716" rtlCol="0">
              <a:spAutoFit/>
            </a:bodyPr>
            <a:lstStyle/>
            <a:p>
              <a:pPr algn="ctr"/>
              <a:r>
                <a:rPr lang="en-US" altLang="zh-CN" sz="3600" b="1" dirty="0">
                  <a:solidFill>
                    <a:schemeClr val="bg1"/>
                  </a:solidFill>
                  <a:cs typeface="+mn-ea"/>
                  <a:sym typeface="+mn-lt"/>
                </a:rPr>
                <a:t>1</a:t>
              </a:r>
              <a:endParaRPr lang="zh-CN" altLang="en-US" sz="3600" b="1" dirty="0">
                <a:solidFill>
                  <a:schemeClr val="bg1"/>
                </a:solidFill>
                <a:cs typeface="+mn-ea"/>
                <a:sym typeface="+mn-lt"/>
              </a:endParaRPr>
            </a:p>
          </p:txBody>
        </p:sp>
        <p:sp>
          <p:nvSpPr>
            <p:cNvPr id="54" name="TextBox 34"/>
            <p:cNvSpPr txBox="1"/>
            <p:nvPr/>
          </p:nvSpPr>
          <p:spPr>
            <a:xfrm>
              <a:off x="6926883" y="2485650"/>
              <a:ext cx="718518" cy="646323"/>
            </a:xfrm>
            <a:prstGeom prst="rect">
              <a:avLst/>
            </a:prstGeom>
            <a:solidFill>
              <a:schemeClr val="accent1">
                <a:lumMod val="75000"/>
              </a:schemeClr>
            </a:solidFill>
            <a:ln w="76200">
              <a:noFill/>
            </a:ln>
          </p:spPr>
          <p:txBody>
            <a:bodyPr wrap="square" lIns="91433" tIns="45716" rIns="91433" bIns="45716" rtlCol="0">
              <a:spAutoFit/>
            </a:bodyPr>
            <a:lstStyle/>
            <a:p>
              <a:pPr algn="ctr"/>
              <a:r>
                <a:rPr lang="en-US" altLang="zh-CN" sz="3600" b="1" dirty="0">
                  <a:solidFill>
                    <a:schemeClr val="bg1"/>
                  </a:solidFill>
                  <a:cs typeface="+mn-ea"/>
                  <a:sym typeface="+mn-lt"/>
                </a:rPr>
                <a:t>2</a:t>
              </a:r>
              <a:endParaRPr lang="zh-CN" altLang="en-US" sz="3600" b="1" dirty="0">
                <a:solidFill>
                  <a:schemeClr val="bg1"/>
                </a:solidFill>
                <a:cs typeface="+mn-ea"/>
                <a:sym typeface="+mn-lt"/>
              </a:endParaRPr>
            </a:p>
          </p:txBody>
        </p:sp>
        <p:sp>
          <p:nvSpPr>
            <p:cNvPr id="55" name="TextBox 35"/>
            <p:cNvSpPr txBox="1"/>
            <p:nvPr/>
          </p:nvSpPr>
          <p:spPr>
            <a:xfrm>
              <a:off x="6926883" y="3598260"/>
              <a:ext cx="718518" cy="646323"/>
            </a:xfrm>
            <a:prstGeom prst="rect">
              <a:avLst/>
            </a:prstGeom>
            <a:solidFill>
              <a:srgbClr val="02B8C3"/>
            </a:solidFill>
            <a:ln w="76200">
              <a:noFill/>
            </a:ln>
          </p:spPr>
          <p:txBody>
            <a:bodyPr wrap="square" lIns="91433" tIns="45716" rIns="91433" bIns="45716" rtlCol="0">
              <a:spAutoFit/>
            </a:bodyPr>
            <a:lstStyle/>
            <a:p>
              <a:pPr algn="ctr"/>
              <a:r>
                <a:rPr lang="en-US" altLang="zh-CN" sz="3600" b="1" dirty="0">
                  <a:solidFill>
                    <a:schemeClr val="bg1"/>
                  </a:solidFill>
                  <a:cs typeface="+mn-ea"/>
                  <a:sym typeface="+mn-lt"/>
                </a:rPr>
                <a:t>3</a:t>
              </a:r>
              <a:endParaRPr lang="zh-CN" altLang="en-US" sz="3600" b="1" dirty="0">
                <a:solidFill>
                  <a:schemeClr val="bg1"/>
                </a:solidFill>
                <a:cs typeface="+mn-ea"/>
                <a:sym typeface="+mn-lt"/>
              </a:endParaRPr>
            </a:p>
          </p:txBody>
        </p:sp>
        <p:sp>
          <p:nvSpPr>
            <p:cNvPr id="56" name="TextBox 36"/>
            <p:cNvSpPr txBox="1"/>
            <p:nvPr/>
          </p:nvSpPr>
          <p:spPr>
            <a:xfrm>
              <a:off x="6926883" y="4599787"/>
              <a:ext cx="718518" cy="646323"/>
            </a:xfrm>
            <a:prstGeom prst="rect">
              <a:avLst/>
            </a:prstGeom>
            <a:solidFill>
              <a:schemeClr val="accent1">
                <a:lumMod val="75000"/>
              </a:schemeClr>
            </a:solidFill>
            <a:ln w="76200">
              <a:noFill/>
            </a:ln>
          </p:spPr>
          <p:txBody>
            <a:bodyPr wrap="square" lIns="91433" tIns="45716" rIns="91433" bIns="45716" rtlCol="0">
              <a:spAutoFit/>
            </a:bodyPr>
            <a:lstStyle/>
            <a:p>
              <a:pPr algn="ctr"/>
              <a:r>
                <a:rPr lang="en-US" altLang="zh-CN" sz="3600" b="1" dirty="0">
                  <a:solidFill>
                    <a:schemeClr val="bg1"/>
                  </a:solidFill>
                  <a:cs typeface="+mn-ea"/>
                  <a:sym typeface="+mn-lt"/>
                </a:rPr>
                <a:t>4</a:t>
              </a:r>
              <a:endParaRPr lang="zh-CN" altLang="en-US" sz="3600" b="1" dirty="0">
                <a:solidFill>
                  <a:schemeClr val="bg1"/>
                </a:solidFill>
                <a:cs typeface="+mn-ea"/>
                <a:sym typeface="+mn-lt"/>
              </a:endParaRPr>
            </a:p>
          </p:txBody>
        </p:sp>
      </p:grpSp>
      <p:sp>
        <p:nvSpPr>
          <p:cNvPr id="65" name="梯形 64"/>
          <p:cNvSpPr/>
          <p:nvPr/>
        </p:nvSpPr>
        <p:spPr>
          <a:xfrm rot="10800000">
            <a:off x="1617459" y="285750"/>
            <a:ext cx="2828032" cy="3830659"/>
          </a:xfrm>
          <a:prstGeom prst="trapezoid">
            <a:avLst>
              <a:gd name="adj" fmla="val 0"/>
            </a:avLst>
          </a:prstGeom>
          <a:solidFill>
            <a:srgbClr val="02B8C3"/>
          </a:solid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6" name="矩形 65"/>
          <p:cNvSpPr/>
          <p:nvPr/>
        </p:nvSpPr>
        <p:spPr>
          <a:xfrm>
            <a:off x="1929285" y="2821359"/>
            <a:ext cx="2159640" cy="89942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6600" b="1" dirty="0">
                <a:solidFill>
                  <a:schemeClr val="bg1"/>
                </a:solidFill>
                <a:cs typeface="+mn-ea"/>
                <a:sym typeface="+mn-lt"/>
              </a:rPr>
              <a:t>目录</a:t>
            </a: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nodePh="1">
                                  <p:stCondLst>
                                    <p:cond delay="0"/>
                                  </p:stCondLst>
                                  <p:endCondLst>
                                    <p:cond evt="begin" delay="0">
                                      <p:tn val="5"/>
                                    </p:cond>
                                  </p:end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anim calcmode="lin" valueType="num">
                                      <p:cBhvr>
                                        <p:cTn id="13" dur="500" fill="hold"/>
                                        <p:tgtEl>
                                          <p:spTgt spid="66"/>
                                        </p:tgtEl>
                                        <p:attrNameLst>
                                          <p:attrName>ppt_x</p:attrName>
                                        </p:attrNameLst>
                                      </p:cBhvr>
                                      <p:tavLst>
                                        <p:tav tm="0">
                                          <p:val>
                                            <p:strVal val="#ppt_x"/>
                                          </p:val>
                                        </p:tav>
                                        <p:tav tm="100000">
                                          <p:val>
                                            <p:strVal val="#ppt_x"/>
                                          </p:val>
                                        </p:tav>
                                      </p:tavLst>
                                    </p:anim>
                                    <p:anim calcmode="lin" valueType="num">
                                      <p:cBhvr>
                                        <p:cTn id="14" dur="500" fill="hold"/>
                                        <p:tgtEl>
                                          <p:spTgt spid="6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fade">
                                      <p:cBhvr>
                                        <p:cTn id="17" dur="1000"/>
                                        <p:tgtEl>
                                          <p:spTgt spid="48"/>
                                        </p:tgtEl>
                                      </p:cBhvr>
                                    </p:animEffect>
                                    <p:anim calcmode="lin" valueType="num">
                                      <p:cBhvr>
                                        <p:cTn id="18" dur="1000" fill="hold"/>
                                        <p:tgtEl>
                                          <p:spTgt spid="48"/>
                                        </p:tgtEl>
                                        <p:attrNameLst>
                                          <p:attrName>ppt_x</p:attrName>
                                        </p:attrNameLst>
                                      </p:cBhvr>
                                      <p:tavLst>
                                        <p:tav tm="0">
                                          <p:val>
                                            <p:strVal val="#ppt_x"/>
                                          </p:val>
                                        </p:tav>
                                        <p:tav tm="100000">
                                          <p:val>
                                            <p:strVal val="#ppt_x"/>
                                          </p:val>
                                        </p:tav>
                                      </p:tavLst>
                                    </p:anim>
                                    <p:anim calcmode="lin" valueType="num">
                                      <p:cBhvr>
                                        <p:cTn id="1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1617459" y="285750"/>
            <a:ext cx="2828032" cy="3830659"/>
          </a:xfrm>
          <a:prstGeom prst="trapezoid">
            <a:avLst>
              <a:gd name="adj" fmla="val 0"/>
            </a:avLst>
          </a:prstGeom>
          <a:solidFill>
            <a:srgbClr val="02B8C3"/>
          </a:solid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948335" y="2821359"/>
            <a:ext cx="2159640" cy="89942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solidFill>
                <a:cs typeface="+mn-ea"/>
                <a:sym typeface="+mn-lt"/>
              </a:rPr>
              <a:t>ONE</a:t>
            </a:r>
            <a:endParaRPr lang="zh-CN" altLang="en-US" sz="2000" b="1" dirty="0">
              <a:solidFill>
                <a:schemeClr val="bg1"/>
              </a:solidFill>
              <a:cs typeface="+mn-ea"/>
              <a:sym typeface="+mn-lt"/>
            </a:endParaRPr>
          </a:p>
        </p:txBody>
      </p:sp>
      <p:grpSp>
        <p:nvGrpSpPr>
          <p:cNvPr id="12" name="组合 11"/>
          <p:cNvGrpSpPr/>
          <p:nvPr/>
        </p:nvGrpSpPr>
        <p:grpSpPr>
          <a:xfrm>
            <a:off x="4888187" y="2685632"/>
            <a:ext cx="6375580" cy="1430777"/>
            <a:chOff x="7877677" y="2622198"/>
            <a:chExt cx="6375580" cy="1430777"/>
          </a:xfrm>
        </p:grpSpPr>
        <p:sp>
          <p:nvSpPr>
            <p:cNvPr id="13" name="矩形 12"/>
            <p:cNvSpPr/>
            <p:nvPr/>
          </p:nvSpPr>
          <p:spPr>
            <a:xfrm>
              <a:off x="7877677" y="2622198"/>
              <a:ext cx="2646878" cy="830997"/>
            </a:xfrm>
            <a:prstGeom prst="rect">
              <a:avLst/>
            </a:prstGeom>
          </p:spPr>
          <p:txBody>
            <a:bodyPr wrap="none">
              <a:spAutoFit/>
            </a:bodyPr>
            <a:lstStyle/>
            <a:p>
              <a:r>
                <a:rPr kumimoji="1" lang="zh-CN" altLang="en-US" sz="4800" b="1" dirty="0">
                  <a:solidFill>
                    <a:srgbClr val="02B8C3"/>
                  </a:solidFill>
                  <a:cs typeface="+mn-ea"/>
                  <a:sym typeface="+mn-lt"/>
                </a:rPr>
                <a:t>加入标题</a:t>
              </a:r>
            </a:p>
          </p:txBody>
        </p:sp>
        <p:sp>
          <p:nvSpPr>
            <p:cNvPr id="14" name="矩形 13"/>
            <p:cNvSpPr/>
            <p:nvPr/>
          </p:nvSpPr>
          <p:spPr>
            <a:xfrm>
              <a:off x="7877677" y="3453195"/>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cs typeface="+mn-ea"/>
                <a:sym typeface="+mn-lt"/>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1125678" y="1850426"/>
            <a:ext cx="9985671" cy="4294619"/>
            <a:chOff x="1143026" y="1347614"/>
            <a:chExt cx="6929963" cy="2980426"/>
          </a:xfrm>
        </p:grpSpPr>
        <p:sp>
          <p:nvSpPr>
            <p:cNvPr id="8" name="2"/>
            <p:cNvSpPr>
              <a:spLocks noChangeArrowheads="1"/>
            </p:cNvSpPr>
            <p:nvPr/>
          </p:nvSpPr>
          <p:spPr bwMode="auto">
            <a:xfrm flipH="1">
              <a:off x="4621417" y="1347614"/>
              <a:ext cx="3042047" cy="1343025"/>
            </a:xfrm>
            <a:prstGeom prst="snip2DiagRect">
              <a:avLst/>
            </a:prstGeom>
            <a:blipFill dpi="0" rotWithShape="1">
              <a:blip r:embed="rId5" cstate="screen">
                <a:extLst>
                  <a:ext uri="{28A0092B-C50C-407E-A947-70E740481C1C}">
                    <a14:useLocalDpi xmlns:a14="http://schemas.microsoft.com/office/drawing/2010/main"/>
                  </a:ext>
                </a:extLst>
              </a:blip>
              <a:srcRect/>
              <a:stretch>
                <a:fillRect/>
              </a:stretch>
            </a:blipFill>
            <a:ln w="9525">
              <a:noFill/>
              <a:miter lim="800000"/>
              <a:headEnd/>
              <a:tailEnd/>
            </a:ln>
          </p:spPr>
          <p:txBody>
            <a:bodyPr lIns="68573" tIns="34286" rIns="68573" bIns="34286" anchor="ctr"/>
            <a:lstStyle/>
            <a:p>
              <a:pPr defTabSz="685732" eaLnBrk="1" fontAlgn="auto" hangingPunct="1">
                <a:spcBef>
                  <a:spcPts val="0"/>
                </a:spcBef>
                <a:spcAft>
                  <a:spcPts val="0"/>
                </a:spcAft>
                <a:defRPr/>
              </a:pPr>
              <a:endParaRPr lang="zh-CN" altLang="en-US" sz="1400">
                <a:solidFill>
                  <a:schemeClr val="bg1">
                    <a:lumMod val="65000"/>
                  </a:schemeClr>
                </a:solidFill>
                <a:cs typeface="+mn-ea"/>
                <a:sym typeface="+mn-lt"/>
              </a:endParaRPr>
            </a:p>
          </p:txBody>
        </p:sp>
        <p:sp>
          <p:nvSpPr>
            <p:cNvPr id="9" name="Oval 4"/>
            <p:cNvSpPr>
              <a:spLocks noChangeArrowheads="1"/>
            </p:cNvSpPr>
            <p:nvPr/>
          </p:nvSpPr>
          <p:spPr bwMode="auto">
            <a:xfrm>
              <a:off x="1862739" y="2814465"/>
              <a:ext cx="523875" cy="526256"/>
            </a:xfrm>
            <a:prstGeom prst="ellipse">
              <a:avLst/>
            </a:prstGeom>
            <a:noFill/>
            <a:ln>
              <a:solidFill>
                <a:srgbClr val="02B8C3"/>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mn-lt"/>
                <a:ea typeface="+mn-ea"/>
                <a:cs typeface="+mn-ea"/>
                <a:sym typeface="+mn-lt"/>
              </a:endParaRPr>
            </a:p>
          </p:txBody>
        </p:sp>
        <p:sp>
          <p:nvSpPr>
            <p:cNvPr id="10" name="Oval 12"/>
            <p:cNvSpPr>
              <a:spLocks noChangeArrowheads="1"/>
            </p:cNvSpPr>
            <p:nvPr/>
          </p:nvSpPr>
          <p:spPr bwMode="auto">
            <a:xfrm>
              <a:off x="3620096" y="2814465"/>
              <a:ext cx="525066" cy="526256"/>
            </a:xfrm>
            <a:prstGeom prst="ellipse">
              <a:avLst/>
            </a:prstGeom>
            <a:noFill/>
            <a:ln>
              <a:solidFill>
                <a:schemeClr val="accent1">
                  <a:lumMod val="75000"/>
                </a:schemeClr>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mn-lt"/>
                <a:ea typeface="+mn-ea"/>
                <a:cs typeface="+mn-ea"/>
                <a:sym typeface="+mn-lt"/>
              </a:endParaRPr>
            </a:p>
          </p:txBody>
        </p:sp>
        <p:sp>
          <p:nvSpPr>
            <p:cNvPr id="11" name="Oval 14"/>
            <p:cNvSpPr>
              <a:spLocks noChangeArrowheads="1"/>
            </p:cNvSpPr>
            <p:nvPr/>
          </p:nvSpPr>
          <p:spPr bwMode="auto">
            <a:xfrm>
              <a:off x="5226250" y="2814465"/>
              <a:ext cx="523875" cy="526256"/>
            </a:xfrm>
            <a:prstGeom prst="ellipse">
              <a:avLst/>
            </a:prstGeom>
            <a:noFill/>
            <a:ln>
              <a:solidFill>
                <a:srgbClr val="02B8C3"/>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mn-lt"/>
                <a:ea typeface="+mn-ea"/>
                <a:cs typeface="+mn-ea"/>
                <a:sym typeface="+mn-lt"/>
              </a:endParaRPr>
            </a:p>
          </p:txBody>
        </p:sp>
        <p:sp>
          <p:nvSpPr>
            <p:cNvPr id="12" name="Oval 16"/>
            <p:cNvSpPr>
              <a:spLocks noChangeArrowheads="1"/>
            </p:cNvSpPr>
            <p:nvPr/>
          </p:nvSpPr>
          <p:spPr bwMode="auto">
            <a:xfrm>
              <a:off x="6725252" y="2814465"/>
              <a:ext cx="522685" cy="526256"/>
            </a:xfrm>
            <a:prstGeom prst="ellipse">
              <a:avLst/>
            </a:prstGeom>
            <a:noFill/>
            <a:ln>
              <a:solidFill>
                <a:schemeClr val="accent1">
                  <a:lumMod val="75000"/>
                </a:schemeClr>
              </a:solidFill>
            </a:ln>
          </p:spPr>
          <p:txBody>
            <a:bodyPr lIns="68573" tIns="34286" rIns="68573" bIns="34286"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3600">
                <a:solidFill>
                  <a:schemeClr val="bg1">
                    <a:lumMod val="65000"/>
                  </a:schemeClr>
                </a:solidFill>
                <a:latin typeface="+mn-lt"/>
                <a:ea typeface="+mn-ea"/>
                <a:cs typeface="+mn-ea"/>
                <a:sym typeface="+mn-lt"/>
              </a:endParaRPr>
            </a:p>
          </p:txBody>
        </p:sp>
        <p:grpSp>
          <p:nvGrpSpPr>
            <p:cNvPr id="13" name="Group 20"/>
            <p:cNvGrpSpPr>
              <a:grpSpLocks/>
            </p:cNvGrpSpPr>
            <p:nvPr/>
          </p:nvGrpSpPr>
          <p:grpSpPr bwMode="auto">
            <a:xfrm>
              <a:off x="1987749" y="2927573"/>
              <a:ext cx="294084" cy="296466"/>
              <a:chOff x="0" y="0"/>
              <a:chExt cx="401822" cy="404317"/>
            </a:xfrm>
            <a:solidFill>
              <a:schemeClr val="accent2"/>
            </a:solidFill>
          </p:grpSpPr>
          <p:sp>
            <p:nvSpPr>
              <p:cNvPr id="59" name="品 42"/>
              <p:cNvSpPr>
                <a:spLocks noEditPoints="1" noChangeArrowheads="1"/>
              </p:cNvSpPr>
              <p:nvPr/>
            </p:nvSpPr>
            <p:spPr bwMode="auto">
              <a:xfrm>
                <a:off x="0" y="0"/>
                <a:ext cx="401822" cy="404317"/>
              </a:xfrm>
              <a:custGeom>
                <a:avLst/>
                <a:gdLst>
                  <a:gd name="T0" fmla="*/ 661681284 w 121"/>
                  <a:gd name="T1" fmla="*/ 0 h 121"/>
                  <a:gd name="T2" fmla="*/ 0 w 121"/>
                  <a:gd name="T3" fmla="*/ 681087023 h 121"/>
                  <a:gd name="T4" fmla="*/ 661681284 w 121"/>
                  <a:gd name="T5" fmla="*/ 1351010219 h 121"/>
                  <a:gd name="T6" fmla="*/ 1334387766 w 121"/>
                  <a:gd name="T7" fmla="*/ 681087023 h 121"/>
                  <a:gd name="T8" fmla="*/ 661681284 w 121"/>
                  <a:gd name="T9" fmla="*/ 0 h 121"/>
                  <a:gd name="T10" fmla="*/ 661681284 w 121"/>
                  <a:gd name="T11" fmla="*/ 1239355239 h 121"/>
                  <a:gd name="T12" fmla="*/ 110278554 w 121"/>
                  <a:gd name="T13" fmla="*/ 681087023 h 121"/>
                  <a:gd name="T14" fmla="*/ 661681284 w 121"/>
                  <a:gd name="T15" fmla="*/ 111654980 h 121"/>
                  <a:gd name="T16" fmla="*/ 1224109212 w 121"/>
                  <a:gd name="T17" fmla="*/ 681087023 h 121"/>
                  <a:gd name="T18" fmla="*/ 661681284 w 121"/>
                  <a:gd name="T19" fmla="*/ 1239355239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rgbClr val="02B8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60" name="出品 43"/>
              <p:cNvSpPr>
                <a:spLocks noChangeArrowheads="1"/>
              </p:cNvSpPr>
              <p:nvPr/>
            </p:nvSpPr>
            <p:spPr bwMode="auto">
              <a:xfrm>
                <a:off x="107320" y="97336"/>
                <a:ext cx="139764" cy="199662"/>
              </a:xfrm>
              <a:custGeom>
                <a:avLst/>
                <a:gdLst>
                  <a:gd name="T0" fmla="*/ 465094659 w 42"/>
                  <a:gd name="T1" fmla="*/ 664415237 h 60"/>
                  <a:gd name="T2" fmla="*/ 465094659 w 42"/>
                  <a:gd name="T3" fmla="*/ 0 h 60"/>
                  <a:gd name="T4" fmla="*/ 0 w 42"/>
                  <a:gd name="T5" fmla="*/ 465089335 h 60"/>
                  <a:gd name="T6" fmla="*/ 465094659 w 42"/>
                  <a:gd name="T7" fmla="*/ 664415237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rgbClr val="02B8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grpSp>
        <p:grpSp>
          <p:nvGrpSpPr>
            <p:cNvPr id="14" name="Group 23"/>
            <p:cNvGrpSpPr>
              <a:grpSpLocks/>
            </p:cNvGrpSpPr>
            <p:nvPr/>
          </p:nvGrpSpPr>
          <p:grpSpPr bwMode="auto">
            <a:xfrm>
              <a:off x="3772496" y="2963292"/>
              <a:ext cx="284560" cy="247650"/>
              <a:chOff x="0" y="0"/>
              <a:chExt cx="389342" cy="339426"/>
            </a:xfrm>
            <a:solidFill>
              <a:schemeClr val="bg1"/>
            </a:solidFill>
          </p:grpSpPr>
          <p:sp>
            <p:nvSpPr>
              <p:cNvPr id="48" name="品 110"/>
              <p:cNvSpPr>
                <a:spLocks noChangeArrowheads="1"/>
              </p:cNvSpPr>
              <p:nvPr/>
            </p:nvSpPr>
            <p:spPr bwMode="auto">
              <a:xfrm>
                <a:off x="259561" y="102327"/>
                <a:ext cx="102328" cy="102328"/>
              </a:xfrm>
              <a:custGeom>
                <a:avLst/>
                <a:gdLst>
                  <a:gd name="T0" fmla="*/ 0 w 41"/>
                  <a:gd name="T1" fmla="*/ 242931664 h 41"/>
                  <a:gd name="T2" fmla="*/ 18686091 w 41"/>
                  <a:gd name="T3" fmla="*/ 255390722 h 41"/>
                  <a:gd name="T4" fmla="*/ 255390722 w 41"/>
                  <a:gd name="T5" fmla="*/ 18686091 h 41"/>
                  <a:gd name="T6" fmla="*/ 242931664 w 41"/>
                  <a:gd name="T7" fmla="*/ 0 h 41"/>
                  <a:gd name="T8" fmla="*/ 0 w 41"/>
                  <a:gd name="T9" fmla="*/ 242931664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9" name="出品 111"/>
              <p:cNvSpPr>
                <a:spLocks noChangeArrowheads="1"/>
              </p:cNvSpPr>
              <p:nvPr/>
            </p:nvSpPr>
            <p:spPr bwMode="auto">
              <a:xfrm>
                <a:off x="237098" y="74873"/>
                <a:ext cx="109814" cy="114806"/>
              </a:xfrm>
              <a:custGeom>
                <a:avLst/>
                <a:gdLst>
                  <a:gd name="T0" fmla="*/ 230469637 w 44"/>
                  <a:gd name="T1" fmla="*/ 0 h 46"/>
                  <a:gd name="T2" fmla="*/ 0 w 44"/>
                  <a:gd name="T3" fmla="*/ 242929496 h 46"/>
                  <a:gd name="T4" fmla="*/ 37374197 w 44"/>
                  <a:gd name="T5" fmla="*/ 286530818 h 46"/>
                  <a:gd name="T6" fmla="*/ 274070786 w 44"/>
                  <a:gd name="T7" fmla="*/ 49830796 h 46"/>
                  <a:gd name="T8" fmla="*/ 230469637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0" name="出品 112"/>
              <p:cNvSpPr>
                <a:spLocks noChangeArrowheads="1"/>
              </p:cNvSpPr>
              <p:nvPr/>
            </p:nvSpPr>
            <p:spPr bwMode="auto">
              <a:xfrm>
                <a:off x="217132" y="59898"/>
                <a:ext cx="104823" cy="104823"/>
              </a:xfrm>
              <a:custGeom>
                <a:avLst/>
                <a:gdLst>
                  <a:gd name="T0" fmla="*/ 0 w 42"/>
                  <a:gd name="T1" fmla="*/ 236700317 h 42"/>
                  <a:gd name="T2" fmla="*/ 24915429 w 42"/>
                  <a:gd name="T3" fmla="*/ 261615746 h 42"/>
                  <a:gd name="T4" fmla="*/ 261615746 w 42"/>
                  <a:gd name="T5" fmla="*/ 24915429 h 42"/>
                  <a:gd name="T6" fmla="*/ 236700317 w 42"/>
                  <a:gd name="T7" fmla="*/ 0 h 42"/>
                  <a:gd name="T8" fmla="*/ 0 w 42"/>
                  <a:gd name="T9" fmla="*/ 236700317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1" name="品 113"/>
              <p:cNvSpPr>
                <a:spLocks noChangeArrowheads="1"/>
              </p:cNvSpPr>
              <p:nvPr/>
            </p:nvSpPr>
            <p:spPr bwMode="auto">
              <a:xfrm>
                <a:off x="189679" y="162226"/>
                <a:ext cx="69882" cy="69882"/>
              </a:xfrm>
              <a:custGeom>
                <a:avLst/>
                <a:gdLst>
                  <a:gd name="T0" fmla="*/ 174410497 w 28"/>
                  <a:gd name="T1" fmla="*/ 124579640 h 28"/>
                  <a:gd name="T2" fmla="*/ 49830858 w 28"/>
                  <a:gd name="T3" fmla="*/ 0 h 28"/>
                  <a:gd name="T4" fmla="*/ 0 w 28"/>
                  <a:gd name="T5" fmla="*/ 124579640 h 28"/>
                  <a:gd name="T6" fmla="*/ 56060339 w 28"/>
                  <a:gd name="T7" fmla="*/ 174410497 h 28"/>
                  <a:gd name="T8" fmla="*/ 174410497 w 28"/>
                  <a:gd name="T9" fmla="*/ 12457964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2" name="品 114"/>
              <p:cNvSpPr>
                <a:spLocks noChangeArrowheads="1"/>
              </p:cNvSpPr>
              <p:nvPr/>
            </p:nvSpPr>
            <p:spPr bwMode="auto">
              <a:xfrm>
                <a:off x="172208" y="219628"/>
                <a:ext cx="34941" cy="32446"/>
              </a:xfrm>
              <a:custGeom>
                <a:avLst/>
                <a:gdLst>
                  <a:gd name="T0" fmla="*/ 0 w 14"/>
                  <a:gd name="T1" fmla="*/ 80980224 h 13"/>
                  <a:gd name="T2" fmla="*/ 87205249 w 14"/>
                  <a:gd name="T3" fmla="*/ 37375296 h 13"/>
                  <a:gd name="T4" fmla="*/ 37374391 w 14"/>
                  <a:gd name="T5" fmla="*/ 0 h 13"/>
                  <a:gd name="T6" fmla="*/ 0 w 14"/>
                  <a:gd name="T7" fmla="*/ 80980224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3" name="出品 115"/>
              <p:cNvSpPr>
                <a:spLocks noChangeArrowheads="1"/>
              </p:cNvSpPr>
              <p:nvPr/>
            </p:nvSpPr>
            <p:spPr bwMode="auto">
              <a:xfrm>
                <a:off x="319460" y="34941"/>
                <a:ext cx="69882" cy="69882"/>
              </a:xfrm>
              <a:custGeom>
                <a:avLst/>
                <a:gdLst>
                  <a:gd name="T0" fmla="*/ 43603872 w 28"/>
                  <a:gd name="T1" fmla="*/ 0 h 28"/>
                  <a:gd name="T2" fmla="*/ 0 w 28"/>
                  <a:gd name="T3" fmla="*/ 49830858 h 28"/>
                  <a:gd name="T4" fmla="*/ 124579640 w 28"/>
                  <a:gd name="T5" fmla="*/ 174410497 h 28"/>
                  <a:gd name="T6" fmla="*/ 174410497 w 28"/>
                  <a:gd name="T7" fmla="*/ 124579640 h 28"/>
                  <a:gd name="T8" fmla="*/ 43603872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4" name="品 116"/>
              <p:cNvSpPr>
                <a:spLocks noChangeArrowheads="1"/>
              </p:cNvSpPr>
              <p:nvPr/>
            </p:nvSpPr>
            <p:spPr bwMode="auto">
              <a:xfrm>
                <a:off x="0" y="0"/>
                <a:ext cx="279527" cy="339426"/>
              </a:xfrm>
              <a:custGeom>
                <a:avLst/>
                <a:gdLst>
                  <a:gd name="T0" fmla="*/ 647806318 w 112"/>
                  <a:gd name="T1" fmla="*/ 629121099 h 136"/>
                  <a:gd name="T2" fmla="*/ 516997665 w 112"/>
                  <a:gd name="T3" fmla="*/ 629121099 h 136"/>
                  <a:gd name="T4" fmla="*/ 516997665 w 112"/>
                  <a:gd name="T5" fmla="*/ 803531156 h 136"/>
                  <a:gd name="T6" fmla="*/ 43601220 w 112"/>
                  <a:gd name="T7" fmla="*/ 803531156 h 136"/>
                  <a:gd name="T8" fmla="*/ 43601220 w 112"/>
                  <a:gd name="T9" fmla="*/ 199325423 h 136"/>
                  <a:gd name="T10" fmla="*/ 647806318 w 112"/>
                  <a:gd name="T11" fmla="*/ 199325423 h 136"/>
                  <a:gd name="T12" fmla="*/ 647806318 w 112"/>
                  <a:gd name="T13" fmla="*/ 249156154 h 136"/>
                  <a:gd name="T14" fmla="*/ 697636998 w 112"/>
                  <a:gd name="T15" fmla="*/ 199325423 h 136"/>
                  <a:gd name="T16" fmla="*/ 697636998 w 112"/>
                  <a:gd name="T17" fmla="*/ 37374297 h 136"/>
                  <a:gd name="T18" fmla="*/ 604202602 w 112"/>
                  <a:gd name="T19" fmla="*/ 37374297 h 136"/>
                  <a:gd name="T20" fmla="*/ 604202602 w 112"/>
                  <a:gd name="T21" fmla="*/ 124579325 h 136"/>
                  <a:gd name="T22" fmla="*/ 591746180 w 112"/>
                  <a:gd name="T23" fmla="*/ 124579325 h 136"/>
                  <a:gd name="T24" fmla="*/ 591746180 w 112"/>
                  <a:gd name="T25" fmla="*/ 0 h 136"/>
                  <a:gd name="T26" fmla="*/ 554371923 w 112"/>
                  <a:gd name="T27" fmla="*/ 0 h 136"/>
                  <a:gd name="T28" fmla="*/ 554371923 w 112"/>
                  <a:gd name="T29" fmla="*/ 124579325 h 136"/>
                  <a:gd name="T30" fmla="*/ 541915501 w 112"/>
                  <a:gd name="T31" fmla="*/ 124579325 h 136"/>
                  <a:gd name="T32" fmla="*/ 541915501 w 112"/>
                  <a:gd name="T33" fmla="*/ 37374297 h 136"/>
                  <a:gd name="T34" fmla="*/ 492082326 w 112"/>
                  <a:gd name="T35" fmla="*/ 37374297 h 136"/>
                  <a:gd name="T36" fmla="*/ 492082326 w 112"/>
                  <a:gd name="T37" fmla="*/ 124579325 h 136"/>
                  <a:gd name="T38" fmla="*/ 473396445 w 112"/>
                  <a:gd name="T39" fmla="*/ 124579325 h 136"/>
                  <a:gd name="T40" fmla="*/ 473396445 w 112"/>
                  <a:gd name="T41" fmla="*/ 0 h 136"/>
                  <a:gd name="T42" fmla="*/ 448481105 w 112"/>
                  <a:gd name="T43" fmla="*/ 0 h 136"/>
                  <a:gd name="T44" fmla="*/ 448481105 w 112"/>
                  <a:gd name="T45" fmla="*/ 124579325 h 136"/>
                  <a:gd name="T46" fmla="*/ 423565766 w 112"/>
                  <a:gd name="T47" fmla="*/ 124579325 h 136"/>
                  <a:gd name="T48" fmla="*/ 423565766 w 112"/>
                  <a:gd name="T49" fmla="*/ 37374297 h 136"/>
                  <a:gd name="T50" fmla="*/ 373735086 w 112"/>
                  <a:gd name="T51" fmla="*/ 37374297 h 136"/>
                  <a:gd name="T52" fmla="*/ 373735086 w 112"/>
                  <a:gd name="T53" fmla="*/ 124579325 h 136"/>
                  <a:gd name="T54" fmla="*/ 355046710 w 112"/>
                  <a:gd name="T55" fmla="*/ 124579325 h 136"/>
                  <a:gd name="T56" fmla="*/ 355046710 w 112"/>
                  <a:gd name="T57" fmla="*/ 0 h 136"/>
                  <a:gd name="T58" fmla="*/ 330131370 w 112"/>
                  <a:gd name="T59" fmla="*/ 0 h 136"/>
                  <a:gd name="T60" fmla="*/ 330131370 w 112"/>
                  <a:gd name="T61" fmla="*/ 124579325 h 136"/>
                  <a:gd name="T62" fmla="*/ 317674948 w 112"/>
                  <a:gd name="T63" fmla="*/ 124579325 h 136"/>
                  <a:gd name="T64" fmla="*/ 317674948 w 112"/>
                  <a:gd name="T65" fmla="*/ 37374297 h 136"/>
                  <a:gd name="T66" fmla="*/ 267841773 w 112"/>
                  <a:gd name="T67" fmla="*/ 37374297 h 136"/>
                  <a:gd name="T68" fmla="*/ 267841773 w 112"/>
                  <a:gd name="T69" fmla="*/ 124579325 h 136"/>
                  <a:gd name="T70" fmla="*/ 249155892 w 112"/>
                  <a:gd name="T71" fmla="*/ 124579325 h 136"/>
                  <a:gd name="T72" fmla="*/ 249155892 w 112"/>
                  <a:gd name="T73" fmla="*/ 0 h 136"/>
                  <a:gd name="T74" fmla="*/ 218011094 w 112"/>
                  <a:gd name="T75" fmla="*/ 0 h 136"/>
                  <a:gd name="T76" fmla="*/ 218011094 w 112"/>
                  <a:gd name="T77" fmla="*/ 124579325 h 136"/>
                  <a:gd name="T78" fmla="*/ 199325213 w 112"/>
                  <a:gd name="T79" fmla="*/ 124579325 h 136"/>
                  <a:gd name="T80" fmla="*/ 199325213 w 112"/>
                  <a:gd name="T81" fmla="*/ 37374297 h 136"/>
                  <a:gd name="T82" fmla="*/ 155721497 w 112"/>
                  <a:gd name="T83" fmla="*/ 37374297 h 136"/>
                  <a:gd name="T84" fmla="*/ 155721497 w 112"/>
                  <a:gd name="T85" fmla="*/ 124579325 h 136"/>
                  <a:gd name="T86" fmla="*/ 143265075 w 112"/>
                  <a:gd name="T87" fmla="*/ 124579325 h 136"/>
                  <a:gd name="T88" fmla="*/ 143265075 w 112"/>
                  <a:gd name="T89" fmla="*/ 0 h 136"/>
                  <a:gd name="T90" fmla="*/ 105890817 w 112"/>
                  <a:gd name="T91" fmla="*/ 0 h 136"/>
                  <a:gd name="T92" fmla="*/ 105890817 w 112"/>
                  <a:gd name="T93" fmla="*/ 124579325 h 136"/>
                  <a:gd name="T94" fmla="*/ 93434396 w 112"/>
                  <a:gd name="T95" fmla="*/ 124579325 h 136"/>
                  <a:gd name="T96" fmla="*/ 93434396 w 112"/>
                  <a:gd name="T97" fmla="*/ 37374297 h 136"/>
                  <a:gd name="T98" fmla="*/ 0 w 112"/>
                  <a:gd name="T99" fmla="*/ 37374297 h 136"/>
                  <a:gd name="T100" fmla="*/ 0 w 112"/>
                  <a:gd name="T101" fmla="*/ 149494691 h 136"/>
                  <a:gd name="T102" fmla="*/ 0 w 112"/>
                  <a:gd name="T103" fmla="*/ 174410057 h 136"/>
                  <a:gd name="T104" fmla="*/ 0 w 112"/>
                  <a:gd name="T105" fmla="*/ 847132423 h 136"/>
                  <a:gd name="T106" fmla="*/ 554371923 w 112"/>
                  <a:gd name="T107" fmla="*/ 847132423 h 136"/>
                  <a:gd name="T108" fmla="*/ 697636998 w 112"/>
                  <a:gd name="T109" fmla="*/ 685181297 h 136"/>
                  <a:gd name="T110" fmla="*/ 697636998 w 112"/>
                  <a:gd name="T111" fmla="*/ 523227675 h 136"/>
                  <a:gd name="T112" fmla="*/ 647806318 w 112"/>
                  <a:gd name="T113" fmla="*/ 573060902 h 136"/>
                  <a:gd name="T114" fmla="*/ 647806318 w 112"/>
                  <a:gd name="T115" fmla="*/ 629121099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55" name="出品 117"/>
              <p:cNvSpPr>
                <a:spLocks noChangeArrowheads="1"/>
              </p:cNvSpPr>
              <p:nvPr/>
            </p:nvSpPr>
            <p:spPr bwMode="auto">
              <a:xfrm>
                <a:off x="49916" y="114806"/>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56" name="出品 118"/>
              <p:cNvSpPr>
                <a:spLocks noChangeArrowheads="1"/>
              </p:cNvSpPr>
              <p:nvPr/>
            </p:nvSpPr>
            <p:spPr bwMode="auto">
              <a:xfrm>
                <a:off x="49916" y="154738"/>
                <a:ext cx="109814" cy="17471"/>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57" name="品 119"/>
              <p:cNvSpPr>
                <a:spLocks noChangeArrowheads="1"/>
              </p:cNvSpPr>
              <p:nvPr/>
            </p:nvSpPr>
            <p:spPr bwMode="auto">
              <a:xfrm>
                <a:off x="49916" y="199662"/>
                <a:ext cx="109814" cy="14975"/>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58" name="7出品 120"/>
              <p:cNvSpPr>
                <a:spLocks noChangeArrowheads="1"/>
              </p:cNvSpPr>
              <p:nvPr/>
            </p:nvSpPr>
            <p:spPr bwMode="auto">
              <a:xfrm>
                <a:off x="49916" y="242091"/>
                <a:ext cx="109814" cy="17471"/>
              </a:xfrm>
              <a:prstGeom prst="rect">
                <a:avLst/>
              </a:pr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grpSp>
        <p:grpSp>
          <p:nvGrpSpPr>
            <p:cNvPr id="15" name="Group 35"/>
            <p:cNvGrpSpPr>
              <a:grpSpLocks/>
            </p:cNvGrpSpPr>
            <p:nvPr/>
          </p:nvGrpSpPr>
          <p:grpSpPr bwMode="auto">
            <a:xfrm>
              <a:off x="6847887" y="2933527"/>
              <a:ext cx="277415" cy="275034"/>
              <a:chOff x="0" y="0"/>
              <a:chExt cx="379359" cy="376864"/>
            </a:xfrm>
            <a:solidFill>
              <a:schemeClr val="bg1"/>
            </a:solidFill>
          </p:grpSpPr>
          <p:sp>
            <p:nvSpPr>
              <p:cNvPr id="31" name="出品 150"/>
              <p:cNvSpPr>
                <a:spLocks noEditPoints="1" noChangeArrowheads="1"/>
              </p:cNvSpPr>
              <p:nvPr/>
            </p:nvSpPr>
            <p:spPr bwMode="auto">
              <a:xfrm>
                <a:off x="0" y="0"/>
                <a:ext cx="379359" cy="376864"/>
              </a:xfrm>
              <a:custGeom>
                <a:avLst/>
                <a:gdLst>
                  <a:gd name="T0" fmla="*/ 631200133 w 114"/>
                  <a:gd name="T1" fmla="*/ 0 h 114"/>
                  <a:gd name="T2" fmla="*/ 0 w 114"/>
                  <a:gd name="T3" fmla="*/ 622923134 h 114"/>
                  <a:gd name="T4" fmla="*/ 631200133 w 114"/>
                  <a:gd name="T5" fmla="*/ 1245846268 h 114"/>
                  <a:gd name="T6" fmla="*/ 1262396938 w 114"/>
                  <a:gd name="T7" fmla="*/ 622923134 h 114"/>
                  <a:gd name="T8" fmla="*/ 631200133 w 114"/>
                  <a:gd name="T9" fmla="*/ 0 h 114"/>
                  <a:gd name="T10" fmla="*/ 631200133 w 114"/>
                  <a:gd name="T11" fmla="*/ 1180275237 h 114"/>
                  <a:gd name="T12" fmla="*/ 66441068 w 114"/>
                  <a:gd name="T13" fmla="*/ 622923134 h 114"/>
                  <a:gd name="T14" fmla="*/ 631200133 w 114"/>
                  <a:gd name="T15" fmla="*/ 65571030 h 114"/>
                  <a:gd name="T16" fmla="*/ 1195955869 w 114"/>
                  <a:gd name="T17" fmla="*/ 622923134 h 114"/>
                  <a:gd name="T18" fmla="*/ 631200133 w 114"/>
                  <a:gd name="T19" fmla="*/ 1180275237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2" name="151"/>
              <p:cNvSpPr>
                <a:spLocks noChangeArrowheads="1"/>
              </p:cNvSpPr>
              <p:nvPr/>
            </p:nvSpPr>
            <p:spPr bwMode="auto">
              <a:xfrm>
                <a:off x="144756" y="272040"/>
                <a:ext cx="22463" cy="424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33" name="品 152"/>
              <p:cNvSpPr>
                <a:spLocks noChangeArrowheads="1"/>
              </p:cNvSpPr>
              <p:nvPr/>
            </p:nvSpPr>
            <p:spPr bwMode="auto">
              <a:xfrm>
                <a:off x="179697" y="272040"/>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34" name="153"/>
              <p:cNvSpPr>
                <a:spLocks noChangeArrowheads="1"/>
              </p:cNvSpPr>
              <p:nvPr/>
            </p:nvSpPr>
            <p:spPr bwMode="auto">
              <a:xfrm>
                <a:off x="214638" y="272040"/>
                <a:ext cx="19966" cy="42429"/>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35" name="品 154"/>
              <p:cNvSpPr>
                <a:spLocks noChangeArrowheads="1"/>
              </p:cNvSpPr>
              <p:nvPr/>
            </p:nvSpPr>
            <p:spPr bwMode="auto">
              <a:xfrm>
                <a:off x="117303" y="107318"/>
                <a:ext cx="82362" cy="84857"/>
              </a:xfrm>
              <a:custGeom>
                <a:avLst/>
                <a:gdLst>
                  <a:gd name="T0" fmla="*/ 206217976 w 25"/>
                  <a:gd name="T1" fmla="*/ 253464465 h 25"/>
                  <a:gd name="T2" fmla="*/ 238780616 w 25"/>
                  <a:gd name="T3" fmla="*/ 288028418 h 25"/>
                  <a:gd name="T4" fmla="*/ 271339962 w 25"/>
                  <a:gd name="T5" fmla="*/ 253464465 h 25"/>
                  <a:gd name="T6" fmla="*/ 238780616 w 25"/>
                  <a:gd name="T7" fmla="*/ 218900511 h 25"/>
                  <a:gd name="T8" fmla="*/ 227925304 w 25"/>
                  <a:gd name="T9" fmla="*/ 218900511 h 25"/>
                  <a:gd name="T10" fmla="*/ 0 w 25"/>
                  <a:gd name="T11" fmla="*/ 0 h 25"/>
                  <a:gd name="T12" fmla="*/ 206217976 w 25"/>
                  <a:gd name="T13" fmla="*/ 253464465 h 25"/>
                  <a:gd name="T14" fmla="*/ 206217976 w 25"/>
                  <a:gd name="T15" fmla="*/ 253464465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6" name="155"/>
              <p:cNvSpPr>
                <a:spLocks noChangeArrowheads="1"/>
              </p:cNvSpPr>
              <p:nvPr/>
            </p:nvSpPr>
            <p:spPr bwMode="auto">
              <a:xfrm>
                <a:off x="67387" y="272040"/>
                <a:ext cx="22463" cy="19966"/>
              </a:xfrm>
              <a:custGeom>
                <a:avLst/>
                <a:gdLst>
                  <a:gd name="T0" fmla="*/ 0 w 9"/>
                  <a:gd name="T1" fmla="*/ 37371361 h 8"/>
                  <a:gd name="T2" fmla="*/ 18689216 w 9"/>
                  <a:gd name="T3" fmla="*/ 49830145 h 8"/>
                  <a:gd name="T4" fmla="*/ 56065152 w 9"/>
                  <a:gd name="T5" fmla="*/ 6229392 h 8"/>
                  <a:gd name="T6" fmla="*/ 43605675 w 9"/>
                  <a:gd name="T7" fmla="*/ 0 h 8"/>
                  <a:gd name="T8" fmla="*/ 0 w 9"/>
                  <a:gd name="T9" fmla="*/ 37371361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7" name="品 156"/>
              <p:cNvSpPr>
                <a:spLocks noChangeArrowheads="1"/>
              </p:cNvSpPr>
              <p:nvPr/>
            </p:nvSpPr>
            <p:spPr bwMode="auto">
              <a:xfrm>
                <a:off x="47421" y="227116"/>
                <a:ext cx="27454" cy="14975"/>
              </a:xfrm>
              <a:custGeom>
                <a:avLst/>
                <a:gdLst>
                  <a:gd name="T0" fmla="*/ 56061068 w 11"/>
                  <a:gd name="T1" fmla="*/ 0 h 6"/>
                  <a:gd name="T2" fmla="*/ 0 w 11"/>
                  <a:gd name="T3" fmla="*/ 18688800 h 6"/>
                  <a:gd name="T4" fmla="*/ 6229562 w 11"/>
                  <a:gd name="T5" fmla="*/ 37375104 h 6"/>
                  <a:gd name="T6" fmla="*/ 68520192 w 11"/>
                  <a:gd name="T7" fmla="*/ 18688800 h 6"/>
                  <a:gd name="T8" fmla="*/ 56061068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8" name="品 157"/>
              <p:cNvSpPr>
                <a:spLocks noChangeArrowheads="1"/>
              </p:cNvSpPr>
              <p:nvPr/>
            </p:nvSpPr>
            <p:spPr bwMode="auto">
              <a:xfrm>
                <a:off x="79865" y="74874"/>
                <a:ext cx="19966" cy="22463"/>
              </a:xfrm>
              <a:custGeom>
                <a:avLst/>
                <a:gdLst>
                  <a:gd name="T0" fmla="*/ 0 w 8"/>
                  <a:gd name="T1" fmla="*/ 18689216 h 9"/>
                  <a:gd name="T2" fmla="*/ 43600753 w 8"/>
                  <a:gd name="T3" fmla="*/ 56065152 h 9"/>
                  <a:gd name="T4" fmla="*/ 49830145 w 8"/>
                  <a:gd name="T5" fmla="*/ 43605675 h 9"/>
                  <a:gd name="T6" fmla="*/ 12458784 w 8"/>
                  <a:gd name="T7" fmla="*/ 0 h 9"/>
                  <a:gd name="T8" fmla="*/ 0 w 8"/>
                  <a:gd name="T9" fmla="*/ 18689216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9" name="品 158"/>
              <p:cNvSpPr>
                <a:spLocks noChangeArrowheads="1"/>
              </p:cNvSpPr>
              <p:nvPr/>
            </p:nvSpPr>
            <p:spPr bwMode="auto">
              <a:xfrm>
                <a:off x="49916" y="124789"/>
                <a:ext cx="27454" cy="12480"/>
              </a:xfrm>
              <a:custGeom>
                <a:avLst/>
                <a:gdLst>
                  <a:gd name="T0" fmla="*/ 68520192 w 11"/>
                  <a:gd name="T1" fmla="*/ 18690048 h 5"/>
                  <a:gd name="T2" fmla="*/ 12459124 w 11"/>
                  <a:gd name="T3" fmla="*/ 0 h 5"/>
                  <a:gd name="T4" fmla="*/ 0 w 11"/>
                  <a:gd name="T5" fmla="*/ 18690048 h 5"/>
                  <a:gd name="T6" fmla="*/ 62290630 w 11"/>
                  <a:gd name="T7" fmla="*/ 31150080 h 5"/>
                  <a:gd name="T8" fmla="*/ 68520192 w 11"/>
                  <a:gd name="T9" fmla="*/ 1869004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0" name="品 159"/>
              <p:cNvSpPr>
                <a:spLocks noChangeArrowheads="1"/>
              </p:cNvSpPr>
              <p:nvPr/>
            </p:nvSpPr>
            <p:spPr bwMode="auto">
              <a:xfrm>
                <a:off x="187185" y="34941"/>
                <a:ext cx="7488" cy="224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sp>
            <p:nvSpPr>
              <p:cNvPr id="41" name="品 160"/>
              <p:cNvSpPr>
                <a:spLocks noChangeArrowheads="1"/>
              </p:cNvSpPr>
              <p:nvPr/>
            </p:nvSpPr>
            <p:spPr bwMode="auto">
              <a:xfrm>
                <a:off x="119798" y="44924"/>
                <a:ext cx="17471" cy="22463"/>
              </a:xfrm>
              <a:custGeom>
                <a:avLst/>
                <a:gdLst>
                  <a:gd name="T0" fmla="*/ 43605120 w 7"/>
                  <a:gd name="T1" fmla="*/ 49835413 h 9"/>
                  <a:gd name="T2" fmla="*/ 18688978 w 7"/>
                  <a:gd name="T3" fmla="*/ 0 h 9"/>
                  <a:gd name="T4" fmla="*/ 0 w 7"/>
                  <a:gd name="T5" fmla="*/ 12459477 h 9"/>
                  <a:gd name="T6" fmla="*/ 24916142 w 7"/>
                  <a:gd name="T7" fmla="*/ 56065152 h 9"/>
                  <a:gd name="T8" fmla="*/ 43605120 w 7"/>
                  <a:gd name="T9" fmla="*/ 49835413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2" name="品 161"/>
              <p:cNvSpPr>
                <a:spLocks noChangeArrowheads="1"/>
              </p:cNvSpPr>
              <p:nvPr/>
            </p:nvSpPr>
            <p:spPr bwMode="auto">
              <a:xfrm>
                <a:off x="234604" y="44924"/>
                <a:ext cx="12480" cy="27454"/>
              </a:xfrm>
              <a:custGeom>
                <a:avLst/>
                <a:gdLst>
                  <a:gd name="T0" fmla="*/ 0 w 5"/>
                  <a:gd name="T1" fmla="*/ 56061068 h 11"/>
                  <a:gd name="T2" fmla="*/ 12460032 w 5"/>
                  <a:gd name="T3" fmla="*/ 68520192 h 11"/>
                  <a:gd name="T4" fmla="*/ 31150080 w 5"/>
                  <a:gd name="T5" fmla="*/ 12459124 h 11"/>
                  <a:gd name="T6" fmla="*/ 12460032 w 5"/>
                  <a:gd name="T7" fmla="*/ 0 h 11"/>
                  <a:gd name="T8" fmla="*/ 0 w 5"/>
                  <a:gd name="T9" fmla="*/ 56061068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3" name="品 162"/>
              <p:cNvSpPr>
                <a:spLocks noChangeArrowheads="1"/>
              </p:cNvSpPr>
              <p:nvPr/>
            </p:nvSpPr>
            <p:spPr bwMode="auto">
              <a:xfrm>
                <a:off x="277033" y="272040"/>
                <a:ext cx="22463" cy="19966"/>
              </a:xfrm>
              <a:custGeom>
                <a:avLst/>
                <a:gdLst>
                  <a:gd name="T0" fmla="*/ 0 w 9"/>
                  <a:gd name="T1" fmla="*/ 6229392 h 8"/>
                  <a:gd name="T2" fmla="*/ 49835413 w 9"/>
                  <a:gd name="T3" fmla="*/ 49830145 h 8"/>
                  <a:gd name="T4" fmla="*/ 56065152 w 9"/>
                  <a:gd name="T5" fmla="*/ 37371361 h 8"/>
                  <a:gd name="T6" fmla="*/ 18689216 w 9"/>
                  <a:gd name="T7" fmla="*/ 0 h 8"/>
                  <a:gd name="T8" fmla="*/ 0 w 9"/>
                  <a:gd name="T9" fmla="*/ 6229392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4" name="品 163"/>
              <p:cNvSpPr>
                <a:spLocks noChangeArrowheads="1"/>
              </p:cNvSpPr>
              <p:nvPr/>
            </p:nvSpPr>
            <p:spPr bwMode="auto">
              <a:xfrm>
                <a:off x="304486" y="227116"/>
                <a:ext cx="24958" cy="14975"/>
              </a:xfrm>
              <a:custGeom>
                <a:avLst/>
                <a:gdLst>
                  <a:gd name="T0" fmla="*/ 0 w 10"/>
                  <a:gd name="T1" fmla="*/ 18688800 h 6"/>
                  <a:gd name="T2" fmla="*/ 56060660 w 10"/>
                  <a:gd name="T3" fmla="*/ 37375104 h 6"/>
                  <a:gd name="T4" fmla="*/ 62290176 w 10"/>
                  <a:gd name="T5" fmla="*/ 18688800 h 6"/>
                  <a:gd name="T6" fmla="*/ 6229517 w 10"/>
                  <a:gd name="T7" fmla="*/ 0 h 6"/>
                  <a:gd name="T8" fmla="*/ 0 w 10"/>
                  <a:gd name="T9" fmla="*/ 18688800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5" name="164"/>
              <p:cNvSpPr>
                <a:spLocks noChangeArrowheads="1"/>
              </p:cNvSpPr>
              <p:nvPr/>
            </p:nvSpPr>
            <p:spPr bwMode="auto">
              <a:xfrm>
                <a:off x="274536" y="74874"/>
                <a:ext cx="22463" cy="22463"/>
              </a:xfrm>
              <a:custGeom>
                <a:avLst/>
                <a:gdLst>
                  <a:gd name="T0" fmla="*/ 56065152 w 9"/>
                  <a:gd name="T1" fmla="*/ 18689216 h 9"/>
                  <a:gd name="T2" fmla="*/ 49835413 w 9"/>
                  <a:gd name="T3" fmla="*/ 0 h 9"/>
                  <a:gd name="T4" fmla="*/ 0 w 9"/>
                  <a:gd name="T5" fmla="*/ 43605675 h 9"/>
                  <a:gd name="T6" fmla="*/ 12459477 w 9"/>
                  <a:gd name="T7" fmla="*/ 56065152 h 9"/>
                  <a:gd name="T8" fmla="*/ 56065152 w 9"/>
                  <a:gd name="T9" fmla="*/ 18689216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6" name="品 165"/>
              <p:cNvSpPr>
                <a:spLocks noChangeArrowheads="1"/>
              </p:cNvSpPr>
              <p:nvPr/>
            </p:nvSpPr>
            <p:spPr bwMode="auto">
              <a:xfrm>
                <a:off x="299494" y="124789"/>
                <a:ext cx="27454" cy="12480"/>
              </a:xfrm>
              <a:custGeom>
                <a:avLst/>
                <a:gdLst>
                  <a:gd name="T0" fmla="*/ 62290630 w 11"/>
                  <a:gd name="T1" fmla="*/ 0 h 5"/>
                  <a:gd name="T2" fmla="*/ 0 w 11"/>
                  <a:gd name="T3" fmla="*/ 18690048 h 5"/>
                  <a:gd name="T4" fmla="*/ 12459124 w 11"/>
                  <a:gd name="T5" fmla="*/ 31150080 h 5"/>
                  <a:gd name="T6" fmla="*/ 68520192 w 11"/>
                  <a:gd name="T7" fmla="*/ 18690048 h 5"/>
                  <a:gd name="T8" fmla="*/ 62290630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47" name="167"/>
              <p:cNvSpPr>
                <a:spLocks noChangeArrowheads="1"/>
              </p:cNvSpPr>
              <p:nvPr/>
            </p:nvSpPr>
            <p:spPr bwMode="auto">
              <a:xfrm>
                <a:off x="316965" y="177200"/>
                <a:ext cx="27454" cy="7488"/>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endParaRPr lang="zh-CN" altLang="en-US" sz="2000">
                  <a:solidFill>
                    <a:schemeClr val="bg1">
                      <a:lumMod val="65000"/>
                    </a:schemeClr>
                  </a:solidFill>
                  <a:latin typeface="+mn-lt"/>
                  <a:ea typeface="+mn-ea"/>
                  <a:cs typeface="+mn-ea"/>
                  <a:sym typeface="+mn-lt"/>
                </a:endParaRPr>
              </a:p>
            </p:txBody>
          </p:sp>
        </p:grpSp>
        <p:grpSp>
          <p:nvGrpSpPr>
            <p:cNvPr id="16" name="Group 54"/>
            <p:cNvGrpSpPr>
              <a:grpSpLocks/>
            </p:cNvGrpSpPr>
            <p:nvPr/>
          </p:nvGrpSpPr>
          <p:grpSpPr bwMode="auto">
            <a:xfrm>
              <a:off x="5382225" y="2969246"/>
              <a:ext cx="219075" cy="284559"/>
              <a:chOff x="0" y="0"/>
              <a:chExt cx="299494" cy="389342"/>
            </a:xfrm>
            <a:solidFill>
              <a:schemeClr val="accent2"/>
            </a:solidFill>
          </p:grpSpPr>
          <p:sp>
            <p:nvSpPr>
              <p:cNvPr id="29" name="品 170"/>
              <p:cNvSpPr>
                <a:spLocks noChangeArrowheads="1"/>
              </p:cNvSpPr>
              <p:nvPr/>
            </p:nvSpPr>
            <p:spPr bwMode="auto">
              <a:xfrm>
                <a:off x="0" y="112310"/>
                <a:ext cx="299494" cy="277032"/>
              </a:xfrm>
              <a:custGeom>
                <a:avLst/>
                <a:gdLst>
                  <a:gd name="T0" fmla="*/ 498314756 w 90"/>
                  <a:gd name="T1" fmla="*/ 924659386 h 83"/>
                  <a:gd name="T2" fmla="*/ 996629512 w 90"/>
                  <a:gd name="T3" fmla="*/ 0 h 83"/>
                  <a:gd name="T4" fmla="*/ 0 w 90"/>
                  <a:gd name="T5" fmla="*/ 0 h 83"/>
                  <a:gd name="T6" fmla="*/ 498314756 w 90"/>
                  <a:gd name="T7" fmla="*/ 924659386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rgbClr val="02B8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sp>
            <p:nvSpPr>
              <p:cNvPr id="30" name="171"/>
              <p:cNvSpPr>
                <a:spLocks noChangeArrowheads="1"/>
              </p:cNvSpPr>
              <p:nvPr/>
            </p:nvSpPr>
            <p:spPr bwMode="auto">
              <a:xfrm>
                <a:off x="0" y="0"/>
                <a:ext cx="299494" cy="94840"/>
              </a:xfrm>
              <a:custGeom>
                <a:avLst/>
                <a:gdLst>
                  <a:gd name="T0" fmla="*/ 930188431 w 90"/>
                  <a:gd name="T1" fmla="*/ 0 h 29"/>
                  <a:gd name="T2" fmla="*/ 753007781 w 90"/>
                  <a:gd name="T3" fmla="*/ 171124063 h 29"/>
                  <a:gd name="T4" fmla="*/ 575830458 w 90"/>
                  <a:gd name="T5" fmla="*/ 0 h 29"/>
                  <a:gd name="T6" fmla="*/ 431873676 w 90"/>
                  <a:gd name="T7" fmla="*/ 0 h 29"/>
                  <a:gd name="T8" fmla="*/ 254693025 w 90"/>
                  <a:gd name="T9" fmla="*/ 171124063 h 29"/>
                  <a:gd name="T10" fmla="*/ 77515703 w 90"/>
                  <a:gd name="T11" fmla="*/ 0 h 29"/>
                  <a:gd name="T12" fmla="*/ 0 w 90"/>
                  <a:gd name="T13" fmla="*/ 0 h 29"/>
                  <a:gd name="T14" fmla="*/ 0 w 90"/>
                  <a:gd name="T15" fmla="*/ 310159503 h 29"/>
                  <a:gd name="T16" fmla="*/ 996629512 w 90"/>
                  <a:gd name="T17" fmla="*/ 310159503 h 29"/>
                  <a:gd name="T18" fmla="*/ 996629512 w 90"/>
                  <a:gd name="T19" fmla="*/ 0 h 29"/>
                  <a:gd name="T20" fmla="*/ 930188431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rgbClr val="02B8C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400">
                  <a:solidFill>
                    <a:schemeClr val="bg1">
                      <a:lumMod val="65000"/>
                    </a:schemeClr>
                  </a:solidFill>
                  <a:cs typeface="+mn-ea"/>
                  <a:sym typeface="+mn-lt"/>
                </a:endParaRPr>
              </a:p>
            </p:txBody>
          </p:sp>
        </p:grpSp>
        <p:sp>
          <p:nvSpPr>
            <p:cNvPr id="17" name="剪去对角的淘品 49"/>
            <p:cNvSpPr/>
            <p:nvPr/>
          </p:nvSpPr>
          <p:spPr>
            <a:xfrm>
              <a:off x="1326958" y="1403575"/>
              <a:ext cx="3224213" cy="1301354"/>
            </a:xfrm>
            <a:prstGeom prst="snip2DiagRect">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algn="ctr" defTabSz="685732" eaLnBrk="1" fontAlgn="auto" hangingPunct="1">
                <a:spcBef>
                  <a:spcPts val="0"/>
                </a:spcBef>
                <a:spcAft>
                  <a:spcPts val="0"/>
                </a:spcAft>
                <a:defRPr/>
              </a:pPr>
              <a:endParaRPr lang="zh-CN" altLang="en-US" sz="1400">
                <a:solidFill>
                  <a:schemeClr val="bg1">
                    <a:lumMod val="65000"/>
                  </a:schemeClr>
                </a:solidFill>
                <a:cs typeface="+mn-ea"/>
                <a:sym typeface="+mn-lt"/>
              </a:endParaRPr>
            </a:p>
          </p:txBody>
        </p:sp>
        <p:sp>
          <p:nvSpPr>
            <p:cNvPr id="18" name="104"/>
            <p:cNvSpPr>
              <a:spLocks noChangeArrowheads="1"/>
            </p:cNvSpPr>
            <p:nvPr/>
          </p:nvSpPr>
          <p:spPr bwMode="auto">
            <a:xfrm>
              <a:off x="3238264" y="1649106"/>
              <a:ext cx="808079" cy="26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r>
                <a:rPr lang="zh-CN" altLang="en-US" sz="2000" b="1" dirty="0">
                  <a:solidFill>
                    <a:schemeClr val="bg1">
                      <a:lumMod val="65000"/>
                    </a:schemeClr>
                  </a:solidFill>
                  <a:latin typeface="+mn-lt"/>
                  <a:ea typeface="+mn-ea"/>
                  <a:cs typeface="+mn-ea"/>
                  <a:sym typeface="+mn-lt"/>
                </a:rPr>
                <a:t>添加标题</a:t>
              </a:r>
              <a:endParaRPr lang="en-US" altLang="zh-CN" sz="2000" b="1" dirty="0">
                <a:solidFill>
                  <a:schemeClr val="bg1">
                    <a:lumMod val="65000"/>
                  </a:schemeClr>
                </a:solidFill>
                <a:latin typeface="+mn-lt"/>
                <a:ea typeface="+mn-ea"/>
                <a:cs typeface="+mn-ea"/>
                <a:sym typeface="+mn-lt"/>
              </a:endParaRPr>
            </a:p>
          </p:txBody>
        </p:sp>
        <p:sp>
          <p:nvSpPr>
            <p:cNvPr id="19" name="47"/>
            <p:cNvSpPr>
              <a:spLocks noChangeArrowheads="1"/>
            </p:cNvSpPr>
            <p:nvPr/>
          </p:nvSpPr>
          <p:spPr bwMode="auto">
            <a:xfrm>
              <a:off x="1715097" y="1972952"/>
              <a:ext cx="2603897" cy="4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7" tIns="34283" rIns="68567" bIns="34283">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813"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r" eaLnBrk="1" hangingPunct="1">
                <a:lnSpc>
                  <a:spcPct val="120000"/>
                </a:lnSpc>
              </a:pPr>
              <a:r>
                <a:rPr lang="zh-CN" altLang="en-US" sz="1400" dirty="0">
                  <a:solidFill>
                    <a:schemeClr val="bg1">
                      <a:lumMod val="65000"/>
                    </a:schemeClr>
                  </a:solidFill>
                  <a:latin typeface="+mn-lt"/>
                  <a:ea typeface="+mn-ea"/>
                  <a:cs typeface="+mn-ea"/>
                  <a:sym typeface="+mn-lt"/>
                </a:rPr>
                <a:t>在此录入上述图表的综合描述说明，在此录入上述图表的综合描述说明，</a:t>
              </a:r>
            </a:p>
          </p:txBody>
        </p:sp>
        <p:sp>
          <p:nvSpPr>
            <p:cNvPr id="20" name="TextBox 11"/>
            <p:cNvSpPr txBox="1">
              <a:spLocks noChangeArrowheads="1"/>
            </p:cNvSpPr>
            <p:nvPr/>
          </p:nvSpPr>
          <p:spPr bwMode="auto">
            <a:xfrm flipH="1">
              <a:off x="1151792" y="3802599"/>
              <a:ext cx="1548000" cy="52544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2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mn-lt"/>
                  <a:ea typeface="+mn-ea"/>
                  <a:cs typeface="+mn-ea"/>
                  <a:sym typeface="+mn-lt"/>
                </a:rPr>
                <a:t>。</a:t>
              </a:r>
              <a:endParaRPr lang="en-US" altLang="zh-CN" sz="1050" dirty="0">
                <a:solidFill>
                  <a:schemeClr val="bg1">
                    <a:lumMod val="65000"/>
                  </a:schemeClr>
                </a:solidFill>
                <a:latin typeface="+mn-lt"/>
                <a:ea typeface="+mn-ea"/>
                <a:cs typeface="+mn-ea"/>
                <a:sym typeface="+mn-lt"/>
              </a:endParaRPr>
            </a:p>
          </p:txBody>
        </p:sp>
        <p:sp>
          <p:nvSpPr>
            <p:cNvPr id="22" name="TextBox 11"/>
            <p:cNvSpPr txBox="1">
              <a:spLocks noChangeArrowheads="1"/>
            </p:cNvSpPr>
            <p:nvPr/>
          </p:nvSpPr>
          <p:spPr bwMode="auto">
            <a:xfrm flipH="1">
              <a:off x="1143026" y="3507854"/>
              <a:ext cx="1628775" cy="277673"/>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3" name="TextBox 11"/>
            <p:cNvSpPr txBox="1">
              <a:spLocks noChangeArrowheads="1"/>
            </p:cNvSpPr>
            <p:nvPr/>
          </p:nvSpPr>
          <p:spPr bwMode="auto">
            <a:xfrm flipH="1">
              <a:off x="2915931" y="3802599"/>
              <a:ext cx="1548000" cy="52544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2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mn-lt"/>
                  <a:ea typeface="+mn-ea"/>
                  <a:cs typeface="+mn-ea"/>
                  <a:sym typeface="+mn-lt"/>
                </a:rPr>
                <a:t>。</a:t>
              </a:r>
              <a:endParaRPr lang="en-US" altLang="zh-CN" sz="1050" dirty="0">
                <a:solidFill>
                  <a:schemeClr val="bg1">
                    <a:lumMod val="65000"/>
                  </a:schemeClr>
                </a:solidFill>
                <a:latin typeface="+mn-lt"/>
                <a:ea typeface="+mn-ea"/>
                <a:cs typeface="+mn-ea"/>
                <a:sym typeface="+mn-lt"/>
              </a:endParaRPr>
            </a:p>
          </p:txBody>
        </p:sp>
        <p:sp>
          <p:nvSpPr>
            <p:cNvPr id="24" name="TextBox 11"/>
            <p:cNvSpPr txBox="1">
              <a:spLocks noChangeArrowheads="1"/>
            </p:cNvSpPr>
            <p:nvPr/>
          </p:nvSpPr>
          <p:spPr bwMode="auto">
            <a:xfrm flipH="1">
              <a:off x="2910092" y="3507854"/>
              <a:ext cx="1628775" cy="277673"/>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5" name="TextBox 11"/>
            <p:cNvSpPr txBox="1">
              <a:spLocks noChangeArrowheads="1"/>
            </p:cNvSpPr>
            <p:nvPr/>
          </p:nvSpPr>
          <p:spPr bwMode="auto">
            <a:xfrm flipH="1">
              <a:off x="4680070" y="3802599"/>
              <a:ext cx="1548000" cy="52544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2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mn-lt"/>
                  <a:ea typeface="+mn-ea"/>
                  <a:cs typeface="+mn-ea"/>
                  <a:sym typeface="+mn-lt"/>
                </a:rPr>
                <a:t>。</a:t>
              </a:r>
              <a:endParaRPr lang="en-US" altLang="zh-CN" sz="1050" dirty="0">
                <a:solidFill>
                  <a:schemeClr val="bg1">
                    <a:lumMod val="65000"/>
                  </a:schemeClr>
                </a:solidFill>
                <a:latin typeface="+mn-lt"/>
                <a:ea typeface="+mn-ea"/>
                <a:cs typeface="+mn-ea"/>
                <a:sym typeface="+mn-lt"/>
              </a:endParaRPr>
            </a:p>
          </p:txBody>
        </p:sp>
        <p:sp>
          <p:nvSpPr>
            <p:cNvPr id="26" name="TextBox 11"/>
            <p:cNvSpPr txBox="1">
              <a:spLocks noChangeArrowheads="1"/>
            </p:cNvSpPr>
            <p:nvPr/>
          </p:nvSpPr>
          <p:spPr bwMode="auto">
            <a:xfrm flipH="1">
              <a:off x="4677153" y="3507854"/>
              <a:ext cx="1628775" cy="277673"/>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sp>
          <p:nvSpPr>
            <p:cNvPr id="27" name="TextBox 11"/>
            <p:cNvSpPr txBox="1">
              <a:spLocks noChangeArrowheads="1"/>
            </p:cNvSpPr>
            <p:nvPr/>
          </p:nvSpPr>
          <p:spPr bwMode="auto">
            <a:xfrm flipH="1">
              <a:off x="6444208" y="3802599"/>
              <a:ext cx="1548000" cy="52544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2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050" dirty="0">
                  <a:solidFill>
                    <a:schemeClr val="bg1">
                      <a:lumMod val="65000"/>
                    </a:schemeClr>
                  </a:solidFill>
                  <a:latin typeface="+mn-lt"/>
                  <a:ea typeface="+mn-ea"/>
                  <a:cs typeface="+mn-ea"/>
                  <a:sym typeface="+mn-lt"/>
                </a:rPr>
                <a:t>。</a:t>
              </a:r>
              <a:endParaRPr lang="en-US" altLang="zh-CN" sz="1050" dirty="0">
                <a:solidFill>
                  <a:schemeClr val="bg1">
                    <a:lumMod val="65000"/>
                  </a:schemeClr>
                </a:solidFill>
                <a:latin typeface="+mn-lt"/>
                <a:ea typeface="+mn-ea"/>
                <a:cs typeface="+mn-ea"/>
                <a:sym typeface="+mn-lt"/>
              </a:endParaRPr>
            </a:p>
          </p:txBody>
        </p:sp>
        <p:sp>
          <p:nvSpPr>
            <p:cNvPr id="28" name="TextBox 11"/>
            <p:cNvSpPr txBox="1">
              <a:spLocks noChangeArrowheads="1"/>
            </p:cNvSpPr>
            <p:nvPr/>
          </p:nvSpPr>
          <p:spPr bwMode="auto">
            <a:xfrm flipH="1">
              <a:off x="6444214" y="3507854"/>
              <a:ext cx="1628775" cy="277673"/>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000" b="1" kern="0" dirty="0">
                  <a:solidFill>
                    <a:schemeClr val="bg1">
                      <a:lumMod val="65000"/>
                    </a:schemeClr>
                  </a:solidFill>
                  <a:latin typeface="+mn-lt"/>
                  <a:ea typeface="+mn-ea"/>
                  <a:cs typeface="+mn-ea"/>
                  <a:sym typeface="+mn-lt"/>
                </a:rPr>
                <a:t>点击添加标题    </a:t>
              </a:r>
              <a:endParaRPr lang="en-US" altLang="zh-CN" sz="2000" b="1" kern="0" dirty="0">
                <a:solidFill>
                  <a:schemeClr val="bg1">
                    <a:lumMod val="65000"/>
                  </a:schemeClr>
                </a:solidFill>
                <a:latin typeface="+mn-lt"/>
                <a:ea typeface="+mn-ea"/>
                <a:cs typeface="+mn-ea"/>
                <a:sym typeface="+mn-lt"/>
              </a:endParaRPr>
            </a:p>
          </p:txBody>
        </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8" name="组合 7"/>
          <p:cNvGrpSpPr/>
          <p:nvPr/>
        </p:nvGrpSpPr>
        <p:grpSpPr>
          <a:xfrm>
            <a:off x="1619690" y="4173808"/>
            <a:ext cx="2415822" cy="1870994"/>
            <a:chOff x="1265238" y="793730"/>
            <a:chExt cx="1809750" cy="1401606"/>
          </a:xfrm>
        </p:grpSpPr>
        <p:sp>
          <p:nvSpPr>
            <p:cNvPr id="32" name="Freeform 116"/>
            <p:cNvSpPr>
              <a:spLocks noEditPoints="1"/>
            </p:cNvSpPr>
            <p:nvPr/>
          </p:nvSpPr>
          <p:spPr bwMode="auto">
            <a:xfrm>
              <a:off x="1930401" y="793730"/>
              <a:ext cx="442912" cy="35718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rgbClr val="02B8C3"/>
            </a:solidFill>
            <a:ln w="9525">
              <a:noFill/>
              <a:round/>
              <a:headEnd/>
              <a:tailEnd/>
            </a:ln>
          </p:spPr>
          <p:txBody>
            <a:bodyPr/>
            <a:lstStyle/>
            <a:p>
              <a:pPr eaLnBrk="1" fontAlgn="auto" hangingPunct="1">
                <a:spcBef>
                  <a:spcPts val="0"/>
                </a:spcBef>
                <a:spcAft>
                  <a:spcPts val="0"/>
                </a:spcAft>
                <a:defRPr/>
              </a:pPr>
              <a:endParaRPr lang="en-US" sz="2400" kern="0">
                <a:solidFill>
                  <a:schemeClr val="bg1">
                    <a:lumMod val="65000"/>
                  </a:schemeClr>
                </a:solidFill>
                <a:cs typeface="+mn-ea"/>
                <a:sym typeface="+mn-lt"/>
              </a:endParaRPr>
            </a:p>
          </p:txBody>
        </p:sp>
        <p:grpSp>
          <p:nvGrpSpPr>
            <p:cNvPr id="33" name="组合 32"/>
            <p:cNvGrpSpPr/>
            <p:nvPr/>
          </p:nvGrpSpPr>
          <p:grpSpPr>
            <a:xfrm>
              <a:off x="1265238" y="1346180"/>
              <a:ext cx="1809750" cy="849156"/>
              <a:chOff x="1265238" y="1346180"/>
              <a:chExt cx="1809750" cy="849156"/>
            </a:xfrm>
          </p:grpSpPr>
          <p:sp>
            <p:nvSpPr>
              <p:cNvPr id="34" name="Round Same Side Corner Rectangle 154"/>
              <p:cNvSpPr/>
              <p:nvPr/>
            </p:nvSpPr>
            <p:spPr>
              <a:xfrm>
                <a:off x="1265238" y="1346180"/>
                <a:ext cx="1809750" cy="420687"/>
              </a:xfrm>
              <a:prstGeom prst="round2SameRect">
                <a:avLst/>
              </a:prstGeom>
              <a:noFill/>
              <a:ln w="28575" cap="flat" cmpd="sng" algn="ctr">
                <a:solidFill>
                  <a:srgbClr val="02B8C3"/>
                </a:solidFill>
                <a:prstDash val="solid"/>
                <a:miter lim="800000"/>
              </a:ln>
              <a:effectLst/>
            </p:spPr>
            <p:txBody>
              <a:bodyPr anchor="ctr"/>
              <a:lstStyle/>
              <a:p>
                <a:pPr algn="ctr" eaLnBrk="1" fontAlgn="auto" hangingPunct="1">
                  <a:spcBef>
                    <a:spcPts val="0"/>
                  </a:spcBef>
                  <a:spcAft>
                    <a:spcPts val="0"/>
                  </a:spcAft>
                  <a:defRPr/>
                </a:pPr>
                <a:r>
                  <a:rPr lang="zh-CN" altLang="en-US" sz="2400" b="1" kern="0" dirty="0">
                    <a:solidFill>
                      <a:schemeClr val="bg1">
                        <a:lumMod val="65000"/>
                      </a:schemeClr>
                    </a:solidFill>
                    <a:cs typeface="+mn-ea"/>
                    <a:sym typeface="+mn-lt"/>
                  </a:rPr>
                  <a:t>标题</a:t>
                </a:r>
                <a:endParaRPr lang="en-US" sz="2400" b="1" kern="0" dirty="0">
                  <a:solidFill>
                    <a:schemeClr val="bg1">
                      <a:lumMod val="65000"/>
                    </a:schemeClr>
                  </a:solidFill>
                  <a:cs typeface="+mn-ea"/>
                  <a:sym typeface="+mn-lt"/>
                </a:endParaRPr>
              </a:p>
            </p:txBody>
          </p:sp>
          <p:sp>
            <p:nvSpPr>
              <p:cNvPr id="35" name="文本框 61"/>
              <p:cNvSpPr txBox="1">
                <a:spLocks noChangeArrowheads="1"/>
              </p:cNvSpPr>
              <p:nvPr/>
            </p:nvSpPr>
            <p:spPr bwMode="auto">
              <a:xfrm>
                <a:off x="1265238" y="1803380"/>
                <a:ext cx="1809750" cy="39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b="1" dirty="0">
                    <a:solidFill>
                      <a:schemeClr val="bg1">
                        <a:lumMod val="65000"/>
                      </a:schemeClr>
                    </a:solidFill>
                    <a:latin typeface="+mn-lt"/>
                    <a:ea typeface="+mn-ea"/>
                    <a:cs typeface="+mn-ea"/>
                    <a:sym typeface="+mn-lt"/>
                  </a:rPr>
                  <a:t>在此处输入您的文本</a:t>
                </a:r>
                <a:endParaRPr lang="en-US" altLang="zh-CN" sz="1400" b="1" dirty="0">
                  <a:solidFill>
                    <a:schemeClr val="bg1">
                      <a:lumMod val="65000"/>
                    </a:schemeClr>
                  </a:solidFill>
                  <a:latin typeface="+mn-lt"/>
                  <a:ea typeface="+mn-ea"/>
                  <a:cs typeface="+mn-ea"/>
                  <a:sym typeface="+mn-lt"/>
                </a:endParaRPr>
              </a:p>
              <a:p>
                <a:pPr algn="ctr" eaLnBrk="1" hangingPunct="1"/>
                <a:r>
                  <a:rPr lang="zh-CN" altLang="en-US" sz="1400" b="1" dirty="0">
                    <a:solidFill>
                      <a:schemeClr val="bg1">
                        <a:lumMod val="65000"/>
                      </a:schemeClr>
                    </a:solidFill>
                    <a:latin typeface="+mn-lt"/>
                    <a:ea typeface="+mn-ea"/>
                    <a:cs typeface="+mn-ea"/>
                    <a:sym typeface="+mn-lt"/>
                  </a:rPr>
                  <a:t>在此处输入您的文本</a:t>
                </a:r>
              </a:p>
            </p:txBody>
          </p:sp>
        </p:grpSp>
      </p:grpSp>
      <p:grpSp>
        <p:nvGrpSpPr>
          <p:cNvPr id="9" name="组合 8"/>
          <p:cNvGrpSpPr/>
          <p:nvPr/>
        </p:nvGrpSpPr>
        <p:grpSpPr>
          <a:xfrm>
            <a:off x="4811118" y="4112352"/>
            <a:ext cx="2428537" cy="1932450"/>
            <a:chOff x="3656013" y="747692"/>
            <a:chExt cx="1819275" cy="1447644"/>
          </a:xfrm>
        </p:grpSpPr>
        <p:sp>
          <p:nvSpPr>
            <p:cNvPr id="28" name="Freeform 105"/>
            <p:cNvSpPr>
              <a:spLocks noEditPoints="1"/>
            </p:cNvSpPr>
            <p:nvPr/>
          </p:nvSpPr>
          <p:spPr bwMode="auto">
            <a:xfrm>
              <a:off x="4335463" y="747692"/>
              <a:ext cx="407988" cy="403225"/>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accent1">
                <a:lumMod val="75000"/>
              </a:schemeClr>
            </a:solidFill>
            <a:ln w="9525">
              <a:noFill/>
              <a:round/>
              <a:headEnd/>
              <a:tailEnd/>
            </a:ln>
          </p:spPr>
          <p:txBody>
            <a:bodyPr/>
            <a:lstStyle/>
            <a:p>
              <a:pPr eaLnBrk="1" fontAlgn="auto" hangingPunct="1">
                <a:spcBef>
                  <a:spcPts val="0"/>
                </a:spcBef>
                <a:spcAft>
                  <a:spcPts val="0"/>
                </a:spcAft>
                <a:defRPr/>
              </a:pPr>
              <a:endParaRPr lang="en-US" sz="2400" kern="0" dirty="0">
                <a:solidFill>
                  <a:schemeClr val="bg1">
                    <a:lumMod val="65000"/>
                  </a:schemeClr>
                </a:solidFill>
                <a:cs typeface="+mn-ea"/>
                <a:sym typeface="+mn-lt"/>
              </a:endParaRPr>
            </a:p>
          </p:txBody>
        </p:sp>
        <p:grpSp>
          <p:nvGrpSpPr>
            <p:cNvPr id="29" name="组合 28"/>
            <p:cNvGrpSpPr/>
            <p:nvPr/>
          </p:nvGrpSpPr>
          <p:grpSpPr>
            <a:xfrm>
              <a:off x="3656013" y="1346180"/>
              <a:ext cx="1819275" cy="849156"/>
              <a:chOff x="3656013" y="1346180"/>
              <a:chExt cx="1819275" cy="849156"/>
            </a:xfrm>
          </p:grpSpPr>
          <p:sp>
            <p:nvSpPr>
              <p:cNvPr id="30" name="Round Same Side Corner Rectangle 154"/>
              <p:cNvSpPr/>
              <p:nvPr/>
            </p:nvSpPr>
            <p:spPr>
              <a:xfrm>
                <a:off x="3656013" y="1346180"/>
                <a:ext cx="1809750" cy="420687"/>
              </a:xfrm>
              <a:prstGeom prst="round2SameRect">
                <a:avLst/>
              </a:prstGeom>
              <a:noFill/>
              <a:ln w="28575" cap="flat" cmpd="sng" algn="ctr">
                <a:solidFill>
                  <a:schemeClr val="accent1">
                    <a:lumMod val="75000"/>
                  </a:schemeClr>
                </a:solidFill>
                <a:prstDash val="solid"/>
                <a:miter lim="800000"/>
              </a:ln>
              <a:effectLst/>
            </p:spPr>
            <p:txBody>
              <a:bodyPr anchor="ctr"/>
              <a:lstStyle/>
              <a:p>
                <a:pPr algn="ctr" eaLnBrk="1" fontAlgn="auto" hangingPunct="1">
                  <a:spcBef>
                    <a:spcPts val="0"/>
                  </a:spcBef>
                  <a:spcAft>
                    <a:spcPts val="0"/>
                  </a:spcAft>
                  <a:defRPr/>
                </a:pPr>
                <a:r>
                  <a:rPr lang="zh-CN" altLang="en-US" sz="2400" b="1" kern="0" dirty="0">
                    <a:solidFill>
                      <a:schemeClr val="bg1">
                        <a:lumMod val="65000"/>
                      </a:schemeClr>
                    </a:solidFill>
                    <a:cs typeface="+mn-ea"/>
                    <a:sym typeface="+mn-lt"/>
                  </a:rPr>
                  <a:t>标题</a:t>
                </a:r>
                <a:endParaRPr lang="en-US" altLang="zh-CN" sz="2400" b="1" kern="0" dirty="0">
                  <a:solidFill>
                    <a:schemeClr val="bg1">
                      <a:lumMod val="65000"/>
                    </a:schemeClr>
                  </a:solidFill>
                  <a:cs typeface="+mn-ea"/>
                  <a:sym typeface="+mn-lt"/>
                </a:endParaRPr>
              </a:p>
            </p:txBody>
          </p:sp>
          <p:sp>
            <p:nvSpPr>
              <p:cNvPr id="31" name="文本框 62"/>
              <p:cNvSpPr txBox="1">
                <a:spLocks noChangeArrowheads="1"/>
              </p:cNvSpPr>
              <p:nvPr/>
            </p:nvSpPr>
            <p:spPr bwMode="auto">
              <a:xfrm>
                <a:off x="3665538" y="1803380"/>
                <a:ext cx="1809750" cy="39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b="1">
                    <a:solidFill>
                      <a:schemeClr val="bg1">
                        <a:lumMod val="65000"/>
                      </a:schemeClr>
                    </a:solidFill>
                    <a:latin typeface="+mn-lt"/>
                    <a:ea typeface="+mn-ea"/>
                    <a:cs typeface="+mn-ea"/>
                    <a:sym typeface="+mn-lt"/>
                  </a:rPr>
                  <a:t>在此处输入您的文本</a:t>
                </a:r>
                <a:endParaRPr lang="en-US" altLang="zh-CN" sz="1400" b="1">
                  <a:solidFill>
                    <a:schemeClr val="bg1">
                      <a:lumMod val="65000"/>
                    </a:schemeClr>
                  </a:solidFill>
                  <a:latin typeface="+mn-lt"/>
                  <a:ea typeface="+mn-ea"/>
                  <a:cs typeface="+mn-ea"/>
                  <a:sym typeface="+mn-lt"/>
                </a:endParaRPr>
              </a:p>
              <a:p>
                <a:pPr algn="ctr" eaLnBrk="1" hangingPunct="1"/>
                <a:r>
                  <a:rPr lang="zh-CN" altLang="en-US" sz="1400" b="1">
                    <a:solidFill>
                      <a:schemeClr val="bg1">
                        <a:lumMod val="65000"/>
                      </a:schemeClr>
                    </a:solidFill>
                    <a:latin typeface="+mn-lt"/>
                    <a:ea typeface="+mn-ea"/>
                    <a:cs typeface="+mn-ea"/>
                    <a:sym typeface="+mn-lt"/>
                  </a:rPr>
                  <a:t>在此处输入您的文本</a:t>
                </a:r>
              </a:p>
            </p:txBody>
          </p:sp>
        </p:grpSp>
      </p:grpSp>
      <p:grpSp>
        <p:nvGrpSpPr>
          <p:cNvPr id="10" name="组合 9"/>
          <p:cNvGrpSpPr/>
          <p:nvPr/>
        </p:nvGrpSpPr>
        <p:grpSpPr>
          <a:xfrm>
            <a:off x="8002546" y="4211952"/>
            <a:ext cx="2441252" cy="1832849"/>
            <a:chOff x="6046788" y="822305"/>
            <a:chExt cx="1828800" cy="1373031"/>
          </a:xfrm>
        </p:grpSpPr>
        <p:sp>
          <p:nvSpPr>
            <p:cNvPr id="24" name="Freeform 15"/>
            <p:cNvSpPr>
              <a:spLocks noEditPoints="1"/>
            </p:cNvSpPr>
            <p:nvPr/>
          </p:nvSpPr>
          <p:spPr bwMode="auto">
            <a:xfrm>
              <a:off x="6711951" y="822305"/>
              <a:ext cx="436562" cy="328612"/>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02B8C3"/>
            </a:solidFill>
            <a:ln w="9525">
              <a:noFill/>
              <a:round/>
              <a:headEnd/>
              <a:tailEnd/>
            </a:ln>
          </p:spPr>
          <p:txBody>
            <a:bodyPr/>
            <a:lstStyle/>
            <a:p>
              <a:pPr eaLnBrk="1" fontAlgn="auto" hangingPunct="1">
                <a:spcBef>
                  <a:spcPts val="0"/>
                </a:spcBef>
                <a:spcAft>
                  <a:spcPts val="0"/>
                </a:spcAft>
                <a:defRPr/>
              </a:pPr>
              <a:endParaRPr lang="en-US" sz="2400" kern="0">
                <a:solidFill>
                  <a:schemeClr val="bg1">
                    <a:lumMod val="65000"/>
                  </a:schemeClr>
                </a:solidFill>
                <a:cs typeface="+mn-ea"/>
                <a:sym typeface="+mn-lt"/>
              </a:endParaRPr>
            </a:p>
          </p:txBody>
        </p:sp>
        <p:grpSp>
          <p:nvGrpSpPr>
            <p:cNvPr id="25" name="组合 24"/>
            <p:cNvGrpSpPr/>
            <p:nvPr/>
          </p:nvGrpSpPr>
          <p:grpSpPr>
            <a:xfrm>
              <a:off x="6046788" y="1346180"/>
              <a:ext cx="1828800" cy="849156"/>
              <a:chOff x="6046788" y="1346180"/>
              <a:chExt cx="1828800" cy="849156"/>
            </a:xfrm>
          </p:grpSpPr>
          <p:sp>
            <p:nvSpPr>
              <p:cNvPr id="26" name="Round Same Side Corner Rectangle 154"/>
              <p:cNvSpPr/>
              <p:nvPr/>
            </p:nvSpPr>
            <p:spPr>
              <a:xfrm>
                <a:off x="6046788" y="1346180"/>
                <a:ext cx="1809750" cy="420687"/>
              </a:xfrm>
              <a:prstGeom prst="round2SameRect">
                <a:avLst/>
              </a:prstGeom>
              <a:noFill/>
              <a:ln w="28575" cap="flat" cmpd="sng" algn="ctr">
                <a:solidFill>
                  <a:srgbClr val="02B8C3"/>
                </a:solidFill>
                <a:prstDash val="solid"/>
                <a:miter lim="800000"/>
              </a:ln>
              <a:effectLst/>
            </p:spPr>
            <p:txBody>
              <a:bodyPr anchor="ctr"/>
              <a:lstStyle/>
              <a:p>
                <a:pPr algn="ctr" eaLnBrk="1" fontAlgn="auto" hangingPunct="1">
                  <a:spcBef>
                    <a:spcPts val="0"/>
                  </a:spcBef>
                  <a:spcAft>
                    <a:spcPts val="0"/>
                  </a:spcAft>
                  <a:defRPr/>
                </a:pPr>
                <a:r>
                  <a:rPr lang="zh-CN" altLang="en-US" sz="2400" b="1" kern="0" dirty="0">
                    <a:solidFill>
                      <a:schemeClr val="bg1">
                        <a:lumMod val="65000"/>
                      </a:schemeClr>
                    </a:solidFill>
                    <a:cs typeface="+mn-ea"/>
                    <a:sym typeface="+mn-lt"/>
                  </a:rPr>
                  <a:t>标题</a:t>
                </a:r>
                <a:endParaRPr lang="en-US" altLang="zh-CN" sz="2400" b="1" kern="0" dirty="0">
                  <a:solidFill>
                    <a:schemeClr val="bg1">
                      <a:lumMod val="65000"/>
                    </a:schemeClr>
                  </a:solidFill>
                  <a:cs typeface="+mn-ea"/>
                  <a:sym typeface="+mn-lt"/>
                </a:endParaRPr>
              </a:p>
            </p:txBody>
          </p:sp>
          <p:sp>
            <p:nvSpPr>
              <p:cNvPr id="27" name="文本框 63"/>
              <p:cNvSpPr txBox="1">
                <a:spLocks noChangeArrowheads="1"/>
              </p:cNvSpPr>
              <p:nvPr/>
            </p:nvSpPr>
            <p:spPr bwMode="auto">
              <a:xfrm>
                <a:off x="6065838" y="1803380"/>
                <a:ext cx="1809750" cy="391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eaLnBrk="1" hangingPunct="1"/>
                <a:r>
                  <a:rPr lang="zh-CN" altLang="en-US" sz="1400" b="1">
                    <a:solidFill>
                      <a:schemeClr val="bg1">
                        <a:lumMod val="65000"/>
                      </a:schemeClr>
                    </a:solidFill>
                    <a:latin typeface="+mn-lt"/>
                    <a:ea typeface="+mn-ea"/>
                    <a:cs typeface="+mn-ea"/>
                    <a:sym typeface="+mn-lt"/>
                  </a:rPr>
                  <a:t>在此处输入您的文本</a:t>
                </a:r>
                <a:endParaRPr lang="en-US" altLang="zh-CN" sz="1400" b="1">
                  <a:solidFill>
                    <a:schemeClr val="bg1">
                      <a:lumMod val="65000"/>
                    </a:schemeClr>
                  </a:solidFill>
                  <a:latin typeface="+mn-lt"/>
                  <a:ea typeface="+mn-ea"/>
                  <a:cs typeface="+mn-ea"/>
                  <a:sym typeface="+mn-lt"/>
                </a:endParaRPr>
              </a:p>
              <a:p>
                <a:pPr algn="ctr" eaLnBrk="1" hangingPunct="1"/>
                <a:r>
                  <a:rPr lang="zh-CN" altLang="en-US" sz="1400" b="1">
                    <a:solidFill>
                      <a:schemeClr val="bg1">
                        <a:lumMod val="65000"/>
                      </a:schemeClr>
                    </a:solidFill>
                    <a:latin typeface="+mn-lt"/>
                    <a:ea typeface="+mn-ea"/>
                    <a:cs typeface="+mn-ea"/>
                    <a:sym typeface="+mn-lt"/>
                  </a:rPr>
                  <a:t>在此处输入您的文本</a:t>
                </a:r>
              </a:p>
            </p:txBody>
          </p:sp>
        </p:grpSp>
      </p:grpSp>
      <p:sp>
        <p:nvSpPr>
          <p:cNvPr id="36" name="矩形 35"/>
          <p:cNvSpPr/>
          <p:nvPr/>
        </p:nvSpPr>
        <p:spPr>
          <a:xfrm>
            <a:off x="1525156" y="1665898"/>
            <a:ext cx="2604890" cy="2260105"/>
          </a:xfrm>
          <a:prstGeom prst="rect">
            <a:avLst/>
          </a:prstGeom>
          <a:blipFill dpi="0" rotWithShape="1">
            <a:blip r:embed="rId5"/>
            <a:srcRect/>
            <a:tile tx="0" ty="0" sx="70000" sy="7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37" name="矩形 36"/>
          <p:cNvSpPr/>
          <p:nvPr/>
        </p:nvSpPr>
        <p:spPr>
          <a:xfrm>
            <a:off x="4703899" y="1665898"/>
            <a:ext cx="2604890" cy="2260105"/>
          </a:xfrm>
          <a:prstGeom prst="rect">
            <a:avLst/>
          </a:prstGeom>
          <a:blipFill dpi="0" rotWithShape="1">
            <a:blip r:embed="rId6" cstate="screen">
              <a:extLst>
                <a:ext uri="{28A0092B-C50C-407E-A947-70E740481C1C}">
                  <a14:useLocalDpi xmlns:a14="http://schemas.microsoft.com/office/drawing/2010/main"/>
                </a:ext>
              </a:extLst>
            </a:blip>
            <a:srcRect/>
            <a:tile tx="0" ty="0" sx="30000" sy="3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38" name="矩形 37"/>
          <p:cNvSpPr/>
          <p:nvPr/>
        </p:nvSpPr>
        <p:spPr>
          <a:xfrm>
            <a:off x="7866703" y="1665897"/>
            <a:ext cx="2604890" cy="2260105"/>
          </a:xfrm>
          <a:prstGeom prst="rect">
            <a:avLst/>
          </a:prstGeom>
          <a:blipFill dpi="0" rotWithShape="1">
            <a:blip r:embed="rId7" cstate="screen">
              <a:extLst>
                <a:ext uri="{28A0092B-C50C-407E-A947-70E740481C1C}">
                  <a14:useLocalDpi xmlns:a14="http://schemas.microsoft.com/office/drawing/2010/main"/>
                </a:ext>
              </a:extLst>
            </a:blip>
            <a:srcRect/>
            <a:tile tx="0" ty="0" sx="50000" sy="5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Tree>
    <p:extLst>
      <p:ext uri="{BB962C8B-B14F-4D97-AF65-F5344CB8AC3E}">
        <p14:creationId xmlns:p14="http://schemas.microsoft.com/office/powerpoint/2010/main" val="321618224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250" fill="hold"/>
                                        <p:tgtEl>
                                          <p:spTgt spid="36"/>
                                        </p:tgtEl>
                                        <p:attrNameLst>
                                          <p:attrName>ppt_x</p:attrName>
                                        </p:attrNameLst>
                                      </p:cBhvr>
                                      <p:tavLst>
                                        <p:tav tm="0">
                                          <p:val>
                                            <p:strVal val="#ppt_x"/>
                                          </p:val>
                                        </p:tav>
                                        <p:tav tm="100000">
                                          <p:val>
                                            <p:strVal val="#ppt_x"/>
                                          </p:val>
                                        </p:tav>
                                      </p:tavLst>
                                    </p:anim>
                                    <p:anim calcmode="lin" valueType="num">
                                      <p:cBhvr additive="base">
                                        <p:cTn id="12" dur="25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 presetClass="entr" presetSubtype="4" fill="hold" grpId="0"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250" fill="hold"/>
                                        <p:tgtEl>
                                          <p:spTgt spid="37"/>
                                        </p:tgtEl>
                                        <p:attrNameLst>
                                          <p:attrName>ppt_x</p:attrName>
                                        </p:attrNameLst>
                                      </p:cBhvr>
                                      <p:tavLst>
                                        <p:tav tm="0">
                                          <p:val>
                                            <p:strVal val="#ppt_x"/>
                                          </p:val>
                                        </p:tav>
                                        <p:tav tm="100000">
                                          <p:val>
                                            <p:strVal val="#ppt_x"/>
                                          </p:val>
                                        </p:tav>
                                      </p:tavLst>
                                    </p:anim>
                                    <p:anim calcmode="lin" valueType="num">
                                      <p:cBhvr additive="base">
                                        <p:cTn id="17" dur="250" fill="hold"/>
                                        <p:tgtEl>
                                          <p:spTgt spid="37"/>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250" fill="hold"/>
                                        <p:tgtEl>
                                          <p:spTgt spid="38"/>
                                        </p:tgtEl>
                                        <p:attrNameLst>
                                          <p:attrName>ppt_x</p:attrName>
                                        </p:attrNameLst>
                                      </p:cBhvr>
                                      <p:tavLst>
                                        <p:tav tm="0">
                                          <p:val>
                                            <p:strVal val="#ppt_x"/>
                                          </p:val>
                                        </p:tav>
                                        <p:tav tm="100000">
                                          <p:val>
                                            <p:strVal val="#ppt_x"/>
                                          </p:val>
                                        </p:tav>
                                      </p:tavLst>
                                    </p:anim>
                                    <p:anim calcmode="lin" valueType="num">
                                      <p:cBhvr additive="base">
                                        <p:cTn id="22" dur="250" fill="hold"/>
                                        <p:tgtEl>
                                          <p:spTgt spid="38"/>
                                        </p:tgtEl>
                                        <p:attrNameLst>
                                          <p:attrName>ppt_y</p:attrName>
                                        </p:attrNameLst>
                                      </p:cBhvr>
                                      <p:tavLst>
                                        <p:tav tm="0">
                                          <p:val>
                                            <p:strVal val="1+#ppt_h/2"/>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6526870" y="1437706"/>
            <a:ext cx="5027433" cy="4542503"/>
            <a:chOff x="4319972" y="1301377"/>
            <a:chExt cx="3492388" cy="3155524"/>
          </a:xfrm>
        </p:grpSpPr>
        <p:sp>
          <p:nvSpPr>
            <p:cNvPr id="8" name="Rectangle 24"/>
            <p:cNvSpPr>
              <a:spLocks noChangeArrowheads="1"/>
            </p:cNvSpPr>
            <p:nvPr/>
          </p:nvSpPr>
          <p:spPr bwMode="auto">
            <a:xfrm>
              <a:off x="5148064" y="1301377"/>
              <a:ext cx="2664296" cy="58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65000"/>
                    </a:schemeClr>
                  </a:solidFill>
                  <a:cs typeface="+mn-ea"/>
                  <a:sym typeface="+mn-lt"/>
                </a:rPr>
                <a:t>TOPIC HEADER HERE</a:t>
              </a:r>
              <a:endParaRPr lang="zh-CN" altLang="en-US" sz="1200" dirty="0">
                <a:solidFill>
                  <a:schemeClr val="bg1">
                    <a:lumMod val="65000"/>
                  </a:schemeClr>
                </a:solidFill>
                <a:cs typeface="+mn-ea"/>
                <a:sym typeface="+mn-lt"/>
              </a:endParaRPr>
            </a:p>
            <a:p>
              <a:pPr>
                <a:lnSpc>
                  <a:spcPct val="120000"/>
                </a:lnSpc>
                <a:spcBef>
                  <a:spcPts val="300"/>
                </a:spcBef>
              </a:pPr>
              <a:r>
                <a:rPr lang="en-US" altLang="zh-CN" sz="105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sp>
          <p:nvSpPr>
            <p:cNvPr id="9" name="椭圆 8"/>
            <p:cNvSpPr/>
            <p:nvPr/>
          </p:nvSpPr>
          <p:spPr>
            <a:xfrm>
              <a:off x="4319972" y="1394230"/>
              <a:ext cx="504056" cy="504212"/>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lumMod val="65000"/>
                    </a:schemeClr>
                  </a:solidFill>
                  <a:cs typeface="+mn-ea"/>
                  <a:sym typeface="+mn-lt"/>
                </a:rPr>
                <a:t>01</a:t>
              </a:r>
              <a:endParaRPr lang="zh-CN" altLang="en-US" sz="2800" dirty="0">
                <a:solidFill>
                  <a:schemeClr val="bg1">
                    <a:lumMod val="65000"/>
                  </a:schemeClr>
                </a:solidFill>
                <a:cs typeface="+mn-ea"/>
                <a:sym typeface="+mn-lt"/>
              </a:endParaRPr>
            </a:p>
          </p:txBody>
        </p:sp>
        <p:sp>
          <p:nvSpPr>
            <p:cNvPr id="10" name="Rectangle 24"/>
            <p:cNvSpPr>
              <a:spLocks noChangeArrowheads="1"/>
            </p:cNvSpPr>
            <p:nvPr/>
          </p:nvSpPr>
          <p:spPr bwMode="auto">
            <a:xfrm>
              <a:off x="5148064" y="2156406"/>
              <a:ext cx="2664296" cy="58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65000"/>
                    </a:schemeClr>
                  </a:solidFill>
                  <a:cs typeface="+mn-ea"/>
                  <a:sym typeface="+mn-lt"/>
                </a:rPr>
                <a:t>TOPIC HEADER HERE</a:t>
              </a:r>
              <a:endParaRPr lang="zh-CN" altLang="en-US" sz="1200" dirty="0">
                <a:solidFill>
                  <a:schemeClr val="bg1">
                    <a:lumMod val="65000"/>
                  </a:schemeClr>
                </a:solidFill>
                <a:cs typeface="+mn-ea"/>
                <a:sym typeface="+mn-lt"/>
              </a:endParaRPr>
            </a:p>
            <a:p>
              <a:pPr>
                <a:lnSpc>
                  <a:spcPct val="120000"/>
                </a:lnSpc>
                <a:spcBef>
                  <a:spcPts val="300"/>
                </a:spcBef>
              </a:pPr>
              <a:r>
                <a:rPr lang="en-US" altLang="zh-CN" sz="105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sp>
          <p:nvSpPr>
            <p:cNvPr id="11" name="椭圆 10"/>
            <p:cNvSpPr/>
            <p:nvPr/>
          </p:nvSpPr>
          <p:spPr>
            <a:xfrm>
              <a:off x="4319972" y="2249259"/>
              <a:ext cx="504056" cy="504212"/>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lumMod val="65000"/>
                    </a:schemeClr>
                  </a:solidFill>
                  <a:cs typeface="+mn-ea"/>
                  <a:sym typeface="+mn-lt"/>
                </a:rPr>
                <a:t>02</a:t>
              </a:r>
              <a:endParaRPr lang="zh-CN" altLang="en-US" sz="2800" dirty="0">
                <a:solidFill>
                  <a:schemeClr val="bg1">
                    <a:lumMod val="65000"/>
                  </a:schemeClr>
                </a:solidFill>
                <a:cs typeface="+mn-ea"/>
                <a:sym typeface="+mn-lt"/>
              </a:endParaRPr>
            </a:p>
          </p:txBody>
        </p:sp>
        <p:sp>
          <p:nvSpPr>
            <p:cNvPr id="12" name="Rectangle 24"/>
            <p:cNvSpPr>
              <a:spLocks noChangeArrowheads="1"/>
            </p:cNvSpPr>
            <p:nvPr/>
          </p:nvSpPr>
          <p:spPr bwMode="auto">
            <a:xfrm>
              <a:off x="5148064" y="3004808"/>
              <a:ext cx="2664296" cy="58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65000"/>
                    </a:schemeClr>
                  </a:solidFill>
                  <a:cs typeface="+mn-ea"/>
                  <a:sym typeface="+mn-lt"/>
                </a:rPr>
                <a:t>TOPIC HEADER HERE</a:t>
              </a:r>
              <a:endParaRPr lang="zh-CN" altLang="en-US" sz="1200" dirty="0">
                <a:solidFill>
                  <a:schemeClr val="bg1">
                    <a:lumMod val="65000"/>
                  </a:schemeClr>
                </a:solidFill>
                <a:cs typeface="+mn-ea"/>
                <a:sym typeface="+mn-lt"/>
              </a:endParaRPr>
            </a:p>
            <a:p>
              <a:pPr>
                <a:lnSpc>
                  <a:spcPct val="120000"/>
                </a:lnSpc>
                <a:spcBef>
                  <a:spcPts val="300"/>
                </a:spcBef>
              </a:pPr>
              <a:r>
                <a:rPr lang="en-US" altLang="zh-CN" sz="105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sp>
          <p:nvSpPr>
            <p:cNvPr id="13" name="椭圆 12"/>
            <p:cNvSpPr/>
            <p:nvPr/>
          </p:nvSpPr>
          <p:spPr>
            <a:xfrm>
              <a:off x="4319972" y="3097661"/>
              <a:ext cx="504056" cy="504212"/>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lumMod val="65000"/>
                    </a:schemeClr>
                  </a:solidFill>
                  <a:cs typeface="+mn-ea"/>
                  <a:sym typeface="+mn-lt"/>
                </a:rPr>
                <a:t>03</a:t>
              </a:r>
              <a:endParaRPr lang="zh-CN" altLang="en-US" sz="2800" dirty="0">
                <a:solidFill>
                  <a:schemeClr val="bg1">
                    <a:lumMod val="65000"/>
                  </a:schemeClr>
                </a:solidFill>
                <a:cs typeface="+mn-ea"/>
                <a:sym typeface="+mn-lt"/>
              </a:endParaRPr>
            </a:p>
          </p:txBody>
        </p:sp>
        <p:sp>
          <p:nvSpPr>
            <p:cNvPr id="14" name="Rectangle 24"/>
            <p:cNvSpPr>
              <a:spLocks noChangeArrowheads="1"/>
            </p:cNvSpPr>
            <p:nvPr/>
          </p:nvSpPr>
          <p:spPr bwMode="auto">
            <a:xfrm>
              <a:off x="5148064" y="3859837"/>
              <a:ext cx="2664296" cy="58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65000"/>
                    </a:schemeClr>
                  </a:solidFill>
                  <a:cs typeface="+mn-ea"/>
                  <a:sym typeface="+mn-lt"/>
                </a:rPr>
                <a:t>TOPIC HEADER HERE</a:t>
              </a:r>
              <a:endParaRPr lang="zh-CN" altLang="en-US" sz="1200" dirty="0">
                <a:solidFill>
                  <a:schemeClr val="bg1">
                    <a:lumMod val="65000"/>
                  </a:schemeClr>
                </a:solidFill>
                <a:cs typeface="+mn-ea"/>
                <a:sym typeface="+mn-lt"/>
              </a:endParaRPr>
            </a:p>
            <a:p>
              <a:pPr>
                <a:lnSpc>
                  <a:spcPct val="120000"/>
                </a:lnSpc>
                <a:spcBef>
                  <a:spcPts val="300"/>
                </a:spcBef>
              </a:pPr>
              <a:r>
                <a:rPr lang="en-US" altLang="zh-CN" sz="105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sp>
          <p:nvSpPr>
            <p:cNvPr id="15" name="椭圆 14"/>
            <p:cNvSpPr/>
            <p:nvPr/>
          </p:nvSpPr>
          <p:spPr>
            <a:xfrm>
              <a:off x="4319972" y="3952689"/>
              <a:ext cx="504056" cy="504212"/>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2800" dirty="0">
                  <a:solidFill>
                    <a:schemeClr val="bg1">
                      <a:lumMod val="65000"/>
                    </a:schemeClr>
                  </a:solidFill>
                  <a:cs typeface="+mn-ea"/>
                  <a:sym typeface="+mn-lt"/>
                </a:rPr>
                <a:t>04</a:t>
              </a:r>
              <a:endParaRPr lang="zh-CN" altLang="en-US" sz="2800" dirty="0">
                <a:solidFill>
                  <a:schemeClr val="bg1">
                    <a:lumMod val="65000"/>
                  </a:schemeClr>
                </a:solidFill>
                <a:cs typeface="+mn-ea"/>
                <a:sym typeface="+mn-lt"/>
              </a:endParaRPr>
            </a:p>
          </p:txBody>
        </p:sp>
      </p:grpSp>
      <p:sp>
        <p:nvSpPr>
          <p:cNvPr id="16" name="矩形 15"/>
          <p:cNvSpPr/>
          <p:nvPr/>
        </p:nvSpPr>
        <p:spPr>
          <a:xfrm>
            <a:off x="873779" y="1472579"/>
            <a:ext cx="5310214" cy="4607350"/>
          </a:xfrm>
          <a:prstGeom prst="rect">
            <a:avLst/>
          </a:prstGeom>
          <a:blipFill dpi="0" rotWithShape="1">
            <a:blip r:embed="rId5"/>
            <a:srcRect/>
            <a:tile tx="0" ty="0" sx="70000" sy="70000" flip="none" algn="ctr"/>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Tree>
    <p:extLst>
      <p:ext uri="{BB962C8B-B14F-4D97-AF65-F5344CB8AC3E}">
        <p14:creationId xmlns:p14="http://schemas.microsoft.com/office/powerpoint/2010/main" val="2942452649"/>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ppt_x"/>
                                          </p:val>
                                        </p:tav>
                                        <p:tav tm="100000">
                                          <p:val>
                                            <p:strVal val="#ppt_x"/>
                                          </p:val>
                                        </p:tav>
                                      </p:tavLst>
                                    </p:anim>
                                    <p:anim calcmode="lin" valueType="num">
                                      <p:cBhvr additive="base">
                                        <p:cTn id="18" dur="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sp>
        <p:nvSpPr>
          <p:cNvPr id="7" name="PA品 7"/>
          <p:cNvSpPr/>
          <p:nvPr>
            <p:custDataLst>
              <p:tags r:id="rId2"/>
            </p:custDataLst>
          </p:nvPr>
        </p:nvSpPr>
        <p:spPr>
          <a:xfrm>
            <a:off x="995047" y="1410288"/>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noFill/>
          <a:ln>
            <a:solidFill>
              <a:srgbClr val="02B8C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solidFill>
                <a:schemeClr val="bg1">
                  <a:lumMod val="65000"/>
                </a:schemeClr>
              </a:solidFill>
              <a:cs typeface="+mn-ea"/>
              <a:sym typeface="+mn-lt"/>
            </a:endParaRPr>
          </a:p>
        </p:txBody>
      </p:sp>
      <p:sp>
        <p:nvSpPr>
          <p:cNvPr id="8" name="PA_宝品 8"/>
          <p:cNvSpPr/>
          <p:nvPr>
            <p:custDataLst>
              <p:tags r:id="rId3"/>
            </p:custDataLst>
          </p:nvPr>
        </p:nvSpPr>
        <p:spPr>
          <a:xfrm>
            <a:off x="3541821" y="1410288"/>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no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solidFill>
                <a:schemeClr val="bg1">
                  <a:lumMod val="65000"/>
                </a:schemeClr>
              </a:solidFill>
              <a:cs typeface="+mn-ea"/>
              <a:sym typeface="+mn-lt"/>
            </a:endParaRPr>
          </a:p>
        </p:txBody>
      </p:sp>
      <p:sp>
        <p:nvSpPr>
          <p:cNvPr id="9" name="品 9"/>
          <p:cNvSpPr/>
          <p:nvPr>
            <p:custDataLst>
              <p:tags r:id="rId4"/>
            </p:custDataLst>
          </p:nvPr>
        </p:nvSpPr>
        <p:spPr>
          <a:xfrm>
            <a:off x="995047" y="3957061"/>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noFill/>
          <a:ln>
            <a:solidFill>
              <a:schemeClr val="accent1">
                <a:lumMod val="7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solidFill>
                <a:schemeClr val="bg1">
                  <a:lumMod val="65000"/>
                </a:schemeClr>
              </a:solidFill>
              <a:cs typeface="+mn-ea"/>
              <a:sym typeface="+mn-lt"/>
            </a:endParaRPr>
          </a:p>
        </p:txBody>
      </p:sp>
      <p:sp>
        <p:nvSpPr>
          <p:cNvPr id="10" name="品 10"/>
          <p:cNvSpPr/>
          <p:nvPr>
            <p:custDataLst>
              <p:tags r:id="rId5"/>
            </p:custDataLst>
          </p:nvPr>
        </p:nvSpPr>
        <p:spPr>
          <a:xfrm>
            <a:off x="3541821" y="3957061"/>
            <a:ext cx="2167466" cy="2167466"/>
          </a:xfrm>
          <a:custGeom>
            <a:avLst/>
            <a:gdLst>
              <a:gd name="connsiteX0" fmla="*/ 0 w 2167466"/>
              <a:gd name="connsiteY0" fmla="*/ 361252 h 2167466"/>
              <a:gd name="connsiteX1" fmla="*/ 361252 w 2167466"/>
              <a:gd name="connsiteY1" fmla="*/ 0 h 2167466"/>
              <a:gd name="connsiteX2" fmla="*/ 1806214 w 2167466"/>
              <a:gd name="connsiteY2" fmla="*/ 0 h 2167466"/>
              <a:gd name="connsiteX3" fmla="*/ 2167466 w 2167466"/>
              <a:gd name="connsiteY3" fmla="*/ 361252 h 2167466"/>
              <a:gd name="connsiteX4" fmla="*/ 2167466 w 2167466"/>
              <a:gd name="connsiteY4" fmla="*/ 1806214 h 2167466"/>
              <a:gd name="connsiteX5" fmla="*/ 1806214 w 2167466"/>
              <a:gd name="connsiteY5" fmla="*/ 2167466 h 2167466"/>
              <a:gd name="connsiteX6" fmla="*/ 361252 w 2167466"/>
              <a:gd name="connsiteY6" fmla="*/ 2167466 h 2167466"/>
              <a:gd name="connsiteX7" fmla="*/ 0 w 2167466"/>
              <a:gd name="connsiteY7" fmla="*/ 1806214 h 2167466"/>
              <a:gd name="connsiteX8" fmla="*/ 0 w 2167466"/>
              <a:gd name="connsiteY8" fmla="*/ 361252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7466" h="2167466">
                <a:moveTo>
                  <a:pt x="0" y="361252"/>
                </a:moveTo>
                <a:cubicBezTo>
                  <a:pt x="0" y="161738"/>
                  <a:pt x="161738" y="0"/>
                  <a:pt x="361252" y="0"/>
                </a:cubicBezTo>
                <a:lnTo>
                  <a:pt x="1806214" y="0"/>
                </a:lnTo>
                <a:cubicBezTo>
                  <a:pt x="2005728" y="0"/>
                  <a:pt x="2167466" y="161738"/>
                  <a:pt x="2167466" y="361252"/>
                </a:cubicBezTo>
                <a:lnTo>
                  <a:pt x="2167466" y="1806214"/>
                </a:lnTo>
                <a:cubicBezTo>
                  <a:pt x="2167466" y="2005728"/>
                  <a:pt x="2005728" y="2167466"/>
                  <a:pt x="1806214" y="2167466"/>
                </a:cubicBezTo>
                <a:lnTo>
                  <a:pt x="361252" y="2167466"/>
                </a:lnTo>
                <a:cubicBezTo>
                  <a:pt x="161738" y="2167466"/>
                  <a:pt x="0" y="2005728"/>
                  <a:pt x="0" y="1806214"/>
                </a:cubicBezTo>
                <a:lnTo>
                  <a:pt x="0" y="361252"/>
                </a:lnTo>
                <a:close/>
              </a:path>
            </a:pathLst>
          </a:custGeom>
          <a:noFill/>
          <a:ln>
            <a:solidFill>
              <a:srgbClr val="02B8C3"/>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4877" tIns="284877" rIns="284877" bIns="284877" numCol="1" spcCol="1270" anchor="ctr" anchorCtr="0">
            <a:noAutofit/>
          </a:bodyPr>
          <a:lstStyle/>
          <a:p>
            <a:pPr lvl="0" algn="ctr" defTabSz="2089150">
              <a:lnSpc>
                <a:spcPct val="90000"/>
              </a:lnSpc>
              <a:spcBef>
                <a:spcPct val="0"/>
              </a:spcBef>
              <a:spcAft>
                <a:spcPct val="35000"/>
              </a:spcAft>
            </a:pPr>
            <a:endParaRPr lang="zh-CN" altLang="en-US" sz="4700" kern="1200">
              <a:solidFill>
                <a:schemeClr val="bg1">
                  <a:lumMod val="65000"/>
                </a:schemeClr>
              </a:solidFill>
              <a:cs typeface="+mn-ea"/>
              <a:sym typeface="+mn-lt"/>
            </a:endParaRPr>
          </a:p>
        </p:txBody>
      </p:sp>
      <p:sp>
        <p:nvSpPr>
          <p:cNvPr id="11" name="PA_KSO_Shape"/>
          <p:cNvSpPr/>
          <p:nvPr>
            <p:custDataLst>
              <p:tags r:id="rId6"/>
            </p:custDataLst>
          </p:nvPr>
        </p:nvSpPr>
        <p:spPr>
          <a:xfrm>
            <a:off x="6828960" y="141028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12" name="PA_KSO_Shape_7"/>
          <p:cNvSpPr/>
          <p:nvPr>
            <p:custDataLst>
              <p:tags r:id="rId7"/>
            </p:custDataLst>
          </p:nvPr>
        </p:nvSpPr>
        <p:spPr>
          <a:xfrm>
            <a:off x="1717484" y="4335259"/>
            <a:ext cx="722592" cy="1200984"/>
          </a:xfrm>
          <a:custGeom>
            <a:avLst/>
            <a:gdLst>
              <a:gd name="connsiteX0" fmla="*/ 588566 w 1536700"/>
              <a:gd name="connsiteY0" fmla="*/ 2172931 h 2555648"/>
              <a:gd name="connsiteX1" fmla="*/ 588566 w 1536700"/>
              <a:gd name="connsiteY1" fmla="*/ 2232462 h 2555648"/>
              <a:gd name="connsiteX2" fmla="*/ 948135 w 1536700"/>
              <a:gd name="connsiteY2" fmla="*/ 2232462 h 2555648"/>
              <a:gd name="connsiteX3" fmla="*/ 948135 w 1536700"/>
              <a:gd name="connsiteY3" fmla="*/ 2172931 h 2555648"/>
              <a:gd name="connsiteX4" fmla="*/ 588566 w 1536700"/>
              <a:gd name="connsiteY4" fmla="*/ 2014319 h 2555648"/>
              <a:gd name="connsiteX5" fmla="*/ 588566 w 1536700"/>
              <a:gd name="connsiteY5" fmla="*/ 2073850 h 2555648"/>
              <a:gd name="connsiteX6" fmla="*/ 948135 w 1536700"/>
              <a:gd name="connsiteY6" fmla="*/ 2073850 h 2555648"/>
              <a:gd name="connsiteX7" fmla="*/ 948135 w 1536700"/>
              <a:gd name="connsiteY7" fmla="*/ 2014319 h 2555648"/>
              <a:gd name="connsiteX8" fmla="*/ 439655 w 1536700"/>
              <a:gd name="connsiteY8" fmla="*/ 1865655 h 2555648"/>
              <a:gd name="connsiteX9" fmla="*/ 1097045 w 1536700"/>
              <a:gd name="connsiteY9" fmla="*/ 1865655 h 2555648"/>
              <a:gd name="connsiteX10" fmla="*/ 1189236 w 1536700"/>
              <a:gd name="connsiteY10" fmla="*/ 1953225 h 2555648"/>
              <a:gd name="connsiteX11" fmla="*/ 1097045 w 1536700"/>
              <a:gd name="connsiteY11" fmla="*/ 2040795 h 2555648"/>
              <a:gd name="connsiteX12" fmla="*/ 1189236 w 1536700"/>
              <a:gd name="connsiteY12" fmla="*/ 2128365 h 2555648"/>
              <a:gd name="connsiteX13" fmla="*/ 1097045 w 1536700"/>
              <a:gd name="connsiteY13" fmla="*/ 2215935 h 2555648"/>
              <a:gd name="connsiteX14" fmla="*/ 1189236 w 1536700"/>
              <a:gd name="connsiteY14" fmla="*/ 2303505 h 2555648"/>
              <a:gd name="connsiteX15" fmla="*/ 1097045 w 1536700"/>
              <a:gd name="connsiteY15" fmla="*/ 2391075 h 2555648"/>
              <a:gd name="connsiteX16" fmla="*/ 948071 w 1536700"/>
              <a:gd name="connsiteY16" fmla="*/ 2391075 h 2555648"/>
              <a:gd name="connsiteX17" fmla="*/ 937297 w 1536700"/>
              <a:gd name="connsiteY17" fmla="*/ 2444188 h 2555648"/>
              <a:gd name="connsiteX18" fmla="*/ 768350 w 1536700"/>
              <a:gd name="connsiteY18" fmla="*/ 2555648 h 2555648"/>
              <a:gd name="connsiteX19" fmla="*/ 599403 w 1536700"/>
              <a:gd name="connsiteY19" fmla="*/ 2444188 h 2555648"/>
              <a:gd name="connsiteX20" fmla="*/ 588630 w 1536700"/>
              <a:gd name="connsiteY20" fmla="*/ 2391075 h 2555648"/>
              <a:gd name="connsiteX21" fmla="*/ 439655 w 1536700"/>
              <a:gd name="connsiteY21" fmla="*/ 2391075 h 2555648"/>
              <a:gd name="connsiteX22" fmla="*/ 347464 w 1536700"/>
              <a:gd name="connsiteY22" fmla="*/ 2303505 h 2555648"/>
              <a:gd name="connsiteX23" fmla="*/ 439655 w 1536700"/>
              <a:gd name="connsiteY23" fmla="*/ 2215935 h 2555648"/>
              <a:gd name="connsiteX24" fmla="*/ 347464 w 1536700"/>
              <a:gd name="connsiteY24" fmla="*/ 2128365 h 2555648"/>
              <a:gd name="connsiteX25" fmla="*/ 439655 w 1536700"/>
              <a:gd name="connsiteY25" fmla="*/ 2040795 h 2555648"/>
              <a:gd name="connsiteX26" fmla="*/ 347464 w 1536700"/>
              <a:gd name="connsiteY26" fmla="*/ 1953225 h 2555648"/>
              <a:gd name="connsiteX27" fmla="*/ 439655 w 1536700"/>
              <a:gd name="connsiteY27" fmla="*/ 1865655 h 2555648"/>
              <a:gd name="connsiteX28" fmla="*/ 768350 w 1536700"/>
              <a:gd name="connsiteY28" fmla="*/ 0 h 2555648"/>
              <a:gd name="connsiteX29" fmla="*/ 1536700 w 1536700"/>
              <a:gd name="connsiteY29" fmla="*/ 770343 h 2555648"/>
              <a:gd name="connsiteX30" fmla="*/ 1521090 w 1536700"/>
              <a:gd name="connsiteY30" fmla="*/ 925594 h 2555648"/>
              <a:gd name="connsiteX31" fmla="*/ 1491688 w 1536700"/>
              <a:gd name="connsiteY31" fmla="*/ 1020556 h 2555648"/>
              <a:gd name="connsiteX32" fmla="*/ 1491950 w 1536700"/>
              <a:gd name="connsiteY32" fmla="*/ 1020556 h 2555648"/>
              <a:gd name="connsiteX33" fmla="*/ 1140478 w 1536700"/>
              <a:gd name="connsiteY33" fmla="*/ 1823920 h 2555648"/>
              <a:gd name="connsiteX34" fmla="*/ 396222 w 1536700"/>
              <a:gd name="connsiteY34" fmla="*/ 1823920 h 2555648"/>
              <a:gd name="connsiteX35" fmla="*/ 44750 w 1536700"/>
              <a:gd name="connsiteY35" fmla="*/ 1020556 h 2555648"/>
              <a:gd name="connsiteX36" fmla="*/ 45012 w 1536700"/>
              <a:gd name="connsiteY36" fmla="*/ 1020556 h 2555648"/>
              <a:gd name="connsiteX37" fmla="*/ 15610 w 1536700"/>
              <a:gd name="connsiteY37" fmla="*/ 925594 h 2555648"/>
              <a:gd name="connsiteX38" fmla="*/ 0 w 1536700"/>
              <a:gd name="connsiteY38" fmla="*/ 770343 h 2555648"/>
              <a:gd name="connsiteX39" fmla="*/ 768350 w 1536700"/>
              <a:gd name="connsiteY39" fmla="*/ 0 h 2555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536700" h="2555648">
                <a:moveTo>
                  <a:pt x="588566" y="2172931"/>
                </a:moveTo>
                <a:lnTo>
                  <a:pt x="588566" y="2232462"/>
                </a:lnTo>
                <a:lnTo>
                  <a:pt x="948135" y="2232462"/>
                </a:lnTo>
                <a:lnTo>
                  <a:pt x="948135" y="2172931"/>
                </a:lnTo>
                <a:close/>
                <a:moveTo>
                  <a:pt x="588566" y="2014319"/>
                </a:moveTo>
                <a:lnTo>
                  <a:pt x="588566" y="2073850"/>
                </a:lnTo>
                <a:lnTo>
                  <a:pt x="948135" y="2073850"/>
                </a:lnTo>
                <a:lnTo>
                  <a:pt x="948135" y="2014319"/>
                </a:lnTo>
                <a:close/>
                <a:moveTo>
                  <a:pt x="439655" y="1865655"/>
                </a:moveTo>
                <a:lnTo>
                  <a:pt x="1097045" y="1865655"/>
                </a:lnTo>
                <a:cubicBezTo>
                  <a:pt x="1147961" y="1865655"/>
                  <a:pt x="1189236" y="1904861"/>
                  <a:pt x="1189236" y="1953225"/>
                </a:cubicBezTo>
                <a:cubicBezTo>
                  <a:pt x="1189236" y="2001589"/>
                  <a:pt x="1147961" y="2040795"/>
                  <a:pt x="1097045" y="2040795"/>
                </a:cubicBezTo>
                <a:cubicBezTo>
                  <a:pt x="1147961" y="2040795"/>
                  <a:pt x="1189236" y="2080001"/>
                  <a:pt x="1189236" y="2128365"/>
                </a:cubicBezTo>
                <a:cubicBezTo>
                  <a:pt x="1189236" y="2176729"/>
                  <a:pt x="1147961" y="2215935"/>
                  <a:pt x="1097045" y="2215935"/>
                </a:cubicBezTo>
                <a:cubicBezTo>
                  <a:pt x="1147961" y="2215935"/>
                  <a:pt x="1189236" y="2255141"/>
                  <a:pt x="1189236" y="2303505"/>
                </a:cubicBezTo>
                <a:cubicBezTo>
                  <a:pt x="1189236" y="2351869"/>
                  <a:pt x="1147961" y="2391075"/>
                  <a:pt x="1097045" y="2391075"/>
                </a:cubicBezTo>
                <a:lnTo>
                  <a:pt x="948071" y="2391075"/>
                </a:lnTo>
                <a:lnTo>
                  <a:pt x="937297" y="2444188"/>
                </a:lnTo>
                <a:cubicBezTo>
                  <a:pt x="909462" y="2509689"/>
                  <a:pt x="844299" y="2555648"/>
                  <a:pt x="768350" y="2555648"/>
                </a:cubicBezTo>
                <a:cubicBezTo>
                  <a:pt x="692402" y="2555648"/>
                  <a:pt x="627238" y="2509689"/>
                  <a:pt x="599403" y="2444188"/>
                </a:cubicBezTo>
                <a:lnTo>
                  <a:pt x="588630" y="2391075"/>
                </a:lnTo>
                <a:lnTo>
                  <a:pt x="439655" y="2391075"/>
                </a:lnTo>
                <a:cubicBezTo>
                  <a:pt x="388739" y="2391075"/>
                  <a:pt x="347464" y="2351869"/>
                  <a:pt x="347464" y="2303505"/>
                </a:cubicBezTo>
                <a:cubicBezTo>
                  <a:pt x="347464" y="2255141"/>
                  <a:pt x="388739" y="2215935"/>
                  <a:pt x="439655" y="2215935"/>
                </a:cubicBezTo>
                <a:cubicBezTo>
                  <a:pt x="388739" y="2215935"/>
                  <a:pt x="347464" y="2176729"/>
                  <a:pt x="347464" y="2128365"/>
                </a:cubicBezTo>
                <a:cubicBezTo>
                  <a:pt x="347464" y="2080001"/>
                  <a:pt x="388739" y="2040795"/>
                  <a:pt x="439655" y="2040795"/>
                </a:cubicBezTo>
                <a:cubicBezTo>
                  <a:pt x="388739" y="2040795"/>
                  <a:pt x="347464" y="2001589"/>
                  <a:pt x="347464" y="1953225"/>
                </a:cubicBezTo>
                <a:cubicBezTo>
                  <a:pt x="347464" y="1904861"/>
                  <a:pt x="388739" y="1865655"/>
                  <a:pt x="439655" y="1865655"/>
                </a:cubicBezTo>
                <a:close/>
                <a:moveTo>
                  <a:pt x="768350" y="0"/>
                </a:moveTo>
                <a:cubicBezTo>
                  <a:pt x="1192698" y="0"/>
                  <a:pt x="1536700" y="344894"/>
                  <a:pt x="1536700" y="770343"/>
                </a:cubicBezTo>
                <a:cubicBezTo>
                  <a:pt x="1536700" y="823524"/>
                  <a:pt x="1531325" y="875447"/>
                  <a:pt x="1521090" y="925594"/>
                </a:cubicBezTo>
                <a:lnTo>
                  <a:pt x="1491688" y="1020556"/>
                </a:lnTo>
                <a:lnTo>
                  <a:pt x="1491950" y="1020556"/>
                </a:lnTo>
                <a:lnTo>
                  <a:pt x="1140478" y="1823920"/>
                </a:lnTo>
                <a:lnTo>
                  <a:pt x="396222" y="1823920"/>
                </a:lnTo>
                <a:lnTo>
                  <a:pt x="44750" y="1020556"/>
                </a:lnTo>
                <a:lnTo>
                  <a:pt x="45012" y="1020556"/>
                </a:lnTo>
                <a:lnTo>
                  <a:pt x="15610" y="925594"/>
                </a:lnTo>
                <a:cubicBezTo>
                  <a:pt x="5375" y="875447"/>
                  <a:pt x="0" y="823524"/>
                  <a:pt x="0" y="770343"/>
                </a:cubicBezTo>
                <a:cubicBezTo>
                  <a:pt x="0" y="344894"/>
                  <a:pt x="344002" y="0"/>
                  <a:pt x="768350" y="0"/>
                </a:cubicBezTo>
                <a:close/>
              </a:path>
            </a:pathLst>
          </a:cu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13" name="PA_KSO_Shape_8"/>
          <p:cNvSpPr>
            <a:spLocks/>
          </p:cNvSpPr>
          <p:nvPr>
            <p:custDataLst>
              <p:tags r:id="rId8"/>
            </p:custDataLst>
          </p:nvPr>
        </p:nvSpPr>
        <p:spPr bwMode="auto">
          <a:xfrm>
            <a:off x="1497908" y="1765711"/>
            <a:ext cx="1200984" cy="1166957"/>
          </a:xfrm>
          <a:custGeom>
            <a:avLst/>
            <a:gdLst>
              <a:gd name="T0" fmla="*/ 1300686 w 4656"/>
              <a:gd name="T1" fmla="*/ 3684 h 4524"/>
              <a:gd name="T2" fmla="*/ 1211082 w 4656"/>
              <a:gd name="T3" fmla="*/ 23332 h 4524"/>
              <a:gd name="T4" fmla="*/ 1130071 w 4656"/>
              <a:gd name="T5" fmla="*/ 57715 h 4524"/>
              <a:gd name="T6" fmla="*/ 1056424 w 4656"/>
              <a:gd name="T7" fmla="*/ 106425 h 4524"/>
              <a:gd name="T8" fmla="*/ 991369 w 4656"/>
              <a:gd name="T9" fmla="*/ 167006 h 4524"/>
              <a:gd name="T10" fmla="*/ 943090 w 4656"/>
              <a:gd name="T11" fmla="*/ 200980 h 4524"/>
              <a:gd name="T12" fmla="*/ 882126 w 4656"/>
              <a:gd name="T13" fmla="*/ 135488 h 4524"/>
              <a:gd name="T14" fmla="*/ 812571 w 4656"/>
              <a:gd name="T15" fmla="*/ 80638 h 4524"/>
              <a:gd name="T16" fmla="*/ 735242 w 4656"/>
              <a:gd name="T17" fmla="*/ 38886 h 4524"/>
              <a:gd name="T18" fmla="*/ 650139 w 4656"/>
              <a:gd name="T19" fmla="*/ 11461 h 4524"/>
              <a:gd name="T20" fmla="*/ 556443 w 4656"/>
              <a:gd name="T21" fmla="*/ 0 h 4524"/>
              <a:gd name="T22" fmla="*/ 484842 w 4656"/>
              <a:gd name="T23" fmla="*/ 2456 h 4524"/>
              <a:gd name="T24" fmla="*/ 405467 w 4656"/>
              <a:gd name="T25" fmla="*/ 17192 h 4524"/>
              <a:gd name="T26" fmla="*/ 329774 w 4656"/>
              <a:gd name="T27" fmla="*/ 42161 h 4524"/>
              <a:gd name="T28" fmla="*/ 259810 w 4656"/>
              <a:gd name="T29" fmla="*/ 78182 h 4524"/>
              <a:gd name="T30" fmla="*/ 196392 w 4656"/>
              <a:gd name="T31" fmla="*/ 123617 h 4524"/>
              <a:gd name="T32" fmla="*/ 140338 w 4656"/>
              <a:gd name="T33" fmla="*/ 176830 h 4524"/>
              <a:gd name="T34" fmla="*/ 92059 w 4656"/>
              <a:gd name="T35" fmla="*/ 238229 h 4524"/>
              <a:gd name="T36" fmla="*/ 52780 w 4656"/>
              <a:gd name="T37" fmla="*/ 306177 h 4524"/>
              <a:gd name="T38" fmla="*/ 23731 w 4656"/>
              <a:gd name="T39" fmla="*/ 379856 h 4524"/>
              <a:gd name="T40" fmla="*/ 6137 w 4656"/>
              <a:gd name="T41" fmla="*/ 458447 h 4524"/>
              <a:gd name="T42" fmla="*/ 0 w 4656"/>
              <a:gd name="T43" fmla="*/ 540722 h 4524"/>
              <a:gd name="T44" fmla="*/ 12274 w 4656"/>
              <a:gd name="T45" fmla="*/ 663930 h 4524"/>
              <a:gd name="T46" fmla="*/ 56053 w 4656"/>
              <a:gd name="T47" fmla="*/ 798189 h 4524"/>
              <a:gd name="T48" fmla="*/ 126836 w 4656"/>
              <a:gd name="T49" fmla="*/ 919760 h 4524"/>
              <a:gd name="T50" fmla="*/ 219304 w 4656"/>
              <a:gd name="T51" fmla="*/ 1028641 h 4524"/>
              <a:gd name="T52" fmla="*/ 326910 w 4656"/>
              <a:gd name="T53" fmla="*/ 1126061 h 4524"/>
              <a:gd name="T54" fmla="*/ 461930 w 4656"/>
              <a:gd name="T55" fmla="*/ 1230439 h 4524"/>
              <a:gd name="T56" fmla="*/ 608405 w 4656"/>
              <a:gd name="T57" fmla="*/ 1357331 h 4524"/>
              <a:gd name="T58" fmla="*/ 732787 w 4656"/>
              <a:gd name="T59" fmla="*/ 1485041 h 4524"/>
              <a:gd name="T60" fmla="*/ 842439 w 4656"/>
              <a:gd name="T61" fmla="*/ 1625850 h 4524"/>
              <a:gd name="T62" fmla="*/ 925087 w 4656"/>
              <a:gd name="T63" fmla="*/ 1775255 h 4524"/>
              <a:gd name="T64" fmla="*/ 952500 w 4656"/>
              <a:gd name="T65" fmla="*/ 1851799 h 4524"/>
              <a:gd name="T66" fmla="*/ 990960 w 4656"/>
              <a:gd name="T67" fmla="*/ 1749467 h 4524"/>
              <a:gd name="T68" fmla="*/ 1078927 w 4656"/>
              <a:gd name="T69" fmla="*/ 1601700 h 4524"/>
              <a:gd name="T70" fmla="*/ 1192262 w 4656"/>
              <a:gd name="T71" fmla="*/ 1462528 h 4524"/>
              <a:gd name="T72" fmla="*/ 1317461 w 4656"/>
              <a:gd name="T73" fmla="*/ 1337274 h 4524"/>
              <a:gd name="T74" fmla="*/ 1482349 w 4656"/>
              <a:gd name="T75" fmla="*/ 1199330 h 4524"/>
              <a:gd name="T76" fmla="*/ 1596910 w 4656"/>
              <a:gd name="T77" fmla="*/ 1110506 h 4524"/>
              <a:gd name="T78" fmla="*/ 1702062 w 4656"/>
              <a:gd name="T79" fmla="*/ 1011040 h 4524"/>
              <a:gd name="T80" fmla="*/ 1791256 w 4656"/>
              <a:gd name="T81" fmla="*/ 900521 h 4524"/>
              <a:gd name="T82" fmla="*/ 1858357 w 4656"/>
              <a:gd name="T83" fmla="*/ 776904 h 4524"/>
              <a:gd name="T84" fmla="*/ 1896817 w 4656"/>
              <a:gd name="T85" fmla="*/ 639779 h 4524"/>
              <a:gd name="T86" fmla="*/ 1905000 w 4656"/>
              <a:gd name="T87" fmla="*/ 526805 h 4524"/>
              <a:gd name="T88" fmla="*/ 1896408 w 4656"/>
              <a:gd name="T89" fmla="*/ 444939 h 4524"/>
              <a:gd name="T90" fmla="*/ 1876769 w 4656"/>
              <a:gd name="T91" fmla="*/ 367167 h 4524"/>
              <a:gd name="T92" fmla="*/ 1846082 w 4656"/>
              <a:gd name="T93" fmla="*/ 294307 h 4524"/>
              <a:gd name="T94" fmla="*/ 1805168 w 4656"/>
              <a:gd name="T95" fmla="*/ 227586 h 4524"/>
              <a:gd name="T96" fmla="*/ 1755660 w 4656"/>
              <a:gd name="T97" fmla="*/ 167415 h 4524"/>
              <a:gd name="T98" fmla="*/ 1698380 w 4656"/>
              <a:gd name="T99" fmla="*/ 115021 h 4524"/>
              <a:gd name="T100" fmla="*/ 1633734 w 4656"/>
              <a:gd name="T101" fmla="*/ 71632 h 4524"/>
              <a:gd name="T102" fmla="*/ 1562951 w 4656"/>
              <a:gd name="T103" fmla="*/ 37249 h 4524"/>
              <a:gd name="T104" fmla="*/ 1486849 w 4656"/>
              <a:gd name="T105" fmla="*/ 13917 h 4524"/>
              <a:gd name="T106" fmla="*/ 1406247 w 4656"/>
              <a:gd name="T107" fmla="*/ 1637 h 452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4656" h="4524">
                <a:moveTo>
                  <a:pt x="3336" y="0"/>
                </a:moveTo>
                <a:lnTo>
                  <a:pt x="3336" y="0"/>
                </a:lnTo>
                <a:lnTo>
                  <a:pt x="3295" y="0"/>
                </a:lnTo>
                <a:lnTo>
                  <a:pt x="3256" y="3"/>
                </a:lnTo>
                <a:lnTo>
                  <a:pt x="3217" y="5"/>
                </a:lnTo>
                <a:lnTo>
                  <a:pt x="3179" y="9"/>
                </a:lnTo>
                <a:lnTo>
                  <a:pt x="3142" y="14"/>
                </a:lnTo>
                <a:lnTo>
                  <a:pt x="3103" y="21"/>
                </a:lnTo>
                <a:lnTo>
                  <a:pt x="3068" y="28"/>
                </a:lnTo>
                <a:lnTo>
                  <a:pt x="3031" y="37"/>
                </a:lnTo>
                <a:lnTo>
                  <a:pt x="2995" y="46"/>
                </a:lnTo>
                <a:lnTo>
                  <a:pt x="2960" y="57"/>
                </a:lnTo>
                <a:lnTo>
                  <a:pt x="2926" y="68"/>
                </a:lnTo>
                <a:lnTo>
                  <a:pt x="2892" y="81"/>
                </a:lnTo>
                <a:lnTo>
                  <a:pt x="2859" y="95"/>
                </a:lnTo>
                <a:lnTo>
                  <a:pt x="2825" y="110"/>
                </a:lnTo>
                <a:lnTo>
                  <a:pt x="2793" y="125"/>
                </a:lnTo>
                <a:lnTo>
                  <a:pt x="2762" y="141"/>
                </a:lnTo>
                <a:lnTo>
                  <a:pt x="2730" y="160"/>
                </a:lnTo>
                <a:lnTo>
                  <a:pt x="2699" y="177"/>
                </a:lnTo>
                <a:lnTo>
                  <a:pt x="2669" y="197"/>
                </a:lnTo>
                <a:lnTo>
                  <a:pt x="2640" y="217"/>
                </a:lnTo>
                <a:lnTo>
                  <a:pt x="2610" y="238"/>
                </a:lnTo>
                <a:lnTo>
                  <a:pt x="2582" y="260"/>
                </a:lnTo>
                <a:lnTo>
                  <a:pt x="2555" y="282"/>
                </a:lnTo>
                <a:lnTo>
                  <a:pt x="2527" y="306"/>
                </a:lnTo>
                <a:lnTo>
                  <a:pt x="2500" y="331"/>
                </a:lnTo>
                <a:lnTo>
                  <a:pt x="2474" y="355"/>
                </a:lnTo>
                <a:lnTo>
                  <a:pt x="2448" y="381"/>
                </a:lnTo>
                <a:lnTo>
                  <a:pt x="2423" y="408"/>
                </a:lnTo>
                <a:lnTo>
                  <a:pt x="2399" y="435"/>
                </a:lnTo>
                <a:lnTo>
                  <a:pt x="2375" y="462"/>
                </a:lnTo>
                <a:lnTo>
                  <a:pt x="2351" y="491"/>
                </a:lnTo>
                <a:lnTo>
                  <a:pt x="2328" y="520"/>
                </a:lnTo>
                <a:lnTo>
                  <a:pt x="2305" y="491"/>
                </a:lnTo>
                <a:lnTo>
                  <a:pt x="2282" y="462"/>
                </a:lnTo>
                <a:lnTo>
                  <a:pt x="2258" y="435"/>
                </a:lnTo>
                <a:lnTo>
                  <a:pt x="2232" y="408"/>
                </a:lnTo>
                <a:lnTo>
                  <a:pt x="2208" y="381"/>
                </a:lnTo>
                <a:lnTo>
                  <a:pt x="2182" y="355"/>
                </a:lnTo>
                <a:lnTo>
                  <a:pt x="2156" y="331"/>
                </a:lnTo>
                <a:lnTo>
                  <a:pt x="2129" y="306"/>
                </a:lnTo>
                <a:lnTo>
                  <a:pt x="2102" y="282"/>
                </a:lnTo>
                <a:lnTo>
                  <a:pt x="2074" y="260"/>
                </a:lnTo>
                <a:lnTo>
                  <a:pt x="2045" y="238"/>
                </a:lnTo>
                <a:lnTo>
                  <a:pt x="2016" y="217"/>
                </a:lnTo>
                <a:lnTo>
                  <a:pt x="1986" y="197"/>
                </a:lnTo>
                <a:lnTo>
                  <a:pt x="1956" y="177"/>
                </a:lnTo>
                <a:lnTo>
                  <a:pt x="1925" y="160"/>
                </a:lnTo>
                <a:lnTo>
                  <a:pt x="1894" y="141"/>
                </a:lnTo>
                <a:lnTo>
                  <a:pt x="1863" y="125"/>
                </a:lnTo>
                <a:lnTo>
                  <a:pt x="1830" y="110"/>
                </a:lnTo>
                <a:lnTo>
                  <a:pt x="1797" y="95"/>
                </a:lnTo>
                <a:lnTo>
                  <a:pt x="1763" y="81"/>
                </a:lnTo>
                <a:lnTo>
                  <a:pt x="1730" y="68"/>
                </a:lnTo>
                <a:lnTo>
                  <a:pt x="1695" y="57"/>
                </a:lnTo>
                <a:lnTo>
                  <a:pt x="1661" y="46"/>
                </a:lnTo>
                <a:lnTo>
                  <a:pt x="1625" y="37"/>
                </a:lnTo>
                <a:lnTo>
                  <a:pt x="1589" y="28"/>
                </a:lnTo>
                <a:lnTo>
                  <a:pt x="1552" y="21"/>
                </a:lnTo>
                <a:lnTo>
                  <a:pt x="1515" y="14"/>
                </a:lnTo>
                <a:lnTo>
                  <a:pt x="1477" y="9"/>
                </a:lnTo>
                <a:lnTo>
                  <a:pt x="1439" y="5"/>
                </a:lnTo>
                <a:lnTo>
                  <a:pt x="1400" y="3"/>
                </a:lnTo>
                <a:lnTo>
                  <a:pt x="1360" y="0"/>
                </a:lnTo>
                <a:lnTo>
                  <a:pt x="1320" y="0"/>
                </a:lnTo>
                <a:lnTo>
                  <a:pt x="1286" y="0"/>
                </a:lnTo>
                <a:lnTo>
                  <a:pt x="1253" y="1"/>
                </a:lnTo>
                <a:lnTo>
                  <a:pt x="1218" y="4"/>
                </a:lnTo>
                <a:lnTo>
                  <a:pt x="1185" y="6"/>
                </a:lnTo>
                <a:lnTo>
                  <a:pt x="1152" y="11"/>
                </a:lnTo>
                <a:lnTo>
                  <a:pt x="1119" y="15"/>
                </a:lnTo>
                <a:lnTo>
                  <a:pt x="1087" y="20"/>
                </a:lnTo>
                <a:lnTo>
                  <a:pt x="1054" y="27"/>
                </a:lnTo>
                <a:lnTo>
                  <a:pt x="1022" y="34"/>
                </a:lnTo>
                <a:lnTo>
                  <a:pt x="991" y="42"/>
                </a:lnTo>
                <a:lnTo>
                  <a:pt x="958" y="50"/>
                </a:lnTo>
                <a:lnTo>
                  <a:pt x="927" y="59"/>
                </a:lnTo>
                <a:lnTo>
                  <a:pt x="897" y="70"/>
                </a:lnTo>
                <a:lnTo>
                  <a:pt x="866" y="80"/>
                </a:lnTo>
                <a:lnTo>
                  <a:pt x="836" y="91"/>
                </a:lnTo>
                <a:lnTo>
                  <a:pt x="806" y="103"/>
                </a:lnTo>
                <a:lnTo>
                  <a:pt x="777" y="117"/>
                </a:lnTo>
                <a:lnTo>
                  <a:pt x="748" y="130"/>
                </a:lnTo>
                <a:lnTo>
                  <a:pt x="719" y="145"/>
                </a:lnTo>
                <a:lnTo>
                  <a:pt x="690" y="158"/>
                </a:lnTo>
                <a:lnTo>
                  <a:pt x="663" y="175"/>
                </a:lnTo>
                <a:lnTo>
                  <a:pt x="635" y="191"/>
                </a:lnTo>
                <a:lnTo>
                  <a:pt x="608" y="208"/>
                </a:lnTo>
                <a:lnTo>
                  <a:pt x="582" y="225"/>
                </a:lnTo>
                <a:lnTo>
                  <a:pt x="555" y="243"/>
                </a:lnTo>
                <a:lnTo>
                  <a:pt x="530" y="262"/>
                </a:lnTo>
                <a:lnTo>
                  <a:pt x="504" y="281"/>
                </a:lnTo>
                <a:lnTo>
                  <a:pt x="480" y="302"/>
                </a:lnTo>
                <a:lnTo>
                  <a:pt x="456" y="321"/>
                </a:lnTo>
                <a:lnTo>
                  <a:pt x="432" y="343"/>
                </a:lnTo>
                <a:lnTo>
                  <a:pt x="408" y="364"/>
                </a:lnTo>
                <a:lnTo>
                  <a:pt x="387" y="386"/>
                </a:lnTo>
                <a:lnTo>
                  <a:pt x="365" y="409"/>
                </a:lnTo>
                <a:lnTo>
                  <a:pt x="343" y="432"/>
                </a:lnTo>
                <a:lnTo>
                  <a:pt x="322" y="457"/>
                </a:lnTo>
                <a:lnTo>
                  <a:pt x="301" y="481"/>
                </a:lnTo>
                <a:lnTo>
                  <a:pt x="281" y="505"/>
                </a:lnTo>
                <a:lnTo>
                  <a:pt x="262" y="530"/>
                </a:lnTo>
                <a:lnTo>
                  <a:pt x="243" y="556"/>
                </a:lnTo>
                <a:lnTo>
                  <a:pt x="225" y="582"/>
                </a:lnTo>
                <a:lnTo>
                  <a:pt x="207" y="609"/>
                </a:lnTo>
                <a:lnTo>
                  <a:pt x="190" y="636"/>
                </a:lnTo>
                <a:lnTo>
                  <a:pt x="174" y="663"/>
                </a:lnTo>
                <a:lnTo>
                  <a:pt x="159" y="691"/>
                </a:lnTo>
                <a:lnTo>
                  <a:pt x="144" y="719"/>
                </a:lnTo>
                <a:lnTo>
                  <a:pt x="129" y="748"/>
                </a:lnTo>
                <a:lnTo>
                  <a:pt x="116" y="777"/>
                </a:lnTo>
                <a:lnTo>
                  <a:pt x="104" y="807"/>
                </a:lnTo>
                <a:lnTo>
                  <a:pt x="91" y="837"/>
                </a:lnTo>
                <a:lnTo>
                  <a:pt x="79" y="867"/>
                </a:lnTo>
                <a:lnTo>
                  <a:pt x="69" y="897"/>
                </a:lnTo>
                <a:lnTo>
                  <a:pt x="58" y="928"/>
                </a:lnTo>
                <a:lnTo>
                  <a:pt x="49" y="959"/>
                </a:lnTo>
                <a:lnTo>
                  <a:pt x="41" y="990"/>
                </a:lnTo>
                <a:lnTo>
                  <a:pt x="33" y="1023"/>
                </a:lnTo>
                <a:lnTo>
                  <a:pt x="26" y="1055"/>
                </a:lnTo>
                <a:lnTo>
                  <a:pt x="20" y="1087"/>
                </a:lnTo>
                <a:lnTo>
                  <a:pt x="15" y="1120"/>
                </a:lnTo>
                <a:lnTo>
                  <a:pt x="10" y="1153"/>
                </a:lnTo>
                <a:lnTo>
                  <a:pt x="6" y="1185"/>
                </a:lnTo>
                <a:lnTo>
                  <a:pt x="3" y="1219"/>
                </a:lnTo>
                <a:lnTo>
                  <a:pt x="1" y="1252"/>
                </a:lnTo>
                <a:lnTo>
                  <a:pt x="0" y="1287"/>
                </a:lnTo>
                <a:lnTo>
                  <a:pt x="0" y="1321"/>
                </a:lnTo>
                <a:lnTo>
                  <a:pt x="1" y="1383"/>
                </a:lnTo>
                <a:lnTo>
                  <a:pt x="4" y="1444"/>
                </a:lnTo>
                <a:lnTo>
                  <a:pt x="10" y="1504"/>
                </a:lnTo>
                <a:lnTo>
                  <a:pt x="18" y="1563"/>
                </a:lnTo>
                <a:lnTo>
                  <a:pt x="30" y="1622"/>
                </a:lnTo>
                <a:lnTo>
                  <a:pt x="42" y="1679"/>
                </a:lnTo>
                <a:lnTo>
                  <a:pt x="57" y="1735"/>
                </a:lnTo>
                <a:lnTo>
                  <a:pt x="75" y="1791"/>
                </a:lnTo>
                <a:lnTo>
                  <a:pt x="93" y="1845"/>
                </a:lnTo>
                <a:lnTo>
                  <a:pt x="114" y="1898"/>
                </a:lnTo>
                <a:lnTo>
                  <a:pt x="137" y="1950"/>
                </a:lnTo>
                <a:lnTo>
                  <a:pt x="161" y="2002"/>
                </a:lnTo>
                <a:lnTo>
                  <a:pt x="188" y="2053"/>
                </a:lnTo>
                <a:lnTo>
                  <a:pt x="217" y="2103"/>
                </a:lnTo>
                <a:lnTo>
                  <a:pt x="246" y="2151"/>
                </a:lnTo>
                <a:lnTo>
                  <a:pt x="278" y="2200"/>
                </a:lnTo>
                <a:lnTo>
                  <a:pt x="310" y="2247"/>
                </a:lnTo>
                <a:lnTo>
                  <a:pt x="345" y="2293"/>
                </a:lnTo>
                <a:lnTo>
                  <a:pt x="380" y="2338"/>
                </a:lnTo>
                <a:lnTo>
                  <a:pt x="417" y="2383"/>
                </a:lnTo>
                <a:lnTo>
                  <a:pt x="456" y="2427"/>
                </a:lnTo>
                <a:lnTo>
                  <a:pt x="495" y="2470"/>
                </a:lnTo>
                <a:lnTo>
                  <a:pt x="536" y="2513"/>
                </a:lnTo>
                <a:lnTo>
                  <a:pt x="577" y="2554"/>
                </a:lnTo>
                <a:lnTo>
                  <a:pt x="620" y="2595"/>
                </a:lnTo>
                <a:lnTo>
                  <a:pt x="663" y="2635"/>
                </a:lnTo>
                <a:lnTo>
                  <a:pt x="708" y="2675"/>
                </a:lnTo>
                <a:lnTo>
                  <a:pt x="753" y="2713"/>
                </a:lnTo>
                <a:lnTo>
                  <a:pt x="799" y="2751"/>
                </a:lnTo>
                <a:lnTo>
                  <a:pt x="845" y="2788"/>
                </a:lnTo>
                <a:lnTo>
                  <a:pt x="892" y="2825"/>
                </a:lnTo>
                <a:lnTo>
                  <a:pt x="940" y="2861"/>
                </a:lnTo>
                <a:lnTo>
                  <a:pt x="1032" y="2930"/>
                </a:lnTo>
                <a:lnTo>
                  <a:pt x="1129" y="3006"/>
                </a:lnTo>
                <a:lnTo>
                  <a:pt x="1229" y="3087"/>
                </a:lnTo>
                <a:lnTo>
                  <a:pt x="1279" y="3131"/>
                </a:lnTo>
                <a:lnTo>
                  <a:pt x="1331" y="3175"/>
                </a:lnTo>
                <a:lnTo>
                  <a:pt x="1383" y="3221"/>
                </a:lnTo>
                <a:lnTo>
                  <a:pt x="1435" y="3267"/>
                </a:lnTo>
                <a:lnTo>
                  <a:pt x="1487" y="3316"/>
                </a:lnTo>
                <a:lnTo>
                  <a:pt x="1539" y="3365"/>
                </a:lnTo>
                <a:lnTo>
                  <a:pt x="1590" y="3415"/>
                </a:lnTo>
                <a:lnTo>
                  <a:pt x="1642" y="3467"/>
                </a:lnTo>
                <a:lnTo>
                  <a:pt x="1692" y="3520"/>
                </a:lnTo>
                <a:lnTo>
                  <a:pt x="1743" y="3573"/>
                </a:lnTo>
                <a:lnTo>
                  <a:pt x="1791" y="3628"/>
                </a:lnTo>
                <a:lnTo>
                  <a:pt x="1840" y="3683"/>
                </a:lnTo>
                <a:lnTo>
                  <a:pt x="1886" y="3740"/>
                </a:lnTo>
                <a:lnTo>
                  <a:pt x="1932" y="3796"/>
                </a:lnTo>
                <a:lnTo>
                  <a:pt x="1976" y="3854"/>
                </a:lnTo>
                <a:lnTo>
                  <a:pt x="2019" y="3913"/>
                </a:lnTo>
                <a:lnTo>
                  <a:pt x="2059" y="3972"/>
                </a:lnTo>
                <a:lnTo>
                  <a:pt x="2098" y="4031"/>
                </a:lnTo>
                <a:lnTo>
                  <a:pt x="2135" y="4091"/>
                </a:lnTo>
                <a:lnTo>
                  <a:pt x="2171" y="4152"/>
                </a:lnTo>
                <a:lnTo>
                  <a:pt x="2204" y="4213"/>
                </a:lnTo>
                <a:lnTo>
                  <a:pt x="2234" y="4274"/>
                </a:lnTo>
                <a:lnTo>
                  <a:pt x="2261" y="4337"/>
                </a:lnTo>
                <a:lnTo>
                  <a:pt x="2287" y="4399"/>
                </a:lnTo>
                <a:lnTo>
                  <a:pt x="2298" y="4430"/>
                </a:lnTo>
                <a:lnTo>
                  <a:pt x="2309" y="4462"/>
                </a:lnTo>
                <a:lnTo>
                  <a:pt x="2319" y="4493"/>
                </a:lnTo>
                <a:lnTo>
                  <a:pt x="2328" y="4524"/>
                </a:lnTo>
                <a:lnTo>
                  <a:pt x="2338" y="4493"/>
                </a:lnTo>
                <a:lnTo>
                  <a:pt x="2347" y="4462"/>
                </a:lnTo>
                <a:lnTo>
                  <a:pt x="2358" y="4430"/>
                </a:lnTo>
                <a:lnTo>
                  <a:pt x="2369" y="4399"/>
                </a:lnTo>
                <a:lnTo>
                  <a:pt x="2394" y="4337"/>
                </a:lnTo>
                <a:lnTo>
                  <a:pt x="2422" y="4274"/>
                </a:lnTo>
                <a:lnTo>
                  <a:pt x="2452" y="4213"/>
                </a:lnTo>
                <a:lnTo>
                  <a:pt x="2484" y="4152"/>
                </a:lnTo>
                <a:lnTo>
                  <a:pt x="2520" y="4091"/>
                </a:lnTo>
                <a:lnTo>
                  <a:pt x="2557" y="4031"/>
                </a:lnTo>
                <a:lnTo>
                  <a:pt x="2596" y="3972"/>
                </a:lnTo>
                <a:lnTo>
                  <a:pt x="2637" y="3913"/>
                </a:lnTo>
                <a:lnTo>
                  <a:pt x="2680" y="3854"/>
                </a:lnTo>
                <a:lnTo>
                  <a:pt x="2723" y="3796"/>
                </a:lnTo>
                <a:lnTo>
                  <a:pt x="2770" y="3740"/>
                </a:lnTo>
                <a:lnTo>
                  <a:pt x="2817" y="3683"/>
                </a:lnTo>
                <a:lnTo>
                  <a:pt x="2864" y="3628"/>
                </a:lnTo>
                <a:lnTo>
                  <a:pt x="2914" y="3573"/>
                </a:lnTo>
                <a:lnTo>
                  <a:pt x="2964" y="3520"/>
                </a:lnTo>
                <a:lnTo>
                  <a:pt x="3015" y="3467"/>
                </a:lnTo>
                <a:lnTo>
                  <a:pt x="3065" y="3415"/>
                </a:lnTo>
                <a:lnTo>
                  <a:pt x="3117" y="3365"/>
                </a:lnTo>
                <a:lnTo>
                  <a:pt x="3168" y="3316"/>
                </a:lnTo>
                <a:lnTo>
                  <a:pt x="3220" y="3267"/>
                </a:lnTo>
                <a:lnTo>
                  <a:pt x="3272" y="3221"/>
                </a:lnTo>
                <a:lnTo>
                  <a:pt x="3324" y="3175"/>
                </a:lnTo>
                <a:lnTo>
                  <a:pt x="3376" y="3131"/>
                </a:lnTo>
                <a:lnTo>
                  <a:pt x="3427" y="3087"/>
                </a:lnTo>
                <a:lnTo>
                  <a:pt x="3527" y="3006"/>
                </a:lnTo>
                <a:lnTo>
                  <a:pt x="3623" y="2930"/>
                </a:lnTo>
                <a:lnTo>
                  <a:pt x="3716" y="2861"/>
                </a:lnTo>
                <a:lnTo>
                  <a:pt x="3763" y="2825"/>
                </a:lnTo>
                <a:lnTo>
                  <a:pt x="3810" y="2788"/>
                </a:lnTo>
                <a:lnTo>
                  <a:pt x="3858" y="2751"/>
                </a:lnTo>
                <a:lnTo>
                  <a:pt x="3903" y="2713"/>
                </a:lnTo>
                <a:lnTo>
                  <a:pt x="3948" y="2675"/>
                </a:lnTo>
                <a:lnTo>
                  <a:pt x="3993" y="2635"/>
                </a:lnTo>
                <a:lnTo>
                  <a:pt x="4037" y="2595"/>
                </a:lnTo>
                <a:lnTo>
                  <a:pt x="4078" y="2554"/>
                </a:lnTo>
                <a:lnTo>
                  <a:pt x="4120" y="2513"/>
                </a:lnTo>
                <a:lnTo>
                  <a:pt x="4160" y="2470"/>
                </a:lnTo>
                <a:lnTo>
                  <a:pt x="4201" y="2427"/>
                </a:lnTo>
                <a:lnTo>
                  <a:pt x="4239" y="2383"/>
                </a:lnTo>
                <a:lnTo>
                  <a:pt x="4276" y="2338"/>
                </a:lnTo>
                <a:lnTo>
                  <a:pt x="4311" y="2293"/>
                </a:lnTo>
                <a:lnTo>
                  <a:pt x="4345" y="2247"/>
                </a:lnTo>
                <a:lnTo>
                  <a:pt x="4378" y="2200"/>
                </a:lnTo>
                <a:lnTo>
                  <a:pt x="4410" y="2151"/>
                </a:lnTo>
                <a:lnTo>
                  <a:pt x="4439" y="2103"/>
                </a:lnTo>
                <a:lnTo>
                  <a:pt x="4468" y="2053"/>
                </a:lnTo>
                <a:lnTo>
                  <a:pt x="4494" y="2002"/>
                </a:lnTo>
                <a:lnTo>
                  <a:pt x="4519" y="1950"/>
                </a:lnTo>
                <a:lnTo>
                  <a:pt x="4542" y="1898"/>
                </a:lnTo>
                <a:lnTo>
                  <a:pt x="4562" y="1845"/>
                </a:lnTo>
                <a:lnTo>
                  <a:pt x="4581" y="1791"/>
                </a:lnTo>
                <a:lnTo>
                  <a:pt x="4598" y="1735"/>
                </a:lnTo>
                <a:lnTo>
                  <a:pt x="4613" y="1679"/>
                </a:lnTo>
                <a:lnTo>
                  <a:pt x="4626" y="1622"/>
                </a:lnTo>
                <a:lnTo>
                  <a:pt x="4636" y="1563"/>
                </a:lnTo>
                <a:lnTo>
                  <a:pt x="4646" y="1504"/>
                </a:lnTo>
                <a:lnTo>
                  <a:pt x="4651" y="1444"/>
                </a:lnTo>
                <a:lnTo>
                  <a:pt x="4655" y="1383"/>
                </a:lnTo>
                <a:lnTo>
                  <a:pt x="4656" y="1321"/>
                </a:lnTo>
                <a:lnTo>
                  <a:pt x="4656" y="1287"/>
                </a:lnTo>
                <a:lnTo>
                  <a:pt x="4655" y="1252"/>
                </a:lnTo>
                <a:lnTo>
                  <a:pt x="4653" y="1219"/>
                </a:lnTo>
                <a:lnTo>
                  <a:pt x="4649" y="1185"/>
                </a:lnTo>
                <a:lnTo>
                  <a:pt x="4646" y="1153"/>
                </a:lnTo>
                <a:lnTo>
                  <a:pt x="4641" y="1120"/>
                </a:lnTo>
                <a:lnTo>
                  <a:pt x="4635" y="1087"/>
                </a:lnTo>
                <a:lnTo>
                  <a:pt x="4629" y="1055"/>
                </a:lnTo>
                <a:lnTo>
                  <a:pt x="4623" y="1023"/>
                </a:lnTo>
                <a:lnTo>
                  <a:pt x="4614" y="990"/>
                </a:lnTo>
                <a:lnTo>
                  <a:pt x="4606" y="959"/>
                </a:lnTo>
                <a:lnTo>
                  <a:pt x="4597" y="928"/>
                </a:lnTo>
                <a:lnTo>
                  <a:pt x="4587" y="897"/>
                </a:lnTo>
                <a:lnTo>
                  <a:pt x="4576" y="867"/>
                </a:lnTo>
                <a:lnTo>
                  <a:pt x="4565" y="837"/>
                </a:lnTo>
                <a:lnTo>
                  <a:pt x="4552" y="807"/>
                </a:lnTo>
                <a:lnTo>
                  <a:pt x="4539" y="777"/>
                </a:lnTo>
                <a:lnTo>
                  <a:pt x="4527" y="748"/>
                </a:lnTo>
                <a:lnTo>
                  <a:pt x="4512" y="719"/>
                </a:lnTo>
                <a:lnTo>
                  <a:pt x="4497" y="691"/>
                </a:lnTo>
                <a:lnTo>
                  <a:pt x="4482" y="663"/>
                </a:lnTo>
                <a:lnTo>
                  <a:pt x="4465" y="636"/>
                </a:lnTo>
                <a:lnTo>
                  <a:pt x="4448" y="609"/>
                </a:lnTo>
                <a:lnTo>
                  <a:pt x="4431" y="582"/>
                </a:lnTo>
                <a:lnTo>
                  <a:pt x="4412" y="556"/>
                </a:lnTo>
                <a:lnTo>
                  <a:pt x="4394" y="530"/>
                </a:lnTo>
                <a:lnTo>
                  <a:pt x="4374" y="505"/>
                </a:lnTo>
                <a:lnTo>
                  <a:pt x="4355" y="481"/>
                </a:lnTo>
                <a:lnTo>
                  <a:pt x="4334" y="457"/>
                </a:lnTo>
                <a:lnTo>
                  <a:pt x="4313" y="432"/>
                </a:lnTo>
                <a:lnTo>
                  <a:pt x="4291" y="409"/>
                </a:lnTo>
                <a:lnTo>
                  <a:pt x="4269" y="386"/>
                </a:lnTo>
                <a:lnTo>
                  <a:pt x="4247" y="364"/>
                </a:lnTo>
                <a:lnTo>
                  <a:pt x="4224" y="343"/>
                </a:lnTo>
                <a:lnTo>
                  <a:pt x="4200" y="321"/>
                </a:lnTo>
                <a:lnTo>
                  <a:pt x="4175" y="302"/>
                </a:lnTo>
                <a:lnTo>
                  <a:pt x="4151" y="281"/>
                </a:lnTo>
                <a:lnTo>
                  <a:pt x="4126" y="262"/>
                </a:lnTo>
                <a:lnTo>
                  <a:pt x="4100" y="243"/>
                </a:lnTo>
                <a:lnTo>
                  <a:pt x="4074" y="225"/>
                </a:lnTo>
                <a:lnTo>
                  <a:pt x="4047" y="208"/>
                </a:lnTo>
                <a:lnTo>
                  <a:pt x="4021" y="191"/>
                </a:lnTo>
                <a:lnTo>
                  <a:pt x="3993" y="175"/>
                </a:lnTo>
                <a:lnTo>
                  <a:pt x="3965" y="158"/>
                </a:lnTo>
                <a:lnTo>
                  <a:pt x="3936" y="145"/>
                </a:lnTo>
                <a:lnTo>
                  <a:pt x="3907" y="130"/>
                </a:lnTo>
                <a:lnTo>
                  <a:pt x="3879" y="117"/>
                </a:lnTo>
                <a:lnTo>
                  <a:pt x="3850" y="103"/>
                </a:lnTo>
                <a:lnTo>
                  <a:pt x="3820" y="91"/>
                </a:lnTo>
                <a:lnTo>
                  <a:pt x="3790" y="80"/>
                </a:lnTo>
                <a:lnTo>
                  <a:pt x="3758" y="70"/>
                </a:lnTo>
                <a:lnTo>
                  <a:pt x="3728" y="59"/>
                </a:lnTo>
                <a:lnTo>
                  <a:pt x="3697" y="50"/>
                </a:lnTo>
                <a:lnTo>
                  <a:pt x="3665" y="42"/>
                </a:lnTo>
                <a:lnTo>
                  <a:pt x="3634" y="34"/>
                </a:lnTo>
                <a:lnTo>
                  <a:pt x="3601" y="27"/>
                </a:lnTo>
                <a:lnTo>
                  <a:pt x="3569" y="20"/>
                </a:lnTo>
                <a:lnTo>
                  <a:pt x="3537" y="15"/>
                </a:lnTo>
                <a:lnTo>
                  <a:pt x="3503" y="11"/>
                </a:lnTo>
                <a:lnTo>
                  <a:pt x="3470" y="6"/>
                </a:lnTo>
                <a:lnTo>
                  <a:pt x="3437" y="4"/>
                </a:lnTo>
                <a:lnTo>
                  <a:pt x="3403" y="1"/>
                </a:lnTo>
                <a:lnTo>
                  <a:pt x="3369" y="0"/>
                </a:lnTo>
                <a:lnTo>
                  <a:pt x="3336" y="0"/>
                </a:lnTo>
                <a:close/>
              </a:path>
            </a:pathLst>
          </a:custGeom>
          <a:noFill/>
          <a:ln>
            <a:solidFill>
              <a:srgbClr val="02B8C3"/>
            </a:solidFill>
          </a:ln>
        </p:spPr>
        <p:txBody>
          <a:bodyPr/>
          <a:lstStyle/>
          <a:p>
            <a:endParaRPr lang="zh-CN" altLang="en-US">
              <a:solidFill>
                <a:schemeClr val="bg1">
                  <a:lumMod val="65000"/>
                </a:schemeClr>
              </a:solidFill>
              <a:cs typeface="+mn-ea"/>
              <a:sym typeface="+mn-lt"/>
            </a:endParaRPr>
          </a:p>
        </p:txBody>
      </p:sp>
      <p:sp>
        <p:nvSpPr>
          <p:cNvPr id="14" name="PA_KSO_Shape_9"/>
          <p:cNvSpPr>
            <a:spLocks/>
          </p:cNvSpPr>
          <p:nvPr>
            <p:custDataLst>
              <p:tags r:id="rId9"/>
            </p:custDataLst>
          </p:nvPr>
        </p:nvSpPr>
        <p:spPr bwMode="auto">
          <a:xfrm>
            <a:off x="4153166" y="4335259"/>
            <a:ext cx="944775" cy="1200985"/>
          </a:xfrm>
          <a:custGeom>
            <a:avLst/>
            <a:gdLst>
              <a:gd name="T0" fmla="*/ 769455 w 4116"/>
              <a:gd name="T1" fmla="*/ 749055 h 5239"/>
              <a:gd name="T2" fmla="*/ 608652 w 4116"/>
              <a:gd name="T3" fmla="*/ 766145 h 5239"/>
              <a:gd name="T4" fmla="*/ 337614 w 4116"/>
              <a:gd name="T5" fmla="*/ 920683 h 5239"/>
              <a:gd name="T6" fmla="*/ 253575 w 4116"/>
              <a:gd name="T7" fmla="*/ 1028315 h 5239"/>
              <a:gd name="T8" fmla="*/ 196457 w 4116"/>
              <a:gd name="T9" fmla="*/ 1154127 h 5239"/>
              <a:gd name="T10" fmla="*/ 171354 w 4116"/>
              <a:gd name="T11" fmla="*/ 1294120 h 5239"/>
              <a:gd name="T12" fmla="*/ 176811 w 4116"/>
              <a:gd name="T13" fmla="*/ 1414842 h 5239"/>
              <a:gd name="T14" fmla="*/ 210645 w 4116"/>
              <a:gd name="T15" fmla="*/ 1539199 h 5239"/>
              <a:gd name="T16" fmla="*/ 269218 w 4116"/>
              <a:gd name="T17" fmla="*/ 1650103 h 5239"/>
              <a:gd name="T18" fmla="*/ 349620 w 4116"/>
              <a:gd name="T19" fmla="*/ 1745371 h 5239"/>
              <a:gd name="T20" fmla="*/ 448940 w 4116"/>
              <a:gd name="T21" fmla="*/ 1821368 h 5239"/>
              <a:gd name="T22" fmla="*/ 563539 w 4116"/>
              <a:gd name="T23" fmla="*/ 1874456 h 5239"/>
              <a:gd name="T24" fmla="*/ 689781 w 4116"/>
              <a:gd name="T25" fmla="*/ 1902091 h 5239"/>
              <a:gd name="T26" fmla="*/ 808019 w 4116"/>
              <a:gd name="T27" fmla="*/ 1902091 h 5239"/>
              <a:gd name="T28" fmla="*/ 934624 w 4116"/>
              <a:gd name="T29" fmla="*/ 1874456 h 5239"/>
              <a:gd name="T30" fmla="*/ 1048860 w 4116"/>
              <a:gd name="T31" fmla="*/ 1821368 h 5239"/>
              <a:gd name="T32" fmla="*/ 1147816 w 4116"/>
              <a:gd name="T33" fmla="*/ 1745371 h 5239"/>
              <a:gd name="T34" fmla="*/ 1228218 w 4116"/>
              <a:gd name="T35" fmla="*/ 1650103 h 5239"/>
              <a:gd name="T36" fmla="*/ 1287155 w 4116"/>
              <a:gd name="T37" fmla="*/ 1539199 h 5239"/>
              <a:gd name="T38" fmla="*/ 1320625 w 4116"/>
              <a:gd name="T39" fmla="*/ 1414842 h 5239"/>
              <a:gd name="T40" fmla="*/ 1326082 w 4116"/>
              <a:gd name="T41" fmla="*/ 1291575 h 5239"/>
              <a:gd name="T42" fmla="*/ 1296977 w 4116"/>
              <a:gd name="T43" fmla="*/ 1141400 h 5239"/>
              <a:gd name="T44" fmla="*/ 1231128 w 4116"/>
              <a:gd name="T45" fmla="*/ 1007588 h 5239"/>
              <a:gd name="T46" fmla="*/ 1134355 w 4116"/>
              <a:gd name="T47" fmla="*/ 895957 h 5239"/>
              <a:gd name="T48" fmla="*/ 1120530 w 4116"/>
              <a:gd name="T49" fmla="*/ 1326846 h 5239"/>
              <a:gd name="T50" fmla="*/ 1110708 w 4116"/>
              <a:gd name="T51" fmla="*/ 1410478 h 5239"/>
              <a:gd name="T52" fmla="*/ 1075418 w 4116"/>
              <a:gd name="T53" fmla="*/ 1503928 h 5239"/>
              <a:gd name="T54" fmla="*/ 971005 w 4116"/>
              <a:gd name="T55" fmla="*/ 1624286 h 5239"/>
              <a:gd name="T56" fmla="*/ 859316 w 4116"/>
              <a:gd name="T57" fmla="*/ 1681738 h 5239"/>
              <a:gd name="T58" fmla="*/ 777459 w 4116"/>
              <a:gd name="T59" fmla="*/ 1697374 h 5239"/>
              <a:gd name="T60" fmla="*/ 701787 w 4116"/>
              <a:gd name="T61" fmla="*/ 1695192 h 5239"/>
              <a:gd name="T62" fmla="*/ 621385 w 4116"/>
              <a:gd name="T63" fmla="*/ 1675556 h 5239"/>
              <a:gd name="T64" fmla="*/ 499509 w 4116"/>
              <a:gd name="T65" fmla="*/ 1601742 h 5239"/>
              <a:gd name="T66" fmla="*/ 406738 w 4116"/>
              <a:gd name="T67" fmla="*/ 1471203 h 5239"/>
              <a:gd name="T68" fmla="*/ 383090 w 4116"/>
              <a:gd name="T69" fmla="*/ 1392297 h 5239"/>
              <a:gd name="T70" fmla="*/ 377269 w 4116"/>
              <a:gd name="T71" fmla="*/ 1317028 h 5239"/>
              <a:gd name="T72" fmla="*/ 388911 w 4116"/>
              <a:gd name="T73" fmla="*/ 1234123 h 5239"/>
              <a:gd name="T74" fmla="*/ 431113 w 4116"/>
              <a:gd name="T75" fmla="*/ 1134491 h 5239"/>
              <a:gd name="T76" fmla="*/ 541347 w 4116"/>
              <a:gd name="T77" fmla="*/ 1018860 h 5239"/>
              <a:gd name="T78" fmla="*/ 647215 w 4116"/>
              <a:gd name="T79" fmla="*/ 969772 h 5239"/>
              <a:gd name="T80" fmla="*/ 729800 w 4116"/>
              <a:gd name="T81" fmla="*/ 955954 h 5239"/>
              <a:gd name="T82" fmla="*/ 805472 w 4116"/>
              <a:gd name="T83" fmla="*/ 959954 h 5239"/>
              <a:gd name="T84" fmla="*/ 884782 w 4116"/>
              <a:gd name="T85" fmla="*/ 981771 h 5239"/>
              <a:gd name="T86" fmla="*/ 1011388 w 4116"/>
              <a:gd name="T87" fmla="*/ 1064676 h 5239"/>
              <a:gd name="T88" fmla="*/ 1094700 w 4116"/>
              <a:gd name="T89" fmla="*/ 1190852 h 5239"/>
              <a:gd name="T90" fmla="*/ 1116165 w 4116"/>
              <a:gd name="T91" fmla="*/ 1270485 h 5239"/>
              <a:gd name="T92" fmla="*/ 0 w 4116"/>
              <a:gd name="T93" fmla="*/ 167992 h 5239"/>
              <a:gd name="T94" fmla="*/ 419835 w 4116"/>
              <a:gd name="T95" fmla="*/ 1208306 h 5239"/>
              <a:gd name="T96" fmla="*/ 410740 w 4116"/>
              <a:gd name="T97" fmla="*/ 1220669 h 5239"/>
              <a:gd name="T98" fmla="*/ 534435 w 4116"/>
              <a:gd name="T99" fmla="*/ 1599924 h 5239"/>
              <a:gd name="T100" fmla="*/ 539528 w 4116"/>
              <a:gd name="T101" fmla="*/ 1614105 h 5239"/>
              <a:gd name="T102" fmla="*/ 748718 w 4116"/>
              <a:gd name="T103" fmla="*/ 1473384 h 5239"/>
              <a:gd name="T104" fmla="*/ 954270 w 4116"/>
              <a:gd name="T105" fmla="*/ 1615923 h 5239"/>
              <a:gd name="T106" fmla="*/ 963365 w 4116"/>
              <a:gd name="T107" fmla="*/ 1603923 h 5239"/>
              <a:gd name="T108" fmla="*/ 1086332 w 4116"/>
              <a:gd name="T109" fmla="*/ 1224669 h 5239"/>
              <a:gd name="T110" fmla="*/ 1081603 w 4116"/>
              <a:gd name="T111" fmla="*/ 1210124 h 5239"/>
              <a:gd name="T112" fmla="*/ 759632 w 4116"/>
              <a:gd name="T113" fmla="*/ 977044 h 5239"/>
              <a:gd name="T114" fmla="*/ 744716 w 4116"/>
              <a:gd name="T115" fmla="*/ 972317 h 523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116" h="5239">
                <a:moveTo>
                  <a:pt x="2496" y="2121"/>
                </a:moveTo>
                <a:lnTo>
                  <a:pt x="2496" y="2121"/>
                </a:lnTo>
                <a:lnTo>
                  <a:pt x="2443" y="2107"/>
                </a:lnTo>
                <a:lnTo>
                  <a:pt x="2390" y="2095"/>
                </a:lnTo>
                <a:lnTo>
                  <a:pt x="2336" y="2084"/>
                </a:lnTo>
                <a:lnTo>
                  <a:pt x="2282" y="2075"/>
                </a:lnTo>
                <a:lnTo>
                  <a:pt x="2227" y="2068"/>
                </a:lnTo>
                <a:lnTo>
                  <a:pt x="2171" y="2063"/>
                </a:lnTo>
                <a:lnTo>
                  <a:pt x="2115" y="2060"/>
                </a:lnTo>
                <a:lnTo>
                  <a:pt x="2058" y="2059"/>
                </a:lnTo>
                <a:lnTo>
                  <a:pt x="2002" y="2060"/>
                </a:lnTo>
                <a:lnTo>
                  <a:pt x="1945" y="2063"/>
                </a:lnTo>
                <a:lnTo>
                  <a:pt x="1890" y="2068"/>
                </a:lnTo>
                <a:lnTo>
                  <a:pt x="1835" y="2075"/>
                </a:lnTo>
                <a:lnTo>
                  <a:pt x="1780" y="2084"/>
                </a:lnTo>
                <a:lnTo>
                  <a:pt x="1726" y="2095"/>
                </a:lnTo>
                <a:lnTo>
                  <a:pt x="1673" y="2107"/>
                </a:lnTo>
                <a:lnTo>
                  <a:pt x="1621" y="2121"/>
                </a:lnTo>
                <a:lnTo>
                  <a:pt x="1621" y="761"/>
                </a:lnTo>
                <a:lnTo>
                  <a:pt x="452" y="761"/>
                </a:lnTo>
                <a:lnTo>
                  <a:pt x="452" y="1438"/>
                </a:lnTo>
                <a:lnTo>
                  <a:pt x="1020" y="2446"/>
                </a:lnTo>
                <a:lnTo>
                  <a:pt x="989" y="2473"/>
                </a:lnTo>
                <a:lnTo>
                  <a:pt x="958" y="2502"/>
                </a:lnTo>
                <a:lnTo>
                  <a:pt x="928" y="2532"/>
                </a:lnTo>
                <a:lnTo>
                  <a:pt x="900" y="2561"/>
                </a:lnTo>
                <a:lnTo>
                  <a:pt x="871" y="2593"/>
                </a:lnTo>
                <a:lnTo>
                  <a:pt x="844" y="2624"/>
                </a:lnTo>
                <a:lnTo>
                  <a:pt x="817" y="2656"/>
                </a:lnTo>
                <a:lnTo>
                  <a:pt x="792" y="2689"/>
                </a:lnTo>
                <a:lnTo>
                  <a:pt x="767" y="2723"/>
                </a:lnTo>
                <a:lnTo>
                  <a:pt x="743" y="2758"/>
                </a:lnTo>
                <a:lnTo>
                  <a:pt x="720" y="2792"/>
                </a:lnTo>
                <a:lnTo>
                  <a:pt x="697" y="2828"/>
                </a:lnTo>
                <a:lnTo>
                  <a:pt x="676" y="2864"/>
                </a:lnTo>
                <a:lnTo>
                  <a:pt x="655" y="2901"/>
                </a:lnTo>
                <a:lnTo>
                  <a:pt x="636" y="2938"/>
                </a:lnTo>
                <a:lnTo>
                  <a:pt x="618" y="2977"/>
                </a:lnTo>
                <a:lnTo>
                  <a:pt x="600" y="3015"/>
                </a:lnTo>
                <a:lnTo>
                  <a:pt x="584" y="3054"/>
                </a:lnTo>
                <a:lnTo>
                  <a:pt x="569" y="3094"/>
                </a:lnTo>
                <a:lnTo>
                  <a:pt x="554" y="3134"/>
                </a:lnTo>
                <a:lnTo>
                  <a:pt x="540" y="3174"/>
                </a:lnTo>
                <a:lnTo>
                  <a:pt x="528" y="3216"/>
                </a:lnTo>
                <a:lnTo>
                  <a:pt x="517" y="3257"/>
                </a:lnTo>
                <a:lnTo>
                  <a:pt x="507" y="3300"/>
                </a:lnTo>
                <a:lnTo>
                  <a:pt x="499" y="3341"/>
                </a:lnTo>
                <a:lnTo>
                  <a:pt x="490" y="3384"/>
                </a:lnTo>
                <a:lnTo>
                  <a:pt x="483" y="3428"/>
                </a:lnTo>
                <a:lnTo>
                  <a:pt x="478" y="3472"/>
                </a:lnTo>
                <a:lnTo>
                  <a:pt x="474" y="3515"/>
                </a:lnTo>
                <a:lnTo>
                  <a:pt x="471" y="3559"/>
                </a:lnTo>
                <a:lnTo>
                  <a:pt x="469" y="3604"/>
                </a:lnTo>
                <a:lnTo>
                  <a:pt x="468" y="3649"/>
                </a:lnTo>
                <a:lnTo>
                  <a:pt x="469" y="3691"/>
                </a:lnTo>
                <a:lnTo>
                  <a:pt x="470" y="3731"/>
                </a:lnTo>
                <a:lnTo>
                  <a:pt x="473" y="3771"/>
                </a:lnTo>
                <a:lnTo>
                  <a:pt x="476" y="3812"/>
                </a:lnTo>
                <a:lnTo>
                  <a:pt x="481" y="3852"/>
                </a:lnTo>
                <a:lnTo>
                  <a:pt x="486" y="3891"/>
                </a:lnTo>
                <a:lnTo>
                  <a:pt x="493" y="3931"/>
                </a:lnTo>
                <a:lnTo>
                  <a:pt x="501" y="3970"/>
                </a:lnTo>
                <a:lnTo>
                  <a:pt x="509" y="4008"/>
                </a:lnTo>
                <a:lnTo>
                  <a:pt x="519" y="4046"/>
                </a:lnTo>
                <a:lnTo>
                  <a:pt x="529" y="4085"/>
                </a:lnTo>
                <a:lnTo>
                  <a:pt x="540" y="4122"/>
                </a:lnTo>
                <a:lnTo>
                  <a:pt x="552" y="4159"/>
                </a:lnTo>
                <a:lnTo>
                  <a:pt x="565" y="4196"/>
                </a:lnTo>
                <a:lnTo>
                  <a:pt x="579" y="4233"/>
                </a:lnTo>
                <a:lnTo>
                  <a:pt x="593" y="4268"/>
                </a:lnTo>
                <a:lnTo>
                  <a:pt x="609" y="4304"/>
                </a:lnTo>
                <a:lnTo>
                  <a:pt x="625" y="4339"/>
                </a:lnTo>
                <a:lnTo>
                  <a:pt x="642" y="4373"/>
                </a:lnTo>
                <a:lnTo>
                  <a:pt x="661" y="4407"/>
                </a:lnTo>
                <a:lnTo>
                  <a:pt x="679" y="4440"/>
                </a:lnTo>
                <a:lnTo>
                  <a:pt x="698" y="4474"/>
                </a:lnTo>
                <a:lnTo>
                  <a:pt x="719" y="4507"/>
                </a:lnTo>
                <a:lnTo>
                  <a:pt x="740" y="4538"/>
                </a:lnTo>
                <a:lnTo>
                  <a:pt x="761" y="4570"/>
                </a:lnTo>
                <a:lnTo>
                  <a:pt x="785" y="4600"/>
                </a:lnTo>
                <a:lnTo>
                  <a:pt x="807" y="4631"/>
                </a:lnTo>
                <a:lnTo>
                  <a:pt x="832" y="4660"/>
                </a:lnTo>
                <a:lnTo>
                  <a:pt x="856" y="4690"/>
                </a:lnTo>
                <a:lnTo>
                  <a:pt x="882" y="4718"/>
                </a:lnTo>
                <a:lnTo>
                  <a:pt x="907" y="4746"/>
                </a:lnTo>
                <a:lnTo>
                  <a:pt x="935" y="4773"/>
                </a:lnTo>
                <a:lnTo>
                  <a:pt x="961" y="4800"/>
                </a:lnTo>
                <a:lnTo>
                  <a:pt x="990" y="4826"/>
                </a:lnTo>
                <a:lnTo>
                  <a:pt x="1018" y="4852"/>
                </a:lnTo>
                <a:lnTo>
                  <a:pt x="1047" y="4876"/>
                </a:lnTo>
                <a:lnTo>
                  <a:pt x="1077" y="4900"/>
                </a:lnTo>
                <a:lnTo>
                  <a:pt x="1107" y="4923"/>
                </a:lnTo>
                <a:lnTo>
                  <a:pt x="1138" y="4946"/>
                </a:lnTo>
                <a:lnTo>
                  <a:pt x="1170" y="4968"/>
                </a:lnTo>
                <a:lnTo>
                  <a:pt x="1201" y="4988"/>
                </a:lnTo>
                <a:lnTo>
                  <a:pt x="1234" y="5009"/>
                </a:lnTo>
                <a:lnTo>
                  <a:pt x="1267" y="5028"/>
                </a:lnTo>
                <a:lnTo>
                  <a:pt x="1300" y="5047"/>
                </a:lnTo>
                <a:lnTo>
                  <a:pt x="1335" y="5065"/>
                </a:lnTo>
                <a:lnTo>
                  <a:pt x="1370" y="5082"/>
                </a:lnTo>
                <a:lnTo>
                  <a:pt x="1404" y="5098"/>
                </a:lnTo>
                <a:lnTo>
                  <a:pt x="1440" y="5114"/>
                </a:lnTo>
                <a:lnTo>
                  <a:pt x="1476" y="5129"/>
                </a:lnTo>
                <a:lnTo>
                  <a:pt x="1512" y="5142"/>
                </a:lnTo>
                <a:lnTo>
                  <a:pt x="1549" y="5155"/>
                </a:lnTo>
                <a:lnTo>
                  <a:pt x="1586" y="5168"/>
                </a:lnTo>
                <a:lnTo>
                  <a:pt x="1623" y="5179"/>
                </a:lnTo>
                <a:lnTo>
                  <a:pt x="1661" y="5189"/>
                </a:lnTo>
                <a:lnTo>
                  <a:pt x="1700" y="5198"/>
                </a:lnTo>
                <a:lnTo>
                  <a:pt x="1738" y="5206"/>
                </a:lnTo>
                <a:lnTo>
                  <a:pt x="1777" y="5214"/>
                </a:lnTo>
                <a:lnTo>
                  <a:pt x="1817" y="5221"/>
                </a:lnTo>
                <a:lnTo>
                  <a:pt x="1855" y="5227"/>
                </a:lnTo>
                <a:lnTo>
                  <a:pt x="1896" y="5231"/>
                </a:lnTo>
                <a:lnTo>
                  <a:pt x="1936" y="5235"/>
                </a:lnTo>
                <a:lnTo>
                  <a:pt x="1977" y="5237"/>
                </a:lnTo>
                <a:lnTo>
                  <a:pt x="2017" y="5239"/>
                </a:lnTo>
                <a:lnTo>
                  <a:pt x="2058" y="5239"/>
                </a:lnTo>
                <a:lnTo>
                  <a:pt x="2099" y="5239"/>
                </a:lnTo>
                <a:lnTo>
                  <a:pt x="2141" y="5237"/>
                </a:lnTo>
                <a:lnTo>
                  <a:pt x="2180" y="5235"/>
                </a:lnTo>
                <a:lnTo>
                  <a:pt x="2221" y="5231"/>
                </a:lnTo>
                <a:lnTo>
                  <a:pt x="2261" y="5227"/>
                </a:lnTo>
                <a:lnTo>
                  <a:pt x="2301" y="5221"/>
                </a:lnTo>
                <a:lnTo>
                  <a:pt x="2339" y="5214"/>
                </a:lnTo>
                <a:lnTo>
                  <a:pt x="2379" y="5206"/>
                </a:lnTo>
                <a:lnTo>
                  <a:pt x="2418" y="5198"/>
                </a:lnTo>
                <a:lnTo>
                  <a:pt x="2456" y="5189"/>
                </a:lnTo>
                <a:lnTo>
                  <a:pt x="2494" y="5179"/>
                </a:lnTo>
                <a:lnTo>
                  <a:pt x="2531" y="5168"/>
                </a:lnTo>
                <a:lnTo>
                  <a:pt x="2569" y="5155"/>
                </a:lnTo>
                <a:lnTo>
                  <a:pt x="2605" y="5142"/>
                </a:lnTo>
                <a:lnTo>
                  <a:pt x="2642" y="5129"/>
                </a:lnTo>
                <a:lnTo>
                  <a:pt x="2678" y="5114"/>
                </a:lnTo>
                <a:lnTo>
                  <a:pt x="2713" y="5098"/>
                </a:lnTo>
                <a:lnTo>
                  <a:pt x="2748" y="5082"/>
                </a:lnTo>
                <a:lnTo>
                  <a:pt x="2783" y="5065"/>
                </a:lnTo>
                <a:lnTo>
                  <a:pt x="2816" y="5047"/>
                </a:lnTo>
                <a:lnTo>
                  <a:pt x="2850" y="5028"/>
                </a:lnTo>
                <a:lnTo>
                  <a:pt x="2883" y="5009"/>
                </a:lnTo>
                <a:lnTo>
                  <a:pt x="2915" y="4988"/>
                </a:lnTo>
                <a:lnTo>
                  <a:pt x="2948" y="4968"/>
                </a:lnTo>
                <a:lnTo>
                  <a:pt x="2979" y="4946"/>
                </a:lnTo>
                <a:lnTo>
                  <a:pt x="3010" y="4923"/>
                </a:lnTo>
                <a:lnTo>
                  <a:pt x="3040" y="4900"/>
                </a:lnTo>
                <a:lnTo>
                  <a:pt x="3070" y="4876"/>
                </a:lnTo>
                <a:lnTo>
                  <a:pt x="3099" y="4852"/>
                </a:lnTo>
                <a:lnTo>
                  <a:pt x="3128" y="4826"/>
                </a:lnTo>
                <a:lnTo>
                  <a:pt x="3155" y="4800"/>
                </a:lnTo>
                <a:lnTo>
                  <a:pt x="3183" y="4773"/>
                </a:lnTo>
                <a:lnTo>
                  <a:pt x="3209" y="4746"/>
                </a:lnTo>
                <a:lnTo>
                  <a:pt x="3236" y="4718"/>
                </a:lnTo>
                <a:lnTo>
                  <a:pt x="3260" y="4690"/>
                </a:lnTo>
                <a:lnTo>
                  <a:pt x="3286" y="4660"/>
                </a:lnTo>
                <a:lnTo>
                  <a:pt x="3309" y="4631"/>
                </a:lnTo>
                <a:lnTo>
                  <a:pt x="3333" y="4600"/>
                </a:lnTo>
                <a:lnTo>
                  <a:pt x="3355" y="4570"/>
                </a:lnTo>
                <a:lnTo>
                  <a:pt x="3376" y="4538"/>
                </a:lnTo>
                <a:lnTo>
                  <a:pt x="3398" y="4507"/>
                </a:lnTo>
                <a:lnTo>
                  <a:pt x="3418" y="4474"/>
                </a:lnTo>
                <a:lnTo>
                  <a:pt x="3438" y="4440"/>
                </a:lnTo>
                <a:lnTo>
                  <a:pt x="3457" y="4407"/>
                </a:lnTo>
                <a:lnTo>
                  <a:pt x="3474" y="4373"/>
                </a:lnTo>
                <a:lnTo>
                  <a:pt x="3492" y="4339"/>
                </a:lnTo>
                <a:lnTo>
                  <a:pt x="3508" y="4304"/>
                </a:lnTo>
                <a:lnTo>
                  <a:pt x="3523" y="4268"/>
                </a:lnTo>
                <a:lnTo>
                  <a:pt x="3538" y="4233"/>
                </a:lnTo>
                <a:lnTo>
                  <a:pt x="3552" y="4196"/>
                </a:lnTo>
                <a:lnTo>
                  <a:pt x="3565" y="4159"/>
                </a:lnTo>
                <a:lnTo>
                  <a:pt x="3577" y="4122"/>
                </a:lnTo>
                <a:lnTo>
                  <a:pt x="3588" y="4085"/>
                </a:lnTo>
                <a:lnTo>
                  <a:pt x="3599" y="4046"/>
                </a:lnTo>
                <a:lnTo>
                  <a:pt x="3608" y="4008"/>
                </a:lnTo>
                <a:lnTo>
                  <a:pt x="3616" y="3970"/>
                </a:lnTo>
                <a:lnTo>
                  <a:pt x="3624" y="3931"/>
                </a:lnTo>
                <a:lnTo>
                  <a:pt x="3630" y="3891"/>
                </a:lnTo>
                <a:lnTo>
                  <a:pt x="3635" y="3852"/>
                </a:lnTo>
                <a:lnTo>
                  <a:pt x="3640" y="3812"/>
                </a:lnTo>
                <a:lnTo>
                  <a:pt x="3643" y="3771"/>
                </a:lnTo>
                <a:lnTo>
                  <a:pt x="3646" y="3731"/>
                </a:lnTo>
                <a:lnTo>
                  <a:pt x="3648" y="3691"/>
                </a:lnTo>
                <a:lnTo>
                  <a:pt x="3648" y="3649"/>
                </a:lnTo>
                <a:lnTo>
                  <a:pt x="3647" y="3601"/>
                </a:lnTo>
                <a:lnTo>
                  <a:pt x="3645" y="3552"/>
                </a:lnTo>
                <a:lnTo>
                  <a:pt x="3642" y="3504"/>
                </a:lnTo>
                <a:lnTo>
                  <a:pt x="3637" y="3457"/>
                </a:lnTo>
                <a:lnTo>
                  <a:pt x="3631" y="3411"/>
                </a:lnTo>
                <a:lnTo>
                  <a:pt x="3623" y="3364"/>
                </a:lnTo>
                <a:lnTo>
                  <a:pt x="3614" y="3318"/>
                </a:lnTo>
                <a:lnTo>
                  <a:pt x="3604" y="3272"/>
                </a:lnTo>
                <a:lnTo>
                  <a:pt x="3591" y="3227"/>
                </a:lnTo>
                <a:lnTo>
                  <a:pt x="3579" y="3182"/>
                </a:lnTo>
                <a:lnTo>
                  <a:pt x="3565" y="3139"/>
                </a:lnTo>
                <a:lnTo>
                  <a:pt x="3550" y="3095"/>
                </a:lnTo>
                <a:lnTo>
                  <a:pt x="3532" y="3052"/>
                </a:lnTo>
                <a:lnTo>
                  <a:pt x="3515" y="3010"/>
                </a:lnTo>
                <a:lnTo>
                  <a:pt x="3496" y="2969"/>
                </a:lnTo>
                <a:lnTo>
                  <a:pt x="3475" y="2928"/>
                </a:lnTo>
                <a:lnTo>
                  <a:pt x="3454" y="2887"/>
                </a:lnTo>
                <a:lnTo>
                  <a:pt x="3431" y="2847"/>
                </a:lnTo>
                <a:lnTo>
                  <a:pt x="3408" y="2809"/>
                </a:lnTo>
                <a:lnTo>
                  <a:pt x="3384" y="2771"/>
                </a:lnTo>
                <a:lnTo>
                  <a:pt x="3358" y="2733"/>
                </a:lnTo>
                <a:lnTo>
                  <a:pt x="3332" y="2697"/>
                </a:lnTo>
                <a:lnTo>
                  <a:pt x="3304" y="2661"/>
                </a:lnTo>
                <a:lnTo>
                  <a:pt x="3276" y="2626"/>
                </a:lnTo>
                <a:lnTo>
                  <a:pt x="3246" y="2592"/>
                </a:lnTo>
                <a:lnTo>
                  <a:pt x="3215" y="2559"/>
                </a:lnTo>
                <a:lnTo>
                  <a:pt x="3184" y="2526"/>
                </a:lnTo>
                <a:lnTo>
                  <a:pt x="3151" y="2495"/>
                </a:lnTo>
                <a:lnTo>
                  <a:pt x="3118" y="2464"/>
                </a:lnTo>
                <a:lnTo>
                  <a:pt x="3084" y="2435"/>
                </a:lnTo>
                <a:lnTo>
                  <a:pt x="3049" y="2406"/>
                </a:lnTo>
                <a:lnTo>
                  <a:pt x="3014" y="2378"/>
                </a:lnTo>
                <a:lnTo>
                  <a:pt x="3666" y="1453"/>
                </a:lnTo>
                <a:lnTo>
                  <a:pt x="3666" y="761"/>
                </a:lnTo>
                <a:lnTo>
                  <a:pt x="2496" y="761"/>
                </a:lnTo>
                <a:lnTo>
                  <a:pt x="2496" y="2121"/>
                </a:lnTo>
                <a:close/>
                <a:moveTo>
                  <a:pt x="3080" y="3649"/>
                </a:moveTo>
                <a:lnTo>
                  <a:pt x="3080" y="3649"/>
                </a:lnTo>
                <a:lnTo>
                  <a:pt x="3079" y="3675"/>
                </a:lnTo>
                <a:lnTo>
                  <a:pt x="3078" y="3702"/>
                </a:lnTo>
                <a:lnTo>
                  <a:pt x="3077" y="3727"/>
                </a:lnTo>
                <a:lnTo>
                  <a:pt x="3074" y="3754"/>
                </a:lnTo>
                <a:lnTo>
                  <a:pt x="3072" y="3779"/>
                </a:lnTo>
                <a:lnTo>
                  <a:pt x="3068" y="3805"/>
                </a:lnTo>
                <a:lnTo>
                  <a:pt x="3064" y="3829"/>
                </a:lnTo>
                <a:lnTo>
                  <a:pt x="3059" y="3855"/>
                </a:lnTo>
                <a:lnTo>
                  <a:pt x="3053" y="3879"/>
                </a:lnTo>
                <a:lnTo>
                  <a:pt x="3047" y="3905"/>
                </a:lnTo>
                <a:lnTo>
                  <a:pt x="3041" y="3928"/>
                </a:lnTo>
                <a:lnTo>
                  <a:pt x="3033" y="3952"/>
                </a:lnTo>
                <a:lnTo>
                  <a:pt x="3026" y="3976"/>
                </a:lnTo>
                <a:lnTo>
                  <a:pt x="3018" y="4000"/>
                </a:lnTo>
                <a:lnTo>
                  <a:pt x="3009" y="4023"/>
                </a:lnTo>
                <a:lnTo>
                  <a:pt x="3000" y="4046"/>
                </a:lnTo>
                <a:lnTo>
                  <a:pt x="2979" y="4091"/>
                </a:lnTo>
                <a:lnTo>
                  <a:pt x="2956" y="4136"/>
                </a:lnTo>
                <a:lnTo>
                  <a:pt x="2931" y="4179"/>
                </a:lnTo>
                <a:lnTo>
                  <a:pt x="2905" y="4219"/>
                </a:lnTo>
                <a:lnTo>
                  <a:pt x="2876" y="4260"/>
                </a:lnTo>
                <a:lnTo>
                  <a:pt x="2846" y="4299"/>
                </a:lnTo>
                <a:lnTo>
                  <a:pt x="2814" y="4335"/>
                </a:lnTo>
                <a:lnTo>
                  <a:pt x="2780" y="4371"/>
                </a:lnTo>
                <a:lnTo>
                  <a:pt x="2745" y="4405"/>
                </a:lnTo>
                <a:lnTo>
                  <a:pt x="2707" y="4437"/>
                </a:lnTo>
                <a:lnTo>
                  <a:pt x="2669" y="4467"/>
                </a:lnTo>
                <a:lnTo>
                  <a:pt x="2629" y="4495"/>
                </a:lnTo>
                <a:lnTo>
                  <a:pt x="2588" y="4522"/>
                </a:lnTo>
                <a:lnTo>
                  <a:pt x="2545" y="4547"/>
                </a:lnTo>
                <a:lnTo>
                  <a:pt x="2500" y="4570"/>
                </a:lnTo>
                <a:lnTo>
                  <a:pt x="2456" y="4590"/>
                </a:lnTo>
                <a:lnTo>
                  <a:pt x="2432" y="4599"/>
                </a:lnTo>
                <a:lnTo>
                  <a:pt x="2410" y="4608"/>
                </a:lnTo>
                <a:lnTo>
                  <a:pt x="2385" y="4617"/>
                </a:lnTo>
                <a:lnTo>
                  <a:pt x="2362" y="4625"/>
                </a:lnTo>
                <a:lnTo>
                  <a:pt x="2337" y="4632"/>
                </a:lnTo>
                <a:lnTo>
                  <a:pt x="2313" y="4638"/>
                </a:lnTo>
                <a:lnTo>
                  <a:pt x="2288" y="4644"/>
                </a:lnTo>
                <a:lnTo>
                  <a:pt x="2264" y="4649"/>
                </a:lnTo>
                <a:lnTo>
                  <a:pt x="2239" y="4654"/>
                </a:lnTo>
                <a:lnTo>
                  <a:pt x="2214" y="4658"/>
                </a:lnTo>
                <a:lnTo>
                  <a:pt x="2189" y="4662"/>
                </a:lnTo>
                <a:lnTo>
                  <a:pt x="2163" y="4665"/>
                </a:lnTo>
                <a:lnTo>
                  <a:pt x="2137" y="4668"/>
                </a:lnTo>
                <a:lnTo>
                  <a:pt x="2111" y="4669"/>
                </a:lnTo>
                <a:lnTo>
                  <a:pt x="2085" y="4670"/>
                </a:lnTo>
                <a:lnTo>
                  <a:pt x="2058" y="4671"/>
                </a:lnTo>
                <a:lnTo>
                  <a:pt x="2032" y="4670"/>
                </a:lnTo>
                <a:lnTo>
                  <a:pt x="2006" y="4669"/>
                </a:lnTo>
                <a:lnTo>
                  <a:pt x="1980" y="4668"/>
                </a:lnTo>
                <a:lnTo>
                  <a:pt x="1954" y="4665"/>
                </a:lnTo>
                <a:lnTo>
                  <a:pt x="1929" y="4662"/>
                </a:lnTo>
                <a:lnTo>
                  <a:pt x="1903" y="4658"/>
                </a:lnTo>
                <a:lnTo>
                  <a:pt x="1878" y="4654"/>
                </a:lnTo>
                <a:lnTo>
                  <a:pt x="1852" y="4649"/>
                </a:lnTo>
                <a:lnTo>
                  <a:pt x="1828" y="4644"/>
                </a:lnTo>
                <a:lnTo>
                  <a:pt x="1804" y="4638"/>
                </a:lnTo>
                <a:lnTo>
                  <a:pt x="1779" y="4632"/>
                </a:lnTo>
                <a:lnTo>
                  <a:pt x="1755" y="4625"/>
                </a:lnTo>
                <a:lnTo>
                  <a:pt x="1731" y="4617"/>
                </a:lnTo>
                <a:lnTo>
                  <a:pt x="1708" y="4608"/>
                </a:lnTo>
                <a:lnTo>
                  <a:pt x="1684" y="4599"/>
                </a:lnTo>
                <a:lnTo>
                  <a:pt x="1661" y="4590"/>
                </a:lnTo>
                <a:lnTo>
                  <a:pt x="1616" y="4570"/>
                </a:lnTo>
                <a:lnTo>
                  <a:pt x="1572" y="4547"/>
                </a:lnTo>
                <a:lnTo>
                  <a:pt x="1530" y="4522"/>
                </a:lnTo>
                <a:lnTo>
                  <a:pt x="1488" y="4495"/>
                </a:lnTo>
                <a:lnTo>
                  <a:pt x="1448" y="4467"/>
                </a:lnTo>
                <a:lnTo>
                  <a:pt x="1409" y="4437"/>
                </a:lnTo>
                <a:lnTo>
                  <a:pt x="1373" y="4405"/>
                </a:lnTo>
                <a:lnTo>
                  <a:pt x="1337" y="4371"/>
                </a:lnTo>
                <a:lnTo>
                  <a:pt x="1303" y="4335"/>
                </a:lnTo>
                <a:lnTo>
                  <a:pt x="1271" y="4299"/>
                </a:lnTo>
                <a:lnTo>
                  <a:pt x="1240" y="4260"/>
                </a:lnTo>
                <a:lnTo>
                  <a:pt x="1212" y="4219"/>
                </a:lnTo>
                <a:lnTo>
                  <a:pt x="1185" y="4179"/>
                </a:lnTo>
                <a:lnTo>
                  <a:pt x="1161" y="4136"/>
                </a:lnTo>
                <a:lnTo>
                  <a:pt x="1138" y="4091"/>
                </a:lnTo>
                <a:lnTo>
                  <a:pt x="1118" y="4046"/>
                </a:lnTo>
                <a:lnTo>
                  <a:pt x="1108" y="4023"/>
                </a:lnTo>
                <a:lnTo>
                  <a:pt x="1100" y="4000"/>
                </a:lnTo>
                <a:lnTo>
                  <a:pt x="1091" y="3976"/>
                </a:lnTo>
                <a:lnTo>
                  <a:pt x="1083" y="3952"/>
                </a:lnTo>
                <a:lnTo>
                  <a:pt x="1076" y="3928"/>
                </a:lnTo>
                <a:lnTo>
                  <a:pt x="1069" y="3905"/>
                </a:lnTo>
                <a:lnTo>
                  <a:pt x="1064" y="3879"/>
                </a:lnTo>
                <a:lnTo>
                  <a:pt x="1058" y="3855"/>
                </a:lnTo>
                <a:lnTo>
                  <a:pt x="1053" y="3829"/>
                </a:lnTo>
                <a:lnTo>
                  <a:pt x="1049" y="3805"/>
                </a:lnTo>
                <a:lnTo>
                  <a:pt x="1046" y="3779"/>
                </a:lnTo>
                <a:lnTo>
                  <a:pt x="1043" y="3754"/>
                </a:lnTo>
                <a:lnTo>
                  <a:pt x="1041" y="3727"/>
                </a:lnTo>
                <a:lnTo>
                  <a:pt x="1038" y="3702"/>
                </a:lnTo>
                <a:lnTo>
                  <a:pt x="1037" y="3675"/>
                </a:lnTo>
                <a:lnTo>
                  <a:pt x="1037" y="3649"/>
                </a:lnTo>
                <a:lnTo>
                  <a:pt x="1037" y="3622"/>
                </a:lnTo>
                <a:lnTo>
                  <a:pt x="1038" y="3597"/>
                </a:lnTo>
                <a:lnTo>
                  <a:pt x="1041" y="3571"/>
                </a:lnTo>
                <a:lnTo>
                  <a:pt x="1043" y="3545"/>
                </a:lnTo>
                <a:lnTo>
                  <a:pt x="1046" y="3520"/>
                </a:lnTo>
                <a:lnTo>
                  <a:pt x="1049" y="3494"/>
                </a:lnTo>
                <a:lnTo>
                  <a:pt x="1053" y="3469"/>
                </a:lnTo>
                <a:lnTo>
                  <a:pt x="1058" y="3444"/>
                </a:lnTo>
                <a:lnTo>
                  <a:pt x="1064" y="3419"/>
                </a:lnTo>
                <a:lnTo>
                  <a:pt x="1069" y="3394"/>
                </a:lnTo>
                <a:lnTo>
                  <a:pt x="1076" y="3370"/>
                </a:lnTo>
                <a:lnTo>
                  <a:pt x="1083" y="3346"/>
                </a:lnTo>
                <a:lnTo>
                  <a:pt x="1091" y="3322"/>
                </a:lnTo>
                <a:lnTo>
                  <a:pt x="1100" y="3299"/>
                </a:lnTo>
                <a:lnTo>
                  <a:pt x="1108" y="3275"/>
                </a:lnTo>
                <a:lnTo>
                  <a:pt x="1118" y="3252"/>
                </a:lnTo>
                <a:lnTo>
                  <a:pt x="1138" y="3207"/>
                </a:lnTo>
                <a:lnTo>
                  <a:pt x="1161" y="3163"/>
                </a:lnTo>
                <a:lnTo>
                  <a:pt x="1185" y="3120"/>
                </a:lnTo>
                <a:lnTo>
                  <a:pt x="1212" y="3079"/>
                </a:lnTo>
                <a:lnTo>
                  <a:pt x="1240" y="3039"/>
                </a:lnTo>
                <a:lnTo>
                  <a:pt x="1271" y="3000"/>
                </a:lnTo>
                <a:lnTo>
                  <a:pt x="1303" y="2963"/>
                </a:lnTo>
                <a:lnTo>
                  <a:pt x="1337" y="2928"/>
                </a:lnTo>
                <a:lnTo>
                  <a:pt x="1373" y="2894"/>
                </a:lnTo>
                <a:lnTo>
                  <a:pt x="1409" y="2862"/>
                </a:lnTo>
                <a:lnTo>
                  <a:pt x="1448" y="2831"/>
                </a:lnTo>
                <a:lnTo>
                  <a:pt x="1488" y="2802"/>
                </a:lnTo>
                <a:lnTo>
                  <a:pt x="1530" y="2776"/>
                </a:lnTo>
                <a:lnTo>
                  <a:pt x="1572" y="2752"/>
                </a:lnTo>
                <a:lnTo>
                  <a:pt x="1616" y="2729"/>
                </a:lnTo>
                <a:lnTo>
                  <a:pt x="1661" y="2709"/>
                </a:lnTo>
                <a:lnTo>
                  <a:pt x="1684" y="2700"/>
                </a:lnTo>
                <a:lnTo>
                  <a:pt x="1708" y="2690"/>
                </a:lnTo>
                <a:lnTo>
                  <a:pt x="1731" y="2682"/>
                </a:lnTo>
                <a:lnTo>
                  <a:pt x="1755" y="2674"/>
                </a:lnTo>
                <a:lnTo>
                  <a:pt x="1779" y="2667"/>
                </a:lnTo>
                <a:lnTo>
                  <a:pt x="1804" y="2661"/>
                </a:lnTo>
                <a:lnTo>
                  <a:pt x="1828" y="2655"/>
                </a:lnTo>
                <a:lnTo>
                  <a:pt x="1852" y="2649"/>
                </a:lnTo>
                <a:lnTo>
                  <a:pt x="1878" y="2645"/>
                </a:lnTo>
                <a:lnTo>
                  <a:pt x="1903" y="2640"/>
                </a:lnTo>
                <a:lnTo>
                  <a:pt x="1929" y="2636"/>
                </a:lnTo>
                <a:lnTo>
                  <a:pt x="1954" y="2633"/>
                </a:lnTo>
                <a:lnTo>
                  <a:pt x="1980" y="2631"/>
                </a:lnTo>
                <a:lnTo>
                  <a:pt x="2006" y="2629"/>
                </a:lnTo>
                <a:lnTo>
                  <a:pt x="2032" y="2628"/>
                </a:lnTo>
                <a:lnTo>
                  <a:pt x="2058" y="2628"/>
                </a:lnTo>
                <a:lnTo>
                  <a:pt x="2085" y="2628"/>
                </a:lnTo>
                <a:lnTo>
                  <a:pt x="2111" y="2629"/>
                </a:lnTo>
                <a:lnTo>
                  <a:pt x="2137" y="2631"/>
                </a:lnTo>
                <a:lnTo>
                  <a:pt x="2163" y="2633"/>
                </a:lnTo>
                <a:lnTo>
                  <a:pt x="2189" y="2636"/>
                </a:lnTo>
                <a:lnTo>
                  <a:pt x="2214" y="2640"/>
                </a:lnTo>
                <a:lnTo>
                  <a:pt x="2239" y="2645"/>
                </a:lnTo>
                <a:lnTo>
                  <a:pt x="2264" y="2649"/>
                </a:lnTo>
                <a:lnTo>
                  <a:pt x="2288" y="2655"/>
                </a:lnTo>
                <a:lnTo>
                  <a:pt x="2313" y="2661"/>
                </a:lnTo>
                <a:lnTo>
                  <a:pt x="2337" y="2667"/>
                </a:lnTo>
                <a:lnTo>
                  <a:pt x="2362" y="2674"/>
                </a:lnTo>
                <a:lnTo>
                  <a:pt x="2385" y="2682"/>
                </a:lnTo>
                <a:lnTo>
                  <a:pt x="2410" y="2690"/>
                </a:lnTo>
                <a:lnTo>
                  <a:pt x="2432" y="2700"/>
                </a:lnTo>
                <a:lnTo>
                  <a:pt x="2456" y="2709"/>
                </a:lnTo>
                <a:lnTo>
                  <a:pt x="2500" y="2729"/>
                </a:lnTo>
                <a:lnTo>
                  <a:pt x="2545" y="2752"/>
                </a:lnTo>
                <a:lnTo>
                  <a:pt x="2588" y="2776"/>
                </a:lnTo>
                <a:lnTo>
                  <a:pt x="2629" y="2802"/>
                </a:lnTo>
                <a:lnTo>
                  <a:pt x="2669" y="2831"/>
                </a:lnTo>
                <a:lnTo>
                  <a:pt x="2707" y="2862"/>
                </a:lnTo>
                <a:lnTo>
                  <a:pt x="2745" y="2894"/>
                </a:lnTo>
                <a:lnTo>
                  <a:pt x="2780" y="2928"/>
                </a:lnTo>
                <a:lnTo>
                  <a:pt x="2814" y="2963"/>
                </a:lnTo>
                <a:lnTo>
                  <a:pt x="2846" y="3000"/>
                </a:lnTo>
                <a:lnTo>
                  <a:pt x="2876" y="3039"/>
                </a:lnTo>
                <a:lnTo>
                  <a:pt x="2905" y="3079"/>
                </a:lnTo>
                <a:lnTo>
                  <a:pt x="2931" y="3120"/>
                </a:lnTo>
                <a:lnTo>
                  <a:pt x="2956" y="3163"/>
                </a:lnTo>
                <a:lnTo>
                  <a:pt x="2979" y="3207"/>
                </a:lnTo>
                <a:lnTo>
                  <a:pt x="3000" y="3252"/>
                </a:lnTo>
                <a:lnTo>
                  <a:pt x="3009" y="3275"/>
                </a:lnTo>
                <a:lnTo>
                  <a:pt x="3018" y="3299"/>
                </a:lnTo>
                <a:lnTo>
                  <a:pt x="3026" y="3322"/>
                </a:lnTo>
                <a:lnTo>
                  <a:pt x="3033" y="3346"/>
                </a:lnTo>
                <a:lnTo>
                  <a:pt x="3041" y="3370"/>
                </a:lnTo>
                <a:lnTo>
                  <a:pt x="3047" y="3394"/>
                </a:lnTo>
                <a:lnTo>
                  <a:pt x="3053" y="3419"/>
                </a:lnTo>
                <a:lnTo>
                  <a:pt x="3059" y="3444"/>
                </a:lnTo>
                <a:lnTo>
                  <a:pt x="3064" y="3469"/>
                </a:lnTo>
                <a:lnTo>
                  <a:pt x="3068" y="3494"/>
                </a:lnTo>
                <a:lnTo>
                  <a:pt x="3072" y="3520"/>
                </a:lnTo>
                <a:lnTo>
                  <a:pt x="3074" y="3545"/>
                </a:lnTo>
                <a:lnTo>
                  <a:pt x="3077" y="3571"/>
                </a:lnTo>
                <a:lnTo>
                  <a:pt x="3078" y="3597"/>
                </a:lnTo>
                <a:lnTo>
                  <a:pt x="3079" y="3622"/>
                </a:lnTo>
                <a:lnTo>
                  <a:pt x="3080" y="3649"/>
                </a:lnTo>
                <a:close/>
                <a:moveTo>
                  <a:pt x="0" y="0"/>
                </a:moveTo>
                <a:lnTo>
                  <a:pt x="0" y="462"/>
                </a:lnTo>
                <a:lnTo>
                  <a:pt x="4116" y="462"/>
                </a:lnTo>
                <a:lnTo>
                  <a:pt x="4116" y="0"/>
                </a:lnTo>
                <a:lnTo>
                  <a:pt x="0" y="0"/>
                </a:lnTo>
                <a:close/>
                <a:moveTo>
                  <a:pt x="2024" y="2698"/>
                </a:moveTo>
                <a:lnTo>
                  <a:pt x="1820" y="3321"/>
                </a:lnTo>
                <a:lnTo>
                  <a:pt x="1165" y="3321"/>
                </a:lnTo>
                <a:lnTo>
                  <a:pt x="1159" y="3321"/>
                </a:lnTo>
                <a:lnTo>
                  <a:pt x="1154" y="3323"/>
                </a:lnTo>
                <a:lnTo>
                  <a:pt x="1149" y="3325"/>
                </a:lnTo>
                <a:lnTo>
                  <a:pt x="1143" y="3328"/>
                </a:lnTo>
                <a:lnTo>
                  <a:pt x="1139" y="3331"/>
                </a:lnTo>
                <a:lnTo>
                  <a:pt x="1135" y="3335"/>
                </a:lnTo>
                <a:lnTo>
                  <a:pt x="1133" y="3340"/>
                </a:lnTo>
                <a:lnTo>
                  <a:pt x="1130" y="3345"/>
                </a:lnTo>
                <a:lnTo>
                  <a:pt x="1129" y="3352"/>
                </a:lnTo>
                <a:lnTo>
                  <a:pt x="1129" y="3357"/>
                </a:lnTo>
                <a:lnTo>
                  <a:pt x="1129" y="3363"/>
                </a:lnTo>
                <a:lnTo>
                  <a:pt x="1130" y="3368"/>
                </a:lnTo>
                <a:lnTo>
                  <a:pt x="1132" y="3373"/>
                </a:lnTo>
                <a:lnTo>
                  <a:pt x="1135" y="3378"/>
                </a:lnTo>
                <a:lnTo>
                  <a:pt x="1139" y="3382"/>
                </a:lnTo>
                <a:lnTo>
                  <a:pt x="1143" y="3386"/>
                </a:lnTo>
                <a:lnTo>
                  <a:pt x="1673" y="3772"/>
                </a:lnTo>
                <a:lnTo>
                  <a:pt x="1469" y="4400"/>
                </a:lnTo>
                <a:lnTo>
                  <a:pt x="1468" y="4405"/>
                </a:lnTo>
                <a:lnTo>
                  <a:pt x="1467" y="4411"/>
                </a:lnTo>
                <a:lnTo>
                  <a:pt x="1468" y="4416"/>
                </a:lnTo>
                <a:lnTo>
                  <a:pt x="1469" y="4422"/>
                </a:lnTo>
                <a:lnTo>
                  <a:pt x="1471" y="4427"/>
                </a:lnTo>
                <a:lnTo>
                  <a:pt x="1475" y="4431"/>
                </a:lnTo>
                <a:lnTo>
                  <a:pt x="1479" y="4436"/>
                </a:lnTo>
                <a:lnTo>
                  <a:pt x="1483" y="4439"/>
                </a:lnTo>
                <a:lnTo>
                  <a:pt x="1488" y="4442"/>
                </a:lnTo>
                <a:lnTo>
                  <a:pt x="1493" y="4444"/>
                </a:lnTo>
                <a:lnTo>
                  <a:pt x="1498" y="4446"/>
                </a:lnTo>
                <a:lnTo>
                  <a:pt x="1504" y="4446"/>
                </a:lnTo>
                <a:lnTo>
                  <a:pt x="1509" y="4446"/>
                </a:lnTo>
                <a:lnTo>
                  <a:pt x="1515" y="4444"/>
                </a:lnTo>
                <a:lnTo>
                  <a:pt x="1520" y="4442"/>
                </a:lnTo>
                <a:lnTo>
                  <a:pt x="1525" y="4439"/>
                </a:lnTo>
                <a:lnTo>
                  <a:pt x="2058" y="4052"/>
                </a:lnTo>
                <a:lnTo>
                  <a:pt x="2591" y="4439"/>
                </a:lnTo>
                <a:lnTo>
                  <a:pt x="2596" y="4442"/>
                </a:lnTo>
                <a:lnTo>
                  <a:pt x="2601" y="4444"/>
                </a:lnTo>
                <a:lnTo>
                  <a:pt x="2606" y="4446"/>
                </a:lnTo>
                <a:lnTo>
                  <a:pt x="2612" y="4446"/>
                </a:lnTo>
                <a:lnTo>
                  <a:pt x="2617" y="4446"/>
                </a:lnTo>
                <a:lnTo>
                  <a:pt x="2623" y="4444"/>
                </a:lnTo>
                <a:lnTo>
                  <a:pt x="2628" y="4442"/>
                </a:lnTo>
                <a:lnTo>
                  <a:pt x="2633" y="4439"/>
                </a:lnTo>
                <a:lnTo>
                  <a:pt x="2638" y="4436"/>
                </a:lnTo>
                <a:lnTo>
                  <a:pt x="2641" y="4431"/>
                </a:lnTo>
                <a:lnTo>
                  <a:pt x="2644" y="4427"/>
                </a:lnTo>
                <a:lnTo>
                  <a:pt x="2646" y="4422"/>
                </a:lnTo>
                <a:lnTo>
                  <a:pt x="2648" y="4416"/>
                </a:lnTo>
                <a:lnTo>
                  <a:pt x="2648" y="4411"/>
                </a:lnTo>
                <a:lnTo>
                  <a:pt x="2648" y="4405"/>
                </a:lnTo>
                <a:lnTo>
                  <a:pt x="2646" y="4400"/>
                </a:lnTo>
                <a:lnTo>
                  <a:pt x="2442" y="3772"/>
                </a:lnTo>
                <a:lnTo>
                  <a:pt x="2973" y="3386"/>
                </a:lnTo>
                <a:lnTo>
                  <a:pt x="2977" y="3382"/>
                </a:lnTo>
                <a:lnTo>
                  <a:pt x="2981" y="3378"/>
                </a:lnTo>
                <a:lnTo>
                  <a:pt x="2984" y="3373"/>
                </a:lnTo>
                <a:lnTo>
                  <a:pt x="2986" y="3368"/>
                </a:lnTo>
                <a:lnTo>
                  <a:pt x="2987" y="3363"/>
                </a:lnTo>
                <a:lnTo>
                  <a:pt x="2988" y="3357"/>
                </a:lnTo>
                <a:lnTo>
                  <a:pt x="2987" y="3352"/>
                </a:lnTo>
                <a:lnTo>
                  <a:pt x="2986" y="3345"/>
                </a:lnTo>
                <a:lnTo>
                  <a:pt x="2984" y="3340"/>
                </a:lnTo>
                <a:lnTo>
                  <a:pt x="2981" y="3335"/>
                </a:lnTo>
                <a:lnTo>
                  <a:pt x="2977" y="3331"/>
                </a:lnTo>
                <a:lnTo>
                  <a:pt x="2973" y="3328"/>
                </a:lnTo>
                <a:lnTo>
                  <a:pt x="2968" y="3325"/>
                </a:lnTo>
                <a:lnTo>
                  <a:pt x="2963" y="3323"/>
                </a:lnTo>
                <a:lnTo>
                  <a:pt x="2958" y="3321"/>
                </a:lnTo>
                <a:lnTo>
                  <a:pt x="2952" y="3321"/>
                </a:lnTo>
                <a:lnTo>
                  <a:pt x="2296" y="3321"/>
                </a:lnTo>
                <a:lnTo>
                  <a:pt x="2093" y="2698"/>
                </a:lnTo>
                <a:lnTo>
                  <a:pt x="2091" y="2691"/>
                </a:lnTo>
                <a:lnTo>
                  <a:pt x="2088" y="2687"/>
                </a:lnTo>
                <a:lnTo>
                  <a:pt x="2084" y="2682"/>
                </a:lnTo>
                <a:lnTo>
                  <a:pt x="2080" y="2679"/>
                </a:lnTo>
                <a:lnTo>
                  <a:pt x="2075" y="2676"/>
                </a:lnTo>
                <a:lnTo>
                  <a:pt x="2069" y="2674"/>
                </a:lnTo>
                <a:lnTo>
                  <a:pt x="2064" y="2673"/>
                </a:lnTo>
                <a:lnTo>
                  <a:pt x="2058" y="2672"/>
                </a:lnTo>
                <a:lnTo>
                  <a:pt x="2053" y="2673"/>
                </a:lnTo>
                <a:lnTo>
                  <a:pt x="2047" y="2674"/>
                </a:lnTo>
                <a:lnTo>
                  <a:pt x="2042" y="2676"/>
                </a:lnTo>
                <a:lnTo>
                  <a:pt x="2037" y="2679"/>
                </a:lnTo>
                <a:lnTo>
                  <a:pt x="2033" y="2682"/>
                </a:lnTo>
                <a:lnTo>
                  <a:pt x="2030" y="2687"/>
                </a:lnTo>
                <a:lnTo>
                  <a:pt x="2027" y="2691"/>
                </a:lnTo>
                <a:lnTo>
                  <a:pt x="2024" y="2698"/>
                </a:lnTo>
                <a:close/>
              </a:path>
            </a:pathLst>
          </a:custGeom>
          <a:noFill/>
          <a:ln>
            <a:solidFill>
              <a:srgbClr val="02B8C3"/>
            </a:solidFill>
          </a:ln>
        </p:spPr>
        <p:txBody>
          <a:bodyPr/>
          <a:lstStyle/>
          <a:p>
            <a:endParaRPr lang="zh-CN" altLang="en-US">
              <a:solidFill>
                <a:schemeClr val="bg1">
                  <a:lumMod val="65000"/>
                </a:schemeClr>
              </a:solidFill>
              <a:cs typeface="+mn-ea"/>
              <a:sym typeface="+mn-lt"/>
            </a:endParaRPr>
          </a:p>
        </p:txBody>
      </p:sp>
      <p:sp>
        <p:nvSpPr>
          <p:cNvPr id="15" name="PA_KSO_Shape_10"/>
          <p:cNvSpPr>
            <a:spLocks/>
          </p:cNvSpPr>
          <p:nvPr>
            <p:custDataLst>
              <p:tags r:id="rId10"/>
            </p:custDataLst>
          </p:nvPr>
        </p:nvSpPr>
        <p:spPr bwMode="auto">
          <a:xfrm>
            <a:off x="3988272" y="1748697"/>
            <a:ext cx="1198983" cy="1200984"/>
          </a:xfrm>
          <a:custGeom>
            <a:avLst/>
            <a:gdLst>
              <a:gd name="T0" fmla="*/ 1677554 w 4408"/>
              <a:gd name="T1" fmla="*/ 780497 h 4408"/>
              <a:gd name="T2" fmla="*/ 1588217 w 4408"/>
              <a:gd name="T3" fmla="*/ 591639 h 4408"/>
              <a:gd name="T4" fmla="*/ 1608502 w 4408"/>
              <a:gd name="T5" fmla="*/ 502180 h 4408"/>
              <a:gd name="T6" fmla="*/ 1696976 w 4408"/>
              <a:gd name="T7" fmla="*/ 375555 h 4408"/>
              <a:gd name="T8" fmla="*/ 1554554 w 4408"/>
              <a:gd name="T9" fmla="*/ 213924 h 4408"/>
              <a:gd name="T10" fmla="*/ 1473848 w 4408"/>
              <a:gd name="T11" fmla="*/ 222135 h 4408"/>
              <a:gd name="T12" fmla="*/ 1343079 w 4408"/>
              <a:gd name="T13" fmla="*/ 316780 h 4408"/>
              <a:gd name="T14" fmla="*/ 1147142 w 4408"/>
              <a:gd name="T15" fmla="*/ 246336 h 4408"/>
              <a:gd name="T16" fmla="*/ 1097941 w 4408"/>
              <a:gd name="T17" fmla="*/ 168978 h 4408"/>
              <a:gd name="T18" fmla="*/ 1070752 w 4408"/>
              <a:gd name="T19" fmla="*/ 16855 h 4408"/>
              <a:gd name="T20" fmla="*/ 856688 w 4408"/>
              <a:gd name="T21" fmla="*/ 3025 h 4408"/>
              <a:gd name="T22" fmla="*/ 805761 w 4408"/>
              <a:gd name="T23" fmla="*/ 65690 h 4408"/>
              <a:gd name="T24" fmla="*/ 779866 w 4408"/>
              <a:gd name="T25" fmla="*/ 225592 h 4408"/>
              <a:gd name="T26" fmla="*/ 591266 w 4408"/>
              <a:gd name="T27" fmla="*/ 314619 h 4408"/>
              <a:gd name="T28" fmla="*/ 502360 w 4408"/>
              <a:gd name="T29" fmla="*/ 294739 h 4408"/>
              <a:gd name="T30" fmla="*/ 375044 w 4408"/>
              <a:gd name="T31" fmla="*/ 206145 h 4408"/>
              <a:gd name="T32" fmla="*/ 214064 w 4408"/>
              <a:gd name="T33" fmla="*/ 348328 h 4408"/>
              <a:gd name="T34" fmla="*/ 221833 w 4408"/>
              <a:gd name="T35" fmla="*/ 428711 h 4408"/>
              <a:gd name="T36" fmla="*/ 316780 w 4408"/>
              <a:gd name="T37" fmla="*/ 560091 h 4408"/>
              <a:gd name="T38" fmla="*/ 246001 w 4408"/>
              <a:gd name="T39" fmla="*/ 756728 h 4408"/>
              <a:gd name="T40" fmla="*/ 168748 w 4408"/>
              <a:gd name="T41" fmla="*/ 805563 h 4408"/>
              <a:gd name="T42" fmla="*/ 16832 w 4408"/>
              <a:gd name="T43" fmla="*/ 832357 h 4408"/>
              <a:gd name="T44" fmla="*/ 3453 w 4408"/>
              <a:gd name="T45" fmla="*/ 1047577 h 4408"/>
              <a:gd name="T46" fmla="*/ 65600 w 4408"/>
              <a:gd name="T47" fmla="*/ 1098573 h 4408"/>
              <a:gd name="T48" fmla="*/ 225717 w 4408"/>
              <a:gd name="T49" fmla="*/ 1124935 h 4408"/>
              <a:gd name="T50" fmla="*/ 314191 w 4408"/>
              <a:gd name="T51" fmla="*/ 1313361 h 4408"/>
              <a:gd name="T52" fmla="*/ 294338 w 4408"/>
              <a:gd name="T53" fmla="*/ 1402820 h 4408"/>
              <a:gd name="T54" fmla="*/ 205864 w 4408"/>
              <a:gd name="T55" fmla="*/ 1529445 h 4408"/>
              <a:gd name="T56" fmla="*/ 348286 w 4408"/>
              <a:gd name="T57" fmla="*/ 1691076 h 4408"/>
              <a:gd name="T58" fmla="*/ 428560 w 4408"/>
              <a:gd name="T59" fmla="*/ 1682865 h 4408"/>
              <a:gd name="T60" fmla="*/ 559329 w 4408"/>
              <a:gd name="T61" fmla="*/ 1588220 h 4408"/>
              <a:gd name="T62" fmla="*/ 755698 w 4408"/>
              <a:gd name="T63" fmla="*/ 1658664 h 4408"/>
              <a:gd name="T64" fmla="*/ 804467 w 4408"/>
              <a:gd name="T65" fmla="*/ 1736886 h 4408"/>
              <a:gd name="T66" fmla="*/ 831656 w 4408"/>
              <a:gd name="T67" fmla="*/ 1888578 h 4408"/>
              <a:gd name="T68" fmla="*/ 1046152 w 4408"/>
              <a:gd name="T69" fmla="*/ 1901543 h 4408"/>
              <a:gd name="T70" fmla="*/ 1097510 w 4408"/>
              <a:gd name="T71" fmla="*/ 1839310 h 4408"/>
              <a:gd name="T72" fmla="*/ 1123405 w 4408"/>
              <a:gd name="T73" fmla="*/ 1679840 h 4408"/>
              <a:gd name="T74" fmla="*/ 1311574 w 4408"/>
              <a:gd name="T75" fmla="*/ 1590813 h 4408"/>
              <a:gd name="T76" fmla="*/ 1400911 w 4408"/>
              <a:gd name="T77" fmla="*/ 1610693 h 4408"/>
              <a:gd name="T78" fmla="*/ 1527364 w 4408"/>
              <a:gd name="T79" fmla="*/ 1699288 h 4408"/>
              <a:gd name="T80" fmla="*/ 1688776 w 4408"/>
              <a:gd name="T81" fmla="*/ 1556672 h 4408"/>
              <a:gd name="T82" fmla="*/ 1681007 w 4408"/>
              <a:gd name="T83" fmla="*/ 1475856 h 4408"/>
              <a:gd name="T84" fmla="*/ 1586059 w 4408"/>
              <a:gd name="T85" fmla="*/ 1344909 h 4408"/>
              <a:gd name="T86" fmla="*/ 1656407 w 4408"/>
              <a:gd name="T87" fmla="*/ 1148705 h 4408"/>
              <a:gd name="T88" fmla="*/ 1734092 w 4408"/>
              <a:gd name="T89" fmla="*/ 1099437 h 4408"/>
              <a:gd name="T90" fmla="*/ 1886008 w 4408"/>
              <a:gd name="T91" fmla="*/ 1072211 h 4408"/>
              <a:gd name="T92" fmla="*/ 1899387 w 4408"/>
              <a:gd name="T93" fmla="*/ 857423 h 4408"/>
              <a:gd name="T94" fmla="*/ 1836808 w 4408"/>
              <a:gd name="T95" fmla="*/ 805995 h 4408"/>
              <a:gd name="T96" fmla="*/ 1281363 w 4408"/>
              <a:gd name="T97" fmla="*/ 1111106 h 4408"/>
              <a:gd name="T98" fmla="*/ 1141100 w 4408"/>
              <a:gd name="T99" fmla="*/ 1265390 h 4408"/>
              <a:gd name="T100" fmla="*/ 951636 w 4408"/>
              <a:gd name="T101" fmla="*/ 1318547 h 4408"/>
              <a:gd name="T102" fmla="*/ 747066 w 4408"/>
              <a:gd name="T103" fmla="*/ 1256315 h 4408"/>
              <a:gd name="T104" fmla="*/ 614139 w 4408"/>
              <a:gd name="T105" fmla="*/ 1095116 h 4408"/>
              <a:gd name="T106" fmla="*/ 589539 w 4408"/>
              <a:gd name="T107" fmla="*/ 896318 h 4408"/>
              <a:gd name="T108" fmla="*/ 680603 w 4408"/>
              <a:gd name="T109" fmla="*/ 706164 h 4408"/>
              <a:gd name="T110" fmla="*/ 860140 w 4408"/>
              <a:gd name="T111" fmla="*/ 597689 h 4408"/>
              <a:gd name="T112" fmla="*/ 1060394 w 4408"/>
              <a:gd name="T113" fmla="*/ 602443 h 4408"/>
              <a:gd name="T114" fmla="*/ 1233458 w 4408"/>
              <a:gd name="T115" fmla="*/ 719561 h 4408"/>
              <a:gd name="T116" fmla="*/ 1315458 w 4408"/>
              <a:gd name="T117" fmla="*/ 914901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noFill/>
          <a:ln>
            <a:solidFill>
              <a:schemeClr val="accent1">
                <a:lumMod val="75000"/>
              </a:schemeClr>
            </a:solidFill>
          </a:ln>
        </p:spPr>
        <p:txBody>
          <a:bodyPr/>
          <a:lstStyle/>
          <a:p>
            <a:endParaRPr lang="zh-CN" altLang="en-US">
              <a:solidFill>
                <a:schemeClr val="bg1">
                  <a:lumMod val="65000"/>
                </a:schemeClr>
              </a:solidFill>
              <a:cs typeface="+mn-ea"/>
              <a:sym typeface="+mn-lt"/>
            </a:endParaRPr>
          </a:p>
        </p:txBody>
      </p:sp>
      <p:sp>
        <p:nvSpPr>
          <p:cNvPr id="16" name="出品 19"/>
          <p:cNvSpPr txBox="1"/>
          <p:nvPr>
            <p:custDataLst>
              <p:tags r:id="rId11"/>
            </p:custDataLst>
          </p:nvPr>
        </p:nvSpPr>
        <p:spPr>
          <a:xfrm>
            <a:off x="1497908" y="3041311"/>
            <a:ext cx="1377300" cy="369332"/>
          </a:xfrm>
          <a:prstGeom prst="rect">
            <a:avLst/>
          </a:prstGeom>
          <a:noFill/>
        </p:spPr>
        <p:txBody>
          <a:bodyPr wrap="none" rtlCol="0">
            <a:spAutoFit/>
          </a:bodyPr>
          <a:lstStyle/>
          <a:p>
            <a:r>
              <a:rPr lang="en-US" altLang="zh-CN" dirty="0">
                <a:solidFill>
                  <a:schemeClr val="bg1">
                    <a:lumMod val="65000"/>
                  </a:schemeClr>
                </a:solidFill>
                <a:cs typeface="+mn-ea"/>
                <a:sym typeface="+mn-lt"/>
              </a:rPr>
              <a:t>KEYWORD</a:t>
            </a:r>
            <a:endParaRPr lang="zh-CN" altLang="en-US" dirty="0">
              <a:solidFill>
                <a:schemeClr val="bg1">
                  <a:lumMod val="65000"/>
                </a:schemeClr>
              </a:solidFill>
              <a:cs typeface="+mn-ea"/>
              <a:sym typeface="+mn-lt"/>
            </a:endParaRPr>
          </a:p>
        </p:txBody>
      </p:sp>
      <p:sp>
        <p:nvSpPr>
          <p:cNvPr id="17" name="出品 20"/>
          <p:cNvSpPr txBox="1"/>
          <p:nvPr>
            <p:custDataLst>
              <p:tags r:id="rId12"/>
            </p:custDataLst>
          </p:nvPr>
        </p:nvSpPr>
        <p:spPr>
          <a:xfrm>
            <a:off x="3952131" y="3041311"/>
            <a:ext cx="1377300" cy="369332"/>
          </a:xfrm>
          <a:prstGeom prst="rect">
            <a:avLst/>
          </a:prstGeom>
          <a:noFill/>
        </p:spPr>
        <p:txBody>
          <a:bodyPr wrap="none" rtlCol="0">
            <a:spAutoFit/>
          </a:bodyPr>
          <a:lstStyle/>
          <a:p>
            <a:r>
              <a:rPr lang="en-US" altLang="zh-CN" dirty="0">
                <a:solidFill>
                  <a:schemeClr val="bg1">
                    <a:lumMod val="65000"/>
                  </a:schemeClr>
                </a:solidFill>
                <a:cs typeface="+mn-ea"/>
                <a:sym typeface="+mn-lt"/>
              </a:rPr>
              <a:t>KEYWORD</a:t>
            </a:r>
            <a:endParaRPr lang="zh-CN" altLang="en-US" dirty="0">
              <a:solidFill>
                <a:schemeClr val="bg1">
                  <a:lumMod val="65000"/>
                </a:schemeClr>
              </a:solidFill>
              <a:cs typeface="+mn-ea"/>
              <a:sym typeface="+mn-lt"/>
            </a:endParaRPr>
          </a:p>
        </p:txBody>
      </p:sp>
      <p:sp>
        <p:nvSpPr>
          <p:cNvPr id="18" name="P品 21"/>
          <p:cNvSpPr txBox="1"/>
          <p:nvPr>
            <p:custDataLst>
              <p:tags r:id="rId13"/>
            </p:custDataLst>
          </p:nvPr>
        </p:nvSpPr>
        <p:spPr>
          <a:xfrm>
            <a:off x="3988272" y="5608156"/>
            <a:ext cx="1377300" cy="369332"/>
          </a:xfrm>
          <a:prstGeom prst="rect">
            <a:avLst/>
          </a:prstGeom>
          <a:noFill/>
        </p:spPr>
        <p:txBody>
          <a:bodyPr wrap="none" rtlCol="0">
            <a:spAutoFit/>
          </a:bodyPr>
          <a:lstStyle/>
          <a:p>
            <a:r>
              <a:rPr lang="en-US" altLang="zh-CN" dirty="0">
                <a:solidFill>
                  <a:schemeClr val="bg1">
                    <a:lumMod val="65000"/>
                  </a:schemeClr>
                </a:solidFill>
                <a:cs typeface="+mn-ea"/>
                <a:sym typeface="+mn-lt"/>
              </a:rPr>
              <a:t>KEYWORD</a:t>
            </a:r>
            <a:endParaRPr lang="zh-CN" altLang="en-US" dirty="0">
              <a:solidFill>
                <a:schemeClr val="bg1">
                  <a:lumMod val="65000"/>
                </a:schemeClr>
              </a:solidFill>
              <a:cs typeface="+mn-ea"/>
              <a:sym typeface="+mn-lt"/>
            </a:endParaRPr>
          </a:p>
        </p:txBody>
      </p:sp>
      <p:sp>
        <p:nvSpPr>
          <p:cNvPr id="19" name="22"/>
          <p:cNvSpPr txBox="1"/>
          <p:nvPr>
            <p:custDataLst>
              <p:tags r:id="rId14"/>
            </p:custDataLst>
          </p:nvPr>
        </p:nvSpPr>
        <p:spPr>
          <a:xfrm>
            <a:off x="1424978" y="5608156"/>
            <a:ext cx="1377300" cy="369332"/>
          </a:xfrm>
          <a:prstGeom prst="rect">
            <a:avLst/>
          </a:prstGeom>
          <a:noFill/>
        </p:spPr>
        <p:txBody>
          <a:bodyPr wrap="none" rtlCol="0">
            <a:spAutoFit/>
          </a:bodyPr>
          <a:lstStyle/>
          <a:p>
            <a:r>
              <a:rPr lang="en-US" altLang="zh-CN" dirty="0">
                <a:solidFill>
                  <a:schemeClr val="bg1">
                    <a:lumMod val="65000"/>
                  </a:schemeClr>
                </a:solidFill>
                <a:cs typeface="+mn-ea"/>
                <a:sym typeface="+mn-lt"/>
              </a:rPr>
              <a:t>KEYWORD</a:t>
            </a:r>
            <a:endParaRPr lang="zh-CN" altLang="en-US" dirty="0">
              <a:solidFill>
                <a:schemeClr val="bg1">
                  <a:lumMod val="65000"/>
                </a:schemeClr>
              </a:solidFill>
              <a:cs typeface="+mn-ea"/>
              <a:sym typeface="+mn-lt"/>
            </a:endParaRPr>
          </a:p>
        </p:txBody>
      </p:sp>
      <p:sp>
        <p:nvSpPr>
          <p:cNvPr id="20" name="PA_KSO_Shape_15"/>
          <p:cNvSpPr/>
          <p:nvPr>
            <p:custDataLst>
              <p:tags r:id="rId15"/>
            </p:custDataLst>
          </p:nvPr>
        </p:nvSpPr>
        <p:spPr>
          <a:xfrm>
            <a:off x="6828960" y="285371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22" name="PA_KSO_Shape_16"/>
          <p:cNvSpPr/>
          <p:nvPr>
            <p:custDataLst>
              <p:tags r:id="rId16"/>
            </p:custDataLst>
          </p:nvPr>
        </p:nvSpPr>
        <p:spPr>
          <a:xfrm>
            <a:off x="6828960" y="429714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23" name="PA_KSO_Shape_17"/>
          <p:cNvSpPr/>
          <p:nvPr>
            <p:custDataLst>
              <p:tags r:id="rId17"/>
            </p:custDataLst>
          </p:nvPr>
        </p:nvSpPr>
        <p:spPr>
          <a:xfrm>
            <a:off x="6828960" y="5740578"/>
            <a:ext cx="473819" cy="473819"/>
          </a:xfrm>
          <a:custGeom>
            <a:avLst/>
            <a:gdLst>
              <a:gd name="connsiteX0" fmla="*/ 422617 w 720080"/>
              <a:gd name="connsiteY0" fmla="*/ 167125 h 720080"/>
              <a:gd name="connsiteX1" fmla="*/ 392320 w 720080"/>
              <a:gd name="connsiteY1" fmla="*/ 179675 h 720080"/>
              <a:gd name="connsiteX2" fmla="*/ 392320 w 720080"/>
              <a:gd name="connsiteY2" fmla="*/ 240270 h 720080"/>
              <a:gd name="connsiteX3" fmla="*/ 470117 w 720080"/>
              <a:gd name="connsiteY3" fmla="*/ 318067 h 720080"/>
              <a:gd name="connsiteX4" fmla="*/ 151276 w 720080"/>
              <a:gd name="connsiteY4" fmla="*/ 318067 h 720080"/>
              <a:gd name="connsiteX5" fmla="*/ 108429 w 720080"/>
              <a:gd name="connsiteY5" fmla="*/ 360915 h 720080"/>
              <a:gd name="connsiteX6" fmla="*/ 151276 w 720080"/>
              <a:gd name="connsiteY6" fmla="*/ 403762 h 720080"/>
              <a:gd name="connsiteX7" fmla="*/ 467182 w 720080"/>
              <a:gd name="connsiteY7" fmla="*/ 403762 h 720080"/>
              <a:gd name="connsiteX8" fmla="*/ 391132 w 720080"/>
              <a:gd name="connsiteY8" fmla="*/ 479811 h 720080"/>
              <a:gd name="connsiteX9" fmla="*/ 391132 w 720080"/>
              <a:gd name="connsiteY9" fmla="*/ 540406 h 720080"/>
              <a:gd name="connsiteX10" fmla="*/ 451727 w 720080"/>
              <a:gd name="connsiteY10" fmla="*/ 540406 h 720080"/>
              <a:gd name="connsiteX11" fmla="*/ 597086 w 720080"/>
              <a:gd name="connsiteY11" fmla="*/ 395048 h 720080"/>
              <a:gd name="connsiteX12" fmla="*/ 603450 w 720080"/>
              <a:gd name="connsiteY12" fmla="*/ 388459 h 720080"/>
              <a:gd name="connsiteX13" fmla="*/ 605656 w 720080"/>
              <a:gd name="connsiteY13" fmla="*/ 385654 h 720080"/>
              <a:gd name="connsiteX14" fmla="*/ 607314 w 720080"/>
              <a:gd name="connsiteY14" fmla="*/ 381802 h 720080"/>
              <a:gd name="connsiteX15" fmla="*/ 611651 w 720080"/>
              <a:gd name="connsiteY15" fmla="*/ 359975 h 720080"/>
              <a:gd name="connsiteX16" fmla="*/ 607314 w 720080"/>
              <a:gd name="connsiteY16" fmla="*/ 338148 h 720080"/>
              <a:gd name="connsiteX17" fmla="*/ 604581 w 720080"/>
              <a:gd name="connsiteY17" fmla="*/ 333055 h 720080"/>
              <a:gd name="connsiteX18" fmla="*/ 603896 w 720080"/>
              <a:gd name="connsiteY18" fmla="*/ 331821 h 720080"/>
              <a:gd name="connsiteX19" fmla="*/ 598273 w 720080"/>
              <a:gd name="connsiteY19" fmla="*/ 325033 h 720080"/>
              <a:gd name="connsiteX20" fmla="*/ 452915 w 720080"/>
              <a:gd name="connsiteY20" fmla="*/ 179675 h 720080"/>
              <a:gd name="connsiteX21" fmla="*/ 422617 w 720080"/>
              <a:gd name="connsiteY21" fmla="*/ 167125 h 720080"/>
              <a:gd name="connsiteX22" fmla="*/ 360040 w 720080"/>
              <a:gd name="connsiteY22" fmla="*/ 0 h 720080"/>
              <a:gd name="connsiteX23" fmla="*/ 720080 w 720080"/>
              <a:gd name="connsiteY23" fmla="*/ 360040 h 720080"/>
              <a:gd name="connsiteX24" fmla="*/ 360040 w 720080"/>
              <a:gd name="connsiteY24" fmla="*/ 720080 h 720080"/>
              <a:gd name="connsiteX25" fmla="*/ 0 w 720080"/>
              <a:gd name="connsiteY25" fmla="*/ 360040 h 720080"/>
              <a:gd name="connsiteX26" fmla="*/ 360040 w 720080"/>
              <a:gd name="connsiteY26" fmla="*/ 0 h 720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20080" h="720080">
                <a:moveTo>
                  <a:pt x="422617" y="167125"/>
                </a:moveTo>
                <a:cubicBezTo>
                  <a:pt x="411652" y="167125"/>
                  <a:pt x="400686" y="171308"/>
                  <a:pt x="392320" y="179675"/>
                </a:cubicBezTo>
                <a:cubicBezTo>
                  <a:pt x="375587" y="196408"/>
                  <a:pt x="375587" y="223537"/>
                  <a:pt x="392320" y="240270"/>
                </a:cubicBezTo>
                <a:lnTo>
                  <a:pt x="470117" y="318067"/>
                </a:lnTo>
                <a:lnTo>
                  <a:pt x="151276" y="318067"/>
                </a:lnTo>
                <a:cubicBezTo>
                  <a:pt x="127612" y="318067"/>
                  <a:pt x="108429" y="337251"/>
                  <a:pt x="108429" y="360915"/>
                </a:cubicBezTo>
                <a:cubicBezTo>
                  <a:pt x="108429" y="384578"/>
                  <a:pt x="127612" y="403762"/>
                  <a:pt x="151276" y="403762"/>
                </a:cubicBezTo>
                <a:lnTo>
                  <a:pt x="467182" y="403762"/>
                </a:lnTo>
                <a:lnTo>
                  <a:pt x="391132" y="479811"/>
                </a:lnTo>
                <a:cubicBezTo>
                  <a:pt x="374399" y="496544"/>
                  <a:pt x="374399" y="523674"/>
                  <a:pt x="391132" y="540406"/>
                </a:cubicBezTo>
                <a:cubicBezTo>
                  <a:pt x="407865" y="557139"/>
                  <a:pt x="434994" y="557139"/>
                  <a:pt x="451727" y="540406"/>
                </a:cubicBezTo>
                <a:lnTo>
                  <a:pt x="597086" y="395048"/>
                </a:lnTo>
                <a:cubicBezTo>
                  <a:pt x="599177" y="392957"/>
                  <a:pt x="601484" y="390703"/>
                  <a:pt x="603450" y="388459"/>
                </a:cubicBezTo>
                <a:lnTo>
                  <a:pt x="605656" y="385654"/>
                </a:lnTo>
                <a:lnTo>
                  <a:pt x="607314" y="381802"/>
                </a:lnTo>
                <a:cubicBezTo>
                  <a:pt x="610052" y="375572"/>
                  <a:pt x="611651" y="368060"/>
                  <a:pt x="611651" y="359975"/>
                </a:cubicBezTo>
                <a:cubicBezTo>
                  <a:pt x="611651" y="351890"/>
                  <a:pt x="610052" y="344378"/>
                  <a:pt x="607314" y="338148"/>
                </a:cubicBezTo>
                <a:lnTo>
                  <a:pt x="604581" y="333055"/>
                </a:lnTo>
                <a:lnTo>
                  <a:pt x="603896" y="331821"/>
                </a:lnTo>
                <a:cubicBezTo>
                  <a:pt x="602248" y="329405"/>
                  <a:pt x="600365" y="327125"/>
                  <a:pt x="598273" y="325033"/>
                </a:cubicBezTo>
                <a:lnTo>
                  <a:pt x="452915" y="179675"/>
                </a:lnTo>
                <a:cubicBezTo>
                  <a:pt x="444548" y="171308"/>
                  <a:pt x="433583" y="167125"/>
                  <a:pt x="422617" y="167125"/>
                </a:cubicBezTo>
                <a:close/>
                <a:moveTo>
                  <a:pt x="360040" y="0"/>
                </a:moveTo>
                <a:cubicBezTo>
                  <a:pt x="558885" y="0"/>
                  <a:pt x="720080" y="161195"/>
                  <a:pt x="720080" y="360040"/>
                </a:cubicBezTo>
                <a:cubicBezTo>
                  <a:pt x="720080" y="558885"/>
                  <a:pt x="558885" y="720080"/>
                  <a:pt x="360040" y="720080"/>
                </a:cubicBezTo>
                <a:cubicBezTo>
                  <a:pt x="161195" y="720080"/>
                  <a:pt x="0" y="558885"/>
                  <a:pt x="0" y="360040"/>
                </a:cubicBezTo>
                <a:cubicBezTo>
                  <a:pt x="0" y="161195"/>
                  <a:pt x="161195" y="0"/>
                  <a:pt x="360040" y="0"/>
                </a:cubicBezTo>
                <a:close/>
              </a:path>
            </a:pathLst>
          </a:cu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24" name="出品 26"/>
          <p:cNvSpPr txBox="1"/>
          <p:nvPr>
            <p:custDataLst>
              <p:tags r:id="rId18"/>
            </p:custDataLst>
          </p:nvPr>
        </p:nvSpPr>
        <p:spPr>
          <a:xfrm>
            <a:off x="7409781" y="1375820"/>
            <a:ext cx="1407758" cy="369332"/>
          </a:xfrm>
          <a:prstGeom prst="rect">
            <a:avLst/>
          </a:prstGeom>
          <a:noFill/>
        </p:spPr>
        <p:txBody>
          <a:bodyPr wrap="none" rtlCol="0">
            <a:spAutoFit/>
          </a:bodyPr>
          <a:lstStyle/>
          <a:p>
            <a:r>
              <a:rPr lang="en-US" altLang="zh-CN" b="1" dirty="0">
                <a:solidFill>
                  <a:schemeClr val="bg1">
                    <a:lumMod val="65000"/>
                  </a:schemeClr>
                </a:solidFill>
                <a:cs typeface="+mn-ea"/>
                <a:sym typeface="+mn-lt"/>
              </a:rPr>
              <a:t>KEYWORD</a:t>
            </a:r>
            <a:endParaRPr lang="zh-CN" altLang="en-US" b="1" dirty="0">
              <a:solidFill>
                <a:schemeClr val="bg1">
                  <a:lumMod val="65000"/>
                </a:schemeClr>
              </a:solidFill>
              <a:cs typeface="+mn-ea"/>
              <a:sym typeface="+mn-lt"/>
            </a:endParaRPr>
          </a:p>
        </p:txBody>
      </p:sp>
      <p:sp>
        <p:nvSpPr>
          <p:cNvPr id="25" name="品 15"/>
          <p:cNvSpPr txBox="1"/>
          <p:nvPr>
            <p:custDataLst>
              <p:tags r:id="rId19"/>
            </p:custDataLst>
          </p:nvPr>
        </p:nvSpPr>
        <p:spPr>
          <a:xfrm>
            <a:off x="7409781" y="1647197"/>
            <a:ext cx="4305340" cy="613694"/>
          </a:xfrm>
          <a:prstGeom prst="rect">
            <a:avLst/>
          </a:prstGeom>
          <a:noFill/>
        </p:spPr>
        <p:txBody>
          <a:bodyPr wrap="square" rtlCol="0">
            <a:spAutoFit/>
          </a:bodyPr>
          <a:lstStyle/>
          <a:p>
            <a:pPr>
              <a:lnSpc>
                <a:spcPct val="150000"/>
              </a:lnSpc>
            </a:pPr>
            <a:r>
              <a:rPr lang="zh-CN" altLang="en-US" sz="1200" dirty="0">
                <a:solidFill>
                  <a:schemeClr val="bg1">
                    <a:lumMod val="65000"/>
                  </a:schemeClr>
                </a:solidFill>
                <a:cs typeface="+mn-ea"/>
                <a:sym typeface="+mn-lt"/>
              </a:rPr>
              <a:t>这里输入简单的文字概述这里输入简单字概述这里输入简单简单的文字概述这里输入简单</a:t>
            </a:r>
          </a:p>
        </p:txBody>
      </p:sp>
      <p:sp>
        <p:nvSpPr>
          <p:cNvPr id="26" name="品 28"/>
          <p:cNvSpPr txBox="1"/>
          <p:nvPr>
            <p:custDataLst>
              <p:tags r:id="rId20"/>
            </p:custDataLst>
          </p:nvPr>
        </p:nvSpPr>
        <p:spPr>
          <a:xfrm>
            <a:off x="7409781" y="2578662"/>
            <a:ext cx="1407758" cy="369332"/>
          </a:xfrm>
          <a:prstGeom prst="rect">
            <a:avLst/>
          </a:prstGeom>
          <a:noFill/>
        </p:spPr>
        <p:txBody>
          <a:bodyPr wrap="none" rtlCol="0">
            <a:spAutoFit/>
          </a:bodyPr>
          <a:lstStyle/>
          <a:p>
            <a:r>
              <a:rPr lang="en-US" altLang="zh-CN" b="1" dirty="0">
                <a:solidFill>
                  <a:schemeClr val="bg1">
                    <a:lumMod val="65000"/>
                  </a:schemeClr>
                </a:solidFill>
                <a:cs typeface="+mn-ea"/>
                <a:sym typeface="+mn-lt"/>
              </a:rPr>
              <a:t>KEYWORD</a:t>
            </a:r>
            <a:endParaRPr lang="zh-CN" altLang="en-US" b="1" dirty="0">
              <a:solidFill>
                <a:schemeClr val="bg1">
                  <a:lumMod val="65000"/>
                </a:schemeClr>
              </a:solidFill>
              <a:cs typeface="+mn-ea"/>
              <a:sym typeface="+mn-lt"/>
            </a:endParaRPr>
          </a:p>
        </p:txBody>
      </p:sp>
      <p:sp>
        <p:nvSpPr>
          <p:cNvPr id="27" name="PA15"/>
          <p:cNvSpPr txBox="1"/>
          <p:nvPr>
            <p:custDataLst>
              <p:tags r:id="rId21"/>
            </p:custDataLst>
          </p:nvPr>
        </p:nvSpPr>
        <p:spPr>
          <a:xfrm>
            <a:off x="7409781" y="2850039"/>
            <a:ext cx="4305340" cy="613694"/>
          </a:xfrm>
          <a:prstGeom prst="rect">
            <a:avLst/>
          </a:prstGeom>
          <a:noFill/>
        </p:spPr>
        <p:txBody>
          <a:bodyPr wrap="square" rtlCol="0">
            <a:spAutoFit/>
          </a:bodyPr>
          <a:lstStyle/>
          <a:p>
            <a:pPr>
              <a:lnSpc>
                <a:spcPct val="150000"/>
              </a:lnSpc>
            </a:pPr>
            <a:r>
              <a:rPr lang="zh-CN" altLang="en-US" sz="1200" dirty="0">
                <a:solidFill>
                  <a:schemeClr val="bg1">
                    <a:lumMod val="65000"/>
                  </a:schemeClr>
                </a:solidFill>
                <a:cs typeface="+mn-ea"/>
                <a:sym typeface="+mn-lt"/>
              </a:rPr>
              <a:t>这里输入简单的文字概述这里输入简单字概述这里输入简单简单的文字概述这里输入简单</a:t>
            </a:r>
          </a:p>
        </p:txBody>
      </p:sp>
      <p:sp>
        <p:nvSpPr>
          <p:cNvPr id="28" name="30"/>
          <p:cNvSpPr txBox="1"/>
          <p:nvPr>
            <p:custDataLst>
              <p:tags r:id="rId22"/>
            </p:custDataLst>
          </p:nvPr>
        </p:nvSpPr>
        <p:spPr>
          <a:xfrm>
            <a:off x="7409781" y="3927816"/>
            <a:ext cx="1407758" cy="369332"/>
          </a:xfrm>
          <a:prstGeom prst="rect">
            <a:avLst/>
          </a:prstGeom>
          <a:noFill/>
        </p:spPr>
        <p:txBody>
          <a:bodyPr wrap="none" rtlCol="0">
            <a:spAutoFit/>
          </a:bodyPr>
          <a:lstStyle/>
          <a:p>
            <a:r>
              <a:rPr lang="en-US" altLang="zh-CN" b="1" dirty="0">
                <a:solidFill>
                  <a:schemeClr val="bg1">
                    <a:lumMod val="65000"/>
                  </a:schemeClr>
                </a:solidFill>
                <a:cs typeface="+mn-ea"/>
                <a:sym typeface="+mn-lt"/>
              </a:rPr>
              <a:t>KEYWORD</a:t>
            </a:r>
            <a:endParaRPr lang="zh-CN" altLang="en-US" b="1" dirty="0">
              <a:solidFill>
                <a:schemeClr val="bg1">
                  <a:lumMod val="65000"/>
                </a:schemeClr>
              </a:solidFill>
              <a:cs typeface="+mn-ea"/>
              <a:sym typeface="+mn-lt"/>
            </a:endParaRPr>
          </a:p>
        </p:txBody>
      </p:sp>
      <p:sp>
        <p:nvSpPr>
          <p:cNvPr id="29" name="15"/>
          <p:cNvSpPr txBox="1"/>
          <p:nvPr>
            <p:custDataLst>
              <p:tags r:id="rId23"/>
            </p:custDataLst>
          </p:nvPr>
        </p:nvSpPr>
        <p:spPr>
          <a:xfrm>
            <a:off x="7409781" y="4199193"/>
            <a:ext cx="4305340" cy="613694"/>
          </a:xfrm>
          <a:prstGeom prst="rect">
            <a:avLst/>
          </a:prstGeom>
          <a:noFill/>
        </p:spPr>
        <p:txBody>
          <a:bodyPr wrap="square" rtlCol="0">
            <a:spAutoFit/>
          </a:bodyPr>
          <a:lstStyle/>
          <a:p>
            <a:pPr>
              <a:lnSpc>
                <a:spcPct val="150000"/>
              </a:lnSpc>
            </a:pPr>
            <a:r>
              <a:rPr lang="zh-CN" altLang="en-US" sz="1200" dirty="0">
                <a:solidFill>
                  <a:schemeClr val="bg1">
                    <a:lumMod val="65000"/>
                  </a:schemeClr>
                </a:solidFill>
                <a:cs typeface="+mn-ea"/>
                <a:sym typeface="+mn-lt"/>
              </a:rPr>
              <a:t>这里输入简单的文字概述这里输入简单字概述这里输入简单简单的文字概述这里输入简单</a:t>
            </a:r>
          </a:p>
        </p:txBody>
      </p:sp>
      <p:sp>
        <p:nvSpPr>
          <p:cNvPr id="30" name="品 32"/>
          <p:cNvSpPr txBox="1"/>
          <p:nvPr>
            <p:custDataLst>
              <p:tags r:id="rId24"/>
            </p:custDataLst>
          </p:nvPr>
        </p:nvSpPr>
        <p:spPr>
          <a:xfrm>
            <a:off x="7409781" y="5351577"/>
            <a:ext cx="1407758" cy="369332"/>
          </a:xfrm>
          <a:prstGeom prst="rect">
            <a:avLst/>
          </a:prstGeom>
          <a:noFill/>
        </p:spPr>
        <p:txBody>
          <a:bodyPr wrap="none" rtlCol="0">
            <a:spAutoFit/>
          </a:bodyPr>
          <a:lstStyle/>
          <a:p>
            <a:r>
              <a:rPr lang="en-US" altLang="zh-CN" b="1" dirty="0">
                <a:solidFill>
                  <a:schemeClr val="bg1">
                    <a:lumMod val="65000"/>
                  </a:schemeClr>
                </a:solidFill>
                <a:cs typeface="+mn-ea"/>
                <a:sym typeface="+mn-lt"/>
              </a:rPr>
              <a:t>KEYWORD</a:t>
            </a:r>
            <a:endParaRPr lang="zh-CN" altLang="en-US" b="1" dirty="0">
              <a:solidFill>
                <a:schemeClr val="bg1">
                  <a:lumMod val="65000"/>
                </a:schemeClr>
              </a:solidFill>
              <a:cs typeface="+mn-ea"/>
              <a:sym typeface="+mn-lt"/>
            </a:endParaRPr>
          </a:p>
        </p:txBody>
      </p:sp>
      <p:sp>
        <p:nvSpPr>
          <p:cNvPr id="31" name="15"/>
          <p:cNvSpPr txBox="1"/>
          <p:nvPr>
            <p:custDataLst>
              <p:tags r:id="rId25"/>
            </p:custDataLst>
          </p:nvPr>
        </p:nvSpPr>
        <p:spPr>
          <a:xfrm>
            <a:off x="7409781" y="5622954"/>
            <a:ext cx="4305340" cy="613694"/>
          </a:xfrm>
          <a:prstGeom prst="rect">
            <a:avLst/>
          </a:prstGeom>
          <a:noFill/>
        </p:spPr>
        <p:txBody>
          <a:bodyPr wrap="square" rtlCol="0">
            <a:spAutoFit/>
          </a:bodyPr>
          <a:lstStyle/>
          <a:p>
            <a:pPr>
              <a:lnSpc>
                <a:spcPct val="150000"/>
              </a:lnSpc>
            </a:pPr>
            <a:r>
              <a:rPr lang="zh-CN" altLang="en-US" sz="1200" dirty="0">
                <a:solidFill>
                  <a:schemeClr val="bg1">
                    <a:lumMod val="65000"/>
                  </a:schemeClr>
                </a:solidFill>
                <a:cs typeface="+mn-ea"/>
                <a:sym typeface="+mn-lt"/>
              </a:rPr>
              <a:t>这里输入简单的文字概述这里输入简单字概述这里输入简单简单的文字概述这里输入简单</a:t>
            </a:r>
          </a:p>
        </p:txBody>
      </p:sp>
    </p:spTree>
    <p:extLst>
      <p:ext uri="{BB962C8B-B14F-4D97-AF65-F5344CB8AC3E}">
        <p14:creationId xmlns:p14="http://schemas.microsoft.com/office/powerpoint/2010/main" val="2597986811"/>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par>
                                <p:cTn id="26" presetID="10" presetClass="entr" presetSubtype="0" fill="hold" grpId="0" nodeType="withEffect">
                                  <p:stCondLst>
                                    <p:cond delay="140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160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15"/>
                                        </p:tgtEl>
                                        <p:attrNameLst>
                                          <p:attrName>style.visibility</p:attrName>
                                        </p:attrNameLst>
                                      </p:cBhvr>
                                      <p:to>
                                        <p:strVal val="visible"/>
                                      </p:to>
                                    </p:set>
                                    <p:animEffect transition="in" filter="fade">
                                      <p:cBhvr>
                                        <p:cTn id="34" dur="500"/>
                                        <p:tgtEl>
                                          <p:spTgt spid="15"/>
                                        </p:tgtEl>
                                      </p:cBhvr>
                                    </p:animEffect>
                                  </p:childTnLst>
                                </p:cTn>
                              </p:par>
                              <p:par>
                                <p:cTn id="35" presetID="10" presetClass="entr" presetSubtype="0" fill="hold" grpId="0" nodeType="withEffect">
                                  <p:stCondLst>
                                    <p:cond delay="200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par>
                                <p:cTn id="38" presetID="10" presetClass="entr" presetSubtype="0" fill="hold" grpId="0" nodeType="withEffect">
                                  <p:stCondLst>
                                    <p:cond delay="22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par>
                                <p:cTn id="41" presetID="10" presetClass="entr" presetSubtype="0" fill="hold" grpId="0" nodeType="withEffect">
                                  <p:stCondLst>
                                    <p:cond delay="240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260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grpId="0" nodeType="withEffect">
                                  <p:stCondLst>
                                    <p:cond delay="280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500"/>
                                        <p:tgtEl>
                                          <p:spTgt spid="22"/>
                                        </p:tgtEl>
                                      </p:cBhvr>
                                    </p:animEffect>
                                  </p:childTnLst>
                                </p:cTn>
                              </p:par>
                              <p:par>
                                <p:cTn id="53" presetID="10" presetClass="entr" presetSubtype="0" fill="hold" grpId="0" nodeType="withEffect">
                                  <p:stCondLst>
                                    <p:cond delay="320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par>
                                <p:cTn id="56" presetID="10" presetClass="entr" presetSubtype="0" fill="hold" grpId="0" nodeType="withEffect">
                                  <p:stCondLst>
                                    <p:cond delay="34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par>
                                <p:cTn id="59" presetID="10" presetClass="entr" presetSubtype="0" fill="hold" grpId="0" nodeType="withEffect">
                                  <p:stCondLst>
                                    <p:cond delay="360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childTnLst>
                                </p:cTn>
                              </p:par>
                              <p:par>
                                <p:cTn id="62" presetID="10" presetClass="entr" presetSubtype="0" fill="hold" grpId="0" nodeType="withEffect">
                                  <p:stCondLst>
                                    <p:cond delay="380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500"/>
                                        <p:tgtEl>
                                          <p:spTgt spid="26"/>
                                        </p:tgtEl>
                                      </p:cBhvr>
                                    </p:animEffect>
                                  </p:childTnLst>
                                </p:cTn>
                              </p:par>
                              <p:par>
                                <p:cTn id="65" presetID="10" presetClass="entr" presetSubtype="0" fill="hold" grpId="0" nodeType="withEffect">
                                  <p:stCondLst>
                                    <p:cond delay="400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par>
                                <p:cTn id="68" presetID="10" presetClass="entr" presetSubtype="0" fill="hold" grpId="0" nodeType="withEffect">
                                  <p:stCondLst>
                                    <p:cond delay="420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par>
                                <p:cTn id="71" presetID="10" presetClass="entr" presetSubtype="0" fill="hold" grpId="0" nodeType="withEffect">
                                  <p:stCondLst>
                                    <p:cond delay="440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500"/>
                                        <p:tgtEl>
                                          <p:spTgt spid="29"/>
                                        </p:tgtEl>
                                      </p:cBhvr>
                                    </p:animEffect>
                                  </p:childTnLst>
                                </p:cTn>
                              </p:par>
                              <p:par>
                                <p:cTn id="74" presetID="10" presetClass="entr" presetSubtype="0" fill="hold" grpId="0" nodeType="withEffect">
                                  <p:stCondLst>
                                    <p:cond delay="460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500"/>
                                        <p:tgtEl>
                                          <p:spTgt spid="30"/>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autoUpdateAnimBg="0"/>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P spid="20" grpId="0" animBg="1"/>
      <p:bldP spid="22" grpId="0" animBg="1"/>
      <p:bldP spid="23" grpId="0" animBg="1"/>
      <p:bldP spid="24" grpId="0"/>
      <p:bldP spid="25" grpId="0"/>
      <p:bldP spid="26" grpId="0"/>
      <p:bldP spid="27" grpId="0"/>
      <p:bldP spid="28" grpId="0"/>
      <p:bldP spid="29"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955330" y="2052463"/>
            <a:ext cx="10341322" cy="3478128"/>
            <a:chOff x="1146636" y="1400448"/>
            <a:chExt cx="6735470" cy="2265362"/>
          </a:xfrm>
        </p:grpSpPr>
        <p:grpSp>
          <p:nvGrpSpPr>
            <p:cNvPr id="8" name="组合 7"/>
            <p:cNvGrpSpPr/>
            <p:nvPr/>
          </p:nvGrpSpPr>
          <p:grpSpPr>
            <a:xfrm>
              <a:off x="3268663" y="1400448"/>
              <a:ext cx="2527300" cy="2265362"/>
              <a:chOff x="3268663" y="1400448"/>
              <a:chExt cx="2527300" cy="2265362"/>
            </a:xfrm>
            <a:solidFill>
              <a:srgbClr val="EEECE1">
                <a:lumMod val="50000"/>
              </a:srgbClr>
            </a:solidFill>
          </p:grpSpPr>
          <p:sp>
            <p:nvSpPr>
              <p:cNvPr id="14" name="Isosceles Triangle 1"/>
              <p:cNvSpPr/>
              <p:nvPr/>
            </p:nvSpPr>
            <p:spPr>
              <a:xfrm>
                <a:off x="3995738" y="2121173"/>
                <a:ext cx="1152525" cy="992187"/>
              </a:xfrm>
              <a:prstGeom prst="triangle">
                <a:avLst/>
              </a:prstGeom>
              <a:noFill/>
              <a:ln w="25400" cap="flat" cmpd="sng" algn="ctr">
                <a:solidFill>
                  <a:schemeClr val="accent1">
                    <a:lumMod val="7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cs typeface="+mn-ea"/>
                  <a:sym typeface="+mn-lt"/>
                </a:endParaRPr>
              </a:p>
            </p:txBody>
          </p:sp>
          <p:sp>
            <p:nvSpPr>
              <p:cNvPr id="15" name="Oval 2"/>
              <p:cNvSpPr/>
              <p:nvPr/>
            </p:nvSpPr>
            <p:spPr>
              <a:xfrm>
                <a:off x="4067175" y="1400448"/>
                <a:ext cx="1009650" cy="1008062"/>
              </a:xfrm>
              <a:prstGeom prst="ellipse">
                <a:avLst/>
              </a:prstGeom>
              <a:noFill/>
              <a:ln w="38100"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cs typeface="+mn-ea"/>
                  <a:sym typeface="+mn-lt"/>
                </a:endParaRPr>
              </a:p>
            </p:txBody>
          </p:sp>
          <p:sp>
            <p:nvSpPr>
              <p:cNvPr id="16" name="Oval 29"/>
              <p:cNvSpPr/>
              <p:nvPr/>
            </p:nvSpPr>
            <p:spPr>
              <a:xfrm>
                <a:off x="4787900" y="2657748"/>
                <a:ext cx="1008063" cy="1008062"/>
              </a:xfrm>
              <a:prstGeom prst="ellipse">
                <a:avLst/>
              </a:prstGeom>
              <a:noFill/>
              <a:ln w="38100"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cs typeface="+mn-ea"/>
                  <a:sym typeface="+mn-lt"/>
                </a:endParaRPr>
              </a:p>
            </p:txBody>
          </p:sp>
          <p:sp>
            <p:nvSpPr>
              <p:cNvPr id="17" name="Oval 31"/>
              <p:cNvSpPr/>
              <p:nvPr/>
            </p:nvSpPr>
            <p:spPr>
              <a:xfrm>
                <a:off x="3268663" y="2657748"/>
                <a:ext cx="1008062" cy="1008062"/>
              </a:xfrm>
              <a:prstGeom prst="ellipse">
                <a:avLst/>
              </a:prstGeom>
              <a:noFill/>
              <a:ln w="38100"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2800" b="0" i="0" u="none" strike="noStrike" kern="0" cap="none" spc="0" normalizeH="0" baseline="0" noProof="0">
                  <a:ln>
                    <a:noFill/>
                  </a:ln>
                  <a:solidFill>
                    <a:schemeClr val="bg1">
                      <a:lumMod val="65000"/>
                    </a:schemeClr>
                  </a:solidFill>
                  <a:effectLst/>
                  <a:uLnTx/>
                  <a:uFillTx/>
                  <a:cs typeface="+mn-ea"/>
                  <a:sym typeface="+mn-lt"/>
                </a:endParaRPr>
              </a:p>
            </p:txBody>
          </p:sp>
        </p:grpSp>
        <p:sp>
          <p:nvSpPr>
            <p:cNvPr id="9" name="Rectangle 52"/>
            <p:cNvSpPr>
              <a:spLocks noChangeArrowheads="1"/>
            </p:cNvSpPr>
            <p:nvPr/>
          </p:nvSpPr>
          <p:spPr bwMode="auto">
            <a:xfrm>
              <a:off x="6073944" y="1729054"/>
              <a:ext cx="1808162" cy="189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cs typeface="+mn-ea"/>
                  <a:sym typeface="+mn-lt"/>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65000"/>
                  </a:schemeClr>
                </a:solidFill>
                <a:effectLst/>
                <a:uLnTx/>
                <a:uFillTx/>
                <a:cs typeface="+mn-ea"/>
                <a:sym typeface="+mn-lt"/>
              </a:endParaRPr>
            </a:p>
          </p:txBody>
        </p:sp>
        <p:sp>
          <p:nvSpPr>
            <p:cNvPr id="10" name="Rectangle 64"/>
            <p:cNvSpPr>
              <a:spLocks noChangeArrowheads="1"/>
            </p:cNvSpPr>
            <p:nvPr/>
          </p:nvSpPr>
          <p:spPr bwMode="auto">
            <a:xfrm>
              <a:off x="1146636" y="1729054"/>
              <a:ext cx="1808163" cy="1896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defTabSz="914400" eaLnBrk="1" fontAlgn="auto" latinLnBrk="0" hangingPunct="1">
                <a:lnSpc>
                  <a:spcPct val="140000"/>
                </a:lnSpc>
                <a:spcBef>
                  <a:spcPts val="0"/>
                </a:spcBef>
                <a:spcAft>
                  <a:spcPts val="0"/>
                </a:spcAft>
                <a:buClrTx/>
                <a:buSzTx/>
                <a:buFontTx/>
                <a:buNone/>
                <a:tabLst/>
                <a:defRPr/>
              </a:pPr>
              <a:r>
                <a:rPr kumimoji="0" lang="zh-CN" altLang="en-US" sz="1200" b="0" i="0" u="none" strike="noStrike" kern="0" cap="none" spc="0" normalizeH="0" baseline="0" noProof="0" dirty="0">
                  <a:ln>
                    <a:noFill/>
                  </a:ln>
                  <a:solidFill>
                    <a:schemeClr val="bg1">
                      <a:lumMod val="65000"/>
                    </a:schemeClr>
                  </a:solidFill>
                  <a:effectLst/>
                  <a:uLnTx/>
                  <a:uFillTx/>
                  <a:cs typeface="+mn-ea"/>
                  <a:sym typeface="+mn-lt"/>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a:t>
              </a:r>
              <a:endParaRPr kumimoji="0" lang="en-US" altLang="zh-CN" sz="1200" b="0" i="0" u="none" strike="noStrike" kern="0" cap="none" spc="0" normalizeH="0" baseline="0" noProof="0" dirty="0">
                <a:ln>
                  <a:noFill/>
                </a:ln>
                <a:solidFill>
                  <a:schemeClr val="bg1">
                    <a:lumMod val="65000"/>
                  </a:schemeClr>
                </a:solidFill>
                <a:effectLst/>
                <a:uLnTx/>
                <a:uFillTx/>
                <a:cs typeface="+mn-ea"/>
                <a:sym typeface="+mn-lt"/>
              </a:endParaRPr>
            </a:p>
          </p:txBody>
        </p:sp>
        <p:sp>
          <p:nvSpPr>
            <p:cNvPr id="11" name="矩形 10"/>
            <p:cNvSpPr/>
            <p:nvPr/>
          </p:nvSpPr>
          <p:spPr>
            <a:xfrm>
              <a:off x="4248834" y="1751841"/>
              <a:ext cx="588015" cy="340782"/>
            </a:xfrm>
            <a:prstGeom prst="rect">
              <a:avLst/>
            </a:prstGeom>
          </p:spPr>
          <p:txBody>
            <a:bodyPr wrap="none">
              <a:spAutoFit/>
            </a:bodyPr>
            <a:lstStyle/>
            <a:p>
              <a:r>
                <a:rPr lang="zh-CN" altLang="en-US" sz="2800" dirty="0">
                  <a:solidFill>
                    <a:schemeClr val="bg1">
                      <a:lumMod val="65000"/>
                    </a:schemeClr>
                  </a:solidFill>
                  <a:cs typeface="+mn-ea"/>
                  <a:sym typeface="+mn-lt"/>
                </a:rPr>
                <a:t>标题</a:t>
              </a:r>
            </a:p>
          </p:txBody>
        </p:sp>
        <p:sp>
          <p:nvSpPr>
            <p:cNvPr id="12" name="矩形 11"/>
            <p:cNvSpPr/>
            <p:nvPr/>
          </p:nvSpPr>
          <p:spPr>
            <a:xfrm>
              <a:off x="3449528" y="2977113"/>
              <a:ext cx="588015" cy="340782"/>
            </a:xfrm>
            <a:prstGeom prst="rect">
              <a:avLst/>
            </a:prstGeom>
          </p:spPr>
          <p:txBody>
            <a:bodyPr wrap="none">
              <a:spAutoFit/>
            </a:bodyPr>
            <a:lstStyle/>
            <a:p>
              <a:r>
                <a:rPr lang="zh-CN" altLang="en-US" sz="2800" dirty="0">
                  <a:solidFill>
                    <a:schemeClr val="bg1">
                      <a:lumMod val="65000"/>
                    </a:schemeClr>
                  </a:solidFill>
                  <a:cs typeface="+mn-ea"/>
                  <a:sym typeface="+mn-lt"/>
                </a:rPr>
                <a:t>标题</a:t>
              </a:r>
            </a:p>
          </p:txBody>
        </p:sp>
        <p:sp>
          <p:nvSpPr>
            <p:cNvPr id="13" name="矩形 12"/>
            <p:cNvSpPr/>
            <p:nvPr/>
          </p:nvSpPr>
          <p:spPr>
            <a:xfrm>
              <a:off x="5058867" y="3058818"/>
              <a:ext cx="588015" cy="340782"/>
            </a:xfrm>
            <a:prstGeom prst="rect">
              <a:avLst/>
            </a:prstGeom>
          </p:spPr>
          <p:txBody>
            <a:bodyPr wrap="none">
              <a:spAutoFit/>
            </a:bodyPr>
            <a:lstStyle/>
            <a:p>
              <a:r>
                <a:rPr lang="zh-CN" altLang="en-US" sz="2800" dirty="0">
                  <a:solidFill>
                    <a:schemeClr val="bg1">
                      <a:lumMod val="65000"/>
                    </a:schemeClr>
                  </a:solidFill>
                  <a:cs typeface="+mn-ea"/>
                  <a:sym typeface="+mn-lt"/>
                </a:rPr>
                <a:t>标题</a:t>
              </a:r>
            </a:p>
          </p:txBody>
        </p:sp>
      </p:grpSp>
    </p:spTree>
    <p:extLst>
      <p:ext uri="{BB962C8B-B14F-4D97-AF65-F5344CB8AC3E}">
        <p14:creationId xmlns:p14="http://schemas.microsoft.com/office/powerpoint/2010/main" val="152539117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1617459" y="310802"/>
            <a:ext cx="2828032" cy="3830659"/>
          </a:xfrm>
          <a:prstGeom prst="trapezoid">
            <a:avLst>
              <a:gd name="adj" fmla="val 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610819" y="2821359"/>
            <a:ext cx="2834672" cy="89942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solidFill>
                <a:cs typeface="+mn-ea"/>
                <a:sym typeface="+mn-lt"/>
              </a:rPr>
              <a:t>TWO</a:t>
            </a:r>
            <a:endParaRPr lang="zh-CN" altLang="en-US" sz="2000" b="1" dirty="0">
              <a:solidFill>
                <a:schemeClr val="bg1"/>
              </a:solidFill>
              <a:cs typeface="+mn-ea"/>
              <a:sym typeface="+mn-lt"/>
            </a:endParaRPr>
          </a:p>
        </p:txBody>
      </p:sp>
      <p:grpSp>
        <p:nvGrpSpPr>
          <p:cNvPr id="12" name="组合 11"/>
          <p:cNvGrpSpPr/>
          <p:nvPr/>
        </p:nvGrpSpPr>
        <p:grpSpPr>
          <a:xfrm>
            <a:off x="4888187" y="2685632"/>
            <a:ext cx="6375580" cy="1430777"/>
            <a:chOff x="7877677" y="2622198"/>
            <a:chExt cx="6375580" cy="1430777"/>
          </a:xfrm>
        </p:grpSpPr>
        <p:sp>
          <p:nvSpPr>
            <p:cNvPr id="13" name="矩形 12"/>
            <p:cNvSpPr/>
            <p:nvPr/>
          </p:nvSpPr>
          <p:spPr>
            <a:xfrm>
              <a:off x="7877677" y="2622198"/>
              <a:ext cx="2646878" cy="830997"/>
            </a:xfrm>
            <a:prstGeom prst="rect">
              <a:avLst/>
            </a:prstGeom>
          </p:spPr>
          <p:txBody>
            <a:bodyPr wrap="none">
              <a:spAutoFit/>
            </a:bodyPr>
            <a:lstStyle/>
            <a:p>
              <a:r>
                <a:rPr kumimoji="1" lang="zh-CN" altLang="en-US" sz="4800" b="1" dirty="0">
                  <a:solidFill>
                    <a:schemeClr val="accent1">
                      <a:lumMod val="75000"/>
                    </a:schemeClr>
                  </a:solidFill>
                  <a:cs typeface="+mn-ea"/>
                  <a:sym typeface="+mn-lt"/>
                </a:rPr>
                <a:t>加入标题</a:t>
              </a:r>
            </a:p>
          </p:txBody>
        </p:sp>
        <p:sp>
          <p:nvSpPr>
            <p:cNvPr id="14" name="矩形 13"/>
            <p:cNvSpPr/>
            <p:nvPr/>
          </p:nvSpPr>
          <p:spPr>
            <a:xfrm>
              <a:off x="7877677" y="3453195"/>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cs typeface="+mn-ea"/>
                <a:sym typeface="+mn-lt"/>
              </a:endParaRPr>
            </a:p>
          </p:txBody>
        </p:sp>
      </p:grpSp>
    </p:spTree>
    <p:extLst>
      <p:ext uri="{BB962C8B-B14F-4D97-AF65-F5344CB8AC3E}">
        <p14:creationId xmlns:p14="http://schemas.microsoft.com/office/powerpoint/2010/main" val="2333616521"/>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sp>
        <p:nvSpPr>
          <p:cNvPr id="7" name="AutoShape 117"/>
          <p:cNvSpPr>
            <a:spLocks/>
          </p:cNvSpPr>
          <p:nvPr/>
        </p:nvSpPr>
        <p:spPr bwMode="auto">
          <a:xfrm>
            <a:off x="6947304" y="3769416"/>
            <a:ext cx="433415" cy="325364"/>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accent1">
              <a:lumMod val="75000"/>
            </a:schemeClr>
          </a:solidFill>
          <a:ln>
            <a:solidFill>
              <a:schemeClr val="accent1">
                <a:lumMod val="75000"/>
              </a:schemeClr>
            </a:solidFill>
          </a:ln>
          <a:effectLs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cs typeface="+mn-ea"/>
              <a:sym typeface="+mn-lt"/>
            </a:endParaRPr>
          </a:p>
        </p:txBody>
      </p:sp>
      <p:grpSp>
        <p:nvGrpSpPr>
          <p:cNvPr id="8" name="Group 15"/>
          <p:cNvGrpSpPr/>
          <p:nvPr/>
        </p:nvGrpSpPr>
        <p:grpSpPr>
          <a:xfrm>
            <a:off x="6947304" y="4782517"/>
            <a:ext cx="433415" cy="433572"/>
            <a:chOff x="4439444" y="2582069"/>
            <a:chExt cx="464344" cy="464344"/>
          </a:xfrm>
          <a:solidFill>
            <a:srgbClr val="14B28B"/>
          </a:solidFill>
        </p:grpSpPr>
        <p:sp>
          <p:nvSpPr>
            <p:cNvPr id="9"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w="12700" cap="flat" cmpd="sng">
              <a:solidFill>
                <a:srgbClr val="02B8C3"/>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cs typeface="+mn-ea"/>
                <a:sym typeface="+mn-lt"/>
              </a:endParaRPr>
            </a:p>
          </p:txBody>
        </p:sp>
        <p:sp>
          <p:nvSpPr>
            <p:cNvPr id="10"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rgbClr val="02B8C3"/>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cs typeface="+mn-ea"/>
                <a:sym typeface="+mn-lt"/>
              </a:endParaRPr>
            </a:p>
          </p:txBody>
        </p:sp>
        <p:sp>
          <p:nvSpPr>
            <p:cNvPr id="11"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w="12700" cap="flat" cmpd="sng">
              <a:solidFill>
                <a:srgbClr val="02B8C3"/>
              </a:solidFill>
              <a:prstDash val="solid"/>
              <a:miter lim="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cs typeface="+mn-ea"/>
                <a:sym typeface="+mn-lt"/>
              </a:endParaRPr>
            </a:p>
          </p:txBody>
        </p:sp>
      </p:grpSp>
      <p:sp>
        <p:nvSpPr>
          <p:cNvPr id="12" name="AutoShape 139"/>
          <p:cNvSpPr>
            <a:spLocks/>
          </p:cNvSpPr>
          <p:nvPr/>
        </p:nvSpPr>
        <p:spPr bwMode="auto">
          <a:xfrm>
            <a:off x="6947305" y="2714220"/>
            <a:ext cx="433415" cy="420231"/>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14B28B"/>
          </a:solidFill>
          <a:ln>
            <a:solidFill>
              <a:srgbClr val="02B8C3"/>
            </a:solidFill>
          </a:ln>
          <a:effectLst/>
          <a:extLst/>
        </p:spPr>
        <p:txBody>
          <a:bodyPr lIns="19050" tIns="19050" rIns="19050" bIns="19050" anchor="ctr"/>
          <a:lstStyle/>
          <a:p>
            <a:pPr algn="ctr" defTabSz="171450" fontAlgn="base" hangingPunct="0">
              <a:spcBef>
                <a:spcPct val="0"/>
              </a:spcBef>
              <a:spcAft>
                <a:spcPct val="0"/>
              </a:spcAft>
            </a:pPr>
            <a:endParaRPr lang="en-US" sz="1100">
              <a:solidFill>
                <a:schemeClr val="bg1">
                  <a:lumMod val="65000"/>
                </a:schemeClr>
              </a:solidFill>
              <a:effectLst>
                <a:outerShdw blurRad="38100" dist="38100" dir="2700000" algn="tl">
                  <a:srgbClr val="000000"/>
                </a:outerShdw>
              </a:effectLst>
              <a:cs typeface="+mn-ea"/>
              <a:sym typeface="+mn-lt"/>
            </a:endParaRPr>
          </a:p>
        </p:txBody>
      </p:sp>
      <p:sp>
        <p:nvSpPr>
          <p:cNvPr id="13" name="TextBox 21"/>
          <p:cNvSpPr txBox="1"/>
          <p:nvPr/>
        </p:nvSpPr>
        <p:spPr>
          <a:xfrm>
            <a:off x="7551330" y="2496747"/>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cs typeface="+mn-ea"/>
                <a:sym typeface="+mn-lt"/>
              </a:rPr>
              <a:t>点击添加文本</a:t>
            </a:r>
          </a:p>
          <a:p>
            <a:endParaRPr lang="en-GB" sz="1500" b="1" dirty="0">
              <a:solidFill>
                <a:schemeClr val="bg1">
                  <a:lumMod val="65000"/>
                </a:schemeClr>
              </a:solidFill>
              <a:cs typeface="+mn-ea"/>
              <a:sym typeface="+mn-lt"/>
            </a:endParaRPr>
          </a:p>
        </p:txBody>
      </p:sp>
      <p:sp>
        <p:nvSpPr>
          <p:cNvPr id="14" name="Rectangle 24"/>
          <p:cNvSpPr/>
          <p:nvPr/>
        </p:nvSpPr>
        <p:spPr>
          <a:xfrm>
            <a:off x="7551330" y="2781008"/>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cs typeface="+mn-ea"/>
                <a:sym typeface="+mn-lt"/>
              </a:rPr>
              <a:t>点击输入简要文本内容，文字内容需概况精炼的说明专业设计</a:t>
            </a:r>
            <a:r>
              <a:rPr lang="en-US" altLang="zh-CN" sz="1600" dirty="0">
                <a:solidFill>
                  <a:schemeClr val="bg1">
                    <a:lumMod val="65000"/>
                  </a:schemeClr>
                </a:solidFill>
                <a:cs typeface="+mn-ea"/>
                <a:sym typeface="+mn-lt"/>
              </a:rPr>
              <a:t>……</a:t>
            </a:r>
          </a:p>
        </p:txBody>
      </p:sp>
      <p:sp>
        <p:nvSpPr>
          <p:cNvPr id="15" name="TextBox 23"/>
          <p:cNvSpPr txBox="1"/>
          <p:nvPr/>
        </p:nvSpPr>
        <p:spPr>
          <a:xfrm>
            <a:off x="7551330" y="3496636"/>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cs typeface="+mn-ea"/>
                <a:sym typeface="+mn-lt"/>
              </a:rPr>
              <a:t>点击添加文本</a:t>
            </a:r>
          </a:p>
          <a:p>
            <a:endParaRPr lang="en-GB" sz="1500" b="1" dirty="0">
              <a:solidFill>
                <a:schemeClr val="bg1">
                  <a:lumMod val="65000"/>
                </a:schemeClr>
              </a:solidFill>
              <a:cs typeface="+mn-ea"/>
              <a:sym typeface="+mn-lt"/>
            </a:endParaRPr>
          </a:p>
        </p:txBody>
      </p:sp>
      <p:sp>
        <p:nvSpPr>
          <p:cNvPr id="16" name="Rectangle 24"/>
          <p:cNvSpPr/>
          <p:nvPr/>
        </p:nvSpPr>
        <p:spPr>
          <a:xfrm>
            <a:off x="7551330" y="3742787"/>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cs typeface="+mn-ea"/>
                <a:sym typeface="+mn-lt"/>
              </a:rPr>
              <a:t>点击输入简要文本内容，文字内容需概况精炼的说明专业设计</a:t>
            </a:r>
            <a:r>
              <a:rPr lang="en-US" altLang="zh-CN" sz="1600" dirty="0">
                <a:solidFill>
                  <a:schemeClr val="bg1">
                    <a:lumMod val="65000"/>
                  </a:schemeClr>
                </a:solidFill>
                <a:cs typeface="+mn-ea"/>
                <a:sym typeface="+mn-lt"/>
              </a:rPr>
              <a:t>……</a:t>
            </a:r>
          </a:p>
        </p:txBody>
      </p:sp>
      <p:sp>
        <p:nvSpPr>
          <p:cNvPr id="17" name="TextBox 25"/>
          <p:cNvSpPr txBox="1"/>
          <p:nvPr/>
        </p:nvSpPr>
        <p:spPr>
          <a:xfrm>
            <a:off x="7551330" y="4535309"/>
            <a:ext cx="1761960" cy="569519"/>
          </a:xfrm>
          <a:prstGeom prst="rect">
            <a:avLst/>
          </a:prstGeom>
          <a:noFill/>
        </p:spPr>
        <p:txBody>
          <a:bodyPr wrap="square" lIns="91436" tIns="45718" rIns="91436" bIns="45718" rtlCol="0">
            <a:spAutoFit/>
          </a:bodyPr>
          <a:lstStyle/>
          <a:p>
            <a:r>
              <a:rPr lang="zh-CN" altLang="en-US" sz="1600" b="1" dirty="0">
                <a:solidFill>
                  <a:schemeClr val="bg1">
                    <a:lumMod val="65000"/>
                  </a:schemeClr>
                </a:solidFill>
                <a:cs typeface="+mn-ea"/>
                <a:sym typeface="+mn-lt"/>
              </a:rPr>
              <a:t>点击添加文本</a:t>
            </a:r>
          </a:p>
          <a:p>
            <a:endParaRPr lang="en-GB" sz="1500" b="1" dirty="0">
              <a:solidFill>
                <a:schemeClr val="bg1">
                  <a:lumMod val="65000"/>
                </a:schemeClr>
              </a:solidFill>
              <a:cs typeface="+mn-ea"/>
              <a:sym typeface="+mn-lt"/>
            </a:endParaRPr>
          </a:p>
        </p:txBody>
      </p:sp>
      <p:sp>
        <p:nvSpPr>
          <p:cNvPr id="18" name="Rectangle 24"/>
          <p:cNvSpPr/>
          <p:nvPr/>
        </p:nvSpPr>
        <p:spPr>
          <a:xfrm>
            <a:off x="7551330" y="4819568"/>
            <a:ext cx="3617185" cy="584910"/>
          </a:xfrm>
          <a:prstGeom prst="rect">
            <a:avLst/>
          </a:prstGeom>
        </p:spPr>
        <p:txBody>
          <a:bodyPr wrap="square" lIns="91436" tIns="45718" rIns="91436" bIns="45718">
            <a:spAutoFit/>
          </a:bodyPr>
          <a:lstStyle/>
          <a:p>
            <a:r>
              <a:rPr lang="zh-CN" altLang="en-US" sz="1600" dirty="0">
                <a:solidFill>
                  <a:schemeClr val="bg1">
                    <a:lumMod val="65000"/>
                  </a:schemeClr>
                </a:solidFill>
                <a:cs typeface="+mn-ea"/>
                <a:sym typeface="+mn-lt"/>
              </a:rPr>
              <a:t>点击输入简要文本内容，文字内容需概况精炼的说明专业设计</a:t>
            </a:r>
            <a:r>
              <a:rPr lang="en-US" altLang="zh-CN" sz="1600" dirty="0">
                <a:solidFill>
                  <a:schemeClr val="bg1">
                    <a:lumMod val="65000"/>
                  </a:schemeClr>
                </a:solidFill>
                <a:cs typeface="+mn-ea"/>
                <a:sym typeface="+mn-lt"/>
              </a:rPr>
              <a:t>……</a:t>
            </a:r>
          </a:p>
        </p:txBody>
      </p:sp>
      <p:sp>
        <p:nvSpPr>
          <p:cNvPr id="19" name="矩形 18"/>
          <p:cNvSpPr/>
          <p:nvPr/>
        </p:nvSpPr>
        <p:spPr>
          <a:xfrm>
            <a:off x="1324429" y="2356239"/>
            <a:ext cx="5041899" cy="3118590"/>
          </a:xfrm>
          <a:prstGeom prst="rect">
            <a:avLst/>
          </a:prstGeom>
          <a:blipFill dpi="0" rotWithShape="1">
            <a:blip r:embed="rId5" cstate="screen">
              <a:extLst>
                <a:ext uri="{28A0092B-C50C-407E-A947-70E740481C1C}">
                  <a14:useLocalDpi xmlns:a14="http://schemas.microsoft.com/office/drawing/2010/main"/>
                </a:ext>
              </a:extLst>
            </a:blip>
            <a:srcRect/>
            <a:tile tx="0" ty="0" sx="30000" sy="3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algn="ctr"/>
            <a:endParaRPr lang="zh-CN" altLang="en-US" dirty="0">
              <a:cs typeface="+mn-ea"/>
              <a:sym typeface="+mn-lt"/>
            </a:endParaRPr>
          </a:p>
        </p:txBody>
      </p:sp>
    </p:spTree>
    <p:extLst>
      <p:ext uri="{BB962C8B-B14F-4D97-AF65-F5344CB8AC3E}">
        <p14:creationId xmlns:p14="http://schemas.microsoft.com/office/powerpoint/2010/main" val="2266574832"/>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left)">
                                      <p:cBhvr>
                                        <p:cTn id="27" dur="500"/>
                                        <p:tgtEl>
                                          <p:spTgt spid="1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500"/>
                                        <p:tgtEl>
                                          <p:spTgt spid="18"/>
                                        </p:tgtEl>
                                      </p:cBhvr>
                                    </p:animEffect>
                                  </p:childTnLst>
                                </p:cTn>
                              </p:par>
                              <p:par>
                                <p:cTn id="31" presetID="42" presetClass="entr" presetSubtype="0" fill="hold" grpId="0"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1000"/>
                                        <p:tgtEl>
                                          <p:spTgt spid="7"/>
                                        </p:tgtEl>
                                      </p:cBhvr>
                                    </p:animEffect>
                                    <p:anim calcmode="lin" valueType="num">
                                      <p:cBhvr>
                                        <p:cTn id="34" dur="1000" fill="hold"/>
                                        <p:tgtEl>
                                          <p:spTgt spid="7"/>
                                        </p:tgtEl>
                                        <p:attrNameLst>
                                          <p:attrName>ppt_x</p:attrName>
                                        </p:attrNameLst>
                                      </p:cBhvr>
                                      <p:tavLst>
                                        <p:tav tm="0">
                                          <p:val>
                                            <p:strVal val="#ppt_x"/>
                                          </p:val>
                                        </p:tav>
                                        <p:tav tm="100000">
                                          <p:val>
                                            <p:strVal val="#ppt_x"/>
                                          </p:val>
                                        </p:tav>
                                      </p:tavLst>
                                    </p:anim>
                                    <p:anim calcmode="lin" valueType="num">
                                      <p:cBhvr>
                                        <p:cTn id="35" dur="1000" fill="hold"/>
                                        <p:tgtEl>
                                          <p:spTgt spid="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1000"/>
                                        <p:tgtEl>
                                          <p:spTgt spid="8"/>
                                        </p:tgtEl>
                                      </p:cBhvr>
                                    </p:animEffect>
                                    <p:anim calcmode="lin" valueType="num">
                                      <p:cBhvr>
                                        <p:cTn id="39" dur="1000" fill="hold"/>
                                        <p:tgtEl>
                                          <p:spTgt spid="8"/>
                                        </p:tgtEl>
                                        <p:attrNameLst>
                                          <p:attrName>ppt_x</p:attrName>
                                        </p:attrNameLst>
                                      </p:cBhvr>
                                      <p:tavLst>
                                        <p:tav tm="0">
                                          <p:val>
                                            <p:strVal val="#ppt_x"/>
                                          </p:val>
                                        </p:tav>
                                        <p:tav tm="100000">
                                          <p:val>
                                            <p:strVal val="#ppt_x"/>
                                          </p:val>
                                        </p:tav>
                                      </p:tavLst>
                                    </p:anim>
                                    <p:anim calcmode="lin" valueType="num">
                                      <p:cBhvr>
                                        <p:cTn id="40" dur="1000" fill="hold"/>
                                        <p:tgtEl>
                                          <p:spTgt spid="8"/>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p:bldP spid="14" grpId="0"/>
      <p:bldP spid="15" grpId="0"/>
      <p:bldP spid="16" grpId="0"/>
      <p:bldP spid="17" grpId="0"/>
      <p:bldP spid="18" grpId="0"/>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sp>
        <p:nvSpPr>
          <p:cNvPr id="7" name="Oval 6"/>
          <p:cNvSpPr/>
          <p:nvPr/>
        </p:nvSpPr>
        <p:spPr>
          <a:xfrm>
            <a:off x="1309407" y="2665265"/>
            <a:ext cx="571500" cy="571500"/>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65000"/>
                  </a:schemeClr>
                </a:solidFill>
                <a:cs typeface="+mn-ea"/>
                <a:sym typeface="+mn-lt"/>
              </a:rPr>
              <a:t></a:t>
            </a:r>
          </a:p>
        </p:txBody>
      </p:sp>
      <p:sp>
        <p:nvSpPr>
          <p:cNvPr id="8" name="Rectangle 8"/>
          <p:cNvSpPr/>
          <p:nvPr/>
        </p:nvSpPr>
        <p:spPr>
          <a:xfrm>
            <a:off x="2085695" y="2543214"/>
            <a:ext cx="2551112" cy="830997"/>
          </a:xfrm>
          <a:prstGeom prst="rect">
            <a:avLst/>
          </a:prstGeom>
        </p:spPr>
        <p:txBody>
          <a:bodyPr wrap="square">
            <a:spAutoFit/>
          </a:bodyPr>
          <a:lstStyle/>
          <a:p>
            <a:pPr eaLnBrk="1" hangingPunct="1"/>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
        <p:nvSpPr>
          <p:cNvPr id="9" name="Oval 9"/>
          <p:cNvSpPr/>
          <p:nvPr/>
        </p:nvSpPr>
        <p:spPr>
          <a:xfrm>
            <a:off x="1295120" y="4191353"/>
            <a:ext cx="571500" cy="57150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65000"/>
                  </a:schemeClr>
                </a:solidFill>
                <a:cs typeface="+mn-ea"/>
                <a:sym typeface="+mn-lt"/>
              </a:rPr>
              <a:t></a:t>
            </a:r>
          </a:p>
        </p:txBody>
      </p:sp>
      <p:sp>
        <p:nvSpPr>
          <p:cNvPr id="10" name="Rectangle 10"/>
          <p:cNvSpPr/>
          <p:nvPr/>
        </p:nvSpPr>
        <p:spPr>
          <a:xfrm>
            <a:off x="2071407" y="4042408"/>
            <a:ext cx="2409825" cy="830997"/>
          </a:xfrm>
          <a:prstGeom prst="rect">
            <a:avLst/>
          </a:prstGeom>
        </p:spPr>
        <p:txBody>
          <a:bodyPr>
            <a:spAutoFit/>
          </a:bodyPr>
          <a:lstStyle/>
          <a:p>
            <a:pPr lvl="0"/>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
        <p:nvSpPr>
          <p:cNvPr id="11" name="Oval 12"/>
          <p:cNvSpPr/>
          <p:nvPr/>
        </p:nvSpPr>
        <p:spPr>
          <a:xfrm>
            <a:off x="4651095" y="2665265"/>
            <a:ext cx="571500" cy="57150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65000"/>
                  </a:schemeClr>
                </a:solidFill>
                <a:cs typeface="+mn-ea"/>
                <a:sym typeface="+mn-lt"/>
              </a:rPr>
              <a:t></a:t>
            </a:r>
          </a:p>
        </p:txBody>
      </p:sp>
      <p:sp>
        <p:nvSpPr>
          <p:cNvPr id="12" name="Rectangle 13"/>
          <p:cNvSpPr/>
          <p:nvPr/>
        </p:nvSpPr>
        <p:spPr>
          <a:xfrm>
            <a:off x="5427382" y="2543214"/>
            <a:ext cx="2409825" cy="830997"/>
          </a:xfrm>
          <a:prstGeom prst="rect">
            <a:avLst/>
          </a:prstGeom>
        </p:spPr>
        <p:txBody>
          <a:bodyPr>
            <a:spAutoFit/>
          </a:bodyPr>
          <a:lstStyle/>
          <a:p>
            <a:pPr lvl="0"/>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
        <p:nvSpPr>
          <p:cNvPr id="13" name="Oval 14"/>
          <p:cNvSpPr/>
          <p:nvPr/>
        </p:nvSpPr>
        <p:spPr>
          <a:xfrm>
            <a:off x="4636807" y="4191353"/>
            <a:ext cx="571500" cy="571500"/>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65000"/>
                  </a:schemeClr>
                </a:solidFill>
                <a:cs typeface="+mn-ea"/>
                <a:sym typeface="+mn-lt"/>
              </a:rPr>
              <a:t></a:t>
            </a:r>
          </a:p>
        </p:txBody>
      </p:sp>
      <p:sp>
        <p:nvSpPr>
          <p:cNvPr id="14" name="Rectangle 15"/>
          <p:cNvSpPr/>
          <p:nvPr/>
        </p:nvSpPr>
        <p:spPr>
          <a:xfrm>
            <a:off x="5413095" y="4042408"/>
            <a:ext cx="2409825" cy="830997"/>
          </a:xfrm>
          <a:prstGeom prst="rect">
            <a:avLst/>
          </a:prstGeom>
        </p:spPr>
        <p:txBody>
          <a:bodyPr>
            <a:spAutoFit/>
          </a:bodyPr>
          <a:lstStyle/>
          <a:p>
            <a:pPr lvl="0"/>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
        <p:nvSpPr>
          <p:cNvPr id="15" name="Oval 16"/>
          <p:cNvSpPr/>
          <p:nvPr/>
        </p:nvSpPr>
        <p:spPr>
          <a:xfrm>
            <a:off x="8005482" y="2665265"/>
            <a:ext cx="571500" cy="571500"/>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dirty="0">
                <a:solidFill>
                  <a:schemeClr val="bg1">
                    <a:lumMod val="65000"/>
                  </a:schemeClr>
                </a:solidFill>
                <a:cs typeface="+mn-ea"/>
                <a:sym typeface="+mn-lt"/>
              </a:rPr>
              <a:t></a:t>
            </a:r>
          </a:p>
        </p:txBody>
      </p:sp>
      <p:sp>
        <p:nvSpPr>
          <p:cNvPr id="16" name="Rectangle 17"/>
          <p:cNvSpPr/>
          <p:nvPr/>
        </p:nvSpPr>
        <p:spPr>
          <a:xfrm>
            <a:off x="8781770" y="2543214"/>
            <a:ext cx="2409825" cy="830997"/>
          </a:xfrm>
          <a:prstGeom prst="rect">
            <a:avLst/>
          </a:prstGeom>
        </p:spPr>
        <p:txBody>
          <a:bodyPr>
            <a:spAutoFit/>
          </a:bodyPr>
          <a:lstStyle/>
          <a:p>
            <a:pPr lvl="0"/>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
        <p:nvSpPr>
          <p:cNvPr id="17" name="Oval 18"/>
          <p:cNvSpPr/>
          <p:nvPr/>
        </p:nvSpPr>
        <p:spPr>
          <a:xfrm>
            <a:off x="7991195" y="4191353"/>
            <a:ext cx="571500" cy="57150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altLang="zh-CN">
                <a:solidFill>
                  <a:schemeClr val="bg1">
                    <a:lumMod val="65000"/>
                  </a:schemeClr>
                </a:solidFill>
                <a:cs typeface="+mn-ea"/>
                <a:sym typeface="+mn-lt"/>
              </a:rPr>
              <a:t></a:t>
            </a:r>
          </a:p>
        </p:txBody>
      </p:sp>
      <p:sp>
        <p:nvSpPr>
          <p:cNvPr id="18" name="Rectangle 19"/>
          <p:cNvSpPr/>
          <p:nvPr/>
        </p:nvSpPr>
        <p:spPr>
          <a:xfrm>
            <a:off x="8767482" y="4042408"/>
            <a:ext cx="2409825" cy="830997"/>
          </a:xfrm>
          <a:prstGeom prst="rect">
            <a:avLst/>
          </a:prstGeom>
        </p:spPr>
        <p:txBody>
          <a:bodyPr>
            <a:spAutoFit/>
          </a:bodyPr>
          <a:lstStyle/>
          <a:p>
            <a:pPr lvl="0"/>
            <a:r>
              <a:rPr lang="zh-CN" altLang="en-US" sz="1600" b="1" dirty="0">
                <a:solidFill>
                  <a:schemeClr val="bg1">
                    <a:lumMod val="65000"/>
                  </a:schemeClr>
                </a:solidFill>
                <a:cs typeface="+mn-ea"/>
                <a:sym typeface="+mn-lt"/>
              </a:rPr>
              <a:t>点击加入标题</a:t>
            </a:r>
            <a:endParaRPr lang="en-US" altLang="zh-CN" sz="1600" b="1"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加入文字描述文案描述，</a:t>
            </a:r>
            <a:endParaRPr lang="en-US" altLang="zh-CN" sz="1600" dirty="0">
              <a:solidFill>
                <a:schemeClr val="bg1">
                  <a:lumMod val="65000"/>
                </a:schemeClr>
              </a:solidFill>
              <a:cs typeface="+mn-ea"/>
              <a:sym typeface="+mn-lt"/>
            </a:endParaRPr>
          </a:p>
          <a:p>
            <a:pPr lvl="0"/>
            <a:r>
              <a:rPr lang="zh-CN" altLang="en-US" sz="1600" dirty="0">
                <a:solidFill>
                  <a:schemeClr val="bg1">
                    <a:lumMod val="65000"/>
                  </a:schemeClr>
                </a:solidFill>
                <a:cs typeface="+mn-ea"/>
                <a:sym typeface="+mn-lt"/>
              </a:rPr>
              <a:t>文字描述文案描述表达。</a:t>
            </a:r>
            <a:endParaRPr lang="en-US" altLang="zh-CN" sz="1600" dirty="0">
              <a:solidFill>
                <a:schemeClr val="bg1">
                  <a:lumMod val="65000"/>
                </a:schemeClr>
              </a:solidFill>
              <a:cs typeface="+mn-ea"/>
              <a:sym typeface="+mn-lt"/>
            </a:endParaRPr>
          </a:p>
        </p:txBody>
      </p:sp>
    </p:spTree>
    <p:extLst>
      <p:ext uri="{BB962C8B-B14F-4D97-AF65-F5344CB8AC3E}">
        <p14:creationId xmlns:p14="http://schemas.microsoft.com/office/powerpoint/2010/main" val="307265771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anim calcmode="lin" valueType="num">
                                      <p:cBhvr>
                                        <p:cTn id="24" dur="500" fill="hold"/>
                                        <p:tgtEl>
                                          <p:spTgt spid="9"/>
                                        </p:tgtEl>
                                        <p:attrNameLst>
                                          <p:attrName>ppt_x</p:attrName>
                                        </p:attrNameLst>
                                      </p:cBhvr>
                                      <p:tavLst>
                                        <p:tav tm="0">
                                          <p:val>
                                            <p:strVal val="#ppt_x"/>
                                          </p:val>
                                        </p:tav>
                                        <p:tav tm="100000">
                                          <p:val>
                                            <p:strVal val="#ppt_x"/>
                                          </p:val>
                                        </p:tav>
                                      </p:tavLst>
                                    </p:anim>
                                    <p:anim calcmode="lin" valueType="num">
                                      <p:cBhvr>
                                        <p:cTn id="25" dur="5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anim calcmode="lin" valueType="num">
                                      <p:cBhvr>
                                        <p:cTn id="30" dur="500" fill="hold"/>
                                        <p:tgtEl>
                                          <p:spTgt spid="10"/>
                                        </p:tgtEl>
                                        <p:attrNameLst>
                                          <p:attrName>ppt_x</p:attrName>
                                        </p:attrNameLst>
                                      </p:cBhvr>
                                      <p:tavLst>
                                        <p:tav tm="0">
                                          <p:val>
                                            <p:strVal val="#ppt_x"/>
                                          </p:val>
                                        </p:tav>
                                        <p:tav tm="100000">
                                          <p:val>
                                            <p:strVal val="#ppt_x"/>
                                          </p:val>
                                        </p:tav>
                                      </p:tavLst>
                                    </p:anim>
                                    <p:anim calcmode="lin" valueType="num">
                                      <p:cBhvr>
                                        <p:cTn id="31" dur="500" fill="hold"/>
                                        <p:tgtEl>
                                          <p:spTgt spid="10"/>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anim calcmode="lin" valueType="num">
                                      <p:cBhvr>
                                        <p:cTn id="36" dur="500" fill="hold"/>
                                        <p:tgtEl>
                                          <p:spTgt spid="11"/>
                                        </p:tgtEl>
                                        <p:attrNameLst>
                                          <p:attrName>ppt_x</p:attrName>
                                        </p:attrNameLst>
                                      </p:cBhvr>
                                      <p:tavLst>
                                        <p:tav tm="0">
                                          <p:val>
                                            <p:strVal val="#ppt_x"/>
                                          </p:val>
                                        </p:tav>
                                        <p:tav tm="100000">
                                          <p:val>
                                            <p:strVal val="#ppt_x"/>
                                          </p:val>
                                        </p:tav>
                                      </p:tavLst>
                                    </p:anim>
                                    <p:anim calcmode="lin" valueType="num">
                                      <p:cBhvr>
                                        <p:cTn id="37" dur="5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3000"/>
                            </p:stCondLst>
                            <p:childTnLst>
                              <p:par>
                                <p:cTn id="39" presetID="42" presetClass="entr" presetSubtype="0"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anim calcmode="lin" valueType="num">
                                      <p:cBhvr>
                                        <p:cTn id="42" dur="500" fill="hold"/>
                                        <p:tgtEl>
                                          <p:spTgt spid="12"/>
                                        </p:tgtEl>
                                        <p:attrNameLst>
                                          <p:attrName>ppt_x</p:attrName>
                                        </p:attrNameLst>
                                      </p:cBhvr>
                                      <p:tavLst>
                                        <p:tav tm="0">
                                          <p:val>
                                            <p:strVal val="#ppt_x"/>
                                          </p:val>
                                        </p:tav>
                                        <p:tav tm="100000">
                                          <p:val>
                                            <p:strVal val="#ppt_x"/>
                                          </p:val>
                                        </p:tav>
                                      </p:tavLst>
                                    </p:anim>
                                    <p:anim calcmode="lin" valueType="num">
                                      <p:cBhvr>
                                        <p:cTn id="43" dur="500" fill="hold"/>
                                        <p:tgtEl>
                                          <p:spTgt spid="12"/>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42"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ppt_x</p:attrName>
                                        </p:attrNameLst>
                                      </p:cBhvr>
                                      <p:tavLst>
                                        <p:tav tm="0">
                                          <p:val>
                                            <p:strVal val="#ppt_x"/>
                                          </p:val>
                                        </p:tav>
                                        <p:tav tm="100000">
                                          <p:val>
                                            <p:strVal val="#ppt_x"/>
                                          </p:val>
                                        </p:tav>
                                      </p:tavLst>
                                    </p:anim>
                                    <p:anim calcmode="lin" valueType="num">
                                      <p:cBhvr>
                                        <p:cTn id="49" dur="5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42" presetClass="entr" presetSubtype="0"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par>
                          <p:cTn id="56" fill="hold">
                            <p:stCondLst>
                              <p:cond delay="4500"/>
                            </p:stCondLst>
                            <p:childTnLst>
                              <p:par>
                                <p:cTn id="57" presetID="42" presetClass="entr" presetSubtype="0"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fill="hold"/>
                                        <p:tgtEl>
                                          <p:spTgt spid="16"/>
                                        </p:tgtEl>
                                        <p:attrNameLst>
                                          <p:attrName>ppt_x</p:attrName>
                                        </p:attrNameLst>
                                      </p:cBhvr>
                                      <p:tavLst>
                                        <p:tav tm="0">
                                          <p:val>
                                            <p:strVal val="#ppt_x"/>
                                          </p:val>
                                        </p:tav>
                                        <p:tav tm="100000">
                                          <p:val>
                                            <p:strVal val="#ppt_x"/>
                                          </p:val>
                                        </p:tav>
                                      </p:tavLst>
                                    </p:anim>
                                    <p:anim calcmode="lin" valueType="num">
                                      <p:cBhvr>
                                        <p:cTn id="67" dur="500" fill="hold"/>
                                        <p:tgtEl>
                                          <p:spTgt spid="16"/>
                                        </p:tgtEl>
                                        <p:attrNameLst>
                                          <p:attrName>ppt_y</p:attrName>
                                        </p:attrNameLst>
                                      </p:cBhvr>
                                      <p:tavLst>
                                        <p:tav tm="0">
                                          <p:val>
                                            <p:strVal val="#ppt_y+.1"/>
                                          </p:val>
                                        </p:tav>
                                        <p:tav tm="100000">
                                          <p:val>
                                            <p:strVal val="#ppt_y"/>
                                          </p:val>
                                        </p:tav>
                                      </p:tavLst>
                                    </p:anim>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anim calcmode="lin" valueType="num">
                                      <p:cBhvr>
                                        <p:cTn id="72" dur="500" fill="hold"/>
                                        <p:tgtEl>
                                          <p:spTgt spid="17"/>
                                        </p:tgtEl>
                                        <p:attrNameLst>
                                          <p:attrName>ppt_x</p:attrName>
                                        </p:attrNameLst>
                                      </p:cBhvr>
                                      <p:tavLst>
                                        <p:tav tm="0">
                                          <p:val>
                                            <p:strVal val="#ppt_x"/>
                                          </p:val>
                                        </p:tav>
                                        <p:tav tm="100000">
                                          <p:val>
                                            <p:strVal val="#ppt_x"/>
                                          </p:val>
                                        </p:tav>
                                      </p:tavLst>
                                    </p:anim>
                                    <p:anim calcmode="lin" valueType="num">
                                      <p:cBhvr>
                                        <p:cTn id="73" dur="500" fill="hold"/>
                                        <p:tgtEl>
                                          <p:spTgt spid="17"/>
                                        </p:tgtEl>
                                        <p:attrNameLst>
                                          <p:attrName>ppt_y</p:attrName>
                                        </p:attrNameLst>
                                      </p:cBhvr>
                                      <p:tavLst>
                                        <p:tav tm="0">
                                          <p:val>
                                            <p:strVal val="#ppt_y+.1"/>
                                          </p:val>
                                        </p:tav>
                                        <p:tav tm="100000">
                                          <p:val>
                                            <p:strVal val="#ppt_y"/>
                                          </p:val>
                                        </p:tav>
                                      </p:tavLst>
                                    </p:anim>
                                  </p:childTnLst>
                                </p:cTn>
                              </p:par>
                            </p:childTnLst>
                          </p:cTn>
                        </p:par>
                        <p:par>
                          <p:cTn id="74" fill="hold">
                            <p:stCondLst>
                              <p:cond delay="6000"/>
                            </p:stCondLst>
                            <p:childTnLst>
                              <p:par>
                                <p:cTn id="75" presetID="42" presetClass="entr" presetSubtype="0"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500"/>
                                        <p:tgtEl>
                                          <p:spTgt spid="18"/>
                                        </p:tgtEl>
                                      </p:cBhvr>
                                    </p:animEffect>
                                    <p:anim calcmode="lin" valueType="num">
                                      <p:cBhvr>
                                        <p:cTn id="78" dur="500" fill="hold"/>
                                        <p:tgtEl>
                                          <p:spTgt spid="18"/>
                                        </p:tgtEl>
                                        <p:attrNameLst>
                                          <p:attrName>ppt_x</p:attrName>
                                        </p:attrNameLst>
                                      </p:cBhvr>
                                      <p:tavLst>
                                        <p:tav tm="0">
                                          <p:val>
                                            <p:strVal val="#ppt_x"/>
                                          </p:val>
                                        </p:tav>
                                        <p:tav tm="100000">
                                          <p:val>
                                            <p:strVal val="#ppt_x"/>
                                          </p:val>
                                        </p:tav>
                                      </p:tavLst>
                                    </p:anim>
                                    <p:anim calcmode="lin" valueType="num">
                                      <p:cBhvr>
                                        <p:cTn id="79"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P spid="11" grpId="0" animBg="1"/>
      <p:bldP spid="12" grpId="0"/>
      <p:bldP spid="13" grpId="0" animBg="1"/>
      <p:bldP spid="14" grpId="0"/>
      <p:bldP spid="15" grpId="0" animBg="1"/>
      <p:bldP spid="16" grpId="0"/>
      <p:bldP spid="17" grpId="0" animBg="1"/>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32" name="组合 31"/>
          <p:cNvGrpSpPr/>
          <p:nvPr/>
        </p:nvGrpSpPr>
        <p:grpSpPr>
          <a:xfrm>
            <a:off x="1349179" y="2164828"/>
            <a:ext cx="9660796" cy="3244252"/>
            <a:chOff x="-4378416" y="2256067"/>
            <a:chExt cx="10409367" cy="3495634"/>
          </a:xfrm>
        </p:grpSpPr>
        <p:grpSp>
          <p:nvGrpSpPr>
            <p:cNvPr id="33" name="组合 32"/>
            <p:cNvGrpSpPr/>
            <p:nvPr/>
          </p:nvGrpSpPr>
          <p:grpSpPr>
            <a:xfrm>
              <a:off x="1154151" y="2325250"/>
              <a:ext cx="4876800" cy="3426451"/>
              <a:chOff x="1219200" y="2314099"/>
              <a:chExt cx="4876800" cy="3426451"/>
            </a:xfrm>
          </p:grpSpPr>
          <p:sp>
            <p:nvSpPr>
              <p:cNvPr id="35" name="Text Box 10"/>
              <p:cNvSpPr txBox="1">
                <a:spLocks noChangeArrowheads="1"/>
              </p:cNvSpPr>
              <p:nvPr/>
            </p:nvSpPr>
            <p:spPr bwMode="auto">
              <a:xfrm>
                <a:off x="1219200" y="4806474"/>
                <a:ext cx="4876800" cy="934076"/>
              </a:xfrm>
              <a:prstGeom prst="rect">
                <a:avLst/>
              </a:prstGeom>
              <a:noFill/>
              <a:ln w="9525">
                <a:noFill/>
                <a:miter lim="800000"/>
                <a:headEnd/>
                <a:tailEnd/>
              </a:ln>
            </p:spPr>
            <p:txBody>
              <a:bodyPr lIns="45720" tIns="22860" rIns="45720" bIns="2286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zh-CN" altLang="en-US" sz="1100" b="0" i="0" u="none" strike="noStrike" kern="0" cap="none" spc="0" normalizeH="0" baseline="0" noProof="0" dirty="0">
                    <a:ln>
                      <a:noFill/>
                    </a:ln>
                    <a:solidFill>
                      <a:schemeClr val="bg1">
                        <a:lumMod val="65000"/>
                      </a:schemeClr>
                    </a:solidFill>
                    <a:effectLst/>
                    <a:uLnTx/>
                    <a:uFillTx/>
                    <a:cs typeface="+mn-ea"/>
                    <a:sym typeface="+mn-lt"/>
                  </a:rPr>
                  <a:t>您的内容打在这里，或者通过复制的文本后，在此选择粘贴，并选择只保留文字。您的内容打在这里，或者通过复制的文本后，在此选择粘贴，并选择只保留文字。您的内容打在这里，或者通过复制的文本后，在此选择粘贴，并选择只保留文字。您的内容打在这里</a:t>
                </a:r>
                <a:endParaRPr kumimoji="0" lang="en-US" altLang="zh-CN" sz="1100" b="0" i="0" u="none" strike="noStrike" kern="0" cap="none" spc="0" normalizeH="0" baseline="0" noProof="0" dirty="0">
                  <a:ln>
                    <a:noFill/>
                  </a:ln>
                  <a:solidFill>
                    <a:schemeClr val="bg1">
                      <a:lumMod val="65000"/>
                    </a:schemeClr>
                  </a:solidFill>
                  <a:effectLst/>
                  <a:uLnTx/>
                  <a:uFillTx/>
                  <a:cs typeface="+mn-ea"/>
                  <a:sym typeface="+mn-lt"/>
                </a:endParaRPr>
              </a:p>
            </p:txBody>
          </p:sp>
          <p:sp>
            <p:nvSpPr>
              <p:cNvPr id="36" name="Rounded Rectangle 18"/>
              <p:cNvSpPr/>
              <p:nvPr/>
            </p:nvSpPr>
            <p:spPr>
              <a:xfrm>
                <a:off x="1230312" y="2314099"/>
                <a:ext cx="1524000" cy="2370138"/>
              </a:xfrm>
              <a:prstGeom prst="roundRect">
                <a:avLst>
                  <a:gd name="adj" fmla="val 5186"/>
                </a:avLst>
              </a:prstGeom>
              <a:noFill/>
              <a:ln w="9525"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cs typeface="+mn-ea"/>
                  <a:sym typeface="+mn-lt"/>
                </a:endParaRPr>
              </a:p>
            </p:txBody>
          </p:sp>
          <p:sp>
            <p:nvSpPr>
              <p:cNvPr id="37" name="Text Box 10"/>
              <p:cNvSpPr txBox="1">
                <a:spLocks noChangeArrowheads="1"/>
              </p:cNvSpPr>
              <p:nvPr/>
            </p:nvSpPr>
            <p:spPr bwMode="auto">
              <a:xfrm>
                <a:off x="1339850" y="3331912"/>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cs typeface="+mn-ea"/>
                    <a:sym typeface="+mn-lt"/>
                  </a:rPr>
                  <a:t>小标题</a:t>
                </a:r>
                <a:endParaRPr lang="en-US" altLang="zh-CN" sz="1050" b="1" dirty="0">
                  <a:solidFill>
                    <a:schemeClr val="bg1">
                      <a:lumMod val="65000"/>
                    </a:schemeClr>
                  </a:solidFill>
                  <a:cs typeface="+mn-ea"/>
                  <a:sym typeface="+mn-lt"/>
                </a:endParaRPr>
              </a:p>
              <a:p>
                <a:pPr defTabSz="1088232">
                  <a:defRPr/>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a:t>
                </a:r>
                <a:endParaRPr lang="en-US" altLang="zh-CN" sz="1000" dirty="0">
                  <a:solidFill>
                    <a:schemeClr val="bg1">
                      <a:lumMod val="65000"/>
                    </a:schemeClr>
                  </a:solidFill>
                  <a:cs typeface="+mn-ea"/>
                  <a:sym typeface="+mn-lt"/>
                </a:endParaRPr>
              </a:p>
            </p:txBody>
          </p:sp>
          <p:sp>
            <p:nvSpPr>
              <p:cNvPr id="38" name="Rectangle 22"/>
              <p:cNvSpPr/>
              <p:nvPr/>
            </p:nvSpPr>
            <p:spPr>
              <a:xfrm>
                <a:off x="1630362" y="2469674"/>
                <a:ext cx="723900" cy="725488"/>
              </a:xfrm>
              <a:prstGeom prst="rect">
                <a:avLst/>
              </a:prstGeom>
              <a:noFill/>
              <a:ln w="25400"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lumMod val="65000"/>
                      </a:schemeClr>
                    </a:solidFill>
                    <a:effectLst/>
                    <a:uLnTx/>
                    <a:uFillTx/>
                    <a:cs typeface="+mn-ea"/>
                    <a:sym typeface="+mn-lt"/>
                  </a:rPr>
                  <a:t>56%</a:t>
                </a:r>
              </a:p>
            </p:txBody>
          </p:sp>
          <p:sp>
            <p:nvSpPr>
              <p:cNvPr id="39" name="Rounded Rectangle 23"/>
              <p:cNvSpPr/>
              <p:nvPr/>
            </p:nvSpPr>
            <p:spPr>
              <a:xfrm>
                <a:off x="2906712" y="2314099"/>
                <a:ext cx="1524000" cy="2370138"/>
              </a:xfrm>
              <a:prstGeom prst="roundRect">
                <a:avLst>
                  <a:gd name="adj" fmla="val 5186"/>
                </a:avLst>
              </a:prstGeom>
              <a:noFill/>
              <a:ln w="9525" cap="flat" cmpd="sng" algn="ctr">
                <a:solidFill>
                  <a:schemeClr val="accent1">
                    <a:lumMod val="7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cs typeface="+mn-ea"/>
                  <a:sym typeface="+mn-lt"/>
                </a:endParaRPr>
              </a:p>
            </p:txBody>
          </p:sp>
          <p:sp>
            <p:nvSpPr>
              <p:cNvPr id="40" name="Text Box 10"/>
              <p:cNvSpPr txBox="1">
                <a:spLocks noChangeArrowheads="1"/>
              </p:cNvSpPr>
              <p:nvPr/>
            </p:nvSpPr>
            <p:spPr bwMode="auto">
              <a:xfrm>
                <a:off x="3016249" y="3325669"/>
                <a:ext cx="1338262"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cs typeface="+mn-ea"/>
                    <a:sym typeface="+mn-lt"/>
                  </a:rPr>
                  <a:t>小标题</a:t>
                </a:r>
                <a:endParaRPr lang="en-US" altLang="zh-CN" sz="1050" b="1" dirty="0">
                  <a:solidFill>
                    <a:schemeClr val="bg1">
                      <a:lumMod val="65000"/>
                    </a:schemeClr>
                  </a:solidFill>
                  <a:cs typeface="+mn-ea"/>
                  <a:sym typeface="+mn-lt"/>
                </a:endParaRPr>
              </a:p>
              <a:p>
                <a:pPr defTabSz="1088232">
                  <a:defRPr/>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a:t>
                </a:r>
                <a:endParaRPr lang="en-US" altLang="zh-CN" sz="1000" dirty="0">
                  <a:solidFill>
                    <a:schemeClr val="bg1">
                      <a:lumMod val="65000"/>
                    </a:schemeClr>
                  </a:solidFill>
                  <a:cs typeface="+mn-ea"/>
                  <a:sym typeface="+mn-lt"/>
                </a:endParaRPr>
              </a:p>
            </p:txBody>
          </p:sp>
          <p:sp>
            <p:nvSpPr>
              <p:cNvPr id="41" name="Rectangle 25"/>
              <p:cNvSpPr/>
              <p:nvPr/>
            </p:nvSpPr>
            <p:spPr>
              <a:xfrm>
                <a:off x="3306762" y="2469674"/>
                <a:ext cx="723900" cy="725488"/>
              </a:xfrm>
              <a:prstGeom prst="rect">
                <a:avLst/>
              </a:prstGeom>
              <a:noFill/>
              <a:ln w="25400" cap="flat" cmpd="sng" algn="ctr">
                <a:solidFill>
                  <a:schemeClr val="accent1">
                    <a:lumMod val="75000"/>
                  </a:scheme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lumMod val="65000"/>
                      </a:schemeClr>
                    </a:solidFill>
                    <a:effectLst/>
                    <a:uLnTx/>
                    <a:uFillTx/>
                    <a:cs typeface="+mn-ea"/>
                    <a:sym typeface="+mn-lt"/>
                  </a:rPr>
                  <a:t>30%</a:t>
                </a:r>
              </a:p>
            </p:txBody>
          </p:sp>
          <p:sp>
            <p:nvSpPr>
              <p:cNvPr id="42" name="Rounded Rectangle 26"/>
              <p:cNvSpPr/>
              <p:nvPr/>
            </p:nvSpPr>
            <p:spPr>
              <a:xfrm>
                <a:off x="4572000" y="2314099"/>
                <a:ext cx="1524000" cy="2370138"/>
              </a:xfrm>
              <a:prstGeom prst="roundRect">
                <a:avLst>
                  <a:gd name="adj" fmla="val 5186"/>
                </a:avLst>
              </a:prstGeom>
              <a:noFill/>
              <a:ln w="9525"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zh-CN" sz="1600" b="0" i="0" u="none" strike="noStrike" kern="0" cap="none" spc="0" normalizeH="0" baseline="0" noProof="0">
                  <a:ln>
                    <a:noFill/>
                  </a:ln>
                  <a:solidFill>
                    <a:schemeClr val="bg1">
                      <a:lumMod val="65000"/>
                    </a:schemeClr>
                  </a:solidFill>
                  <a:effectLst/>
                  <a:uLnTx/>
                  <a:uFillTx/>
                  <a:cs typeface="+mn-ea"/>
                  <a:sym typeface="+mn-lt"/>
                </a:endParaRPr>
              </a:p>
            </p:txBody>
          </p:sp>
          <p:sp>
            <p:nvSpPr>
              <p:cNvPr id="43" name="Text Box 10"/>
              <p:cNvSpPr txBox="1">
                <a:spLocks noChangeArrowheads="1"/>
              </p:cNvSpPr>
              <p:nvPr/>
            </p:nvSpPr>
            <p:spPr bwMode="auto">
              <a:xfrm>
                <a:off x="4681536" y="3364141"/>
                <a:ext cx="1338263" cy="1276756"/>
              </a:xfrm>
              <a:prstGeom prst="rect">
                <a:avLst/>
              </a:prstGeom>
              <a:noFill/>
              <a:ln w="9525">
                <a:noFill/>
                <a:miter lim="800000"/>
                <a:headEnd/>
                <a:tailEnd/>
              </a:ln>
            </p:spPr>
            <p:txBody>
              <a:bodyPr lIns="45720" tIns="22860" rIns="45720" bIns="22860">
                <a:spAutoFit/>
              </a:bodyPr>
              <a:lstStyle/>
              <a:p>
                <a:r>
                  <a:rPr lang="zh-CN" altLang="en-US" sz="1400" b="1" dirty="0">
                    <a:solidFill>
                      <a:schemeClr val="bg1">
                        <a:lumMod val="65000"/>
                      </a:schemeClr>
                    </a:solidFill>
                    <a:cs typeface="+mn-ea"/>
                    <a:sym typeface="+mn-lt"/>
                  </a:rPr>
                  <a:t>小标题</a:t>
                </a:r>
                <a:endParaRPr lang="en-US" altLang="zh-CN" sz="1050" b="1" dirty="0">
                  <a:solidFill>
                    <a:schemeClr val="bg1">
                      <a:lumMod val="65000"/>
                    </a:schemeClr>
                  </a:solidFill>
                  <a:cs typeface="+mn-ea"/>
                  <a:sym typeface="+mn-lt"/>
                </a:endParaRPr>
              </a:p>
              <a:p>
                <a:pPr defTabSz="1088232">
                  <a:defRPr/>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a:t>
                </a:r>
                <a:endParaRPr lang="en-US" altLang="zh-CN" sz="1000" dirty="0">
                  <a:solidFill>
                    <a:schemeClr val="bg1">
                      <a:lumMod val="65000"/>
                    </a:schemeClr>
                  </a:solidFill>
                  <a:cs typeface="+mn-ea"/>
                  <a:sym typeface="+mn-lt"/>
                </a:endParaRPr>
              </a:p>
            </p:txBody>
          </p:sp>
          <p:sp>
            <p:nvSpPr>
              <p:cNvPr id="44" name="Rectangle 28"/>
              <p:cNvSpPr/>
              <p:nvPr/>
            </p:nvSpPr>
            <p:spPr>
              <a:xfrm>
                <a:off x="4972050" y="2469674"/>
                <a:ext cx="725487" cy="725488"/>
              </a:xfrm>
              <a:prstGeom prst="rect">
                <a:avLst/>
              </a:prstGeom>
              <a:noFill/>
              <a:ln w="25400" cap="flat" cmpd="sng" algn="ctr">
                <a:solidFill>
                  <a:srgbClr val="02B8C3"/>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bg1">
                        <a:lumMod val="65000"/>
                      </a:schemeClr>
                    </a:solidFill>
                    <a:effectLst/>
                    <a:uLnTx/>
                    <a:uFillTx/>
                    <a:cs typeface="+mn-ea"/>
                    <a:sym typeface="+mn-lt"/>
                  </a:rPr>
                  <a:t>80%</a:t>
                </a:r>
              </a:p>
            </p:txBody>
          </p:sp>
        </p:grpSp>
        <p:sp>
          <p:nvSpPr>
            <p:cNvPr id="34" name="Rectangle 2"/>
            <p:cNvSpPr/>
            <p:nvPr/>
          </p:nvSpPr>
          <p:spPr>
            <a:xfrm>
              <a:off x="-4378416" y="2256067"/>
              <a:ext cx="5132518" cy="3382553"/>
            </a:xfrm>
            <a:prstGeom prst="rect">
              <a:avLst/>
            </a:prstGeom>
            <a:blipFill dpi="0" rotWithShape="1">
              <a:blip r:embed="rId5" cstate="screen">
                <a:extLst>
                  <a:ext uri="{BEBA8EAE-BF5A-486C-A8C5-ECC9F3942E4B}">
                    <a14:imgProps xmlns:a14="http://schemas.microsoft.com/office/drawing/2010/main">
                      <a14:imgLayer r:embed="rId6">
                        <a14:imgEffect>
                          <a14:brightnessContrast bright="30000"/>
                        </a14:imgEffect>
                      </a14:imgLayer>
                    </a14:imgProps>
                  </a:ext>
                  <a:ext uri="{28A0092B-C50C-407E-A947-70E740481C1C}">
                    <a14:useLocalDpi xmlns:a14="http://schemas.microsoft.com/office/drawing/2010/main"/>
                  </a:ext>
                </a:extLst>
              </a:blip>
              <a:srcRect/>
              <a:tile tx="0" ty="0" sx="50000" sy="50000" flip="none" algn="ctr"/>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solidFill>
                  <a:schemeClr val="bg1">
                    <a:lumMod val="65000"/>
                  </a:schemeClr>
                </a:solidFill>
                <a:cs typeface="+mn-ea"/>
                <a:sym typeface="+mn-lt"/>
              </a:endParaRPr>
            </a:p>
          </p:txBody>
        </p:sp>
      </p:grpSp>
    </p:spTree>
    <p:extLst>
      <p:ext uri="{BB962C8B-B14F-4D97-AF65-F5344CB8AC3E}">
        <p14:creationId xmlns:p14="http://schemas.microsoft.com/office/powerpoint/2010/main" val="170411615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anim calcmode="lin" valueType="num">
                                      <p:cBhvr>
                                        <p:cTn id="12" dur="1000" fill="hold"/>
                                        <p:tgtEl>
                                          <p:spTgt spid="32"/>
                                        </p:tgtEl>
                                        <p:attrNameLst>
                                          <p:attrName>ppt_x</p:attrName>
                                        </p:attrNameLst>
                                      </p:cBhvr>
                                      <p:tavLst>
                                        <p:tav tm="0">
                                          <p:val>
                                            <p:strVal val="#ppt_x"/>
                                          </p:val>
                                        </p:tav>
                                        <p:tav tm="100000">
                                          <p:val>
                                            <p:strVal val="#ppt_x"/>
                                          </p:val>
                                        </p:tav>
                                      </p:tavLst>
                                    </p:anim>
                                    <p:anim calcmode="lin" valueType="num">
                                      <p:cBhvr>
                                        <p:cTn id="1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1076430" y="1989635"/>
            <a:ext cx="4900886" cy="1816713"/>
            <a:chOff x="1484733" y="2332367"/>
            <a:chExt cx="4900886" cy="1816713"/>
          </a:xfrm>
        </p:grpSpPr>
        <p:sp>
          <p:nvSpPr>
            <p:cNvPr id="8" name="矩形 7"/>
            <p:cNvSpPr/>
            <p:nvPr/>
          </p:nvSpPr>
          <p:spPr>
            <a:xfrm>
              <a:off x="1484733" y="2332367"/>
              <a:ext cx="4900886" cy="1816713"/>
            </a:xfrm>
            <a:prstGeom prst="rect">
              <a:avLst/>
            </a:prstGeom>
            <a:noFill/>
            <a:ln w="15875" cap="flat" cmpd="sng" algn="ctr">
              <a:solidFill>
                <a:srgbClr val="02B8C3"/>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65000"/>
                  </a:schemeClr>
                </a:solidFill>
                <a:effectLst/>
                <a:uLnTx/>
                <a:uFillTx/>
                <a:cs typeface="+mn-ea"/>
                <a:sym typeface="+mn-lt"/>
              </a:endParaRPr>
            </a:p>
          </p:txBody>
        </p:sp>
        <p:sp>
          <p:nvSpPr>
            <p:cNvPr id="9" name="TextBox 6"/>
            <p:cNvSpPr txBox="1">
              <a:spLocks noChangeArrowheads="1"/>
            </p:cNvSpPr>
            <p:nvPr/>
          </p:nvSpPr>
          <p:spPr bwMode="auto">
            <a:xfrm>
              <a:off x="1745993" y="2503236"/>
              <a:ext cx="3244702" cy="369332"/>
            </a:xfrm>
            <a:prstGeom prst="rect">
              <a:avLst/>
            </a:prstGeom>
            <a:noFill/>
            <a:ln w="9525">
              <a:solidFill>
                <a:srgbClr val="02B8C3"/>
              </a:solidFill>
              <a:miter lim="800000"/>
              <a:headEnd/>
              <a:tailEnd/>
            </a:ln>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bg1">
                      <a:lumMod val="65000"/>
                    </a:schemeClr>
                  </a:solidFill>
                  <a:effectLst/>
                  <a:uLnTx/>
                  <a:uFillTx/>
                  <a:latin typeface="+mn-lt"/>
                  <a:ea typeface="+mn-ea"/>
                  <a:cs typeface="+mn-ea"/>
                  <a:sym typeface="+mn-lt"/>
                </a:rPr>
                <a:t>① 点击添加标题内容</a:t>
              </a:r>
            </a:p>
          </p:txBody>
        </p:sp>
        <p:sp>
          <p:nvSpPr>
            <p:cNvPr id="10" name="矩形 3"/>
            <p:cNvSpPr>
              <a:spLocks noChangeArrowheads="1"/>
            </p:cNvSpPr>
            <p:nvPr/>
          </p:nvSpPr>
          <p:spPr bwMode="auto">
            <a:xfrm>
              <a:off x="1705099" y="2996952"/>
              <a:ext cx="4428492" cy="1045286"/>
            </a:xfrm>
            <a:prstGeom prst="rect">
              <a:avLst/>
            </a:prstGeom>
            <a:noFill/>
            <a:ln w="9525">
              <a:noFill/>
              <a:prstDash val="dash"/>
              <a:miter lim="800000"/>
              <a:headEnd/>
              <a:tailEnd/>
            </a:ln>
          </p:spPr>
          <p:txBody>
            <a:bodyPr wrap="square">
              <a:spAutoFit/>
            </a:bodyPr>
            <a:lstStyle/>
            <a:p>
              <a:pPr marL="0" marR="0" lvl="0" indent="457200" defTabSz="914400" eaLnBrk="1" fontAlgn="auto" latinLnBrk="0" hangingPunct="1">
                <a:lnSpc>
                  <a:spcPct val="129000"/>
                </a:lnSpc>
                <a:spcBef>
                  <a:spcPts val="0"/>
                </a:spcBef>
                <a:spcAft>
                  <a:spcPts val="600"/>
                </a:spcAft>
                <a:buClrTx/>
                <a:buSzTx/>
                <a:buFontTx/>
                <a:buNone/>
                <a:tabLst/>
                <a:defRPr/>
              </a:pPr>
              <a:r>
                <a:rPr kumimoji="0" lang="zh-CN" altLang="en-US" sz="1600" b="0" i="0" u="none" strike="noStrike" kern="0" cap="none" spc="0" normalizeH="0" baseline="0" noProof="0" dirty="0">
                  <a:ln>
                    <a:noFill/>
                  </a:ln>
                  <a:solidFill>
                    <a:schemeClr val="bg1">
                      <a:lumMod val="65000"/>
                    </a:schemeClr>
                  </a:solidFill>
                  <a:effectLst/>
                  <a:uLnTx/>
                  <a:uFillTx/>
                  <a:cs typeface="+mn-ea"/>
                  <a:sym typeface="+mn-lt"/>
                </a:rPr>
                <a:t>点击输入简要文字内容，文字内容需要概括精炼，不用多余的文字修饰，言简意赅的说明分项内容。</a:t>
              </a:r>
              <a:endParaRPr kumimoji="0" lang="en-US" altLang="zh-CN" sz="1600" b="0" i="0" u="none" strike="noStrike" kern="0" cap="none" spc="0" normalizeH="0" baseline="0" noProof="0" dirty="0">
                <a:ln>
                  <a:noFill/>
                </a:ln>
                <a:solidFill>
                  <a:schemeClr val="bg1">
                    <a:lumMod val="65000"/>
                  </a:schemeClr>
                </a:solidFill>
                <a:effectLst/>
                <a:uLnTx/>
                <a:uFillTx/>
                <a:cs typeface="+mn-ea"/>
                <a:sym typeface="+mn-lt"/>
              </a:endParaRPr>
            </a:p>
          </p:txBody>
        </p:sp>
      </p:grpSp>
      <p:grpSp>
        <p:nvGrpSpPr>
          <p:cNvPr id="11" name="组合 10"/>
          <p:cNvGrpSpPr/>
          <p:nvPr/>
        </p:nvGrpSpPr>
        <p:grpSpPr>
          <a:xfrm>
            <a:off x="1076430" y="4039947"/>
            <a:ext cx="4900886" cy="1816713"/>
            <a:chOff x="1484733" y="4382679"/>
            <a:chExt cx="4900886" cy="1816713"/>
          </a:xfrm>
        </p:grpSpPr>
        <p:sp>
          <p:nvSpPr>
            <p:cNvPr id="12" name="矩形 11"/>
            <p:cNvSpPr/>
            <p:nvPr/>
          </p:nvSpPr>
          <p:spPr>
            <a:xfrm>
              <a:off x="1484733" y="4382679"/>
              <a:ext cx="4900886" cy="1816713"/>
            </a:xfrm>
            <a:prstGeom prst="rect">
              <a:avLst/>
            </a:prstGeom>
            <a:noFill/>
            <a:ln w="15875" cap="flat" cmpd="sng" algn="ctr">
              <a:solidFill>
                <a:schemeClr val="accent1">
                  <a:lumMod val="75000"/>
                </a:schemeClr>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65000"/>
                  </a:schemeClr>
                </a:solidFill>
                <a:effectLst/>
                <a:uLnTx/>
                <a:uFillTx/>
                <a:cs typeface="+mn-ea"/>
                <a:sym typeface="+mn-lt"/>
              </a:endParaRPr>
            </a:p>
          </p:txBody>
        </p:sp>
        <p:sp>
          <p:nvSpPr>
            <p:cNvPr id="13" name="TextBox 6"/>
            <p:cNvSpPr txBox="1">
              <a:spLocks noChangeArrowheads="1"/>
            </p:cNvSpPr>
            <p:nvPr/>
          </p:nvSpPr>
          <p:spPr bwMode="auto">
            <a:xfrm>
              <a:off x="1772117" y="4591468"/>
              <a:ext cx="2740646" cy="369332"/>
            </a:xfrm>
            <a:prstGeom prst="rect">
              <a:avLst/>
            </a:prstGeom>
            <a:noFill/>
            <a:ln w="9525">
              <a:solidFill>
                <a:schemeClr val="accent1">
                  <a:lumMod val="75000"/>
                </a:schemeClr>
              </a:solidFill>
              <a:miter lim="800000"/>
              <a:headEnd/>
              <a:tailEnd/>
            </a:ln>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bg1">
                      <a:lumMod val="65000"/>
                    </a:schemeClr>
                  </a:solidFill>
                  <a:effectLst/>
                  <a:uLnTx/>
                  <a:uFillTx/>
                  <a:latin typeface="+mn-lt"/>
                  <a:ea typeface="+mn-ea"/>
                  <a:cs typeface="+mn-ea"/>
                  <a:sym typeface="+mn-lt"/>
                </a:rPr>
                <a:t>②点击添加标题内容</a:t>
              </a:r>
            </a:p>
          </p:txBody>
        </p:sp>
        <p:sp>
          <p:nvSpPr>
            <p:cNvPr id="14" name="矩形 3"/>
            <p:cNvSpPr>
              <a:spLocks noChangeArrowheads="1"/>
            </p:cNvSpPr>
            <p:nvPr/>
          </p:nvSpPr>
          <p:spPr bwMode="auto">
            <a:xfrm>
              <a:off x="1705099" y="5120018"/>
              <a:ext cx="4428492" cy="1045286"/>
            </a:xfrm>
            <a:prstGeom prst="rect">
              <a:avLst/>
            </a:prstGeom>
            <a:noFill/>
            <a:ln w="9525">
              <a:noFill/>
              <a:prstDash val="dash"/>
              <a:miter lim="800000"/>
              <a:headEnd/>
              <a:tailEnd/>
            </a:ln>
          </p:spPr>
          <p:txBody>
            <a:bodyPr wrap="square">
              <a:spAutoFit/>
            </a:bodyPr>
            <a:lstStyle/>
            <a:p>
              <a:pPr marL="0" marR="0" lvl="0" indent="457200" defTabSz="914400" eaLnBrk="1" fontAlgn="auto" latinLnBrk="0" hangingPunct="1">
                <a:lnSpc>
                  <a:spcPct val="129000"/>
                </a:lnSpc>
                <a:spcBef>
                  <a:spcPts val="0"/>
                </a:spcBef>
                <a:spcAft>
                  <a:spcPts val="600"/>
                </a:spcAft>
                <a:buClrTx/>
                <a:buSzTx/>
                <a:buFontTx/>
                <a:buNone/>
                <a:tabLst/>
                <a:defRPr/>
              </a:pPr>
              <a:r>
                <a:rPr kumimoji="0" lang="zh-CN" altLang="en-US" sz="1600" b="0" i="0" u="none" strike="noStrike" kern="0" cap="none" spc="0" normalizeH="0" baseline="0" noProof="0" dirty="0">
                  <a:ln>
                    <a:noFill/>
                  </a:ln>
                  <a:solidFill>
                    <a:schemeClr val="bg1">
                      <a:lumMod val="65000"/>
                    </a:schemeClr>
                  </a:solidFill>
                  <a:effectLst/>
                  <a:uLnTx/>
                  <a:uFillTx/>
                  <a:cs typeface="+mn-ea"/>
                  <a:sym typeface="+mn-lt"/>
                </a:rPr>
                <a:t>点击输入简要文字内容，文字内容需要概括精炼，不用多余的文字修饰，言简意赅的说明分项内容。</a:t>
              </a:r>
              <a:endParaRPr kumimoji="0" lang="en-US" altLang="zh-CN" sz="1600" b="0" i="0" u="none" strike="noStrike" kern="0" cap="none" spc="0" normalizeH="0" baseline="0" noProof="0" dirty="0">
                <a:ln>
                  <a:noFill/>
                </a:ln>
                <a:solidFill>
                  <a:schemeClr val="bg1">
                    <a:lumMod val="65000"/>
                  </a:schemeClr>
                </a:solidFill>
                <a:effectLst/>
                <a:uLnTx/>
                <a:uFillTx/>
                <a:cs typeface="+mn-ea"/>
                <a:sym typeface="+mn-lt"/>
              </a:endParaRPr>
            </a:p>
          </p:txBody>
        </p:sp>
      </p:grpSp>
      <p:grpSp>
        <p:nvGrpSpPr>
          <p:cNvPr id="15" name="组合 14"/>
          <p:cNvGrpSpPr/>
          <p:nvPr/>
        </p:nvGrpSpPr>
        <p:grpSpPr>
          <a:xfrm>
            <a:off x="6193340" y="1989634"/>
            <a:ext cx="4900886" cy="1816713"/>
            <a:chOff x="6601643" y="2332366"/>
            <a:chExt cx="4900886" cy="1816713"/>
          </a:xfrm>
        </p:grpSpPr>
        <p:sp>
          <p:nvSpPr>
            <p:cNvPr id="16" name="矩形 15"/>
            <p:cNvSpPr/>
            <p:nvPr/>
          </p:nvSpPr>
          <p:spPr>
            <a:xfrm>
              <a:off x="6601643" y="2332366"/>
              <a:ext cx="4900886" cy="1816713"/>
            </a:xfrm>
            <a:prstGeom prst="rect">
              <a:avLst/>
            </a:prstGeom>
            <a:noFill/>
            <a:ln w="15875" cap="flat" cmpd="sng" algn="ctr">
              <a:solidFill>
                <a:schemeClr val="accent1">
                  <a:lumMod val="75000"/>
                </a:schemeClr>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65000"/>
                  </a:schemeClr>
                </a:solidFill>
                <a:effectLst/>
                <a:uLnTx/>
                <a:uFillTx/>
                <a:cs typeface="+mn-ea"/>
                <a:sym typeface="+mn-lt"/>
              </a:endParaRPr>
            </a:p>
          </p:txBody>
        </p:sp>
        <p:sp>
          <p:nvSpPr>
            <p:cNvPr id="17" name="TextBox 6"/>
            <p:cNvSpPr txBox="1">
              <a:spLocks noChangeArrowheads="1"/>
            </p:cNvSpPr>
            <p:nvPr/>
          </p:nvSpPr>
          <p:spPr bwMode="auto">
            <a:xfrm>
              <a:off x="8493614" y="2492896"/>
              <a:ext cx="2812654" cy="369332"/>
            </a:xfrm>
            <a:prstGeom prst="rect">
              <a:avLst/>
            </a:prstGeom>
            <a:noFill/>
            <a:ln w="9525">
              <a:solidFill>
                <a:schemeClr val="accent1">
                  <a:lumMod val="75000"/>
                </a:schemeClr>
              </a:solidFill>
              <a:miter lim="800000"/>
              <a:headEnd/>
              <a:tailEnd/>
            </a:ln>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bg1">
                      <a:lumMod val="65000"/>
                    </a:schemeClr>
                  </a:solidFill>
                  <a:effectLst/>
                  <a:uLnTx/>
                  <a:uFillTx/>
                  <a:latin typeface="+mn-lt"/>
                  <a:ea typeface="+mn-ea"/>
                  <a:cs typeface="+mn-ea"/>
                  <a:sym typeface="+mn-lt"/>
                </a:rPr>
                <a:t>③点击添加标题内容</a:t>
              </a:r>
            </a:p>
          </p:txBody>
        </p:sp>
        <p:sp>
          <p:nvSpPr>
            <p:cNvPr id="18" name="矩形 3"/>
            <p:cNvSpPr>
              <a:spLocks noChangeArrowheads="1"/>
            </p:cNvSpPr>
            <p:nvPr/>
          </p:nvSpPr>
          <p:spPr bwMode="auto">
            <a:xfrm>
              <a:off x="6997687" y="2986612"/>
              <a:ext cx="4428492" cy="1045286"/>
            </a:xfrm>
            <a:prstGeom prst="rect">
              <a:avLst/>
            </a:prstGeom>
            <a:noFill/>
            <a:ln w="9525">
              <a:noFill/>
              <a:prstDash val="dash"/>
              <a:miter lim="800000"/>
              <a:headEnd/>
              <a:tailEnd/>
            </a:ln>
          </p:spPr>
          <p:txBody>
            <a:bodyPr wrap="square">
              <a:spAutoFit/>
            </a:bodyPr>
            <a:lstStyle/>
            <a:p>
              <a:pPr marL="0" marR="0" lvl="0" indent="457200" defTabSz="914400" eaLnBrk="1" fontAlgn="auto" latinLnBrk="0" hangingPunct="1">
                <a:lnSpc>
                  <a:spcPct val="129000"/>
                </a:lnSpc>
                <a:spcBef>
                  <a:spcPts val="0"/>
                </a:spcBef>
                <a:spcAft>
                  <a:spcPts val="600"/>
                </a:spcAft>
                <a:buClrTx/>
                <a:buSzTx/>
                <a:buFontTx/>
                <a:buNone/>
                <a:tabLst/>
                <a:defRPr/>
              </a:pPr>
              <a:r>
                <a:rPr kumimoji="0" lang="zh-CN" altLang="en-US" sz="1600" b="0" i="0" u="none" strike="noStrike" kern="0" cap="none" spc="0" normalizeH="0" baseline="0" noProof="0" dirty="0">
                  <a:ln>
                    <a:noFill/>
                  </a:ln>
                  <a:solidFill>
                    <a:schemeClr val="bg1">
                      <a:lumMod val="65000"/>
                    </a:schemeClr>
                  </a:solidFill>
                  <a:effectLst/>
                  <a:uLnTx/>
                  <a:uFillTx/>
                  <a:cs typeface="+mn-ea"/>
                  <a:sym typeface="+mn-lt"/>
                </a:rPr>
                <a:t>点击输入简要文字内容，文字内容需要概括精炼，不用多余的文字修饰，言简意赅的说明分项内容。</a:t>
              </a:r>
              <a:endParaRPr kumimoji="0" lang="en-US" altLang="zh-CN" sz="1600" b="0" i="0" u="none" strike="noStrike" kern="0" cap="none" spc="0" normalizeH="0" baseline="0" noProof="0" dirty="0">
                <a:ln>
                  <a:noFill/>
                </a:ln>
                <a:solidFill>
                  <a:schemeClr val="bg1">
                    <a:lumMod val="65000"/>
                  </a:schemeClr>
                </a:solidFill>
                <a:effectLst/>
                <a:uLnTx/>
                <a:uFillTx/>
                <a:cs typeface="+mn-ea"/>
                <a:sym typeface="+mn-lt"/>
              </a:endParaRPr>
            </a:p>
          </p:txBody>
        </p:sp>
      </p:grpSp>
      <p:grpSp>
        <p:nvGrpSpPr>
          <p:cNvPr id="19" name="组合 18"/>
          <p:cNvGrpSpPr/>
          <p:nvPr/>
        </p:nvGrpSpPr>
        <p:grpSpPr>
          <a:xfrm>
            <a:off x="6193340" y="4039948"/>
            <a:ext cx="4900886" cy="1816713"/>
            <a:chOff x="6601643" y="4382680"/>
            <a:chExt cx="4900886" cy="1816713"/>
          </a:xfrm>
        </p:grpSpPr>
        <p:sp>
          <p:nvSpPr>
            <p:cNvPr id="20" name="矩形 19"/>
            <p:cNvSpPr/>
            <p:nvPr/>
          </p:nvSpPr>
          <p:spPr>
            <a:xfrm>
              <a:off x="6601643" y="4382680"/>
              <a:ext cx="4900886" cy="1816713"/>
            </a:xfrm>
            <a:prstGeom prst="rect">
              <a:avLst/>
            </a:prstGeom>
            <a:noFill/>
            <a:ln w="15875" cap="flat" cmpd="sng" algn="ctr">
              <a:solidFill>
                <a:srgbClr val="02B8C3"/>
              </a:solidFill>
              <a:prstDash val="sys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lumMod val="65000"/>
                  </a:schemeClr>
                </a:solidFill>
                <a:effectLst/>
                <a:uLnTx/>
                <a:uFillTx/>
                <a:cs typeface="+mn-ea"/>
                <a:sym typeface="+mn-lt"/>
              </a:endParaRPr>
            </a:p>
          </p:txBody>
        </p:sp>
        <p:sp>
          <p:nvSpPr>
            <p:cNvPr id="22" name="TextBox 6"/>
            <p:cNvSpPr txBox="1">
              <a:spLocks noChangeArrowheads="1"/>
            </p:cNvSpPr>
            <p:nvPr/>
          </p:nvSpPr>
          <p:spPr bwMode="auto">
            <a:xfrm>
              <a:off x="8605955" y="4581128"/>
              <a:ext cx="2668638" cy="369332"/>
            </a:xfrm>
            <a:prstGeom prst="rect">
              <a:avLst/>
            </a:prstGeom>
            <a:noFill/>
            <a:ln w="9525">
              <a:solidFill>
                <a:srgbClr val="02B8C3"/>
              </a:solidFill>
              <a:miter lim="800000"/>
              <a:headEnd/>
              <a:tailEnd/>
            </a:ln>
            <a:extLst/>
          </p:spPr>
          <p:txBody>
            <a:bodyPr wrap="square">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chemeClr val="bg1">
                      <a:lumMod val="65000"/>
                    </a:schemeClr>
                  </a:solidFill>
                  <a:effectLst/>
                  <a:uLnTx/>
                  <a:uFillTx/>
                  <a:latin typeface="+mn-lt"/>
                  <a:ea typeface="+mn-ea"/>
                  <a:cs typeface="+mn-ea"/>
                  <a:sym typeface="+mn-lt"/>
                </a:rPr>
                <a:t>④点击添加标题内容</a:t>
              </a:r>
            </a:p>
          </p:txBody>
        </p:sp>
        <p:sp>
          <p:nvSpPr>
            <p:cNvPr id="23" name="矩形 3"/>
            <p:cNvSpPr>
              <a:spLocks noChangeArrowheads="1"/>
            </p:cNvSpPr>
            <p:nvPr/>
          </p:nvSpPr>
          <p:spPr bwMode="auto">
            <a:xfrm>
              <a:off x="6997687" y="5109678"/>
              <a:ext cx="4428492" cy="1045286"/>
            </a:xfrm>
            <a:prstGeom prst="rect">
              <a:avLst/>
            </a:prstGeom>
            <a:noFill/>
            <a:ln w="9525">
              <a:noFill/>
              <a:prstDash val="dash"/>
              <a:miter lim="800000"/>
              <a:headEnd/>
              <a:tailEnd/>
            </a:ln>
          </p:spPr>
          <p:txBody>
            <a:bodyPr wrap="square">
              <a:spAutoFit/>
            </a:bodyPr>
            <a:lstStyle/>
            <a:p>
              <a:pPr marL="0" marR="0" lvl="0" indent="457200" defTabSz="914400" eaLnBrk="1" fontAlgn="auto" latinLnBrk="0" hangingPunct="1">
                <a:lnSpc>
                  <a:spcPct val="129000"/>
                </a:lnSpc>
                <a:spcBef>
                  <a:spcPts val="0"/>
                </a:spcBef>
                <a:spcAft>
                  <a:spcPts val="600"/>
                </a:spcAft>
                <a:buClrTx/>
                <a:buSzTx/>
                <a:buFontTx/>
                <a:buNone/>
                <a:tabLst/>
                <a:defRPr/>
              </a:pPr>
              <a:r>
                <a:rPr kumimoji="0" lang="zh-CN" altLang="en-US" sz="1600" b="0" i="0" u="none" strike="noStrike" kern="0" cap="none" spc="0" normalizeH="0" baseline="0" noProof="0" dirty="0">
                  <a:ln>
                    <a:noFill/>
                  </a:ln>
                  <a:solidFill>
                    <a:schemeClr val="bg1">
                      <a:lumMod val="65000"/>
                    </a:schemeClr>
                  </a:solidFill>
                  <a:effectLst/>
                  <a:uLnTx/>
                  <a:uFillTx/>
                  <a:cs typeface="+mn-ea"/>
                  <a:sym typeface="+mn-lt"/>
                </a:rPr>
                <a:t>点击输入简要文字内容，文字内容需要概括精炼，不用多余的文字修饰，言简意赅的说明分项内容。</a:t>
              </a:r>
              <a:endParaRPr kumimoji="0" lang="en-US" altLang="zh-CN" sz="1600" b="0" i="0" u="none" strike="noStrike" kern="0" cap="none" spc="0" normalizeH="0" baseline="0" noProof="0" dirty="0">
                <a:ln>
                  <a:noFill/>
                </a:ln>
                <a:solidFill>
                  <a:schemeClr val="bg1">
                    <a:lumMod val="65000"/>
                  </a:schemeClr>
                </a:solidFill>
                <a:effectLst/>
                <a:uLnTx/>
                <a:uFillTx/>
                <a:cs typeface="+mn-ea"/>
                <a:sym typeface="+mn-lt"/>
              </a:endParaRPr>
            </a:p>
          </p:txBody>
        </p:sp>
      </p:grpSp>
      <p:grpSp>
        <p:nvGrpSpPr>
          <p:cNvPr id="24" name="组合 23"/>
          <p:cNvGrpSpPr/>
          <p:nvPr/>
        </p:nvGrpSpPr>
        <p:grpSpPr>
          <a:xfrm>
            <a:off x="5329244" y="3167063"/>
            <a:ext cx="1512168" cy="1512168"/>
            <a:chOff x="5737547" y="3509795"/>
            <a:chExt cx="1512168" cy="1512168"/>
          </a:xfrm>
        </p:grpSpPr>
        <p:sp>
          <p:nvSpPr>
            <p:cNvPr id="25" name="椭圆 24"/>
            <p:cNvSpPr/>
            <p:nvPr/>
          </p:nvSpPr>
          <p:spPr>
            <a:xfrm>
              <a:off x="5737547" y="3509795"/>
              <a:ext cx="1512168" cy="1512168"/>
            </a:xfrm>
            <a:prstGeom prst="ellipse">
              <a:avLst/>
            </a:prstGeom>
            <a:solidFill>
              <a:srgbClr val="02B8C3"/>
            </a:solidFill>
            <a:ln w="15875" cap="flat" cmpd="sng" algn="ctr">
              <a:solidFill>
                <a:srgbClr val="02B8C3"/>
              </a:solidFill>
              <a:prstDash val="sys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lumMod val="65000"/>
                  </a:schemeClr>
                </a:solidFill>
                <a:effectLst/>
                <a:uLnTx/>
                <a:uFillTx/>
                <a:cs typeface="+mn-ea"/>
                <a:sym typeface="+mn-lt"/>
              </a:endParaRPr>
            </a:p>
          </p:txBody>
        </p:sp>
        <p:sp>
          <p:nvSpPr>
            <p:cNvPr id="26" name="矩形 25"/>
            <p:cNvSpPr/>
            <p:nvPr/>
          </p:nvSpPr>
          <p:spPr>
            <a:xfrm>
              <a:off x="6007577" y="3753354"/>
              <a:ext cx="1008112" cy="1083374"/>
            </a:xfrm>
            <a:prstGeom prst="rect">
              <a:avLst/>
            </a:prstGeom>
          </p:spPr>
          <p:txBody>
            <a:bodyPr wrap="square">
              <a:spAutoFit/>
            </a:bodyPr>
            <a:lstStyle/>
            <a:p>
              <a:pPr marL="0" marR="0" lvl="0" indent="0" algn="just" defTabSz="914400" eaLnBrk="1" fontAlgn="auto" latinLnBrk="0" hangingPunct="1">
                <a:lnSpc>
                  <a:spcPct val="115000"/>
                </a:lnSpc>
                <a:spcBef>
                  <a:spcPts val="0"/>
                </a:spcBef>
                <a:spcAft>
                  <a:spcPts val="0"/>
                </a:spcAft>
                <a:buClrTx/>
                <a:buSzTx/>
                <a:buFontTx/>
                <a:buNone/>
                <a:tabLst/>
                <a:defRPr/>
              </a:pPr>
              <a:r>
                <a:rPr kumimoji="0" lang="zh-CN" altLang="en-US" sz="2800" b="1" i="0" u="none" strike="noStrike" kern="100" cap="none" spc="0" normalizeH="0" baseline="0" noProof="0" dirty="0">
                  <a:ln>
                    <a:noFill/>
                  </a:ln>
                  <a:solidFill>
                    <a:schemeClr val="bg1"/>
                  </a:solidFill>
                  <a:effectLst/>
                  <a:uLnTx/>
                  <a:uFillTx/>
                  <a:cs typeface="+mn-ea"/>
                  <a:sym typeface="+mn-lt"/>
                </a:rPr>
                <a:t>添加标题</a:t>
              </a:r>
              <a:endParaRPr kumimoji="0" lang="zh-CN" altLang="zh-CN" sz="2800" b="1" i="0" u="none" strike="noStrike" kern="100" cap="none" spc="0" normalizeH="0" baseline="0" noProof="0" dirty="0">
                <a:ln>
                  <a:noFill/>
                </a:ln>
                <a:solidFill>
                  <a:schemeClr val="bg1"/>
                </a:solidFill>
                <a:effectLst/>
                <a:uLnTx/>
                <a:uFillTx/>
                <a:cs typeface="+mn-ea"/>
                <a:sym typeface="+mn-lt"/>
              </a:endParaRPr>
            </a:p>
          </p:txBody>
        </p:sp>
      </p:grpSp>
    </p:spTree>
    <p:extLst>
      <p:ext uri="{BB962C8B-B14F-4D97-AF65-F5344CB8AC3E}">
        <p14:creationId xmlns:p14="http://schemas.microsoft.com/office/powerpoint/2010/main" val="3990938848"/>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ppt_w</p:attrName>
                                        </p:attrNameLst>
                                      </p:cBhvr>
                                      <p:tavLst>
                                        <p:tav tm="0">
                                          <p:val>
                                            <p:strVal val="(6*min(max(#ppt_w*#ppt_h,.3),1)-7.4)/-.7*#ppt_w"/>
                                          </p:val>
                                        </p:tav>
                                        <p:tav tm="100000">
                                          <p:val>
                                            <p:strVal val="#ppt_w"/>
                                          </p:val>
                                        </p:tav>
                                      </p:tavLst>
                                    </p:anim>
                                    <p:anim calcmode="lin" valueType="num">
                                      <p:cBhvr>
                                        <p:cTn id="12" dur="500" fill="hold"/>
                                        <p:tgtEl>
                                          <p:spTgt spid="24"/>
                                        </p:tgtEl>
                                        <p:attrNameLst>
                                          <p:attrName>ppt_h</p:attrName>
                                        </p:attrNameLst>
                                      </p:cBhvr>
                                      <p:tavLst>
                                        <p:tav tm="0">
                                          <p:val>
                                            <p:strVal val="(6*min(max(#ppt_w*#ppt_h,.3),1)-7.4)/-.7*#ppt_h"/>
                                          </p:val>
                                        </p:tav>
                                        <p:tav tm="100000">
                                          <p:val>
                                            <p:strVal val="#ppt_h"/>
                                          </p:val>
                                        </p:tav>
                                      </p:tavLst>
                                    </p:anim>
                                    <p:anim calcmode="lin" valueType="num">
                                      <p:cBhvr>
                                        <p:cTn id="13" dur="500" fill="hold"/>
                                        <p:tgtEl>
                                          <p:spTgt spid="24"/>
                                        </p:tgtEl>
                                        <p:attrNameLst>
                                          <p:attrName>ppt_x</p:attrName>
                                        </p:attrNameLst>
                                      </p:cBhvr>
                                      <p:tavLst>
                                        <p:tav tm="0">
                                          <p:val>
                                            <p:fltVal val="0.5"/>
                                          </p:val>
                                        </p:tav>
                                        <p:tav tm="100000">
                                          <p:val>
                                            <p:strVal val="#ppt_x"/>
                                          </p:val>
                                        </p:tav>
                                      </p:tavLst>
                                    </p:anim>
                                    <p:anim calcmode="lin" valueType="num">
                                      <p:cBhvr>
                                        <p:cTn id="14" dur="500" fill="hold"/>
                                        <p:tgtEl>
                                          <p:spTgt spid="24"/>
                                        </p:tgtEl>
                                        <p:attrNameLst>
                                          <p:attrName>ppt_y</p:attrName>
                                        </p:attrNameLst>
                                      </p:cBhvr>
                                      <p:tavLst>
                                        <p:tav tm="0">
                                          <p:val>
                                            <p:strVal val="1+(6*min(max(#ppt_w*#ppt_h,.3),1)-7.4)/-.7*#ppt_h/2"/>
                                          </p:val>
                                        </p:tav>
                                        <p:tav tm="100000">
                                          <p:val>
                                            <p:strVal val="#ppt_y"/>
                                          </p:val>
                                        </p:tav>
                                      </p:tavLst>
                                    </p:anim>
                                  </p:childTnLst>
                                </p:cTn>
                              </p:par>
                            </p:childTnLst>
                          </p:cTn>
                        </p:par>
                        <p:par>
                          <p:cTn id="15" fill="hold">
                            <p:stCondLst>
                              <p:cond delay="1000"/>
                            </p:stCondLst>
                            <p:childTnLst>
                              <p:par>
                                <p:cTn id="16" presetID="23" presetClass="entr" presetSubtype="52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 calcmode="lin" valueType="num">
                                      <p:cBhvr>
                                        <p:cTn id="20" dur="500" fill="hold"/>
                                        <p:tgtEl>
                                          <p:spTgt spid="7"/>
                                        </p:tgtEl>
                                        <p:attrNameLst>
                                          <p:attrName>ppt_x</p:attrName>
                                        </p:attrNameLst>
                                      </p:cBhvr>
                                      <p:tavLst>
                                        <p:tav tm="0">
                                          <p:val>
                                            <p:fltVal val="0.5"/>
                                          </p:val>
                                        </p:tav>
                                        <p:tav tm="100000">
                                          <p:val>
                                            <p:strVal val="#ppt_x"/>
                                          </p:val>
                                        </p:tav>
                                      </p:tavLst>
                                    </p:anim>
                                    <p:anim calcmode="lin" valueType="num">
                                      <p:cBhvr>
                                        <p:cTn id="21" dur="500" fill="hold"/>
                                        <p:tgtEl>
                                          <p:spTgt spid="7"/>
                                        </p:tgtEl>
                                        <p:attrNameLst>
                                          <p:attrName>ppt_y</p:attrName>
                                        </p:attrNameLst>
                                      </p:cBhvr>
                                      <p:tavLst>
                                        <p:tav tm="0">
                                          <p:val>
                                            <p:fltVal val="0.5"/>
                                          </p:val>
                                        </p:tav>
                                        <p:tav tm="100000">
                                          <p:val>
                                            <p:strVal val="#ppt_y"/>
                                          </p:val>
                                        </p:tav>
                                      </p:tavLst>
                                    </p:anim>
                                  </p:childTnLst>
                                </p:cTn>
                              </p:par>
                            </p:childTnLst>
                          </p:cTn>
                        </p:par>
                        <p:par>
                          <p:cTn id="22" fill="hold">
                            <p:stCondLst>
                              <p:cond delay="1500"/>
                            </p:stCondLst>
                            <p:childTnLst>
                              <p:par>
                                <p:cTn id="23" presetID="23" presetClass="entr" presetSubtype="528"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 calcmode="lin" valueType="num">
                                      <p:cBhvr>
                                        <p:cTn id="27" dur="500" fill="hold"/>
                                        <p:tgtEl>
                                          <p:spTgt spid="15"/>
                                        </p:tgtEl>
                                        <p:attrNameLst>
                                          <p:attrName>ppt_x</p:attrName>
                                        </p:attrNameLst>
                                      </p:cBhvr>
                                      <p:tavLst>
                                        <p:tav tm="0">
                                          <p:val>
                                            <p:fltVal val="0.5"/>
                                          </p:val>
                                        </p:tav>
                                        <p:tav tm="100000">
                                          <p:val>
                                            <p:strVal val="#ppt_x"/>
                                          </p:val>
                                        </p:tav>
                                      </p:tavLst>
                                    </p:anim>
                                    <p:anim calcmode="lin" valueType="num">
                                      <p:cBhvr>
                                        <p:cTn id="28" dur="500" fill="hold"/>
                                        <p:tgtEl>
                                          <p:spTgt spid="15"/>
                                        </p:tgtEl>
                                        <p:attrNameLst>
                                          <p:attrName>ppt_y</p:attrName>
                                        </p:attrNameLst>
                                      </p:cBhvr>
                                      <p:tavLst>
                                        <p:tav tm="0">
                                          <p:val>
                                            <p:fltVal val="0.5"/>
                                          </p:val>
                                        </p:tav>
                                        <p:tav tm="100000">
                                          <p:val>
                                            <p:strVal val="#ppt_y"/>
                                          </p:val>
                                        </p:tav>
                                      </p:tavLst>
                                    </p:anim>
                                  </p:childTnLst>
                                </p:cTn>
                              </p:par>
                            </p:childTnLst>
                          </p:cTn>
                        </p:par>
                        <p:par>
                          <p:cTn id="29" fill="hold">
                            <p:stCondLst>
                              <p:cond delay="2000"/>
                            </p:stCondLst>
                            <p:childTnLst>
                              <p:par>
                                <p:cTn id="30" presetID="23" presetClass="entr" presetSubtype="52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 calcmode="lin" valueType="num">
                                      <p:cBhvr>
                                        <p:cTn id="34" dur="500" fill="hold"/>
                                        <p:tgtEl>
                                          <p:spTgt spid="11"/>
                                        </p:tgtEl>
                                        <p:attrNameLst>
                                          <p:attrName>ppt_x</p:attrName>
                                        </p:attrNameLst>
                                      </p:cBhvr>
                                      <p:tavLst>
                                        <p:tav tm="0">
                                          <p:val>
                                            <p:fltVal val="0.5"/>
                                          </p:val>
                                        </p:tav>
                                        <p:tav tm="100000">
                                          <p:val>
                                            <p:strVal val="#ppt_x"/>
                                          </p:val>
                                        </p:tav>
                                      </p:tavLst>
                                    </p:anim>
                                    <p:anim calcmode="lin" valueType="num">
                                      <p:cBhvr>
                                        <p:cTn id="35" dur="500" fill="hold"/>
                                        <p:tgtEl>
                                          <p:spTgt spid="11"/>
                                        </p:tgtEl>
                                        <p:attrNameLst>
                                          <p:attrName>ppt_y</p:attrName>
                                        </p:attrNameLst>
                                      </p:cBhvr>
                                      <p:tavLst>
                                        <p:tav tm="0">
                                          <p:val>
                                            <p:fltVal val="0.5"/>
                                          </p:val>
                                        </p:tav>
                                        <p:tav tm="100000">
                                          <p:val>
                                            <p:strVal val="#ppt_y"/>
                                          </p:val>
                                        </p:tav>
                                      </p:tavLst>
                                    </p:anim>
                                  </p:childTnLst>
                                </p:cTn>
                              </p:par>
                            </p:childTnLst>
                          </p:cTn>
                        </p:par>
                        <p:par>
                          <p:cTn id="36" fill="hold">
                            <p:stCondLst>
                              <p:cond delay="2500"/>
                            </p:stCondLst>
                            <p:childTnLst>
                              <p:par>
                                <p:cTn id="37" presetID="23" presetClass="entr" presetSubtype="528"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500" fill="hold"/>
                                        <p:tgtEl>
                                          <p:spTgt spid="19"/>
                                        </p:tgtEl>
                                        <p:attrNameLst>
                                          <p:attrName>ppt_w</p:attrName>
                                        </p:attrNameLst>
                                      </p:cBhvr>
                                      <p:tavLst>
                                        <p:tav tm="0">
                                          <p:val>
                                            <p:fltVal val="0"/>
                                          </p:val>
                                        </p:tav>
                                        <p:tav tm="100000">
                                          <p:val>
                                            <p:strVal val="#ppt_w"/>
                                          </p:val>
                                        </p:tav>
                                      </p:tavLst>
                                    </p:anim>
                                    <p:anim calcmode="lin" valueType="num">
                                      <p:cBhvr>
                                        <p:cTn id="40" dur="500" fill="hold"/>
                                        <p:tgtEl>
                                          <p:spTgt spid="19"/>
                                        </p:tgtEl>
                                        <p:attrNameLst>
                                          <p:attrName>ppt_h</p:attrName>
                                        </p:attrNameLst>
                                      </p:cBhvr>
                                      <p:tavLst>
                                        <p:tav tm="0">
                                          <p:val>
                                            <p:fltVal val="0"/>
                                          </p:val>
                                        </p:tav>
                                        <p:tav tm="100000">
                                          <p:val>
                                            <p:strVal val="#ppt_h"/>
                                          </p:val>
                                        </p:tav>
                                      </p:tavLst>
                                    </p:anim>
                                    <p:anim calcmode="lin" valueType="num">
                                      <p:cBhvr>
                                        <p:cTn id="41" dur="500" fill="hold"/>
                                        <p:tgtEl>
                                          <p:spTgt spid="19"/>
                                        </p:tgtEl>
                                        <p:attrNameLst>
                                          <p:attrName>ppt_x</p:attrName>
                                        </p:attrNameLst>
                                      </p:cBhvr>
                                      <p:tavLst>
                                        <p:tav tm="0">
                                          <p:val>
                                            <p:fltVal val="0.5"/>
                                          </p:val>
                                        </p:tav>
                                        <p:tav tm="100000">
                                          <p:val>
                                            <p:strVal val="#ppt_x"/>
                                          </p:val>
                                        </p:tav>
                                      </p:tavLst>
                                    </p:anim>
                                    <p:anim calcmode="lin" valueType="num">
                                      <p:cBhvr>
                                        <p:cTn id="42" dur="500" fill="hold"/>
                                        <p:tgtEl>
                                          <p:spTgt spid="19"/>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1617459" y="309563"/>
            <a:ext cx="2828032" cy="3830659"/>
          </a:xfrm>
          <a:prstGeom prst="trapezoid">
            <a:avLst>
              <a:gd name="adj" fmla="val 0"/>
            </a:avLst>
          </a:prstGeom>
          <a:solidFill>
            <a:srgbClr val="02B8C3"/>
          </a:solid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610819" y="2821359"/>
            <a:ext cx="2834672" cy="89942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000" b="1" dirty="0">
                <a:solidFill>
                  <a:schemeClr val="bg1"/>
                </a:solidFill>
                <a:cs typeface="+mn-ea"/>
                <a:sym typeface="+mn-lt"/>
              </a:rPr>
              <a:t>THREE</a:t>
            </a:r>
            <a:endParaRPr lang="zh-CN" altLang="en-US" b="1" dirty="0">
              <a:solidFill>
                <a:schemeClr val="bg1"/>
              </a:solidFill>
              <a:cs typeface="+mn-ea"/>
              <a:sym typeface="+mn-lt"/>
            </a:endParaRPr>
          </a:p>
        </p:txBody>
      </p:sp>
      <p:grpSp>
        <p:nvGrpSpPr>
          <p:cNvPr id="12" name="组合 11"/>
          <p:cNvGrpSpPr/>
          <p:nvPr/>
        </p:nvGrpSpPr>
        <p:grpSpPr>
          <a:xfrm>
            <a:off x="4888187" y="2685632"/>
            <a:ext cx="6375580" cy="1430777"/>
            <a:chOff x="7877677" y="2622198"/>
            <a:chExt cx="6375580" cy="1430777"/>
          </a:xfrm>
        </p:grpSpPr>
        <p:sp>
          <p:nvSpPr>
            <p:cNvPr id="13" name="矩形 12"/>
            <p:cNvSpPr/>
            <p:nvPr/>
          </p:nvSpPr>
          <p:spPr>
            <a:xfrm>
              <a:off x="7877677" y="2622198"/>
              <a:ext cx="2646878" cy="830997"/>
            </a:xfrm>
            <a:prstGeom prst="rect">
              <a:avLst/>
            </a:prstGeom>
          </p:spPr>
          <p:txBody>
            <a:bodyPr wrap="none">
              <a:spAutoFit/>
            </a:bodyPr>
            <a:lstStyle/>
            <a:p>
              <a:r>
                <a:rPr kumimoji="1" lang="zh-CN" altLang="en-US" sz="4800" b="1" dirty="0">
                  <a:solidFill>
                    <a:srgbClr val="02B8C3"/>
                  </a:solidFill>
                  <a:cs typeface="+mn-ea"/>
                  <a:sym typeface="+mn-lt"/>
                </a:rPr>
                <a:t>加入标题</a:t>
              </a:r>
            </a:p>
          </p:txBody>
        </p:sp>
        <p:sp>
          <p:nvSpPr>
            <p:cNvPr id="14" name="矩形 13"/>
            <p:cNvSpPr/>
            <p:nvPr/>
          </p:nvSpPr>
          <p:spPr>
            <a:xfrm>
              <a:off x="7877677" y="3453195"/>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cs typeface="+mn-ea"/>
                <a:sym typeface="+mn-lt"/>
              </a:endParaRPr>
            </a:p>
          </p:txBody>
        </p:sp>
      </p:grpSp>
    </p:spTree>
    <p:extLst>
      <p:ext uri="{BB962C8B-B14F-4D97-AF65-F5344CB8AC3E}">
        <p14:creationId xmlns:p14="http://schemas.microsoft.com/office/powerpoint/2010/main" val="349623313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sp>
        <p:nvSpPr>
          <p:cNvPr id="7" name="TextBox 5"/>
          <p:cNvSpPr txBox="1"/>
          <p:nvPr/>
        </p:nvSpPr>
        <p:spPr>
          <a:xfrm>
            <a:off x="1123664" y="4936704"/>
            <a:ext cx="4655442" cy="1169551"/>
          </a:xfrm>
          <a:prstGeom prst="rect">
            <a:avLst/>
          </a:prstGeom>
          <a:noFill/>
        </p:spPr>
        <p:txBody>
          <a:bodyPr wrap="none" rtlCol="0">
            <a:spAutoFit/>
          </a:bodyPr>
          <a:lstStyle/>
          <a:p>
            <a:r>
              <a:rPr lang="en-US" sz="1000" b="1">
                <a:solidFill>
                  <a:schemeClr val="bg1">
                    <a:lumMod val="65000"/>
                  </a:schemeClr>
                </a:solidFill>
                <a:cs typeface="+mn-ea"/>
                <a:sym typeface="+mn-lt"/>
              </a:rPr>
              <a:t>MARKETING &amp; MANAGEMENT FOR INFOGRAPHIC</a:t>
            </a:r>
          </a:p>
          <a:p>
            <a:endParaRPr lang="en-US" sz="1000">
              <a:solidFill>
                <a:schemeClr val="bg1">
                  <a:lumMod val="65000"/>
                </a:schemeClr>
              </a:solidFill>
              <a:cs typeface="+mn-ea"/>
              <a:sym typeface="+mn-lt"/>
            </a:endParaRPr>
          </a:p>
          <a:p>
            <a:r>
              <a:rPr lang="en-US" sz="1000">
                <a:solidFill>
                  <a:schemeClr val="bg1">
                    <a:lumMod val="65000"/>
                  </a:schemeClr>
                </a:solidFill>
                <a:cs typeface="+mn-ea"/>
                <a:sym typeface="+mn-lt"/>
              </a:rPr>
              <a:t>Lid est laborum dolo rumes fugats untras. Etharums ser quidem rerum facilis </a:t>
            </a:r>
          </a:p>
          <a:p>
            <a:r>
              <a:rPr lang="en-US" sz="1000">
                <a:solidFill>
                  <a:schemeClr val="bg1">
                    <a:lumMod val="65000"/>
                  </a:schemeClr>
                </a:solidFill>
                <a:cs typeface="+mn-ea"/>
                <a:sym typeface="+mn-lt"/>
              </a:rPr>
              <a:t>dolores nemis omnis fugats vitaes nemo minima rerums unsers sadips amets.. </a:t>
            </a:r>
          </a:p>
          <a:p>
            <a:r>
              <a:rPr lang="en-US" sz="1000">
                <a:solidFill>
                  <a:schemeClr val="bg1">
                    <a:lumMod val="65000"/>
                  </a:schemeClr>
                </a:solidFill>
                <a:cs typeface="+mn-ea"/>
                <a:sym typeface="+mn-lt"/>
              </a:rPr>
              <a:t>Sed ut perspiciatis unde omnis iste natus error sit voluptatem accusantium </a:t>
            </a:r>
          </a:p>
          <a:p>
            <a:r>
              <a:rPr lang="en-US" sz="1000">
                <a:solidFill>
                  <a:schemeClr val="bg1">
                    <a:lumMod val="65000"/>
                  </a:schemeClr>
                </a:solidFill>
                <a:cs typeface="+mn-ea"/>
                <a:sym typeface="+mn-lt"/>
              </a:rPr>
              <a:t>doloremque laudantium, totam rem aperiam, eaque ipsa quae ab illo inventore </a:t>
            </a:r>
          </a:p>
          <a:p>
            <a:r>
              <a:rPr lang="en-US" sz="1000">
                <a:solidFill>
                  <a:schemeClr val="bg1">
                    <a:lumMod val="65000"/>
                  </a:schemeClr>
                </a:solidFill>
                <a:cs typeface="+mn-ea"/>
                <a:sym typeface="+mn-lt"/>
              </a:rPr>
              <a:t>veritatis et quasi architecto beatae vitae dicta sunt explicabo. </a:t>
            </a:r>
          </a:p>
        </p:txBody>
      </p:sp>
      <p:sp>
        <p:nvSpPr>
          <p:cNvPr id="8" name="矩形 7"/>
          <p:cNvSpPr/>
          <p:nvPr/>
        </p:nvSpPr>
        <p:spPr>
          <a:xfrm>
            <a:off x="1233832" y="1767391"/>
            <a:ext cx="4915446" cy="2891492"/>
          </a:xfrm>
          <a:prstGeom prst="rect">
            <a:avLst/>
          </a:prstGeom>
          <a:blipFill dpi="0" rotWithShape="1">
            <a:blip r:embed="rId5" cstate="screen">
              <a:extLst>
                <a:ext uri="{BEBA8EAE-BF5A-486C-A8C5-ECC9F3942E4B}">
                  <a14:imgProps xmlns:a14="http://schemas.microsoft.com/office/drawing/2010/main">
                    <a14:imgLayer r:embed="rId6">
                      <a14:imgEffect>
                        <a14:brightnessContrast bright="1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cs typeface="+mn-ea"/>
              <a:sym typeface="+mn-lt"/>
            </a:endParaRPr>
          </a:p>
        </p:txBody>
      </p:sp>
      <p:grpSp>
        <p:nvGrpSpPr>
          <p:cNvPr id="9" name="组合 8"/>
          <p:cNvGrpSpPr>
            <a:grpSpLocks/>
          </p:cNvGrpSpPr>
          <p:nvPr/>
        </p:nvGrpSpPr>
        <p:grpSpPr bwMode="auto">
          <a:xfrm>
            <a:off x="6735534" y="1767391"/>
            <a:ext cx="4462462" cy="1046162"/>
            <a:chOff x="0" y="0"/>
            <a:chExt cx="4461858" cy="1045190"/>
          </a:xfrm>
        </p:grpSpPr>
        <p:sp>
          <p:nvSpPr>
            <p:cNvPr id="10" name="椭圆 9"/>
            <p:cNvSpPr>
              <a:spLocks noChangeArrowheads="1"/>
            </p:cNvSpPr>
            <p:nvPr/>
          </p:nvSpPr>
          <p:spPr bwMode="auto">
            <a:xfrm>
              <a:off x="0" y="0"/>
              <a:ext cx="1045190" cy="1045190"/>
            </a:xfrm>
            <a:prstGeom prst="ellipse">
              <a:avLst/>
            </a:prstGeom>
            <a:noFill/>
            <a:ln w="9525">
              <a:solidFill>
                <a:srgbClr val="02B8C3"/>
              </a:solidFill>
              <a:round/>
              <a:headEnd/>
              <a:tailEnd/>
            </a:ln>
            <a:extLst/>
          </p:spPr>
          <p:txBody>
            <a:bodyPr anchor="ctr"/>
            <a:lstStyle/>
            <a:p>
              <a:pPr algn="ctr" eaLnBrk="1" hangingPunct="1"/>
              <a:endParaRPr lang="zh-CN" altLang="en-US">
                <a:solidFill>
                  <a:schemeClr val="bg1">
                    <a:lumMod val="65000"/>
                  </a:schemeClr>
                </a:solidFill>
                <a:cs typeface="+mn-ea"/>
                <a:sym typeface="+mn-lt"/>
              </a:endParaRPr>
            </a:p>
          </p:txBody>
        </p:sp>
        <p:sp>
          <p:nvSpPr>
            <p:cNvPr id="11" name="Freeform 95"/>
            <p:cNvSpPr>
              <a:spLocks noEditPoints="1"/>
            </p:cNvSpPr>
            <p:nvPr/>
          </p:nvSpPr>
          <p:spPr bwMode="auto">
            <a:xfrm>
              <a:off x="209781" y="257872"/>
              <a:ext cx="486949" cy="529445"/>
            </a:xfrm>
            <a:custGeom>
              <a:avLst/>
              <a:gdLst>
                <a:gd name="T0" fmla="*/ 484182 w 176"/>
                <a:gd name="T1" fmla="*/ 2758 h 192"/>
                <a:gd name="T2" fmla="*/ 473115 w 176"/>
                <a:gd name="T3" fmla="*/ 0 h 192"/>
                <a:gd name="T4" fmla="*/ 185373 w 176"/>
                <a:gd name="T5" fmla="*/ 66181 h 192"/>
                <a:gd name="T6" fmla="*/ 177072 w 176"/>
                <a:gd name="T7" fmla="*/ 77211 h 192"/>
                <a:gd name="T8" fmla="*/ 177072 w 176"/>
                <a:gd name="T9" fmla="*/ 366751 h 192"/>
                <a:gd name="T10" fmla="*/ 99603 w 176"/>
                <a:gd name="T11" fmla="*/ 330903 h 192"/>
                <a:gd name="T12" fmla="*/ 0 w 176"/>
                <a:gd name="T13" fmla="*/ 430174 h 192"/>
                <a:gd name="T14" fmla="*/ 99603 w 176"/>
                <a:gd name="T15" fmla="*/ 529445 h 192"/>
                <a:gd name="T16" fmla="*/ 199206 w 176"/>
                <a:gd name="T17" fmla="*/ 430174 h 192"/>
                <a:gd name="T18" fmla="*/ 199206 w 176"/>
                <a:gd name="T19" fmla="*/ 217845 h 192"/>
                <a:gd name="T20" fmla="*/ 464815 w 176"/>
                <a:gd name="T21" fmla="*/ 157179 h 192"/>
                <a:gd name="T22" fmla="*/ 464815 w 176"/>
                <a:gd name="T23" fmla="*/ 344691 h 192"/>
                <a:gd name="T24" fmla="*/ 387346 w 176"/>
                <a:gd name="T25" fmla="*/ 308843 h 192"/>
                <a:gd name="T26" fmla="*/ 287743 w 176"/>
                <a:gd name="T27" fmla="*/ 408114 h 192"/>
                <a:gd name="T28" fmla="*/ 387346 w 176"/>
                <a:gd name="T29" fmla="*/ 507385 h 192"/>
                <a:gd name="T30" fmla="*/ 486949 w 176"/>
                <a:gd name="T31" fmla="*/ 408114 h 192"/>
                <a:gd name="T32" fmla="*/ 486949 w 176"/>
                <a:gd name="T33" fmla="*/ 11030 h 192"/>
                <a:gd name="T34" fmla="*/ 484182 w 176"/>
                <a:gd name="T35" fmla="*/ 2758 h 192"/>
                <a:gd name="T36" fmla="*/ 99603 w 176"/>
                <a:gd name="T37" fmla="*/ 397084 h 192"/>
                <a:gd name="T38" fmla="*/ 66402 w 176"/>
                <a:gd name="T39" fmla="*/ 430174 h 192"/>
                <a:gd name="T40" fmla="*/ 55335 w 176"/>
                <a:gd name="T41" fmla="*/ 441204 h 192"/>
                <a:gd name="T42" fmla="*/ 44268 w 176"/>
                <a:gd name="T43" fmla="*/ 430174 h 192"/>
                <a:gd name="T44" fmla="*/ 99603 w 176"/>
                <a:gd name="T45" fmla="*/ 375024 h 192"/>
                <a:gd name="T46" fmla="*/ 110670 w 176"/>
                <a:gd name="T47" fmla="*/ 386054 h 192"/>
                <a:gd name="T48" fmla="*/ 99603 w 176"/>
                <a:gd name="T49" fmla="*/ 397084 h 192"/>
                <a:gd name="T50" fmla="*/ 387346 w 176"/>
                <a:gd name="T51" fmla="*/ 375024 h 192"/>
                <a:gd name="T52" fmla="*/ 354145 w 176"/>
                <a:gd name="T53" fmla="*/ 408114 h 192"/>
                <a:gd name="T54" fmla="*/ 343078 w 176"/>
                <a:gd name="T55" fmla="*/ 419144 h 192"/>
                <a:gd name="T56" fmla="*/ 332011 w 176"/>
                <a:gd name="T57" fmla="*/ 408114 h 192"/>
                <a:gd name="T58" fmla="*/ 387346 w 176"/>
                <a:gd name="T59" fmla="*/ 352963 h 192"/>
                <a:gd name="T60" fmla="*/ 398413 w 176"/>
                <a:gd name="T61" fmla="*/ 363993 h 192"/>
                <a:gd name="T62" fmla="*/ 387346 w 176"/>
                <a:gd name="T63" fmla="*/ 375024 h 19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76" h="192">
                  <a:moveTo>
                    <a:pt x="175" y="1"/>
                  </a:moveTo>
                  <a:cubicBezTo>
                    <a:pt x="174" y="0"/>
                    <a:pt x="172" y="0"/>
                    <a:pt x="171" y="0"/>
                  </a:cubicBezTo>
                  <a:cubicBezTo>
                    <a:pt x="67" y="24"/>
                    <a:pt x="67" y="24"/>
                    <a:pt x="67" y="24"/>
                  </a:cubicBezTo>
                  <a:cubicBezTo>
                    <a:pt x="65" y="24"/>
                    <a:pt x="64" y="26"/>
                    <a:pt x="64" y="28"/>
                  </a:cubicBezTo>
                  <a:cubicBezTo>
                    <a:pt x="64" y="133"/>
                    <a:pt x="64" y="133"/>
                    <a:pt x="64" y="133"/>
                  </a:cubicBezTo>
                  <a:cubicBezTo>
                    <a:pt x="58" y="125"/>
                    <a:pt x="47" y="120"/>
                    <a:pt x="36" y="120"/>
                  </a:cubicBezTo>
                  <a:cubicBezTo>
                    <a:pt x="16" y="120"/>
                    <a:pt x="0" y="136"/>
                    <a:pt x="0" y="156"/>
                  </a:cubicBezTo>
                  <a:cubicBezTo>
                    <a:pt x="0" y="176"/>
                    <a:pt x="16" y="192"/>
                    <a:pt x="36" y="192"/>
                  </a:cubicBezTo>
                  <a:cubicBezTo>
                    <a:pt x="56" y="192"/>
                    <a:pt x="72" y="176"/>
                    <a:pt x="72" y="156"/>
                  </a:cubicBezTo>
                  <a:cubicBezTo>
                    <a:pt x="72" y="79"/>
                    <a:pt x="72" y="79"/>
                    <a:pt x="72" y="79"/>
                  </a:cubicBezTo>
                  <a:cubicBezTo>
                    <a:pt x="168" y="57"/>
                    <a:pt x="168" y="57"/>
                    <a:pt x="168" y="57"/>
                  </a:cubicBezTo>
                  <a:cubicBezTo>
                    <a:pt x="168" y="125"/>
                    <a:pt x="168" y="125"/>
                    <a:pt x="168" y="125"/>
                  </a:cubicBezTo>
                  <a:cubicBezTo>
                    <a:pt x="162" y="117"/>
                    <a:pt x="151" y="112"/>
                    <a:pt x="140" y="112"/>
                  </a:cubicBezTo>
                  <a:cubicBezTo>
                    <a:pt x="120" y="112"/>
                    <a:pt x="104" y="128"/>
                    <a:pt x="104" y="148"/>
                  </a:cubicBezTo>
                  <a:cubicBezTo>
                    <a:pt x="104" y="168"/>
                    <a:pt x="120" y="184"/>
                    <a:pt x="140" y="184"/>
                  </a:cubicBezTo>
                  <a:cubicBezTo>
                    <a:pt x="160" y="184"/>
                    <a:pt x="176" y="168"/>
                    <a:pt x="176" y="148"/>
                  </a:cubicBezTo>
                  <a:cubicBezTo>
                    <a:pt x="176" y="4"/>
                    <a:pt x="176" y="4"/>
                    <a:pt x="176" y="4"/>
                  </a:cubicBezTo>
                  <a:cubicBezTo>
                    <a:pt x="176" y="3"/>
                    <a:pt x="176" y="1"/>
                    <a:pt x="175" y="1"/>
                  </a:cubicBezTo>
                  <a:close/>
                  <a:moveTo>
                    <a:pt x="36" y="144"/>
                  </a:moveTo>
                  <a:cubicBezTo>
                    <a:pt x="30" y="144"/>
                    <a:pt x="24" y="149"/>
                    <a:pt x="24" y="156"/>
                  </a:cubicBezTo>
                  <a:cubicBezTo>
                    <a:pt x="24" y="158"/>
                    <a:pt x="22" y="160"/>
                    <a:pt x="20" y="160"/>
                  </a:cubicBezTo>
                  <a:cubicBezTo>
                    <a:pt x="18" y="160"/>
                    <a:pt x="16" y="158"/>
                    <a:pt x="16" y="156"/>
                  </a:cubicBezTo>
                  <a:cubicBezTo>
                    <a:pt x="16" y="145"/>
                    <a:pt x="25" y="136"/>
                    <a:pt x="36" y="136"/>
                  </a:cubicBezTo>
                  <a:cubicBezTo>
                    <a:pt x="38" y="136"/>
                    <a:pt x="40" y="138"/>
                    <a:pt x="40" y="140"/>
                  </a:cubicBezTo>
                  <a:cubicBezTo>
                    <a:pt x="40" y="142"/>
                    <a:pt x="38" y="144"/>
                    <a:pt x="36" y="144"/>
                  </a:cubicBezTo>
                  <a:close/>
                  <a:moveTo>
                    <a:pt x="140" y="136"/>
                  </a:moveTo>
                  <a:cubicBezTo>
                    <a:pt x="134" y="136"/>
                    <a:pt x="128" y="141"/>
                    <a:pt x="128" y="148"/>
                  </a:cubicBezTo>
                  <a:cubicBezTo>
                    <a:pt x="128" y="150"/>
                    <a:pt x="126" y="152"/>
                    <a:pt x="124" y="152"/>
                  </a:cubicBezTo>
                  <a:cubicBezTo>
                    <a:pt x="122" y="152"/>
                    <a:pt x="120" y="150"/>
                    <a:pt x="120" y="148"/>
                  </a:cubicBezTo>
                  <a:cubicBezTo>
                    <a:pt x="120" y="137"/>
                    <a:pt x="129" y="128"/>
                    <a:pt x="140" y="128"/>
                  </a:cubicBezTo>
                  <a:cubicBezTo>
                    <a:pt x="142" y="128"/>
                    <a:pt x="144" y="130"/>
                    <a:pt x="144" y="132"/>
                  </a:cubicBezTo>
                  <a:cubicBezTo>
                    <a:pt x="144" y="134"/>
                    <a:pt x="142" y="136"/>
                    <a:pt x="140" y="136"/>
                  </a:cubicBezTo>
                  <a:close/>
                </a:path>
              </a:pathLst>
            </a:custGeom>
            <a:solidFill>
              <a:srgbClr val="02B8C3"/>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65000"/>
                  </a:schemeClr>
                </a:solidFill>
                <a:cs typeface="+mn-ea"/>
                <a:sym typeface="+mn-lt"/>
              </a:endParaRPr>
            </a:p>
          </p:txBody>
        </p:sp>
        <p:sp>
          <p:nvSpPr>
            <p:cNvPr id="12" name="文本框 11"/>
            <p:cNvSpPr txBox="1">
              <a:spLocks noChangeArrowheads="1"/>
            </p:cNvSpPr>
            <p:nvPr/>
          </p:nvSpPr>
          <p:spPr bwMode="auto">
            <a:xfrm>
              <a:off x="1103247" y="90800"/>
              <a:ext cx="3358611" cy="737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65000"/>
                    </a:schemeClr>
                  </a:solidFill>
                  <a:latin typeface="+mn-lt"/>
                  <a:ea typeface="+mn-ea"/>
                  <a:cs typeface="+mn-ea"/>
                  <a:sym typeface="+mn-lt"/>
                </a:rPr>
                <a:t>我们工作室致力于专业</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模板的发布，课件及汇报</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的美化，并为您提供专业的</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个性定制服务</a:t>
              </a:r>
              <a:r>
                <a:rPr lang="en-US" altLang="zh-CN" sz="1400">
                  <a:solidFill>
                    <a:schemeClr val="bg1">
                      <a:lumMod val="65000"/>
                    </a:schemeClr>
                  </a:solidFill>
                  <a:latin typeface="+mn-lt"/>
                  <a:ea typeface="+mn-ea"/>
                  <a:cs typeface="+mn-ea"/>
                  <a:sym typeface="+mn-lt"/>
                </a:rPr>
                <a:t>.</a:t>
              </a:r>
              <a:endParaRPr lang="zh-CN" altLang="en-US" sz="1400">
                <a:solidFill>
                  <a:schemeClr val="bg1">
                    <a:lumMod val="65000"/>
                  </a:schemeClr>
                </a:solidFill>
                <a:latin typeface="+mn-lt"/>
                <a:ea typeface="+mn-ea"/>
                <a:cs typeface="+mn-ea"/>
                <a:sym typeface="+mn-lt"/>
              </a:endParaRPr>
            </a:p>
          </p:txBody>
        </p:sp>
      </p:grpSp>
      <p:grpSp>
        <p:nvGrpSpPr>
          <p:cNvPr id="13" name="组合 12"/>
          <p:cNvGrpSpPr>
            <a:grpSpLocks/>
          </p:cNvGrpSpPr>
          <p:nvPr/>
        </p:nvGrpSpPr>
        <p:grpSpPr bwMode="auto">
          <a:xfrm>
            <a:off x="6707337" y="4899234"/>
            <a:ext cx="4503737" cy="1044575"/>
            <a:chOff x="0" y="0"/>
            <a:chExt cx="4504272" cy="1045190"/>
          </a:xfrm>
        </p:grpSpPr>
        <p:sp>
          <p:nvSpPr>
            <p:cNvPr id="14" name="椭圆 13"/>
            <p:cNvSpPr>
              <a:spLocks noChangeArrowheads="1"/>
            </p:cNvSpPr>
            <p:nvPr/>
          </p:nvSpPr>
          <p:spPr bwMode="auto">
            <a:xfrm>
              <a:off x="0" y="0"/>
              <a:ext cx="1045190" cy="1045190"/>
            </a:xfrm>
            <a:prstGeom prst="ellipse">
              <a:avLst/>
            </a:prstGeom>
            <a:noFill/>
            <a:ln w="9525">
              <a:solidFill>
                <a:srgbClr val="02B8C3"/>
              </a:solidFill>
              <a:round/>
              <a:headEnd/>
              <a:tailEnd/>
            </a:ln>
            <a:extLst/>
          </p:spPr>
          <p:txBody>
            <a:bodyPr anchor="ctr"/>
            <a:lstStyle/>
            <a:p>
              <a:pPr algn="ctr" eaLnBrk="1" hangingPunct="1"/>
              <a:endParaRPr lang="zh-CN" altLang="en-US">
                <a:solidFill>
                  <a:schemeClr val="bg1">
                    <a:lumMod val="65000"/>
                  </a:schemeClr>
                </a:solidFill>
                <a:cs typeface="+mn-ea"/>
                <a:sym typeface="+mn-lt"/>
              </a:endParaRPr>
            </a:p>
          </p:txBody>
        </p:sp>
        <p:grpSp>
          <p:nvGrpSpPr>
            <p:cNvPr id="15" name="组合 14"/>
            <p:cNvGrpSpPr>
              <a:grpSpLocks/>
            </p:cNvGrpSpPr>
            <p:nvPr/>
          </p:nvGrpSpPr>
          <p:grpSpPr bwMode="auto">
            <a:xfrm>
              <a:off x="258757" y="324274"/>
              <a:ext cx="527675" cy="396641"/>
              <a:chOff x="0" y="0"/>
              <a:chExt cx="473075" cy="355600"/>
            </a:xfrm>
          </p:grpSpPr>
          <p:sp>
            <p:nvSpPr>
              <p:cNvPr id="17" name="Freeform 59"/>
              <p:cNvSpPr>
                <a:spLocks/>
              </p:cNvSpPr>
              <p:nvPr/>
            </p:nvSpPr>
            <p:spPr bwMode="auto">
              <a:xfrm>
                <a:off x="0" y="71438"/>
                <a:ext cx="473075" cy="284162"/>
              </a:xfrm>
              <a:custGeom>
                <a:avLst/>
                <a:gdLst>
                  <a:gd name="T0" fmla="*/ 404085 w 192"/>
                  <a:gd name="T1" fmla="*/ 126020 h 115"/>
                  <a:gd name="T2" fmla="*/ 349878 w 192"/>
                  <a:gd name="T3" fmla="*/ 126020 h 115"/>
                  <a:gd name="T4" fmla="*/ 411477 w 192"/>
                  <a:gd name="T5" fmla="*/ 187794 h 115"/>
                  <a:gd name="T6" fmla="*/ 411477 w 192"/>
                  <a:gd name="T7" fmla="*/ 202620 h 115"/>
                  <a:gd name="T8" fmla="*/ 404085 w 192"/>
                  <a:gd name="T9" fmla="*/ 205091 h 115"/>
                  <a:gd name="T10" fmla="*/ 396693 w 192"/>
                  <a:gd name="T11" fmla="*/ 202620 h 115"/>
                  <a:gd name="T12" fmla="*/ 320311 w 192"/>
                  <a:gd name="T13" fmla="*/ 126020 h 115"/>
                  <a:gd name="T14" fmla="*/ 152764 w 192"/>
                  <a:gd name="T15" fmla="*/ 126020 h 115"/>
                  <a:gd name="T16" fmla="*/ 76382 w 192"/>
                  <a:gd name="T17" fmla="*/ 202620 h 115"/>
                  <a:gd name="T18" fmla="*/ 68990 w 192"/>
                  <a:gd name="T19" fmla="*/ 205091 h 115"/>
                  <a:gd name="T20" fmla="*/ 61598 w 192"/>
                  <a:gd name="T21" fmla="*/ 202620 h 115"/>
                  <a:gd name="T22" fmla="*/ 61598 w 192"/>
                  <a:gd name="T23" fmla="*/ 187794 h 115"/>
                  <a:gd name="T24" fmla="*/ 123197 w 192"/>
                  <a:gd name="T25" fmla="*/ 126020 h 115"/>
                  <a:gd name="T26" fmla="*/ 68990 w 192"/>
                  <a:gd name="T27" fmla="*/ 126020 h 115"/>
                  <a:gd name="T28" fmla="*/ 61598 w 192"/>
                  <a:gd name="T29" fmla="*/ 121078 h 115"/>
                  <a:gd name="T30" fmla="*/ 0 w 192"/>
                  <a:gd name="T31" fmla="*/ 0 h 115"/>
                  <a:gd name="T32" fmla="*/ 0 w 192"/>
                  <a:gd name="T33" fmla="*/ 234743 h 115"/>
                  <a:gd name="T34" fmla="*/ 49279 w 192"/>
                  <a:gd name="T35" fmla="*/ 284162 h 115"/>
                  <a:gd name="T36" fmla="*/ 423796 w 192"/>
                  <a:gd name="T37" fmla="*/ 284162 h 115"/>
                  <a:gd name="T38" fmla="*/ 473075 w 192"/>
                  <a:gd name="T39" fmla="*/ 234743 h 115"/>
                  <a:gd name="T40" fmla="*/ 473075 w 192"/>
                  <a:gd name="T41" fmla="*/ 0 h 115"/>
                  <a:gd name="T42" fmla="*/ 413941 w 192"/>
                  <a:gd name="T43" fmla="*/ 121078 h 115"/>
                  <a:gd name="T44" fmla="*/ 404085 w 192"/>
                  <a:gd name="T45" fmla="*/ 126020 h 11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2" h="115">
                    <a:moveTo>
                      <a:pt x="164" y="51"/>
                    </a:moveTo>
                    <a:cubicBezTo>
                      <a:pt x="142" y="51"/>
                      <a:pt x="142" y="51"/>
                      <a:pt x="142" y="51"/>
                    </a:cubicBezTo>
                    <a:cubicBezTo>
                      <a:pt x="167" y="76"/>
                      <a:pt x="167" y="76"/>
                      <a:pt x="167" y="76"/>
                    </a:cubicBezTo>
                    <a:cubicBezTo>
                      <a:pt x="169" y="78"/>
                      <a:pt x="169" y="80"/>
                      <a:pt x="167" y="82"/>
                    </a:cubicBezTo>
                    <a:cubicBezTo>
                      <a:pt x="166" y="82"/>
                      <a:pt x="165" y="83"/>
                      <a:pt x="164" y="83"/>
                    </a:cubicBezTo>
                    <a:cubicBezTo>
                      <a:pt x="163" y="83"/>
                      <a:pt x="162" y="82"/>
                      <a:pt x="161" y="82"/>
                    </a:cubicBezTo>
                    <a:cubicBezTo>
                      <a:pt x="130" y="51"/>
                      <a:pt x="130" y="51"/>
                      <a:pt x="130" y="51"/>
                    </a:cubicBezTo>
                    <a:cubicBezTo>
                      <a:pt x="62" y="51"/>
                      <a:pt x="62" y="51"/>
                      <a:pt x="62" y="51"/>
                    </a:cubicBezTo>
                    <a:cubicBezTo>
                      <a:pt x="31" y="82"/>
                      <a:pt x="31" y="82"/>
                      <a:pt x="31" y="82"/>
                    </a:cubicBezTo>
                    <a:cubicBezTo>
                      <a:pt x="30" y="82"/>
                      <a:pt x="29" y="83"/>
                      <a:pt x="28" y="83"/>
                    </a:cubicBezTo>
                    <a:cubicBezTo>
                      <a:pt x="27" y="83"/>
                      <a:pt x="26" y="82"/>
                      <a:pt x="25" y="82"/>
                    </a:cubicBezTo>
                    <a:cubicBezTo>
                      <a:pt x="24" y="80"/>
                      <a:pt x="24" y="78"/>
                      <a:pt x="25" y="76"/>
                    </a:cubicBezTo>
                    <a:cubicBezTo>
                      <a:pt x="50" y="51"/>
                      <a:pt x="50" y="51"/>
                      <a:pt x="50" y="51"/>
                    </a:cubicBezTo>
                    <a:cubicBezTo>
                      <a:pt x="28" y="51"/>
                      <a:pt x="28" y="51"/>
                      <a:pt x="28" y="51"/>
                    </a:cubicBezTo>
                    <a:cubicBezTo>
                      <a:pt x="27" y="51"/>
                      <a:pt x="25" y="50"/>
                      <a:pt x="25" y="49"/>
                    </a:cubicBezTo>
                    <a:cubicBezTo>
                      <a:pt x="0" y="0"/>
                      <a:pt x="0" y="0"/>
                      <a:pt x="0" y="0"/>
                    </a:cubicBezTo>
                    <a:cubicBezTo>
                      <a:pt x="0" y="95"/>
                      <a:pt x="0" y="95"/>
                      <a:pt x="0" y="95"/>
                    </a:cubicBezTo>
                    <a:cubicBezTo>
                      <a:pt x="0" y="106"/>
                      <a:pt x="9" y="115"/>
                      <a:pt x="20" y="115"/>
                    </a:cubicBezTo>
                    <a:cubicBezTo>
                      <a:pt x="172" y="115"/>
                      <a:pt x="172" y="115"/>
                      <a:pt x="172" y="115"/>
                    </a:cubicBezTo>
                    <a:cubicBezTo>
                      <a:pt x="183" y="115"/>
                      <a:pt x="192" y="106"/>
                      <a:pt x="192" y="95"/>
                    </a:cubicBezTo>
                    <a:cubicBezTo>
                      <a:pt x="192" y="0"/>
                      <a:pt x="192" y="0"/>
                      <a:pt x="192" y="0"/>
                    </a:cubicBezTo>
                    <a:cubicBezTo>
                      <a:pt x="168" y="49"/>
                      <a:pt x="168" y="49"/>
                      <a:pt x="168" y="49"/>
                    </a:cubicBezTo>
                    <a:cubicBezTo>
                      <a:pt x="167" y="50"/>
                      <a:pt x="166" y="51"/>
                      <a:pt x="164" y="51"/>
                    </a:cubicBezTo>
                    <a:close/>
                  </a:path>
                </a:pathLst>
              </a:custGeom>
              <a:solidFill>
                <a:srgbClr val="02B8C3"/>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65000"/>
                    </a:schemeClr>
                  </a:solidFill>
                  <a:cs typeface="+mn-ea"/>
                  <a:sym typeface="+mn-lt"/>
                </a:endParaRPr>
              </a:p>
            </p:txBody>
          </p:sp>
          <p:sp>
            <p:nvSpPr>
              <p:cNvPr id="18" name="Freeform 60"/>
              <p:cNvSpPr>
                <a:spLocks/>
              </p:cNvSpPr>
              <p:nvPr/>
            </p:nvSpPr>
            <p:spPr bwMode="auto">
              <a:xfrm>
                <a:off x="0" y="0"/>
                <a:ext cx="473075" cy="179388"/>
              </a:xfrm>
              <a:custGeom>
                <a:avLst/>
                <a:gdLst>
                  <a:gd name="T0" fmla="*/ 463219 w 192"/>
                  <a:gd name="T1" fmla="*/ 0 h 72"/>
                  <a:gd name="T2" fmla="*/ 9856 w 192"/>
                  <a:gd name="T3" fmla="*/ 0 h 72"/>
                  <a:gd name="T4" fmla="*/ 2464 w 192"/>
                  <a:gd name="T5" fmla="*/ 2492 h 72"/>
                  <a:gd name="T6" fmla="*/ 0 w 192"/>
                  <a:gd name="T7" fmla="*/ 9966 h 72"/>
                  <a:gd name="T8" fmla="*/ 0 w 192"/>
                  <a:gd name="T9" fmla="*/ 27407 h 72"/>
                  <a:gd name="T10" fmla="*/ 76382 w 192"/>
                  <a:gd name="T11" fmla="*/ 179388 h 72"/>
                  <a:gd name="T12" fmla="*/ 399157 w 192"/>
                  <a:gd name="T13" fmla="*/ 179388 h 72"/>
                  <a:gd name="T14" fmla="*/ 473075 w 192"/>
                  <a:gd name="T15" fmla="*/ 27407 h 72"/>
                  <a:gd name="T16" fmla="*/ 473075 w 192"/>
                  <a:gd name="T17" fmla="*/ 9966 h 72"/>
                  <a:gd name="T18" fmla="*/ 463219 w 192"/>
                  <a:gd name="T19" fmla="*/ 0 h 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92" h="72">
                    <a:moveTo>
                      <a:pt x="188" y="0"/>
                    </a:moveTo>
                    <a:cubicBezTo>
                      <a:pt x="4" y="0"/>
                      <a:pt x="4" y="0"/>
                      <a:pt x="4" y="0"/>
                    </a:cubicBezTo>
                    <a:cubicBezTo>
                      <a:pt x="3" y="0"/>
                      <a:pt x="2" y="0"/>
                      <a:pt x="1" y="1"/>
                    </a:cubicBezTo>
                    <a:cubicBezTo>
                      <a:pt x="1" y="2"/>
                      <a:pt x="0" y="3"/>
                      <a:pt x="0" y="4"/>
                    </a:cubicBezTo>
                    <a:cubicBezTo>
                      <a:pt x="0" y="11"/>
                      <a:pt x="0" y="11"/>
                      <a:pt x="0" y="11"/>
                    </a:cubicBezTo>
                    <a:cubicBezTo>
                      <a:pt x="31" y="72"/>
                      <a:pt x="31" y="72"/>
                      <a:pt x="31" y="72"/>
                    </a:cubicBezTo>
                    <a:cubicBezTo>
                      <a:pt x="162" y="72"/>
                      <a:pt x="162" y="72"/>
                      <a:pt x="162" y="72"/>
                    </a:cubicBezTo>
                    <a:cubicBezTo>
                      <a:pt x="192" y="11"/>
                      <a:pt x="192" y="11"/>
                      <a:pt x="192" y="11"/>
                    </a:cubicBezTo>
                    <a:cubicBezTo>
                      <a:pt x="192" y="4"/>
                      <a:pt x="192" y="4"/>
                      <a:pt x="192" y="4"/>
                    </a:cubicBezTo>
                    <a:cubicBezTo>
                      <a:pt x="192" y="2"/>
                      <a:pt x="190" y="0"/>
                      <a:pt x="188" y="0"/>
                    </a:cubicBezTo>
                    <a:close/>
                  </a:path>
                </a:pathLst>
              </a:custGeom>
              <a:solidFill>
                <a:srgbClr val="02B8C3"/>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65000"/>
                    </a:schemeClr>
                  </a:solidFill>
                  <a:cs typeface="+mn-ea"/>
                  <a:sym typeface="+mn-lt"/>
                </a:endParaRPr>
              </a:p>
            </p:txBody>
          </p:sp>
        </p:grpSp>
        <p:sp>
          <p:nvSpPr>
            <p:cNvPr id="16" name="文本框 15"/>
            <p:cNvSpPr txBox="1">
              <a:spLocks noChangeArrowheads="1"/>
            </p:cNvSpPr>
            <p:nvPr/>
          </p:nvSpPr>
          <p:spPr bwMode="auto">
            <a:xfrm>
              <a:off x="1145661"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dirty="0">
                  <a:solidFill>
                    <a:schemeClr val="bg1">
                      <a:lumMod val="65000"/>
                    </a:schemeClr>
                  </a:solidFill>
                  <a:latin typeface="+mn-lt"/>
                  <a:ea typeface="+mn-ea"/>
                  <a:cs typeface="+mn-ea"/>
                  <a:sym typeface="+mn-lt"/>
                </a:rPr>
                <a:t>我们工作室致力于专业</a:t>
              </a:r>
              <a:r>
                <a:rPr lang="en-US" altLang="zh-CN" sz="1400" dirty="0">
                  <a:solidFill>
                    <a:schemeClr val="bg1">
                      <a:lumMod val="65000"/>
                    </a:schemeClr>
                  </a:solidFill>
                  <a:latin typeface="+mn-lt"/>
                  <a:ea typeface="+mn-ea"/>
                  <a:cs typeface="+mn-ea"/>
                  <a:sym typeface="+mn-lt"/>
                </a:rPr>
                <a:t>PPT</a:t>
              </a:r>
              <a:r>
                <a:rPr lang="zh-CN" altLang="en-US" sz="1400" dirty="0">
                  <a:solidFill>
                    <a:schemeClr val="bg1">
                      <a:lumMod val="65000"/>
                    </a:schemeClr>
                  </a:solidFill>
                  <a:latin typeface="+mn-lt"/>
                  <a:ea typeface="+mn-ea"/>
                  <a:cs typeface="+mn-ea"/>
                  <a:sym typeface="+mn-lt"/>
                </a:rPr>
                <a:t>模板的发布，课件及汇报</a:t>
              </a:r>
              <a:r>
                <a:rPr lang="en-US" altLang="zh-CN" sz="1400" dirty="0">
                  <a:solidFill>
                    <a:schemeClr val="bg1">
                      <a:lumMod val="65000"/>
                    </a:schemeClr>
                  </a:solidFill>
                  <a:latin typeface="+mn-lt"/>
                  <a:ea typeface="+mn-ea"/>
                  <a:cs typeface="+mn-ea"/>
                  <a:sym typeface="+mn-lt"/>
                </a:rPr>
                <a:t>PPT</a:t>
              </a:r>
              <a:r>
                <a:rPr lang="zh-CN" altLang="en-US" sz="1400" dirty="0">
                  <a:solidFill>
                    <a:schemeClr val="bg1">
                      <a:lumMod val="65000"/>
                    </a:schemeClr>
                  </a:solidFill>
                  <a:latin typeface="+mn-lt"/>
                  <a:ea typeface="+mn-ea"/>
                  <a:cs typeface="+mn-ea"/>
                  <a:sym typeface="+mn-lt"/>
                </a:rPr>
                <a:t>的美化，并为您提供专业的</a:t>
              </a:r>
              <a:r>
                <a:rPr lang="en-US" altLang="zh-CN" sz="1400" dirty="0">
                  <a:solidFill>
                    <a:schemeClr val="bg1">
                      <a:lumMod val="65000"/>
                    </a:schemeClr>
                  </a:solidFill>
                  <a:latin typeface="+mn-lt"/>
                  <a:ea typeface="+mn-ea"/>
                  <a:cs typeface="+mn-ea"/>
                  <a:sym typeface="+mn-lt"/>
                </a:rPr>
                <a:t>PPT</a:t>
              </a:r>
              <a:r>
                <a:rPr lang="zh-CN" altLang="en-US" sz="1400" dirty="0">
                  <a:solidFill>
                    <a:schemeClr val="bg1">
                      <a:lumMod val="65000"/>
                    </a:schemeClr>
                  </a:solidFill>
                  <a:latin typeface="+mn-lt"/>
                  <a:ea typeface="+mn-ea"/>
                  <a:cs typeface="+mn-ea"/>
                  <a:sym typeface="+mn-lt"/>
                </a:rPr>
                <a:t>个性定制服务</a:t>
              </a:r>
              <a:r>
                <a:rPr lang="en-US" altLang="zh-CN" sz="1400" dirty="0">
                  <a:solidFill>
                    <a:schemeClr val="bg1">
                      <a:lumMod val="65000"/>
                    </a:schemeClr>
                  </a:solidFill>
                  <a:latin typeface="+mn-lt"/>
                  <a:ea typeface="+mn-ea"/>
                  <a:cs typeface="+mn-ea"/>
                  <a:sym typeface="+mn-lt"/>
                </a:rPr>
                <a:t>.</a:t>
              </a:r>
              <a:endParaRPr lang="zh-CN" altLang="en-US" sz="1400" dirty="0">
                <a:solidFill>
                  <a:schemeClr val="bg1">
                    <a:lumMod val="65000"/>
                  </a:schemeClr>
                </a:solidFill>
                <a:latin typeface="+mn-lt"/>
                <a:ea typeface="+mn-ea"/>
                <a:cs typeface="+mn-ea"/>
                <a:sym typeface="+mn-lt"/>
              </a:endParaRPr>
            </a:p>
          </p:txBody>
        </p:sp>
      </p:grpSp>
      <p:grpSp>
        <p:nvGrpSpPr>
          <p:cNvPr id="19" name="组合 20"/>
          <p:cNvGrpSpPr>
            <a:grpSpLocks/>
          </p:cNvGrpSpPr>
          <p:nvPr/>
        </p:nvGrpSpPr>
        <p:grpSpPr bwMode="auto">
          <a:xfrm>
            <a:off x="6735534" y="3406257"/>
            <a:ext cx="4462462" cy="1044575"/>
            <a:chOff x="0" y="0"/>
            <a:chExt cx="4461858" cy="1045190"/>
          </a:xfrm>
        </p:grpSpPr>
        <p:sp>
          <p:nvSpPr>
            <p:cNvPr id="20" name="椭圆 21"/>
            <p:cNvSpPr>
              <a:spLocks noChangeArrowheads="1"/>
            </p:cNvSpPr>
            <p:nvPr/>
          </p:nvSpPr>
          <p:spPr bwMode="auto">
            <a:xfrm>
              <a:off x="0" y="0"/>
              <a:ext cx="1045190" cy="1045190"/>
            </a:xfrm>
            <a:prstGeom prst="ellipse">
              <a:avLst/>
            </a:prstGeom>
            <a:noFill/>
            <a:ln w="9525">
              <a:solidFill>
                <a:schemeClr val="accent1">
                  <a:lumMod val="75000"/>
                </a:schemeClr>
              </a:solidFill>
              <a:round/>
              <a:headEnd/>
              <a:tailEnd/>
            </a:ln>
            <a:extLst/>
          </p:spPr>
          <p:txBody>
            <a:bodyPr anchor="ctr"/>
            <a:lstStyle/>
            <a:p>
              <a:pPr algn="ctr" eaLnBrk="1" hangingPunct="1"/>
              <a:endParaRPr lang="zh-CN" altLang="en-US">
                <a:solidFill>
                  <a:schemeClr val="bg1">
                    <a:lumMod val="65000"/>
                  </a:schemeClr>
                </a:solidFill>
                <a:cs typeface="+mn-ea"/>
                <a:sym typeface="+mn-lt"/>
              </a:endParaRPr>
            </a:p>
          </p:txBody>
        </p:sp>
        <p:sp>
          <p:nvSpPr>
            <p:cNvPr id="22" name="Freeform 96"/>
            <p:cNvSpPr>
              <a:spLocks noEditPoints="1"/>
            </p:cNvSpPr>
            <p:nvPr/>
          </p:nvSpPr>
          <p:spPr bwMode="auto">
            <a:xfrm>
              <a:off x="334414" y="257873"/>
              <a:ext cx="352373" cy="529445"/>
            </a:xfrm>
            <a:custGeom>
              <a:avLst/>
              <a:gdLst>
                <a:gd name="T0" fmla="*/ 352373 w 128"/>
                <a:gd name="T1" fmla="*/ 187512 h 192"/>
                <a:gd name="T2" fmla="*/ 308326 w 128"/>
                <a:gd name="T3" fmla="*/ 176482 h 192"/>
                <a:gd name="T4" fmla="*/ 176187 w 128"/>
                <a:gd name="T5" fmla="*/ 0 h 192"/>
                <a:gd name="T6" fmla="*/ 44047 w 128"/>
                <a:gd name="T7" fmla="*/ 176482 h 192"/>
                <a:gd name="T8" fmla="*/ 0 w 128"/>
                <a:gd name="T9" fmla="*/ 187512 h 192"/>
                <a:gd name="T10" fmla="*/ 165175 w 128"/>
                <a:gd name="T11" fmla="*/ 419144 h 192"/>
                <a:gd name="T12" fmla="*/ 77082 w 128"/>
                <a:gd name="T13" fmla="*/ 441204 h 192"/>
                <a:gd name="T14" fmla="*/ 22023 w 128"/>
                <a:gd name="T15" fmla="*/ 518415 h 192"/>
                <a:gd name="T16" fmla="*/ 319338 w 128"/>
                <a:gd name="T17" fmla="*/ 529445 h 192"/>
                <a:gd name="T18" fmla="*/ 330350 w 128"/>
                <a:gd name="T19" fmla="*/ 496355 h 192"/>
                <a:gd name="T20" fmla="*/ 187198 w 128"/>
                <a:gd name="T21" fmla="*/ 441204 h 192"/>
                <a:gd name="T22" fmla="*/ 352373 w 128"/>
                <a:gd name="T23" fmla="*/ 242662 h 192"/>
                <a:gd name="T24" fmla="*/ 231245 w 128"/>
                <a:gd name="T25" fmla="*/ 88241 h 192"/>
                <a:gd name="T26" fmla="*/ 242256 w 128"/>
                <a:gd name="T27" fmla="*/ 275753 h 192"/>
                <a:gd name="T28" fmla="*/ 220233 w 128"/>
                <a:gd name="T29" fmla="*/ 275753 h 192"/>
                <a:gd name="T30" fmla="*/ 77082 w 128"/>
                <a:gd name="T31" fmla="*/ 88241 h 192"/>
                <a:gd name="T32" fmla="*/ 154163 w 128"/>
                <a:gd name="T33" fmla="*/ 99271 h 192"/>
                <a:gd name="T34" fmla="*/ 68823 w 128"/>
                <a:gd name="T35" fmla="*/ 110301 h 192"/>
                <a:gd name="T36" fmla="*/ 66070 w 128"/>
                <a:gd name="T37" fmla="*/ 132361 h 192"/>
                <a:gd name="T38" fmla="*/ 154163 w 128"/>
                <a:gd name="T39" fmla="*/ 143391 h 192"/>
                <a:gd name="T40" fmla="*/ 66070 w 128"/>
                <a:gd name="T41" fmla="*/ 154421 h 192"/>
                <a:gd name="T42" fmla="*/ 66070 w 128"/>
                <a:gd name="T43" fmla="*/ 176482 h 192"/>
                <a:gd name="T44" fmla="*/ 154163 w 128"/>
                <a:gd name="T45" fmla="*/ 187512 h 192"/>
                <a:gd name="T46" fmla="*/ 66070 w 128"/>
                <a:gd name="T47" fmla="*/ 198542 h 192"/>
                <a:gd name="T48" fmla="*/ 66070 w 128"/>
                <a:gd name="T49" fmla="*/ 220602 h 192"/>
                <a:gd name="T50" fmla="*/ 154163 w 128"/>
                <a:gd name="T51" fmla="*/ 231632 h 192"/>
                <a:gd name="T52" fmla="*/ 66070 w 128"/>
                <a:gd name="T53" fmla="*/ 242662 h 192"/>
                <a:gd name="T54" fmla="*/ 154163 w 128"/>
                <a:gd name="T55" fmla="*/ 275753 h 192"/>
                <a:gd name="T56" fmla="*/ 74329 w 128"/>
                <a:gd name="T57" fmla="*/ 286783 h 192"/>
                <a:gd name="T58" fmla="*/ 143152 w 128"/>
                <a:gd name="T59" fmla="*/ 264723 h 192"/>
                <a:gd name="T60" fmla="*/ 176187 w 128"/>
                <a:gd name="T61" fmla="*/ 397084 h 192"/>
                <a:gd name="T62" fmla="*/ 22023 w 128"/>
                <a:gd name="T63" fmla="*/ 198542 h 192"/>
                <a:gd name="T64" fmla="*/ 44047 w 128"/>
                <a:gd name="T65" fmla="*/ 242662 h 192"/>
                <a:gd name="T66" fmla="*/ 308326 w 128"/>
                <a:gd name="T67" fmla="*/ 242662 h 192"/>
                <a:gd name="T68" fmla="*/ 330350 w 128"/>
                <a:gd name="T69" fmla="*/ 198542 h 192"/>
                <a:gd name="T70" fmla="*/ 176187 w 128"/>
                <a:gd name="T71" fmla="*/ 397084 h 19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8" h="192">
                  <a:moveTo>
                    <a:pt x="128" y="88"/>
                  </a:moveTo>
                  <a:cubicBezTo>
                    <a:pt x="128" y="68"/>
                    <a:pt x="128" y="68"/>
                    <a:pt x="128" y="68"/>
                  </a:cubicBezTo>
                  <a:cubicBezTo>
                    <a:pt x="128" y="66"/>
                    <a:pt x="126" y="64"/>
                    <a:pt x="124" y="64"/>
                  </a:cubicBezTo>
                  <a:cubicBezTo>
                    <a:pt x="112" y="64"/>
                    <a:pt x="112" y="64"/>
                    <a:pt x="112" y="64"/>
                  </a:cubicBezTo>
                  <a:cubicBezTo>
                    <a:pt x="112" y="48"/>
                    <a:pt x="112" y="48"/>
                    <a:pt x="112" y="48"/>
                  </a:cubicBezTo>
                  <a:cubicBezTo>
                    <a:pt x="112" y="21"/>
                    <a:pt x="91" y="0"/>
                    <a:pt x="64" y="0"/>
                  </a:cubicBezTo>
                  <a:cubicBezTo>
                    <a:pt x="38" y="0"/>
                    <a:pt x="16" y="21"/>
                    <a:pt x="16" y="48"/>
                  </a:cubicBezTo>
                  <a:cubicBezTo>
                    <a:pt x="16" y="64"/>
                    <a:pt x="16" y="64"/>
                    <a:pt x="16" y="64"/>
                  </a:cubicBezTo>
                  <a:cubicBezTo>
                    <a:pt x="4" y="64"/>
                    <a:pt x="4" y="64"/>
                    <a:pt x="4" y="64"/>
                  </a:cubicBezTo>
                  <a:cubicBezTo>
                    <a:pt x="2" y="64"/>
                    <a:pt x="0" y="66"/>
                    <a:pt x="0" y="68"/>
                  </a:cubicBezTo>
                  <a:cubicBezTo>
                    <a:pt x="0" y="88"/>
                    <a:pt x="0" y="88"/>
                    <a:pt x="0" y="88"/>
                  </a:cubicBezTo>
                  <a:cubicBezTo>
                    <a:pt x="0" y="122"/>
                    <a:pt x="27" y="150"/>
                    <a:pt x="60" y="152"/>
                  </a:cubicBezTo>
                  <a:cubicBezTo>
                    <a:pt x="60" y="160"/>
                    <a:pt x="60" y="160"/>
                    <a:pt x="60" y="160"/>
                  </a:cubicBezTo>
                  <a:cubicBezTo>
                    <a:pt x="28" y="160"/>
                    <a:pt x="28" y="160"/>
                    <a:pt x="28" y="160"/>
                  </a:cubicBezTo>
                  <a:cubicBezTo>
                    <a:pt x="17" y="160"/>
                    <a:pt x="8" y="169"/>
                    <a:pt x="8" y="180"/>
                  </a:cubicBezTo>
                  <a:cubicBezTo>
                    <a:pt x="8" y="188"/>
                    <a:pt x="8" y="188"/>
                    <a:pt x="8" y="188"/>
                  </a:cubicBezTo>
                  <a:cubicBezTo>
                    <a:pt x="8" y="190"/>
                    <a:pt x="10" y="192"/>
                    <a:pt x="12" y="192"/>
                  </a:cubicBezTo>
                  <a:cubicBezTo>
                    <a:pt x="116" y="192"/>
                    <a:pt x="116" y="192"/>
                    <a:pt x="116" y="192"/>
                  </a:cubicBezTo>
                  <a:cubicBezTo>
                    <a:pt x="118" y="192"/>
                    <a:pt x="120" y="190"/>
                    <a:pt x="120" y="188"/>
                  </a:cubicBezTo>
                  <a:cubicBezTo>
                    <a:pt x="120" y="180"/>
                    <a:pt x="120" y="180"/>
                    <a:pt x="120" y="180"/>
                  </a:cubicBezTo>
                  <a:cubicBezTo>
                    <a:pt x="120" y="169"/>
                    <a:pt x="111" y="160"/>
                    <a:pt x="100" y="160"/>
                  </a:cubicBezTo>
                  <a:cubicBezTo>
                    <a:pt x="68" y="160"/>
                    <a:pt x="68" y="160"/>
                    <a:pt x="68" y="160"/>
                  </a:cubicBezTo>
                  <a:cubicBezTo>
                    <a:pt x="68" y="152"/>
                    <a:pt x="68" y="152"/>
                    <a:pt x="68" y="152"/>
                  </a:cubicBezTo>
                  <a:cubicBezTo>
                    <a:pt x="102" y="150"/>
                    <a:pt x="128" y="122"/>
                    <a:pt x="128" y="88"/>
                  </a:cubicBezTo>
                  <a:close/>
                  <a:moveTo>
                    <a:pt x="80" y="36"/>
                  </a:moveTo>
                  <a:cubicBezTo>
                    <a:pt x="80" y="34"/>
                    <a:pt x="82" y="32"/>
                    <a:pt x="84" y="32"/>
                  </a:cubicBezTo>
                  <a:cubicBezTo>
                    <a:pt x="86" y="32"/>
                    <a:pt x="88" y="34"/>
                    <a:pt x="88" y="36"/>
                  </a:cubicBezTo>
                  <a:cubicBezTo>
                    <a:pt x="88" y="100"/>
                    <a:pt x="88" y="100"/>
                    <a:pt x="88" y="100"/>
                  </a:cubicBezTo>
                  <a:cubicBezTo>
                    <a:pt x="88" y="103"/>
                    <a:pt x="86" y="104"/>
                    <a:pt x="84" y="104"/>
                  </a:cubicBezTo>
                  <a:cubicBezTo>
                    <a:pt x="82" y="104"/>
                    <a:pt x="80" y="103"/>
                    <a:pt x="80" y="100"/>
                  </a:cubicBezTo>
                  <a:lnTo>
                    <a:pt x="80" y="36"/>
                  </a:lnTo>
                  <a:close/>
                  <a:moveTo>
                    <a:pt x="28" y="32"/>
                  </a:moveTo>
                  <a:cubicBezTo>
                    <a:pt x="52" y="32"/>
                    <a:pt x="52" y="32"/>
                    <a:pt x="52" y="32"/>
                  </a:cubicBezTo>
                  <a:cubicBezTo>
                    <a:pt x="54" y="32"/>
                    <a:pt x="56" y="34"/>
                    <a:pt x="56" y="36"/>
                  </a:cubicBezTo>
                  <a:cubicBezTo>
                    <a:pt x="56" y="38"/>
                    <a:pt x="54" y="40"/>
                    <a:pt x="52" y="40"/>
                  </a:cubicBezTo>
                  <a:cubicBezTo>
                    <a:pt x="25" y="40"/>
                    <a:pt x="25" y="40"/>
                    <a:pt x="25" y="40"/>
                  </a:cubicBezTo>
                  <a:cubicBezTo>
                    <a:pt x="26" y="37"/>
                    <a:pt x="26" y="34"/>
                    <a:pt x="28" y="32"/>
                  </a:cubicBezTo>
                  <a:close/>
                  <a:moveTo>
                    <a:pt x="24" y="48"/>
                  </a:moveTo>
                  <a:cubicBezTo>
                    <a:pt x="52" y="48"/>
                    <a:pt x="52" y="48"/>
                    <a:pt x="52" y="48"/>
                  </a:cubicBezTo>
                  <a:cubicBezTo>
                    <a:pt x="54" y="48"/>
                    <a:pt x="56" y="50"/>
                    <a:pt x="56" y="52"/>
                  </a:cubicBezTo>
                  <a:cubicBezTo>
                    <a:pt x="56" y="54"/>
                    <a:pt x="54" y="56"/>
                    <a:pt x="52" y="56"/>
                  </a:cubicBezTo>
                  <a:cubicBezTo>
                    <a:pt x="24" y="56"/>
                    <a:pt x="24" y="56"/>
                    <a:pt x="24" y="56"/>
                  </a:cubicBezTo>
                  <a:lnTo>
                    <a:pt x="24" y="48"/>
                  </a:lnTo>
                  <a:close/>
                  <a:moveTo>
                    <a:pt x="24" y="64"/>
                  </a:moveTo>
                  <a:cubicBezTo>
                    <a:pt x="52" y="64"/>
                    <a:pt x="52" y="64"/>
                    <a:pt x="52" y="64"/>
                  </a:cubicBezTo>
                  <a:cubicBezTo>
                    <a:pt x="54" y="64"/>
                    <a:pt x="56" y="66"/>
                    <a:pt x="56" y="68"/>
                  </a:cubicBezTo>
                  <a:cubicBezTo>
                    <a:pt x="56" y="70"/>
                    <a:pt x="54" y="72"/>
                    <a:pt x="52" y="72"/>
                  </a:cubicBezTo>
                  <a:cubicBezTo>
                    <a:pt x="24" y="72"/>
                    <a:pt x="24" y="72"/>
                    <a:pt x="24" y="72"/>
                  </a:cubicBezTo>
                  <a:lnTo>
                    <a:pt x="24" y="64"/>
                  </a:lnTo>
                  <a:close/>
                  <a:moveTo>
                    <a:pt x="24" y="80"/>
                  </a:moveTo>
                  <a:cubicBezTo>
                    <a:pt x="52" y="80"/>
                    <a:pt x="52" y="80"/>
                    <a:pt x="52" y="80"/>
                  </a:cubicBezTo>
                  <a:cubicBezTo>
                    <a:pt x="54" y="80"/>
                    <a:pt x="56" y="82"/>
                    <a:pt x="56" y="84"/>
                  </a:cubicBezTo>
                  <a:cubicBezTo>
                    <a:pt x="56" y="86"/>
                    <a:pt x="54" y="88"/>
                    <a:pt x="52" y="88"/>
                  </a:cubicBezTo>
                  <a:cubicBezTo>
                    <a:pt x="24" y="88"/>
                    <a:pt x="24" y="88"/>
                    <a:pt x="24" y="88"/>
                  </a:cubicBezTo>
                  <a:lnTo>
                    <a:pt x="24" y="80"/>
                  </a:lnTo>
                  <a:close/>
                  <a:moveTo>
                    <a:pt x="56" y="100"/>
                  </a:moveTo>
                  <a:cubicBezTo>
                    <a:pt x="56" y="102"/>
                    <a:pt x="54" y="104"/>
                    <a:pt x="52" y="104"/>
                  </a:cubicBezTo>
                  <a:cubicBezTo>
                    <a:pt x="27" y="104"/>
                    <a:pt x="27" y="104"/>
                    <a:pt x="27" y="104"/>
                  </a:cubicBezTo>
                  <a:cubicBezTo>
                    <a:pt x="26" y="101"/>
                    <a:pt x="25" y="99"/>
                    <a:pt x="25" y="96"/>
                  </a:cubicBezTo>
                  <a:cubicBezTo>
                    <a:pt x="52" y="96"/>
                    <a:pt x="52" y="96"/>
                    <a:pt x="52" y="96"/>
                  </a:cubicBezTo>
                  <a:cubicBezTo>
                    <a:pt x="54" y="96"/>
                    <a:pt x="56" y="98"/>
                    <a:pt x="56" y="100"/>
                  </a:cubicBezTo>
                  <a:close/>
                  <a:moveTo>
                    <a:pt x="64" y="144"/>
                  </a:moveTo>
                  <a:cubicBezTo>
                    <a:pt x="33" y="144"/>
                    <a:pt x="8" y="119"/>
                    <a:pt x="8" y="88"/>
                  </a:cubicBezTo>
                  <a:cubicBezTo>
                    <a:pt x="8" y="72"/>
                    <a:pt x="8" y="72"/>
                    <a:pt x="8" y="72"/>
                  </a:cubicBezTo>
                  <a:cubicBezTo>
                    <a:pt x="16" y="72"/>
                    <a:pt x="16" y="72"/>
                    <a:pt x="16" y="72"/>
                  </a:cubicBezTo>
                  <a:cubicBezTo>
                    <a:pt x="16" y="88"/>
                    <a:pt x="16" y="88"/>
                    <a:pt x="16" y="88"/>
                  </a:cubicBezTo>
                  <a:cubicBezTo>
                    <a:pt x="16" y="115"/>
                    <a:pt x="38" y="136"/>
                    <a:pt x="64" y="136"/>
                  </a:cubicBezTo>
                  <a:cubicBezTo>
                    <a:pt x="91" y="136"/>
                    <a:pt x="112" y="115"/>
                    <a:pt x="112" y="88"/>
                  </a:cubicBezTo>
                  <a:cubicBezTo>
                    <a:pt x="112" y="72"/>
                    <a:pt x="112" y="72"/>
                    <a:pt x="112" y="72"/>
                  </a:cubicBezTo>
                  <a:cubicBezTo>
                    <a:pt x="120" y="72"/>
                    <a:pt x="120" y="72"/>
                    <a:pt x="120" y="72"/>
                  </a:cubicBezTo>
                  <a:cubicBezTo>
                    <a:pt x="120" y="88"/>
                    <a:pt x="120" y="88"/>
                    <a:pt x="120" y="88"/>
                  </a:cubicBezTo>
                  <a:cubicBezTo>
                    <a:pt x="120" y="119"/>
                    <a:pt x="95" y="144"/>
                    <a:pt x="64" y="144"/>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a:solidFill>
                  <a:schemeClr val="bg1">
                    <a:lumMod val="65000"/>
                  </a:schemeClr>
                </a:solidFill>
                <a:cs typeface="+mn-ea"/>
                <a:sym typeface="+mn-lt"/>
              </a:endParaRPr>
            </a:p>
          </p:txBody>
        </p:sp>
        <p:sp>
          <p:nvSpPr>
            <p:cNvPr id="23" name="文本框 23"/>
            <p:cNvSpPr txBox="1">
              <a:spLocks noChangeArrowheads="1"/>
            </p:cNvSpPr>
            <p:nvPr/>
          </p:nvSpPr>
          <p:spPr bwMode="auto">
            <a:xfrm>
              <a:off x="1103247" y="110637"/>
              <a:ext cx="3358611" cy="739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hangingPunct="0">
                <a:defRPr>
                  <a:solidFill>
                    <a:schemeClr val="tx1"/>
                  </a:solidFill>
                  <a:latin typeface="Calibri" pitchFamily="34" charset="0"/>
                  <a:ea typeface="宋体" pitchFamily="2" charset="-122"/>
                </a:defRPr>
              </a:lvl6pPr>
              <a:lvl7pPr eaLnBrk="0" hangingPunct="0">
                <a:defRPr>
                  <a:solidFill>
                    <a:schemeClr val="tx1"/>
                  </a:solidFill>
                  <a:latin typeface="Calibri" pitchFamily="34" charset="0"/>
                  <a:ea typeface="宋体" pitchFamily="2" charset="-122"/>
                </a:defRPr>
              </a:lvl7pPr>
              <a:lvl8pPr eaLnBrk="0" hangingPunct="0">
                <a:defRPr>
                  <a:solidFill>
                    <a:schemeClr val="tx1"/>
                  </a:solidFill>
                  <a:latin typeface="Calibri" pitchFamily="34" charset="0"/>
                  <a:ea typeface="宋体" pitchFamily="2" charset="-122"/>
                </a:defRPr>
              </a:lvl8pPr>
              <a:lvl9pPr eaLnBrk="0" hangingPunct="0">
                <a:defRPr>
                  <a:solidFill>
                    <a:schemeClr val="tx1"/>
                  </a:solidFill>
                  <a:latin typeface="Calibri" pitchFamily="34" charset="0"/>
                  <a:ea typeface="宋体" pitchFamily="2" charset="-122"/>
                </a:defRPr>
              </a:lvl9pPr>
            </a:lstStyle>
            <a:p>
              <a:pPr eaLnBrk="1" hangingPunct="1"/>
              <a:r>
                <a:rPr lang="zh-CN" altLang="en-US" sz="1400">
                  <a:solidFill>
                    <a:schemeClr val="bg1">
                      <a:lumMod val="65000"/>
                    </a:schemeClr>
                  </a:solidFill>
                  <a:latin typeface="+mn-lt"/>
                  <a:ea typeface="+mn-ea"/>
                  <a:cs typeface="+mn-ea"/>
                  <a:sym typeface="+mn-lt"/>
                </a:rPr>
                <a:t>我们工作室致力于专业</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模板的发布，课件及汇报</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的美化，并为您提供专业的</a:t>
              </a:r>
              <a:r>
                <a:rPr lang="en-US" altLang="zh-CN" sz="1400">
                  <a:solidFill>
                    <a:schemeClr val="bg1">
                      <a:lumMod val="65000"/>
                    </a:schemeClr>
                  </a:solidFill>
                  <a:latin typeface="+mn-lt"/>
                  <a:ea typeface="+mn-ea"/>
                  <a:cs typeface="+mn-ea"/>
                  <a:sym typeface="+mn-lt"/>
                </a:rPr>
                <a:t>PPT</a:t>
              </a:r>
              <a:r>
                <a:rPr lang="zh-CN" altLang="en-US" sz="1400">
                  <a:solidFill>
                    <a:schemeClr val="bg1">
                      <a:lumMod val="65000"/>
                    </a:schemeClr>
                  </a:solidFill>
                  <a:latin typeface="+mn-lt"/>
                  <a:ea typeface="+mn-ea"/>
                  <a:cs typeface="+mn-ea"/>
                  <a:sym typeface="+mn-lt"/>
                </a:rPr>
                <a:t>个性定制服务</a:t>
              </a:r>
              <a:r>
                <a:rPr lang="en-US" altLang="zh-CN" sz="1400">
                  <a:solidFill>
                    <a:schemeClr val="bg1">
                      <a:lumMod val="65000"/>
                    </a:schemeClr>
                  </a:solidFill>
                  <a:latin typeface="+mn-lt"/>
                  <a:ea typeface="+mn-ea"/>
                  <a:cs typeface="+mn-ea"/>
                  <a:sym typeface="+mn-lt"/>
                </a:rPr>
                <a:t>.</a:t>
              </a:r>
              <a:endParaRPr lang="zh-CN" altLang="en-US" sz="1400">
                <a:solidFill>
                  <a:schemeClr val="bg1">
                    <a:lumMod val="65000"/>
                  </a:schemeClr>
                </a:solidFill>
                <a:latin typeface="+mn-lt"/>
                <a:ea typeface="+mn-ea"/>
                <a:cs typeface="+mn-ea"/>
                <a:sym typeface="+mn-lt"/>
              </a:endParaRPr>
            </a:p>
          </p:txBody>
        </p:sp>
      </p:grpSp>
    </p:spTree>
    <p:extLst>
      <p:ext uri="{BB962C8B-B14F-4D97-AF65-F5344CB8AC3E}">
        <p14:creationId xmlns:p14="http://schemas.microsoft.com/office/powerpoint/2010/main" val="2879235558"/>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anim calcmode="lin" valueType="num">
                                      <p:cBhvr>
                                        <p:cTn id="17" dur="1000" fill="hold"/>
                                        <p:tgtEl>
                                          <p:spTgt spid="8"/>
                                        </p:tgtEl>
                                        <p:attrNameLst>
                                          <p:attrName>ppt_x</p:attrName>
                                        </p:attrNameLst>
                                      </p:cBhvr>
                                      <p:tavLst>
                                        <p:tav tm="0">
                                          <p:val>
                                            <p:strVal val="#ppt_x"/>
                                          </p:val>
                                        </p:tav>
                                        <p:tav tm="100000">
                                          <p:val>
                                            <p:strVal val="#ppt_x"/>
                                          </p:val>
                                        </p:tav>
                                      </p:tavLst>
                                    </p:anim>
                                    <p:anim calcmode="lin" valueType="num">
                                      <p:cBhvr>
                                        <p:cTn id="18" dur="1000" fill="hold"/>
                                        <p:tgtEl>
                                          <p:spTgt spid="8"/>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500"/>
                                        <p:tgtEl>
                                          <p:spTgt spid="13"/>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656351" y="2212090"/>
            <a:ext cx="11246663" cy="3416239"/>
            <a:chOff x="591164" y="1801956"/>
            <a:chExt cx="8157300" cy="2477832"/>
          </a:xfrm>
        </p:grpSpPr>
        <p:sp>
          <p:nvSpPr>
            <p:cNvPr id="8" name="文本框 14"/>
            <p:cNvSpPr txBox="1"/>
            <p:nvPr/>
          </p:nvSpPr>
          <p:spPr>
            <a:xfrm>
              <a:off x="591164" y="3578126"/>
              <a:ext cx="1449515" cy="602730"/>
            </a:xfrm>
            <a:prstGeom prst="rect">
              <a:avLst/>
            </a:prstGeom>
            <a:noFill/>
          </p:spPr>
          <p:txBody>
            <a:bodyPr wrap="square" rtlCol="0">
              <a:spAutoFit/>
            </a:bodyPr>
            <a:lstStyle/>
            <a:p>
              <a:pPr algn="ctr"/>
              <a:r>
                <a:rPr lang="zh-CN" altLang="en-US" sz="2400" dirty="0">
                  <a:solidFill>
                    <a:schemeClr val="bg1">
                      <a:lumMod val="65000"/>
                    </a:schemeClr>
                  </a:solidFill>
                  <a:cs typeface="+mn-ea"/>
                  <a:sym typeface="+mn-lt"/>
                </a:rPr>
                <a:t>加入你的标题描述</a:t>
              </a:r>
            </a:p>
          </p:txBody>
        </p:sp>
        <p:sp>
          <p:nvSpPr>
            <p:cNvPr id="9" name="文本框 22"/>
            <p:cNvSpPr txBox="1"/>
            <p:nvPr/>
          </p:nvSpPr>
          <p:spPr>
            <a:xfrm>
              <a:off x="1998056" y="3578126"/>
              <a:ext cx="1449515" cy="602729"/>
            </a:xfrm>
            <a:prstGeom prst="rect">
              <a:avLst/>
            </a:prstGeom>
            <a:noFill/>
          </p:spPr>
          <p:txBody>
            <a:bodyPr wrap="square" rtlCol="0">
              <a:spAutoFit/>
            </a:bodyPr>
            <a:lstStyle/>
            <a:p>
              <a:pPr algn="ctr"/>
              <a:r>
                <a:rPr lang="zh-CN" altLang="en-US" sz="2400" dirty="0">
                  <a:solidFill>
                    <a:schemeClr val="bg1">
                      <a:lumMod val="65000"/>
                    </a:schemeClr>
                  </a:solidFill>
                  <a:cs typeface="+mn-ea"/>
                  <a:sym typeface="+mn-lt"/>
                </a:rPr>
                <a:t>加入你的标题描述</a:t>
              </a:r>
            </a:p>
          </p:txBody>
        </p:sp>
        <p:sp>
          <p:nvSpPr>
            <p:cNvPr id="10" name="文本框 23"/>
            <p:cNvSpPr txBox="1"/>
            <p:nvPr/>
          </p:nvSpPr>
          <p:spPr>
            <a:xfrm>
              <a:off x="3443507" y="3578126"/>
              <a:ext cx="1449515" cy="602729"/>
            </a:xfrm>
            <a:prstGeom prst="rect">
              <a:avLst/>
            </a:prstGeom>
            <a:noFill/>
          </p:spPr>
          <p:txBody>
            <a:bodyPr wrap="square" rtlCol="0">
              <a:spAutoFit/>
            </a:bodyPr>
            <a:lstStyle/>
            <a:p>
              <a:pPr algn="ctr"/>
              <a:r>
                <a:rPr lang="zh-CN" altLang="en-US" sz="2400" dirty="0">
                  <a:solidFill>
                    <a:schemeClr val="bg1">
                      <a:lumMod val="65000"/>
                    </a:schemeClr>
                  </a:solidFill>
                  <a:cs typeface="+mn-ea"/>
                  <a:sym typeface="+mn-lt"/>
                </a:rPr>
                <a:t>加入你的标题描述</a:t>
              </a:r>
            </a:p>
          </p:txBody>
        </p:sp>
        <p:sp>
          <p:nvSpPr>
            <p:cNvPr id="11" name="Freeform 50"/>
            <p:cNvSpPr>
              <a:spLocks/>
            </p:cNvSpPr>
            <p:nvPr/>
          </p:nvSpPr>
          <p:spPr bwMode="auto">
            <a:xfrm>
              <a:off x="755576" y="2151550"/>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noFill/>
            <a:ln>
              <a:solidFill>
                <a:srgbClr val="02B8C3"/>
              </a:solid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i="0" u="none" strike="noStrike" kern="0" cap="none" spc="0" normalizeH="0" baseline="0" noProof="0">
                <a:ln>
                  <a:noFill/>
                </a:ln>
                <a:solidFill>
                  <a:schemeClr val="bg1">
                    <a:lumMod val="65000"/>
                  </a:schemeClr>
                </a:solidFill>
                <a:effectLst/>
                <a:uLnTx/>
                <a:uFillTx/>
                <a:cs typeface="+mn-ea"/>
                <a:sym typeface="+mn-lt"/>
              </a:endParaRPr>
            </a:p>
          </p:txBody>
        </p:sp>
        <p:sp>
          <p:nvSpPr>
            <p:cNvPr id="12" name="Freeform 50"/>
            <p:cNvSpPr>
              <a:spLocks/>
            </p:cNvSpPr>
            <p:nvPr/>
          </p:nvSpPr>
          <p:spPr bwMode="auto">
            <a:xfrm>
              <a:off x="2084843" y="2066883"/>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noFill/>
            <a:ln>
              <a:solidFill>
                <a:schemeClr val="accent1">
                  <a:lumMod val="75000"/>
                </a:schemeClr>
              </a:solid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i="0" u="none" strike="noStrike" kern="0" cap="none" spc="0" normalizeH="0" baseline="0" noProof="0">
                <a:ln>
                  <a:noFill/>
                </a:ln>
                <a:solidFill>
                  <a:schemeClr val="bg1">
                    <a:lumMod val="65000"/>
                  </a:schemeClr>
                </a:solidFill>
                <a:effectLst/>
                <a:uLnTx/>
                <a:uFillTx/>
                <a:cs typeface="+mn-ea"/>
                <a:sym typeface="+mn-lt"/>
              </a:endParaRPr>
            </a:p>
          </p:txBody>
        </p:sp>
        <p:sp>
          <p:nvSpPr>
            <p:cNvPr id="13" name="Freeform 50"/>
            <p:cNvSpPr>
              <a:spLocks/>
            </p:cNvSpPr>
            <p:nvPr/>
          </p:nvSpPr>
          <p:spPr bwMode="auto">
            <a:xfrm>
              <a:off x="3473376" y="2151549"/>
              <a:ext cx="1179348" cy="1385489"/>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noFill/>
            <a:ln>
              <a:solidFill>
                <a:srgbClr val="02B8C3"/>
              </a:solidFill>
            </a:ln>
            <a:extLst/>
          </p:spPr>
          <p:txBody>
            <a:bodyPr vert="horz" wrap="square" lIns="68580" tIns="34290" rIns="68580" bIns="3429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i="0" u="none" strike="noStrike" kern="0" cap="none" spc="0" normalizeH="0" baseline="0" noProof="0">
                <a:ln>
                  <a:noFill/>
                </a:ln>
                <a:solidFill>
                  <a:schemeClr val="bg1">
                    <a:lumMod val="65000"/>
                  </a:schemeClr>
                </a:solidFill>
                <a:effectLst/>
                <a:uLnTx/>
                <a:uFillTx/>
                <a:cs typeface="+mn-ea"/>
                <a:sym typeface="+mn-lt"/>
              </a:endParaRPr>
            </a:p>
          </p:txBody>
        </p:sp>
        <p:sp>
          <p:nvSpPr>
            <p:cNvPr id="14" name="文本框 8"/>
            <p:cNvSpPr txBox="1"/>
            <p:nvPr/>
          </p:nvSpPr>
          <p:spPr>
            <a:xfrm>
              <a:off x="5143267" y="1801956"/>
              <a:ext cx="3605197" cy="80921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400" dirty="0">
                  <a:solidFill>
                    <a:schemeClr val="bg1">
                      <a:lumMod val="65000"/>
                    </a:schemeClr>
                  </a:solidFill>
                  <a:cs typeface="+mn-ea"/>
                  <a:sym typeface="+mn-lt"/>
                </a:rPr>
                <a:t>01</a:t>
              </a:r>
              <a:r>
                <a:rPr lang="zh-CN" altLang="en-US" sz="1600" dirty="0">
                  <a:solidFill>
                    <a:schemeClr val="bg1">
                      <a:lumMod val="65000"/>
                    </a:schemeClr>
                  </a:solidFill>
                  <a:cs typeface="+mn-ea"/>
                  <a:sym typeface="+mn-lt"/>
                </a:rPr>
                <a:t>单击此处输入标题</a:t>
              </a:r>
              <a:endParaRPr lang="en-US" altLang="zh-CN" sz="16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p:txBody>
        </p:sp>
        <p:sp>
          <p:nvSpPr>
            <p:cNvPr id="15" name="文本框 8"/>
            <p:cNvSpPr txBox="1"/>
            <p:nvPr/>
          </p:nvSpPr>
          <p:spPr>
            <a:xfrm>
              <a:off x="5143267" y="2669635"/>
              <a:ext cx="3605197" cy="80921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400" dirty="0">
                  <a:solidFill>
                    <a:schemeClr val="bg1">
                      <a:lumMod val="65000"/>
                    </a:schemeClr>
                  </a:solidFill>
                  <a:cs typeface="+mn-ea"/>
                  <a:sym typeface="+mn-lt"/>
                </a:rPr>
                <a:t>02</a:t>
              </a:r>
              <a:r>
                <a:rPr lang="zh-CN" altLang="en-US" sz="1600" dirty="0">
                  <a:solidFill>
                    <a:schemeClr val="bg1">
                      <a:lumMod val="65000"/>
                    </a:schemeClr>
                  </a:solidFill>
                  <a:cs typeface="+mn-ea"/>
                  <a:sym typeface="+mn-lt"/>
                </a:rPr>
                <a:t>单击此处输入标题</a:t>
              </a:r>
              <a:endParaRPr lang="en-US" altLang="zh-CN" sz="16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p:txBody>
        </p:sp>
        <p:sp>
          <p:nvSpPr>
            <p:cNvPr id="16" name="文本框 8"/>
            <p:cNvSpPr txBox="1"/>
            <p:nvPr/>
          </p:nvSpPr>
          <p:spPr>
            <a:xfrm>
              <a:off x="5143267" y="3470569"/>
              <a:ext cx="3605197" cy="809219"/>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4400" dirty="0">
                  <a:solidFill>
                    <a:schemeClr val="bg1">
                      <a:lumMod val="65000"/>
                    </a:schemeClr>
                  </a:solidFill>
                  <a:cs typeface="+mn-ea"/>
                  <a:sym typeface="+mn-lt"/>
                </a:rPr>
                <a:t>03</a:t>
              </a:r>
              <a:r>
                <a:rPr lang="zh-CN" altLang="en-US" sz="1600" dirty="0">
                  <a:solidFill>
                    <a:schemeClr val="bg1">
                      <a:lumMod val="65000"/>
                    </a:schemeClr>
                  </a:solidFill>
                  <a:cs typeface="+mn-ea"/>
                  <a:sym typeface="+mn-lt"/>
                </a:rPr>
                <a:t>单击此处输入标题</a:t>
              </a:r>
              <a:endParaRPr lang="en-US" altLang="zh-CN" sz="16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a:p>
              <a:r>
                <a:rPr lang="zh-CN" altLang="en-US" sz="1200" dirty="0">
                  <a:solidFill>
                    <a:schemeClr val="bg1">
                      <a:lumMod val="65000"/>
                    </a:schemeClr>
                  </a:solidFill>
                  <a:cs typeface="+mn-ea"/>
                  <a:sym typeface="+mn-lt"/>
                </a:rPr>
                <a:t>请在此粘贴或者输入你的文字内容请在此粘贴或者输入你的文字内容</a:t>
              </a:r>
              <a:endParaRPr lang="en-US" altLang="zh-CN" sz="1200" dirty="0">
                <a:solidFill>
                  <a:schemeClr val="bg1">
                    <a:lumMod val="65000"/>
                  </a:schemeClr>
                </a:solidFill>
                <a:cs typeface="+mn-ea"/>
                <a:sym typeface="+mn-lt"/>
              </a:endParaRPr>
            </a:p>
          </p:txBody>
        </p:sp>
      </p:grpSp>
    </p:spTree>
    <p:extLst>
      <p:ext uri="{BB962C8B-B14F-4D97-AF65-F5344CB8AC3E}">
        <p14:creationId xmlns:p14="http://schemas.microsoft.com/office/powerpoint/2010/main" val="3661257538"/>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4899068" y="1980616"/>
            <a:ext cx="6253537" cy="1003334"/>
            <a:chOff x="4911768" y="1576758"/>
            <a:chExt cx="6253537" cy="1003334"/>
          </a:xfrm>
        </p:grpSpPr>
        <p:sp>
          <p:nvSpPr>
            <p:cNvPr id="8" name="矩形 7"/>
            <p:cNvSpPr/>
            <p:nvPr/>
          </p:nvSpPr>
          <p:spPr>
            <a:xfrm>
              <a:off x="4911769" y="1576758"/>
              <a:ext cx="2408441" cy="430879"/>
            </a:xfrm>
            <a:prstGeom prst="rect">
              <a:avLst/>
            </a:prstGeom>
          </p:spPr>
          <p:txBody>
            <a:bodyPr wrap="square" lIns="91431" tIns="45716" rIns="91431" bIns="45716">
              <a:spAutoFit/>
            </a:bodyPr>
            <a:lstStyle/>
            <a:p>
              <a:r>
                <a:rPr lang="zh-CN" altLang="en-US" sz="2200" b="1" dirty="0">
                  <a:solidFill>
                    <a:schemeClr val="bg1">
                      <a:lumMod val="65000"/>
                    </a:schemeClr>
                  </a:solidFill>
                  <a:cs typeface="+mn-ea"/>
                  <a:sym typeface="+mn-lt"/>
                </a:rPr>
                <a:t>点击添加标题</a:t>
              </a:r>
              <a:endParaRPr lang="en-US" altLang="zh-CN" sz="2200" b="1" dirty="0">
                <a:solidFill>
                  <a:schemeClr val="bg1">
                    <a:lumMod val="65000"/>
                  </a:schemeClr>
                </a:solidFill>
                <a:cs typeface="+mn-ea"/>
                <a:sym typeface="+mn-lt"/>
              </a:endParaRPr>
            </a:p>
          </p:txBody>
        </p:sp>
        <p:sp>
          <p:nvSpPr>
            <p:cNvPr id="9" name="矩形 47"/>
            <p:cNvSpPr>
              <a:spLocks noChangeArrowheads="1"/>
            </p:cNvSpPr>
            <p:nvPr/>
          </p:nvSpPr>
          <p:spPr bwMode="auto">
            <a:xfrm>
              <a:off x="4911768" y="2013791"/>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lumMod val="65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a:t>
              </a:r>
            </a:p>
          </p:txBody>
        </p:sp>
      </p:grpSp>
      <p:grpSp>
        <p:nvGrpSpPr>
          <p:cNvPr id="10" name="组合 9"/>
          <p:cNvGrpSpPr/>
          <p:nvPr/>
        </p:nvGrpSpPr>
        <p:grpSpPr>
          <a:xfrm>
            <a:off x="4899068" y="3257110"/>
            <a:ext cx="6253537" cy="1003334"/>
            <a:chOff x="4911768" y="2853252"/>
            <a:chExt cx="6253537" cy="1003334"/>
          </a:xfrm>
        </p:grpSpPr>
        <p:sp>
          <p:nvSpPr>
            <p:cNvPr id="11" name="矩形 10"/>
            <p:cNvSpPr/>
            <p:nvPr/>
          </p:nvSpPr>
          <p:spPr>
            <a:xfrm>
              <a:off x="4911769" y="2853252"/>
              <a:ext cx="2408441" cy="430879"/>
            </a:xfrm>
            <a:prstGeom prst="rect">
              <a:avLst/>
            </a:prstGeom>
          </p:spPr>
          <p:txBody>
            <a:bodyPr wrap="square" lIns="91431" tIns="45716" rIns="91431" bIns="45716">
              <a:spAutoFit/>
            </a:bodyPr>
            <a:lstStyle/>
            <a:p>
              <a:r>
                <a:rPr lang="zh-CN" altLang="en-US" sz="2200" b="1" dirty="0">
                  <a:solidFill>
                    <a:schemeClr val="bg1">
                      <a:lumMod val="65000"/>
                    </a:schemeClr>
                  </a:solidFill>
                  <a:cs typeface="+mn-ea"/>
                  <a:sym typeface="+mn-lt"/>
                </a:rPr>
                <a:t>点击添加标题</a:t>
              </a:r>
              <a:endParaRPr lang="en-US" altLang="zh-CN" sz="2200" b="1" dirty="0">
                <a:solidFill>
                  <a:schemeClr val="bg1">
                    <a:lumMod val="65000"/>
                  </a:schemeClr>
                </a:solidFill>
                <a:cs typeface="+mn-ea"/>
                <a:sym typeface="+mn-lt"/>
              </a:endParaRPr>
            </a:p>
          </p:txBody>
        </p:sp>
        <p:sp>
          <p:nvSpPr>
            <p:cNvPr id="12" name="矩形 47"/>
            <p:cNvSpPr>
              <a:spLocks noChangeArrowheads="1"/>
            </p:cNvSpPr>
            <p:nvPr/>
          </p:nvSpPr>
          <p:spPr bwMode="auto">
            <a:xfrm>
              <a:off x="4911768" y="3290285"/>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lumMod val="65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a:t>
              </a:r>
            </a:p>
          </p:txBody>
        </p:sp>
      </p:grpSp>
      <p:grpSp>
        <p:nvGrpSpPr>
          <p:cNvPr id="13" name="组合 12"/>
          <p:cNvGrpSpPr/>
          <p:nvPr/>
        </p:nvGrpSpPr>
        <p:grpSpPr>
          <a:xfrm>
            <a:off x="4899068" y="4533604"/>
            <a:ext cx="6253537" cy="1003334"/>
            <a:chOff x="4911768" y="4129746"/>
            <a:chExt cx="6253537" cy="1003334"/>
          </a:xfrm>
        </p:grpSpPr>
        <p:sp>
          <p:nvSpPr>
            <p:cNvPr id="14" name="矩形 13"/>
            <p:cNvSpPr/>
            <p:nvPr/>
          </p:nvSpPr>
          <p:spPr>
            <a:xfrm>
              <a:off x="4911769" y="4129746"/>
              <a:ext cx="2408441" cy="430879"/>
            </a:xfrm>
            <a:prstGeom prst="rect">
              <a:avLst/>
            </a:prstGeom>
          </p:spPr>
          <p:txBody>
            <a:bodyPr wrap="square" lIns="91431" tIns="45716" rIns="91431" bIns="45716">
              <a:spAutoFit/>
            </a:bodyPr>
            <a:lstStyle/>
            <a:p>
              <a:r>
                <a:rPr lang="zh-CN" altLang="en-US" sz="2200" b="1" dirty="0">
                  <a:solidFill>
                    <a:schemeClr val="bg1">
                      <a:lumMod val="65000"/>
                    </a:schemeClr>
                  </a:solidFill>
                  <a:cs typeface="+mn-ea"/>
                  <a:sym typeface="+mn-lt"/>
                </a:rPr>
                <a:t>点击添加标题</a:t>
              </a:r>
              <a:endParaRPr lang="en-US" altLang="zh-CN" sz="2200" b="1" dirty="0">
                <a:solidFill>
                  <a:schemeClr val="bg1">
                    <a:lumMod val="65000"/>
                  </a:schemeClr>
                </a:solidFill>
                <a:cs typeface="+mn-ea"/>
                <a:sym typeface="+mn-lt"/>
              </a:endParaRPr>
            </a:p>
          </p:txBody>
        </p:sp>
        <p:sp>
          <p:nvSpPr>
            <p:cNvPr id="15" name="矩形 47"/>
            <p:cNvSpPr>
              <a:spLocks noChangeArrowheads="1"/>
            </p:cNvSpPr>
            <p:nvPr/>
          </p:nvSpPr>
          <p:spPr bwMode="auto">
            <a:xfrm>
              <a:off x="4911768" y="4566779"/>
              <a:ext cx="625353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10000"/>
                </a:lnSpc>
                <a:spcBef>
                  <a:spcPct val="0"/>
                </a:spcBef>
                <a:buNone/>
              </a:pPr>
              <a:r>
                <a:rPr lang="zh-CN" altLang="en-US" sz="1400" dirty="0">
                  <a:solidFill>
                    <a:schemeClr val="bg1">
                      <a:lumMod val="65000"/>
                    </a:schemeClr>
                  </a:solidFill>
                  <a:latin typeface="+mn-lt"/>
                  <a:ea typeface="+mn-ea"/>
                  <a:cs typeface="+mn-ea"/>
                  <a:sym typeface="+mn-lt"/>
                </a:rPr>
                <a:t>在此录入上述图表的综合描述说明，在此录入上述图表的综合描述说明，在此录入上述图表的综合描述说明。</a:t>
              </a:r>
            </a:p>
          </p:txBody>
        </p:sp>
      </p:grpSp>
      <p:sp>
        <p:nvSpPr>
          <p:cNvPr id="16" name="Oval 25"/>
          <p:cNvSpPr/>
          <p:nvPr/>
        </p:nvSpPr>
        <p:spPr>
          <a:xfrm>
            <a:off x="4415024" y="2467042"/>
            <a:ext cx="192723" cy="192723"/>
          </a:xfrm>
          <a:prstGeom prst="ellipse">
            <a:avLst/>
          </a:prstGeom>
          <a:solidFill>
            <a:schemeClr val="bg1">
              <a:lumMod val="6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lumMod val="65000"/>
                </a:schemeClr>
              </a:solidFill>
              <a:cs typeface="+mn-ea"/>
              <a:sym typeface="+mn-lt"/>
            </a:endParaRPr>
          </a:p>
        </p:txBody>
      </p:sp>
      <p:sp>
        <p:nvSpPr>
          <p:cNvPr id="17" name="Oval 35"/>
          <p:cNvSpPr/>
          <p:nvPr/>
        </p:nvSpPr>
        <p:spPr>
          <a:xfrm>
            <a:off x="4415024" y="3747198"/>
            <a:ext cx="192723" cy="192723"/>
          </a:xfrm>
          <a:prstGeom prst="ellipse">
            <a:avLst/>
          </a:prstGeom>
          <a:solidFill>
            <a:schemeClr val="bg1">
              <a:lumMod val="6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lumMod val="65000"/>
                </a:schemeClr>
              </a:solidFill>
              <a:cs typeface="+mn-ea"/>
              <a:sym typeface="+mn-lt"/>
            </a:endParaRPr>
          </a:p>
        </p:txBody>
      </p:sp>
      <p:sp>
        <p:nvSpPr>
          <p:cNvPr id="18" name="Oval 51"/>
          <p:cNvSpPr/>
          <p:nvPr/>
        </p:nvSpPr>
        <p:spPr>
          <a:xfrm>
            <a:off x="4415024" y="5027353"/>
            <a:ext cx="192723" cy="192723"/>
          </a:xfrm>
          <a:prstGeom prst="ellipse">
            <a:avLst/>
          </a:prstGeom>
          <a:solidFill>
            <a:schemeClr val="bg1">
              <a:lumMod val="6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a:solidFill>
                <a:schemeClr val="bg1">
                  <a:lumMod val="65000"/>
                </a:schemeClr>
              </a:solidFill>
              <a:cs typeface="+mn-ea"/>
              <a:sym typeface="+mn-lt"/>
            </a:endParaRPr>
          </a:p>
        </p:txBody>
      </p:sp>
      <p:grpSp>
        <p:nvGrpSpPr>
          <p:cNvPr id="19" name="组合 18"/>
          <p:cNvGrpSpPr/>
          <p:nvPr/>
        </p:nvGrpSpPr>
        <p:grpSpPr>
          <a:xfrm>
            <a:off x="1535957" y="2077726"/>
            <a:ext cx="2879067" cy="971353"/>
            <a:chOff x="1580741" y="1508768"/>
            <a:chExt cx="2879067" cy="971353"/>
          </a:xfrm>
        </p:grpSpPr>
        <p:grpSp>
          <p:nvGrpSpPr>
            <p:cNvPr id="20" name="Group 30"/>
            <p:cNvGrpSpPr/>
            <p:nvPr/>
          </p:nvGrpSpPr>
          <p:grpSpPr>
            <a:xfrm>
              <a:off x="1580741" y="1508768"/>
              <a:ext cx="2879067" cy="971353"/>
              <a:chOff x="1403618" y="1255634"/>
              <a:chExt cx="2258550" cy="762001"/>
            </a:xfrm>
          </p:grpSpPr>
          <p:sp>
            <p:nvSpPr>
              <p:cNvPr id="23" name="Flowchart: Off-page Connector 22"/>
              <p:cNvSpPr/>
              <p:nvPr/>
            </p:nvSpPr>
            <p:spPr>
              <a:xfrm rot="16200000">
                <a:off x="1829116" y="830137"/>
                <a:ext cx="762000" cy="1612995"/>
              </a:xfrm>
              <a:prstGeom prst="flowChartOffpageConnector">
                <a:avLst/>
              </a:prstGeom>
              <a:noFill/>
              <a:ln>
                <a:solidFill>
                  <a:srgbClr val="14B28B"/>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5867" dirty="0">
                  <a:solidFill>
                    <a:schemeClr val="bg1">
                      <a:lumMod val="65000"/>
                    </a:schemeClr>
                  </a:solidFill>
                  <a:cs typeface="+mn-ea"/>
                  <a:sym typeface="+mn-lt"/>
                </a:endParaRPr>
              </a:p>
            </p:txBody>
          </p:sp>
          <p:sp>
            <p:nvSpPr>
              <p:cNvPr id="24" name="Round Same Side Corner Rectangle 23"/>
              <p:cNvSpPr/>
              <p:nvPr/>
            </p:nvSpPr>
            <p:spPr>
              <a:xfrm rot="16200000">
                <a:off x="1297316" y="1406206"/>
                <a:ext cx="762001" cy="460857"/>
              </a:xfrm>
              <a:prstGeom prst="round2Same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65000"/>
                      </a:schemeClr>
                    </a:solidFill>
                    <a:cs typeface="+mn-ea"/>
                    <a:sym typeface="+mn-lt"/>
                  </a:rPr>
                  <a:t>01</a:t>
                </a:r>
              </a:p>
            </p:txBody>
          </p:sp>
          <p:cxnSp>
            <p:nvCxnSpPr>
              <p:cNvPr id="25" name="Straight Connector 24"/>
              <p:cNvCxnSpPr/>
              <p:nvPr/>
            </p:nvCxnSpPr>
            <p:spPr>
              <a:xfrm flipV="1">
                <a:off x="2991445" y="1633422"/>
                <a:ext cx="670723" cy="2"/>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2" name="Freeform 35"/>
            <p:cNvSpPr>
              <a:spLocks noChangeAspect="1" noEditPoints="1"/>
            </p:cNvSpPr>
            <p:nvPr/>
          </p:nvSpPr>
          <p:spPr bwMode="auto">
            <a:xfrm>
              <a:off x="2269724" y="1753520"/>
              <a:ext cx="783774" cy="457201"/>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noFill/>
            <a:ln>
              <a:solidFill>
                <a:srgbClr val="02B8C3"/>
              </a:solidFill>
            </a:ln>
          </p:spPr>
          <p:txBody>
            <a:bodyPr vert="horz" wrap="square" lIns="121920" tIns="60960" rIns="121920" bIns="60960" numCol="1" anchor="t" anchorCtr="0" compatLnSpc="1">
              <a:prstTxWarp prst="textNoShape">
                <a:avLst/>
              </a:prstTxWarp>
            </a:bodyPr>
            <a:lstStyle/>
            <a:p>
              <a:endParaRPr lang="en-US" sz="3200">
                <a:solidFill>
                  <a:schemeClr val="bg1">
                    <a:lumMod val="65000"/>
                  </a:schemeClr>
                </a:solidFill>
                <a:cs typeface="+mn-ea"/>
                <a:sym typeface="+mn-lt"/>
              </a:endParaRPr>
            </a:p>
          </p:txBody>
        </p:sp>
      </p:grpSp>
      <p:grpSp>
        <p:nvGrpSpPr>
          <p:cNvPr id="26" name="组合 25"/>
          <p:cNvGrpSpPr/>
          <p:nvPr/>
        </p:nvGrpSpPr>
        <p:grpSpPr>
          <a:xfrm>
            <a:off x="1535956" y="4638038"/>
            <a:ext cx="2879069" cy="971356"/>
            <a:chOff x="1580740" y="4069080"/>
            <a:chExt cx="2879069" cy="971356"/>
          </a:xfrm>
        </p:grpSpPr>
        <p:grpSp>
          <p:nvGrpSpPr>
            <p:cNvPr id="27" name="Group 40"/>
            <p:cNvGrpSpPr/>
            <p:nvPr/>
          </p:nvGrpSpPr>
          <p:grpSpPr>
            <a:xfrm>
              <a:off x="1580740" y="4069080"/>
              <a:ext cx="2879069" cy="971356"/>
              <a:chOff x="1403618" y="1255634"/>
              <a:chExt cx="2258550" cy="762002"/>
            </a:xfrm>
          </p:grpSpPr>
          <p:sp>
            <p:nvSpPr>
              <p:cNvPr id="29" name="Flowchart: Off-page Connector 47"/>
              <p:cNvSpPr/>
              <p:nvPr/>
            </p:nvSpPr>
            <p:spPr>
              <a:xfrm rot="16200000">
                <a:off x="1829116" y="830138"/>
                <a:ext cx="762000" cy="1612995"/>
              </a:xfrm>
              <a:prstGeom prst="flowChartOffpageConnector">
                <a:avLst/>
              </a:prstGeom>
              <a:noFill/>
              <a:ln>
                <a:solidFill>
                  <a:srgbClr val="14B28B"/>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lumMod val="65000"/>
                    </a:schemeClr>
                  </a:solidFill>
                  <a:cs typeface="+mn-ea"/>
                  <a:sym typeface="+mn-lt"/>
                </a:endParaRPr>
              </a:p>
            </p:txBody>
          </p:sp>
          <p:sp>
            <p:nvSpPr>
              <p:cNvPr id="30" name="Round Same Side Corner Rectangle 49"/>
              <p:cNvSpPr/>
              <p:nvPr/>
            </p:nvSpPr>
            <p:spPr>
              <a:xfrm rot="16200000">
                <a:off x="1306694" y="1406206"/>
                <a:ext cx="762001" cy="460857"/>
              </a:xfrm>
              <a:prstGeom prst="round2Same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65000"/>
                      </a:schemeClr>
                    </a:solidFill>
                    <a:cs typeface="+mn-ea"/>
                    <a:sym typeface="+mn-lt"/>
                  </a:rPr>
                  <a:t>03</a:t>
                </a:r>
              </a:p>
            </p:txBody>
          </p:sp>
          <p:cxnSp>
            <p:nvCxnSpPr>
              <p:cNvPr id="31" name="Straight Connector 50"/>
              <p:cNvCxnSpPr/>
              <p:nvPr/>
            </p:nvCxnSpPr>
            <p:spPr>
              <a:xfrm>
                <a:off x="2991444" y="1648386"/>
                <a:ext cx="67072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28" name="Freeform 61"/>
            <p:cNvSpPr>
              <a:spLocks/>
            </p:cNvSpPr>
            <p:nvPr/>
          </p:nvSpPr>
          <p:spPr bwMode="auto">
            <a:xfrm>
              <a:off x="2382417" y="4264823"/>
              <a:ext cx="558388" cy="579867"/>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noFill/>
            <a:ln>
              <a:solidFill>
                <a:srgbClr val="02B8C3"/>
              </a:solidFill>
            </a:ln>
          </p:spPr>
          <p:txBody>
            <a:bodyPr vert="horz" wrap="square" lIns="121920" tIns="60960" rIns="121920" bIns="60960" numCol="1" anchor="t" anchorCtr="0" compatLnSpc="1">
              <a:prstTxWarp prst="textNoShape">
                <a:avLst/>
              </a:prstTxWarp>
            </a:bodyPr>
            <a:lstStyle/>
            <a:p>
              <a:endParaRPr lang="en-US" sz="2400">
                <a:solidFill>
                  <a:schemeClr val="bg1">
                    <a:lumMod val="65000"/>
                  </a:schemeClr>
                </a:solidFill>
                <a:cs typeface="+mn-ea"/>
                <a:sym typeface="+mn-lt"/>
              </a:endParaRPr>
            </a:p>
          </p:txBody>
        </p:sp>
      </p:grpSp>
      <p:grpSp>
        <p:nvGrpSpPr>
          <p:cNvPr id="32" name="组合 31"/>
          <p:cNvGrpSpPr/>
          <p:nvPr/>
        </p:nvGrpSpPr>
        <p:grpSpPr>
          <a:xfrm>
            <a:off x="1535959" y="3357883"/>
            <a:ext cx="2879066" cy="971356"/>
            <a:chOff x="1580743" y="2788925"/>
            <a:chExt cx="2879066" cy="971356"/>
          </a:xfrm>
        </p:grpSpPr>
        <p:grpSp>
          <p:nvGrpSpPr>
            <p:cNvPr id="33" name="Group 31"/>
            <p:cNvGrpSpPr/>
            <p:nvPr/>
          </p:nvGrpSpPr>
          <p:grpSpPr>
            <a:xfrm>
              <a:off x="1580743" y="2788925"/>
              <a:ext cx="2879066" cy="971356"/>
              <a:chOff x="1403618" y="1255634"/>
              <a:chExt cx="2258547" cy="762002"/>
            </a:xfrm>
          </p:grpSpPr>
          <p:sp>
            <p:nvSpPr>
              <p:cNvPr id="35" name="Flowchart: Off-page Connector 32"/>
              <p:cNvSpPr/>
              <p:nvPr/>
            </p:nvSpPr>
            <p:spPr>
              <a:xfrm rot="16200000">
                <a:off x="1829116" y="830138"/>
                <a:ext cx="762000" cy="1612995"/>
              </a:xfrm>
              <a:prstGeom prst="flowChartOffpageConnector">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3600" dirty="0">
                  <a:solidFill>
                    <a:schemeClr val="bg1">
                      <a:lumMod val="65000"/>
                    </a:schemeClr>
                  </a:solidFill>
                  <a:cs typeface="+mn-ea"/>
                  <a:sym typeface="+mn-lt"/>
                </a:endParaRPr>
              </a:p>
            </p:txBody>
          </p:sp>
          <p:sp>
            <p:nvSpPr>
              <p:cNvPr id="36" name="Round Same Side Corner Rectangle 33"/>
              <p:cNvSpPr/>
              <p:nvPr/>
            </p:nvSpPr>
            <p:spPr>
              <a:xfrm rot="16200000">
                <a:off x="1320085" y="1406206"/>
                <a:ext cx="762001" cy="460857"/>
              </a:xfrm>
              <a:prstGeom prst="round2Same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2800" dirty="0">
                    <a:solidFill>
                      <a:schemeClr val="bg1">
                        <a:lumMod val="65000"/>
                      </a:schemeClr>
                    </a:solidFill>
                    <a:cs typeface="+mn-ea"/>
                    <a:sym typeface="+mn-lt"/>
                  </a:rPr>
                  <a:t>02</a:t>
                </a:r>
              </a:p>
            </p:txBody>
          </p:sp>
          <p:cxnSp>
            <p:nvCxnSpPr>
              <p:cNvPr id="37" name="Straight Connector 34"/>
              <p:cNvCxnSpPr/>
              <p:nvPr/>
            </p:nvCxnSpPr>
            <p:spPr>
              <a:xfrm>
                <a:off x="2991446" y="1625968"/>
                <a:ext cx="670719"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34" name="Freeform 5"/>
            <p:cNvSpPr>
              <a:spLocks noEditPoints="1"/>
            </p:cNvSpPr>
            <p:nvPr/>
          </p:nvSpPr>
          <p:spPr bwMode="auto">
            <a:xfrm>
              <a:off x="2351352" y="3055525"/>
              <a:ext cx="620518" cy="438152"/>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noFill/>
            <a:ln>
              <a:solidFill>
                <a:schemeClr val="accent1">
                  <a:lumMod val="75000"/>
                </a:schemeClr>
              </a:solidFill>
            </a:ln>
          </p:spPr>
          <p:txBody>
            <a:bodyPr vert="horz" wrap="square" lIns="121920" tIns="60960" rIns="121920" bIns="60960" numCol="1" anchor="t" anchorCtr="0" compatLnSpc="1">
              <a:prstTxWarp prst="textNoShape">
                <a:avLst/>
              </a:prstTxWarp>
            </a:bodyPr>
            <a:lstStyle/>
            <a:p>
              <a:endParaRPr lang="id-ID" sz="1800">
                <a:solidFill>
                  <a:schemeClr val="bg1">
                    <a:lumMod val="65000"/>
                  </a:schemeClr>
                </a:solidFill>
                <a:cs typeface="+mn-ea"/>
                <a:sym typeface="+mn-lt"/>
              </a:endParaRPr>
            </a:p>
          </p:txBody>
        </p:sp>
      </p:grpSp>
    </p:spTree>
    <p:extLst>
      <p:ext uri="{BB962C8B-B14F-4D97-AF65-F5344CB8AC3E}">
        <p14:creationId xmlns:p14="http://schemas.microsoft.com/office/powerpoint/2010/main" val="799448105"/>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accel="50000" fill="hold" nodeType="afterEffect" p14:presetBounceEnd="37500">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14:bounceEnd="37500">
                                          <p:cBhvr additive="base">
                                            <p:cTn id="11" dur="400" fill="hold"/>
                                            <p:tgtEl>
                                              <p:spTgt spid="19"/>
                                            </p:tgtEl>
                                            <p:attrNameLst>
                                              <p:attrName>ppt_x</p:attrName>
                                            </p:attrNameLst>
                                          </p:cBhvr>
                                          <p:tavLst>
                                            <p:tav tm="0">
                                              <p:val>
                                                <p:strVal val="0-#ppt_w/2"/>
                                              </p:val>
                                            </p:tav>
                                            <p:tav tm="100000">
                                              <p:val>
                                                <p:strVal val="#ppt_x"/>
                                              </p:val>
                                            </p:tav>
                                          </p:tavLst>
                                        </p:anim>
                                        <p:anim calcmode="lin" valueType="num" p14:bounceEnd="37500">
                                          <p:cBhvr additive="base">
                                            <p:cTn id="12" dur="4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par>
                              <p:cTn id="18" fill="hold">
                                <p:stCondLst>
                                  <p:cond delay="1400"/>
                                </p:stCondLst>
                                <p:childTnLst>
                                  <p:par>
                                    <p:cTn id="19" presetID="12" presetClass="entr" presetSubtype="2" fill="hold" nodeType="afterEffect">
                                      <p:stCondLst>
                                        <p:cond delay="1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ppt_x</p:attrName>
                                            </p:attrNameLst>
                                          </p:cBhvr>
                                          <p:tavLst>
                                            <p:tav tm="0">
                                              <p:val>
                                                <p:strVal val="#ppt_x+#ppt_w*1.125000"/>
                                              </p:val>
                                            </p:tav>
                                            <p:tav tm="100000">
                                              <p:val>
                                                <p:strVal val="#ppt_x"/>
                                              </p:val>
                                            </p:tav>
                                          </p:tavLst>
                                        </p:anim>
                                        <p:animEffect transition="in" filter="wipe(left)">
                                          <p:cBhvr>
                                            <p:cTn id="22" dur="500"/>
                                            <p:tgtEl>
                                              <p:spTgt spid="7"/>
                                            </p:tgtEl>
                                          </p:cBhvr>
                                        </p:animEffect>
                                      </p:childTnLst>
                                    </p:cTn>
                                  </p:par>
                                </p:childTnLst>
                              </p:cTn>
                            </p:par>
                            <p:par>
                              <p:cTn id="23" fill="hold">
                                <p:stCondLst>
                                  <p:cond delay="2000"/>
                                </p:stCondLst>
                                <p:childTnLst>
                                  <p:par>
                                    <p:cTn id="24" presetID="2" presetClass="entr" presetSubtype="8" accel="50000" fill="hold" nodeType="afterEffect" p14:presetBounceEnd="37500">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14:bounceEnd="37500">
                                          <p:cBhvr additive="base">
                                            <p:cTn id="26" dur="400" fill="hold"/>
                                            <p:tgtEl>
                                              <p:spTgt spid="32"/>
                                            </p:tgtEl>
                                            <p:attrNameLst>
                                              <p:attrName>ppt_x</p:attrName>
                                            </p:attrNameLst>
                                          </p:cBhvr>
                                          <p:tavLst>
                                            <p:tav tm="0">
                                              <p:val>
                                                <p:strVal val="0-#ppt_w/2"/>
                                              </p:val>
                                            </p:tav>
                                            <p:tav tm="100000">
                                              <p:val>
                                                <p:strVal val="#ppt_x"/>
                                              </p:val>
                                            </p:tav>
                                          </p:tavLst>
                                        </p:anim>
                                        <p:anim calcmode="lin" valueType="num" p14:bounceEnd="37500">
                                          <p:cBhvr additive="base">
                                            <p:cTn id="27" dur="4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400"/>
                                </p:stCondLst>
                                <p:childTnLst>
                                  <p:par>
                                    <p:cTn id="29" presetID="2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par>
                              <p:cTn id="33" fill="hold">
                                <p:stCondLst>
                                  <p:cond delay="2900"/>
                                </p:stCondLst>
                                <p:childTnLst>
                                  <p:par>
                                    <p:cTn id="34" presetID="12" presetClass="entr" presetSubtype="2" fill="hold" nodeType="afterEffect">
                                      <p:stCondLst>
                                        <p:cond delay="1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left)">
                                          <p:cBhvr>
                                            <p:cTn id="37" dur="500"/>
                                            <p:tgtEl>
                                              <p:spTgt spid="10"/>
                                            </p:tgtEl>
                                          </p:cBhvr>
                                        </p:animEffect>
                                      </p:childTnLst>
                                    </p:cTn>
                                  </p:par>
                                </p:childTnLst>
                              </p:cTn>
                            </p:par>
                            <p:par>
                              <p:cTn id="38" fill="hold">
                                <p:stCondLst>
                                  <p:cond delay="3500"/>
                                </p:stCondLst>
                                <p:childTnLst>
                                  <p:par>
                                    <p:cTn id="39" presetID="2" presetClass="entr" presetSubtype="8" accel="50000" fill="hold" nodeType="afterEffect" p14:presetBounceEnd="37500">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14:bounceEnd="37500">
                                          <p:cBhvr additive="base">
                                            <p:cTn id="41" dur="400" fill="hold"/>
                                            <p:tgtEl>
                                              <p:spTgt spid="26"/>
                                            </p:tgtEl>
                                            <p:attrNameLst>
                                              <p:attrName>ppt_x</p:attrName>
                                            </p:attrNameLst>
                                          </p:cBhvr>
                                          <p:tavLst>
                                            <p:tav tm="0">
                                              <p:val>
                                                <p:strVal val="0-#ppt_w/2"/>
                                              </p:val>
                                            </p:tav>
                                            <p:tav tm="100000">
                                              <p:val>
                                                <p:strVal val="#ppt_x"/>
                                              </p:val>
                                            </p:tav>
                                          </p:tavLst>
                                        </p:anim>
                                        <p:anim calcmode="lin" valueType="num" p14:bounceEnd="37500">
                                          <p:cBhvr additive="base">
                                            <p:cTn id="42" dur="400" fill="hold"/>
                                            <p:tgtEl>
                                              <p:spTgt spid="26"/>
                                            </p:tgtEl>
                                            <p:attrNameLst>
                                              <p:attrName>ppt_y</p:attrName>
                                            </p:attrNameLst>
                                          </p:cBhvr>
                                          <p:tavLst>
                                            <p:tav tm="0">
                                              <p:val>
                                                <p:strVal val="#ppt_y"/>
                                              </p:val>
                                            </p:tav>
                                            <p:tav tm="100000">
                                              <p:val>
                                                <p:strVal val="#ppt_y"/>
                                              </p:val>
                                            </p:tav>
                                          </p:tavLst>
                                        </p:anim>
                                      </p:childTnLst>
                                    </p:cTn>
                                  </p:par>
                                </p:childTnLst>
                              </p:cTn>
                            </p:par>
                            <p:par>
                              <p:cTn id="43" fill="hold">
                                <p:stCondLst>
                                  <p:cond delay="3900"/>
                                </p:stCondLst>
                                <p:childTnLst>
                                  <p:par>
                                    <p:cTn id="44" presetID="2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childTnLst>
                                    </p:cTn>
                                  </p:par>
                                </p:childTnLst>
                              </p:cTn>
                            </p:par>
                            <p:par>
                              <p:cTn id="48" fill="hold">
                                <p:stCondLst>
                                  <p:cond delay="4400"/>
                                </p:stCondLst>
                                <p:childTnLst>
                                  <p:par>
                                    <p:cTn id="49" presetID="12" presetClass="entr" presetSubtype="2" fill="hold" nodeType="afterEffect">
                                      <p:stCondLst>
                                        <p:cond delay="1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left)">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8" accel="5000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400" fill="hold"/>
                                            <p:tgtEl>
                                              <p:spTgt spid="19"/>
                                            </p:tgtEl>
                                            <p:attrNameLst>
                                              <p:attrName>ppt_x</p:attrName>
                                            </p:attrNameLst>
                                          </p:cBhvr>
                                          <p:tavLst>
                                            <p:tav tm="0">
                                              <p:val>
                                                <p:strVal val="0-#ppt_w/2"/>
                                              </p:val>
                                            </p:tav>
                                            <p:tav tm="100000">
                                              <p:val>
                                                <p:strVal val="#ppt_x"/>
                                              </p:val>
                                            </p:tav>
                                          </p:tavLst>
                                        </p:anim>
                                        <p:anim calcmode="lin" valueType="num">
                                          <p:cBhvr additive="base">
                                            <p:cTn id="12" dur="400" fill="hold"/>
                                            <p:tgtEl>
                                              <p:spTgt spid="19"/>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2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childTnLst>
                                    </p:cTn>
                                  </p:par>
                                </p:childTnLst>
                              </p:cTn>
                            </p:par>
                            <p:par>
                              <p:cTn id="18" fill="hold">
                                <p:stCondLst>
                                  <p:cond delay="1400"/>
                                </p:stCondLst>
                                <p:childTnLst>
                                  <p:par>
                                    <p:cTn id="19" presetID="12" presetClass="entr" presetSubtype="2" fill="hold" nodeType="afterEffect">
                                      <p:stCondLst>
                                        <p:cond delay="10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p:tgtEl>
                                              <p:spTgt spid="7"/>
                                            </p:tgtEl>
                                            <p:attrNameLst>
                                              <p:attrName>ppt_x</p:attrName>
                                            </p:attrNameLst>
                                          </p:cBhvr>
                                          <p:tavLst>
                                            <p:tav tm="0">
                                              <p:val>
                                                <p:strVal val="#ppt_x+#ppt_w*1.125000"/>
                                              </p:val>
                                            </p:tav>
                                            <p:tav tm="100000">
                                              <p:val>
                                                <p:strVal val="#ppt_x"/>
                                              </p:val>
                                            </p:tav>
                                          </p:tavLst>
                                        </p:anim>
                                        <p:animEffect transition="in" filter="wipe(left)">
                                          <p:cBhvr>
                                            <p:cTn id="22" dur="500"/>
                                            <p:tgtEl>
                                              <p:spTgt spid="7"/>
                                            </p:tgtEl>
                                          </p:cBhvr>
                                        </p:animEffect>
                                      </p:childTnLst>
                                    </p:cTn>
                                  </p:par>
                                </p:childTnLst>
                              </p:cTn>
                            </p:par>
                            <p:par>
                              <p:cTn id="23" fill="hold">
                                <p:stCondLst>
                                  <p:cond delay="2000"/>
                                </p:stCondLst>
                                <p:childTnLst>
                                  <p:par>
                                    <p:cTn id="24" presetID="2" presetClass="entr" presetSubtype="8" accel="50000"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400" fill="hold"/>
                                            <p:tgtEl>
                                              <p:spTgt spid="32"/>
                                            </p:tgtEl>
                                            <p:attrNameLst>
                                              <p:attrName>ppt_x</p:attrName>
                                            </p:attrNameLst>
                                          </p:cBhvr>
                                          <p:tavLst>
                                            <p:tav tm="0">
                                              <p:val>
                                                <p:strVal val="0-#ppt_w/2"/>
                                              </p:val>
                                            </p:tav>
                                            <p:tav tm="100000">
                                              <p:val>
                                                <p:strVal val="#ppt_x"/>
                                              </p:val>
                                            </p:tav>
                                          </p:tavLst>
                                        </p:anim>
                                        <p:anim calcmode="lin" valueType="num">
                                          <p:cBhvr additive="base">
                                            <p:cTn id="27" dur="4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400"/>
                                </p:stCondLst>
                                <p:childTnLst>
                                  <p:par>
                                    <p:cTn id="29" presetID="23" presetClass="entr" presetSubtype="16"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childTnLst>
                                    </p:cTn>
                                  </p:par>
                                </p:childTnLst>
                              </p:cTn>
                            </p:par>
                            <p:par>
                              <p:cTn id="33" fill="hold">
                                <p:stCondLst>
                                  <p:cond delay="2900"/>
                                </p:stCondLst>
                                <p:childTnLst>
                                  <p:par>
                                    <p:cTn id="34" presetID="12" presetClass="entr" presetSubtype="2" fill="hold" nodeType="afterEffect">
                                      <p:stCondLst>
                                        <p:cond delay="10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p:tgtEl>
                                              <p:spTgt spid="10"/>
                                            </p:tgtEl>
                                            <p:attrNameLst>
                                              <p:attrName>ppt_x</p:attrName>
                                            </p:attrNameLst>
                                          </p:cBhvr>
                                          <p:tavLst>
                                            <p:tav tm="0">
                                              <p:val>
                                                <p:strVal val="#ppt_x+#ppt_w*1.125000"/>
                                              </p:val>
                                            </p:tav>
                                            <p:tav tm="100000">
                                              <p:val>
                                                <p:strVal val="#ppt_x"/>
                                              </p:val>
                                            </p:tav>
                                          </p:tavLst>
                                        </p:anim>
                                        <p:animEffect transition="in" filter="wipe(left)">
                                          <p:cBhvr>
                                            <p:cTn id="37" dur="500"/>
                                            <p:tgtEl>
                                              <p:spTgt spid="10"/>
                                            </p:tgtEl>
                                          </p:cBhvr>
                                        </p:animEffect>
                                      </p:childTnLst>
                                    </p:cTn>
                                  </p:par>
                                </p:childTnLst>
                              </p:cTn>
                            </p:par>
                            <p:par>
                              <p:cTn id="38" fill="hold">
                                <p:stCondLst>
                                  <p:cond delay="3500"/>
                                </p:stCondLst>
                                <p:childTnLst>
                                  <p:par>
                                    <p:cTn id="39" presetID="2" presetClass="entr" presetSubtype="8" accel="50000" fill="hold"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400" fill="hold"/>
                                            <p:tgtEl>
                                              <p:spTgt spid="26"/>
                                            </p:tgtEl>
                                            <p:attrNameLst>
                                              <p:attrName>ppt_x</p:attrName>
                                            </p:attrNameLst>
                                          </p:cBhvr>
                                          <p:tavLst>
                                            <p:tav tm="0">
                                              <p:val>
                                                <p:strVal val="0-#ppt_w/2"/>
                                              </p:val>
                                            </p:tav>
                                            <p:tav tm="100000">
                                              <p:val>
                                                <p:strVal val="#ppt_x"/>
                                              </p:val>
                                            </p:tav>
                                          </p:tavLst>
                                        </p:anim>
                                        <p:anim calcmode="lin" valueType="num">
                                          <p:cBhvr additive="base">
                                            <p:cTn id="42" dur="400" fill="hold"/>
                                            <p:tgtEl>
                                              <p:spTgt spid="26"/>
                                            </p:tgtEl>
                                            <p:attrNameLst>
                                              <p:attrName>ppt_y</p:attrName>
                                            </p:attrNameLst>
                                          </p:cBhvr>
                                          <p:tavLst>
                                            <p:tav tm="0">
                                              <p:val>
                                                <p:strVal val="#ppt_y"/>
                                              </p:val>
                                            </p:tav>
                                            <p:tav tm="100000">
                                              <p:val>
                                                <p:strVal val="#ppt_y"/>
                                              </p:val>
                                            </p:tav>
                                          </p:tavLst>
                                        </p:anim>
                                      </p:childTnLst>
                                    </p:cTn>
                                  </p:par>
                                </p:childTnLst>
                              </p:cTn>
                            </p:par>
                            <p:par>
                              <p:cTn id="43" fill="hold">
                                <p:stCondLst>
                                  <p:cond delay="3900"/>
                                </p:stCondLst>
                                <p:childTnLst>
                                  <p:par>
                                    <p:cTn id="44" presetID="23" presetClass="entr" presetSubtype="16"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 calcmode="lin" valueType="num">
                                          <p:cBhvr>
                                            <p:cTn id="46" dur="500" fill="hold"/>
                                            <p:tgtEl>
                                              <p:spTgt spid="18"/>
                                            </p:tgtEl>
                                            <p:attrNameLst>
                                              <p:attrName>ppt_w</p:attrName>
                                            </p:attrNameLst>
                                          </p:cBhvr>
                                          <p:tavLst>
                                            <p:tav tm="0">
                                              <p:val>
                                                <p:fltVal val="0"/>
                                              </p:val>
                                            </p:tav>
                                            <p:tav tm="100000">
                                              <p:val>
                                                <p:strVal val="#ppt_w"/>
                                              </p:val>
                                            </p:tav>
                                          </p:tavLst>
                                        </p:anim>
                                        <p:anim calcmode="lin" valueType="num">
                                          <p:cBhvr>
                                            <p:cTn id="47" dur="500" fill="hold"/>
                                            <p:tgtEl>
                                              <p:spTgt spid="18"/>
                                            </p:tgtEl>
                                            <p:attrNameLst>
                                              <p:attrName>ppt_h</p:attrName>
                                            </p:attrNameLst>
                                          </p:cBhvr>
                                          <p:tavLst>
                                            <p:tav tm="0">
                                              <p:val>
                                                <p:fltVal val="0"/>
                                              </p:val>
                                            </p:tav>
                                            <p:tav tm="100000">
                                              <p:val>
                                                <p:strVal val="#ppt_h"/>
                                              </p:val>
                                            </p:tav>
                                          </p:tavLst>
                                        </p:anim>
                                      </p:childTnLst>
                                    </p:cTn>
                                  </p:par>
                                </p:childTnLst>
                              </p:cTn>
                            </p:par>
                            <p:par>
                              <p:cTn id="48" fill="hold">
                                <p:stCondLst>
                                  <p:cond delay="4400"/>
                                </p:stCondLst>
                                <p:childTnLst>
                                  <p:par>
                                    <p:cTn id="49" presetID="12" presetClass="entr" presetSubtype="2" fill="hold" nodeType="afterEffect">
                                      <p:stCondLst>
                                        <p:cond delay="10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left)">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27" name="组合 26"/>
          <p:cNvGrpSpPr/>
          <p:nvPr/>
        </p:nvGrpSpPr>
        <p:grpSpPr>
          <a:xfrm>
            <a:off x="595560" y="1428750"/>
            <a:ext cx="10880894" cy="4790447"/>
            <a:chOff x="827584" y="1240804"/>
            <a:chExt cx="7614516" cy="3352384"/>
          </a:xfrm>
        </p:grpSpPr>
        <p:sp>
          <p:nvSpPr>
            <p:cNvPr id="28" name="椭圆 27"/>
            <p:cNvSpPr/>
            <p:nvPr/>
          </p:nvSpPr>
          <p:spPr>
            <a:xfrm>
              <a:off x="1547664" y="1601836"/>
              <a:ext cx="2232248" cy="2232937"/>
            </a:xfrm>
            <a:prstGeom prst="ellipse">
              <a:avLst/>
            </a:prstGeom>
            <a:blipFill dpi="0" rotWithShape="1">
              <a:blip r:embed="rId5" cstate="screen">
                <a:extLst>
                  <a:ext uri="{28A0092B-C50C-407E-A947-70E740481C1C}">
                    <a14:useLocalDpi xmlns:a14="http://schemas.microsoft.com/office/drawing/2010/main"/>
                  </a:ext>
                </a:extLst>
              </a:blip>
              <a:srcRect/>
              <a:tile tx="2286000" ty="0" sx="38000" sy="38000" flip="none" algn="ctr"/>
            </a:blip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cs typeface="+mn-ea"/>
                <a:sym typeface="+mn-lt"/>
              </a:endParaRPr>
            </a:p>
          </p:txBody>
        </p:sp>
        <p:sp>
          <p:nvSpPr>
            <p:cNvPr id="29" name="椭圆 28"/>
            <p:cNvSpPr/>
            <p:nvPr/>
          </p:nvSpPr>
          <p:spPr>
            <a:xfrm>
              <a:off x="827584" y="1645799"/>
              <a:ext cx="648072" cy="648272"/>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cs typeface="+mn-ea"/>
                <a:sym typeface="+mn-lt"/>
              </a:endParaRPr>
            </a:p>
          </p:txBody>
        </p:sp>
        <p:sp>
          <p:nvSpPr>
            <p:cNvPr id="30" name="椭圆 29"/>
            <p:cNvSpPr/>
            <p:nvPr/>
          </p:nvSpPr>
          <p:spPr>
            <a:xfrm>
              <a:off x="3563888" y="1240804"/>
              <a:ext cx="648072" cy="648272"/>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cs typeface="+mn-ea"/>
                <a:sym typeface="+mn-lt"/>
              </a:endParaRPr>
            </a:p>
          </p:txBody>
        </p:sp>
        <p:sp>
          <p:nvSpPr>
            <p:cNvPr id="31" name="椭圆 30"/>
            <p:cNvSpPr/>
            <p:nvPr/>
          </p:nvSpPr>
          <p:spPr>
            <a:xfrm>
              <a:off x="1033342" y="3325957"/>
              <a:ext cx="1132860" cy="1133210"/>
            </a:xfrm>
            <a:prstGeom prst="ellipse">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cs typeface="+mn-ea"/>
                <a:sym typeface="+mn-lt"/>
              </a:endParaRPr>
            </a:p>
          </p:txBody>
        </p:sp>
        <p:sp>
          <p:nvSpPr>
            <p:cNvPr id="32" name="椭圆 31"/>
            <p:cNvSpPr/>
            <p:nvPr/>
          </p:nvSpPr>
          <p:spPr>
            <a:xfrm>
              <a:off x="2967110" y="3155897"/>
              <a:ext cx="1436848" cy="1437291"/>
            </a:xfrm>
            <a:prstGeom prst="ellipse">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65000"/>
                  </a:schemeClr>
                </a:solidFill>
                <a:cs typeface="+mn-ea"/>
                <a:sym typeface="+mn-lt"/>
              </a:endParaRPr>
            </a:p>
          </p:txBody>
        </p:sp>
        <p:sp>
          <p:nvSpPr>
            <p:cNvPr id="33" name="Freeform 21"/>
            <p:cNvSpPr>
              <a:spLocks noEditPoints="1"/>
            </p:cNvSpPr>
            <p:nvPr/>
          </p:nvSpPr>
          <p:spPr bwMode="auto">
            <a:xfrm>
              <a:off x="3565383" y="3383390"/>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bg1">
                    <a:lumMod val="65000"/>
                  </a:schemeClr>
                </a:solidFill>
                <a:cs typeface="+mn-ea"/>
                <a:sym typeface="+mn-lt"/>
              </a:endParaRPr>
            </a:p>
          </p:txBody>
        </p:sp>
        <p:sp>
          <p:nvSpPr>
            <p:cNvPr id="34" name="Freeform 24"/>
            <p:cNvSpPr>
              <a:spLocks noEditPoints="1"/>
            </p:cNvSpPr>
            <p:nvPr/>
          </p:nvSpPr>
          <p:spPr bwMode="auto">
            <a:xfrm>
              <a:off x="1020121" y="1845740"/>
              <a:ext cx="262998" cy="24838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02B8C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bg1">
                    <a:lumMod val="65000"/>
                  </a:schemeClr>
                </a:solidFill>
                <a:cs typeface="+mn-ea"/>
                <a:sym typeface="+mn-lt"/>
              </a:endParaRPr>
            </a:p>
          </p:txBody>
        </p:sp>
        <p:sp>
          <p:nvSpPr>
            <p:cNvPr id="35" name="Freeform 26"/>
            <p:cNvSpPr>
              <a:spLocks noEditPoints="1"/>
            </p:cNvSpPr>
            <p:nvPr/>
          </p:nvSpPr>
          <p:spPr bwMode="auto">
            <a:xfrm>
              <a:off x="3745798" y="1422050"/>
              <a:ext cx="284358"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3200">
                <a:solidFill>
                  <a:schemeClr val="bg1">
                    <a:lumMod val="65000"/>
                  </a:schemeClr>
                </a:solidFill>
                <a:cs typeface="+mn-ea"/>
                <a:sym typeface="+mn-lt"/>
              </a:endParaRPr>
            </a:p>
          </p:txBody>
        </p:sp>
        <p:sp>
          <p:nvSpPr>
            <p:cNvPr id="36" name="Rectangle 24"/>
            <p:cNvSpPr>
              <a:spLocks noChangeArrowheads="1"/>
            </p:cNvSpPr>
            <p:nvPr/>
          </p:nvSpPr>
          <p:spPr bwMode="auto">
            <a:xfrm>
              <a:off x="1158091" y="3523119"/>
              <a:ext cx="883364" cy="710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lumMod val="65000"/>
                    </a:schemeClr>
                  </a:solidFill>
                  <a:cs typeface="+mn-ea"/>
                  <a:sym typeface="+mn-lt"/>
                </a:rPr>
                <a:t>We have many PowerPoint templates that has been specifically designed. </a:t>
              </a:r>
            </a:p>
          </p:txBody>
        </p:sp>
        <p:sp>
          <p:nvSpPr>
            <p:cNvPr id="37" name="Rectangle 24"/>
            <p:cNvSpPr>
              <a:spLocks noChangeArrowheads="1"/>
            </p:cNvSpPr>
            <p:nvPr/>
          </p:nvSpPr>
          <p:spPr bwMode="auto">
            <a:xfrm>
              <a:off x="3131109" y="3738124"/>
              <a:ext cx="1108850" cy="56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100" dirty="0">
                  <a:solidFill>
                    <a:schemeClr val="bg1">
                      <a:lumMod val="65000"/>
                    </a:schemeClr>
                  </a:solidFill>
                  <a:cs typeface="+mn-ea"/>
                  <a:sym typeface="+mn-lt"/>
                </a:rPr>
                <a:t>We have many PowerPoint templates that has been specifically designed. </a:t>
              </a:r>
            </a:p>
          </p:txBody>
        </p:sp>
        <p:sp>
          <p:nvSpPr>
            <p:cNvPr id="38" name="Rectangle 24"/>
            <p:cNvSpPr>
              <a:spLocks noChangeArrowheads="1"/>
            </p:cNvSpPr>
            <p:nvPr/>
          </p:nvSpPr>
          <p:spPr bwMode="auto">
            <a:xfrm>
              <a:off x="4932040" y="1698010"/>
              <a:ext cx="3510060" cy="49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400" b="1" dirty="0">
                  <a:solidFill>
                    <a:schemeClr val="bg1">
                      <a:lumMod val="65000"/>
                    </a:schemeClr>
                  </a:solidFill>
                  <a:cs typeface="+mn-ea"/>
                  <a:sym typeface="+mn-lt"/>
                </a:rPr>
                <a:t>TOPIC HEADER HERE</a:t>
              </a:r>
              <a:endParaRPr lang="zh-CN" altLang="en-US" sz="1400" dirty="0">
                <a:solidFill>
                  <a:schemeClr val="bg1">
                    <a:lumMod val="65000"/>
                  </a:schemeClr>
                </a:solidFill>
                <a:cs typeface="+mn-ea"/>
                <a:sym typeface="+mn-lt"/>
              </a:endParaRPr>
            </a:p>
            <a:p>
              <a:pPr>
                <a:lnSpc>
                  <a:spcPct val="120000"/>
                </a:lnSpc>
                <a:spcBef>
                  <a:spcPts val="3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sp>
          <p:nvSpPr>
            <p:cNvPr id="39" name="Rectangle 24"/>
            <p:cNvSpPr>
              <a:spLocks noChangeArrowheads="1"/>
            </p:cNvSpPr>
            <p:nvPr/>
          </p:nvSpPr>
          <p:spPr bwMode="auto">
            <a:xfrm>
              <a:off x="4932041" y="2421520"/>
              <a:ext cx="3510059" cy="159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5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a:t>
              </a:r>
            </a:p>
            <a:p>
              <a:pPr>
                <a:lnSpc>
                  <a:spcPct val="120000"/>
                </a:lnSpc>
                <a:spcBef>
                  <a:spcPts val="5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a:p>
              <a:pPr>
                <a:lnSpc>
                  <a:spcPct val="120000"/>
                </a:lnSpc>
                <a:spcBef>
                  <a:spcPts val="500"/>
                </a:spcBef>
              </a:pPr>
              <a:r>
                <a:rPr lang="en-US" altLang="zh-CN" sz="1100" dirty="0">
                  <a:solidFill>
                    <a:schemeClr val="bg1">
                      <a:lumMod val="65000"/>
                    </a:schemeClr>
                  </a:solidFill>
                  <a:cs typeface="+mn-ea"/>
                  <a:sym typeface="+mn-lt"/>
                </a:rPr>
                <a:t>We have many PowerPoint templates that has been specifically designed to help anyone that is stepping into the world of PowerPoint for the very first time.  </a:t>
              </a:r>
            </a:p>
          </p:txBody>
        </p:sp>
      </p:grpSp>
    </p:spTree>
    <p:extLst>
      <p:ext uri="{BB962C8B-B14F-4D97-AF65-F5344CB8AC3E}">
        <p14:creationId xmlns:p14="http://schemas.microsoft.com/office/powerpoint/2010/main" val="3635286320"/>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1000"/>
                                        <p:tgtEl>
                                          <p:spTgt spid="27"/>
                                        </p:tgtEl>
                                      </p:cBhvr>
                                    </p:animEffect>
                                    <p:anim calcmode="lin" valueType="num">
                                      <p:cBhvr>
                                        <p:cTn id="12" dur="1000" fill="hold"/>
                                        <p:tgtEl>
                                          <p:spTgt spid="27"/>
                                        </p:tgtEl>
                                        <p:attrNameLst>
                                          <p:attrName>ppt_x</p:attrName>
                                        </p:attrNameLst>
                                      </p:cBhvr>
                                      <p:tavLst>
                                        <p:tav tm="0">
                                          <p:val>
                                            <p:strVal val="#ppt_x"/>
                                          </p:val>
                                        </p:tav>
                                        <p:tav tm="100000">
                                          <p:val>
                                            <p:strVal val="#ppt_x"/>
                                          </p:val>
                                        </p:tav>
                                      </p:tavLst>
                                    </p:anim>
                                    <p:anim calcmode="lin" valueType="num">
                                      <p:cBhvr>
                                        <p:cTn id="1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26" name="组合 25"/>
          <p:cNvGrpSpPr/>
          <p:nvPr/>
        </p:nvGrpSpPr>
        <p:grpSpPr>
          <a:xfrm>
            <a:off x="908274" y="1859802"/>
            <a:ext cx="10580181" cy="4153152"/>
            <a:chOff x="588962" y="1347762"/>
            <a:chExt cx="7704138" cy="3024188"/>
          </a:xfrm>
        </p:grpSpPr>
        <p:sp>
          <p:nvSpPr>
            <p:cNvPr id="27" name="任意多边形 9"/>
            <p:cNvSpPr/>
            <p:nvPr/>
          </p:nvSpPr>
          <p:spPr>
            <a:xfrm>
              <a:off x="1060450" y="1347762"/>
              <a:ext cx="2462212" cy="1281113"/>
            </a:xfrm>
            <a:custGeom>
              <a:avLst/>
              <a:gdLst>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Lst>
              <a:ahLst/>
              <a:cxnLst>
                <a:cxn ang="0">
                  <a:pos x="connsiteX0" y="connsiteY0"/>
                </a:cxn>
                <a:cxn ang="0">
                  <a:pos x="connsiteX1" y="connsiteY1"/>
                </a:cxn>
                <a:cxn ang="0">
                  <a:pos x="connsiteX2" y="connsiteY2"/>
                </a:cxn>
                <a:cxn ang="0">
                  <a:pos x="connsiteX3" y="connsiteY3"/>
                </a:cxn>
              </a:cxnLst>
              <a:rect l="l" t="t" r="r" b="b"/>
              <a:pathLst>
                <a:path w="2462212" h="942975">
                  <a:moveTo>
                    <a:pt x="0" y="942975"/>
                  </a:moveTo>
                  <a:lnTo>
                    <a:pt x="0" y="145256"/>
                  </a:lnTo>
                  <a:cubicBezTo>
                    <a:pt x="31751" y="46830"/>
                    <a:pt x="87312" y="12700"/>
                    <a:pt x="145256" y="0"/>
                  </a:cubicBezTo>
                  <a:lnTo>
                    <a:pt x="2462212" y="0"/>
                  </a:lnTo>
                </a:path>
              </a:pathLst>
            </a:custGeom>
            <a:noFill/>
            <a:ln w="15875" cmpd="sng">
              <a:solidFill>
                <a:srgbClr val="02B8C3"/>
              </a:solidFill>
              <a:prstDash val="solid"/>
              <a:headEnd type="oval" w="sm" len="sm"/>
            </a:ln>
          </p:spPr>
          <p:style>
            <a:lnRef idx="2">
              <a:schemeClr val="accent1">
                <a:shade val="50000"/>
              </a:schemeClr>
            </a:lnRef>
            <a:fillRef idx="1">
              <a:schemeClr val="accent1"/>
            </a:fillRef>
            <a:effectRef idx="0">
              <a:schemeClr val="accent1"/>
            </a:effectRef>
            <a:fontRef idx="minor">
              <a:schemeClr val="lt1"/>
            </a:fontRef>
          </p:style>
          <p:txBody>
            <a:bodyPr lIns="216000" tIns="72000" rIns="72000" bIns="0" anchor="ctr"/>
            <a:lstStyle/>
            <a:p>
              <a:pPr algn="just" eaLnBrk="1" fontAlgn="auto" hangingPunct="1">
                <a:spcBef>
                  <a:spcPts val="0"/>
                </a:spcBef>
                <a:spcAft>
                  <a:spcPts val="0"/>
                </a:spcAft>
                <a:defRPr/>
              </a:pPr>
              <a:r>
                <a:rPr lang="zh-CN" altLang="en-US" dirty="0">
                  <a:solidFill>
                    <a:schemeClr val="bg1">
                      <a:lumMod val="65000"/>
                    </a:schemeClr>
                  </a:solidFill>
                  <a:cs typeface="+mn-ea"/>
                  <a:sym typeface="+mn-lt"/>
                </a:rPr>
                <a:t>请在此处输入您的文本或者复制您的文本粘贴到此处</a:t>
              </a:r>
            </a:p>
          </p:txBody>
        </p:sp>
        <p:sp>
          <p:nvSpPr>
            <p:cNvPr id="28" name="任意多边形 10"/>
            <p:cNvSpPr/>
            <p:nvPr/>
          </p:nvSpPr>
          <p:spPr>
            <a:xfrm>
              <a:off x="4146550" y="1347762"/>
              <a:ext cx="2462212" cy="1281113"/>
            </a:xfrm>
            <a:custGeom>
              <a:avLst/>
              <a:gdLst>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Lst>
              <a:ahLst/>
              <a:cxnLst>
                <a:cxn ang="0">
                  <a:pos x="connsiteX0" y="connsiteY0"/>
                </a:cxn>
                <a:cxn ang="0">
                  <a:pos x="connsiteX1" y="connsiteY1"/>
                </a:cxn>
                <a:cxn ang="0">
                  <a:pos x="connsiteX2" y="connsiteY2"/>
                </a:cxn>
                <a:cxn ang="0">
                  <a:pos x="connsiteX3" y="connsiteY3"/>
                </a:cxn>
              </a:cxnLst>
              <a:rect l="l" t="t" r="r" b="b"/>
              <a:pathLst>
                <a:path w="2462212" h="942975">
                  <a:moveTo>
                    <a:pt x="0" y="942975"/>
                  </a:moveTo>
                  <a:lnTo>
                    <a:pt x="0" y="145256"/>
                  </a:lnTo>
                  <a:cubicBezTo>
                    <a:pt x="31751" y="46830"/>
                    <a:pt x="87312" y="12700"/>
                    <a:pt x="145256" y="0"/>
                  </a:cubicBezTo>
                  <a:lnTo>
                    <a:pt x="2462212" y="0"/>
                  </a:lnTo>
                </a:path>
              </a:pathLst>
            </a:custGeom>
            <a:noFill/>
            <a:ln w="15875" cmpd="sng">
              <a:solidFill>
                <a:srgbClr val="02B8C3"/>
              </a:solidFill>
              <a:prstDash val="solid"/>
              <a:headEnd type="oval" w="sm" len="sm"/>
            </a:ln>
          </p:spPr>
          <p:style>
            <a:lnRef idx="2">
              <a:schemeClr val="accent1">
                <a:shade val="50000"/>
              </a:schemeClr>
            </a:lnRef>
            <a:fillRef idx="1">
              <a:schemeClr val="accent1"/>
            </a:fillRef>
            <a:effectRef idx="0">
              <a:schemeClr val="accent1"/>
            </a:effectRef>
            <a:fontRef idx="minor">
              <a:schemeClr val="lt1"/>
            </a:fontRef>
          </p:style>
          <p:txBody>
            <a:bodyPr lIns="216000" tIns="72000" rIns="72000" bIns="0" anchor="ctr"/>
            <a:lstStyle/>
            <a:p>
              <a:pPr algn="just" eaLnBrk="1" fontAlgn="auto" hangingPunct="1">
                <a:spcBef>
                  <a:spcPts val="0"/>
                </a:spcBef>
                <a:spcAft>
                  <a:spcPts val="0"/>
                </a:spcAft>
                <a:defRPr/>
              </a:pPr>
              <a:r>
                <a:rPr lang="zh-CN" altLang="en-US">
                  <a:solidFill>
                    <a:schemeClr val="bg1">
                      <a:lumMod val="65000"/>
                    </a:schemeClr>
                  </a:solidFill>
                  <a:cs typeface="+mn-ea"/>
                  <a:sym typeface="+mn-lt"/>
                </a:rPr>
                <a:t>请在此处输入您的文本或者复制您的文本粘贴到此处</a:t>
              </a:r>
            </a:p>
          </p:txBody>
        </p:sp>
        <p:grpSp>
          <p:nvGrpSpPr>
            <p:cNvPr id="29" name="组合 28"/>
            <p:cNvGrpSpPr/>
            <p:nvPr/>
          </p:nvGrpSpPr>
          <p:grpSpPr>
            <a:xfrm>
              <a:off x="2603500" y="3092425"/>
              <a:ext cx="2462212" cy="1279525"/>
              <a:chOff x="2603500" y="2855342"/>
              <a:chExt cx="2462212" cy="1279525"/>
            </a:xfrm>
          </p:grpSpPr>
          <p:sp>
            <p:nvSpPr>
              <p:cNvPr id="38" name="文本框 17"/>
              <p:cNvSpPr txBox="1">
                <a:spLocks noChangeArrowheads="1"/>
              </p:cNvSpPr>
              <p:nvPr/>
            </p:nvSpPr>
            <p:spPr bwMode="auto">
              <a:xfrm>
                <a:off x="2603500" y="2855342"/>
                <a:ext cx="2462212"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6000" tIns="0" rIns="72000" bIns="7200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dirty="0">
                    <a:solidFill>
                      <a:schemeClr val="bg1">
                        <a:lumMod val="65000"/>
                      </a:schemeClr>
                    </a:solidFill>
                    <a:latin typeface="+mn-lt"/>
                    <a:ea typeface="+mn-ea"/>
                    <a:cs typeface="+mn-ea"/>
                    <a:sym typeface="+mn-lt"/>
                  </a:rPr>
                  <a:t>请在此处输入您的文本或者复制您的文本粘贴到此处</a:t>
                </a:r>
              </a:p>
            </p:txBody>
          </p:sp>
          <p:sp>
            <p:nvSpPr>
              <p:cNvPr id="39" name="任意多边形 13"/>
              <p:cNvSpPr/>
              <p:nvPr/>
            </p:nvSpPr>
            <p:spPr>
              <a:xfrm flipV="1">
                <a:off x="2603500" y="2855342"/>
                <a:ext cx="2462212" cy="1279525"/>
              </a:xfrm>
              <a:custGeom>
                <a:avLst/>
                <a:gdLst>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Lst>
                <a:ahLst/>
                <a:cxnLst>
                  <a:cxn ang="0">
                    <a:pos x="connsiteX0" y="connsiteY0"/>
                  </a:cxn>
                  <a:cxn ang="0">
                    <a:pos x="connsiteX1" y="connsiteY1"/>
                  </a:cxn>
                  <a:cxn ang="0">
                    <a:pos x="connsiteX2" y="connsiteY2"/>
                  </a:cxn>
                  <a:cxn ang="0">
                    <a:pos x="connsiteX3" y="connsiteY3"/>
                  </a:cxn>
                </a:cxnLst>
                <a:rect l="l" t="t" r="r" b="b"/>
                <a:pathLst>
                  <a:path w="2462212" h="942975">
                    <a:moveTo>
                      <a:pt x="0" y="942975"/>
                    </a:moveTo>
                    <a:lnTo>
                      <a:pt x="0" y="145256"/>
                    </a:lnTo>
                    <a:cubicBezTo>
                      <a:pt x="31751" y="46830"/>
                      <a:pt x="87312" y="12700"/>
                      <a:pt x="145256" y="0"/>
                    </a:cubicBezTo>
                    <a:lnTo>
                      <a:pt x="2462212" y="0"/>
                    </a:lnTo>
                  </a:path>
                </a:pathLst>
              </a:custGeom>
              <a:noFill/>
              <a:ln w="15875" cmpd="sng">
                <a:solidFill>
                  <a:schemeClr val="accent1">
                    <a:lumMod val="75000"/>
                  </a:schemeClr>
                </a:solidFill>
                <a:prstDash val="solid"/>
                <a:headEnd type="oval" w="sm" len="sm"/>
              </a:ln>
            </p:spPr>
            <p:style>
              <a:lnRef idx="2">
                <a:schemeClr val="accent1">
                  <a:shade val="50000"/>
                </a:schemeClr>
              </a:lnRef>
              <a:fillRef idx="1">
                <a:schemeClr val="accent1"/>
              </a:fillRef>
              <a:effectRef idx="0">
                <a:schemeClr val="accent1"/>
              </a:effectRef>
              <a:fontRef idx="minor">
                <a:schemeClr val="lt1"/>
              </a:fontRef>
            </p:style>
            <p:txBody>
              <a:bodyPr lIns="216000" tIns="72000" rIns="72000" bIns="0"/>
              <a:lstStyle/>
              <a:p>
                <a:pPr algn="just" eaLnBrk="1" fontAlgn="auto" hangingPunct="1">
                  <a:spcBef>
                    <a:spcPts val="0"/>
                  </a:spcBef>
                  <a:spcAft>
                    <a:spcPts val="0"/>
                  </a:spcAft>
                  <a:defRPr/>
                </a:pPr>
                <a:endParaRPr lang="zh-CN" altLang="en-US" sz="1600">
                  <a:solidFill>
                    <a:schemeClr val="bg1">
                      <a:lumMod val="65000"/>
                    </a:schemeClr>
                  </a:solidFill>
                  <a:cs typeface="+mn-ea"/>
                  <a:sym typeface="+mn-lt"/>
                </a:endParaRPr>
              </a:p>
            </p:txBody>
          </p:sp>
        </p:grpSp>
        <p:sp>
          <p:nvSpPr>
            <p:cNvPr id="30" name="圆角矩形 14"/>
            <p:cNvSpPr/>
            <p:nvPr/>
          </p:nvSpPr>
          <p:spPr>
            <a:xfrm>
              <a:off x="588962" y="2736825"/>
              <a:ext cx="7704138" cy="247650"/>
            </a:xfrm>
            <a:prstGeom prst="roundRect">
              <a:avLst>
                <a:gd name="adj" fmla="val 50000"/>
              </a:avLst>
            </a:prstGeom>
            <a:noFill/>
            <a:ln>
              <a:solidFill>
                <a:srgbClr val="02B8C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31" name="KSO_Shape"/>
            <p:cNvSpPr>
              <a:spLocks/>
            </p:cNvSpPr>
            <p:nvPr/>
          </p:nvSpPr>
          <p:spPr bwMode="auto">
            <a:xfrm>
              <a:off x="4046537" y="2757462"/>
              <a:ext cx="196850" cy="201613"/>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noFill/>
            <a:ln>
              <a:solidFill>
                <a:srgbClr val="02B8C3"/>
              </a:solid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32" name="KSO_Shape"/>
            <p:cNvSpPr>
              <a:spLocks/>
            </p:cNvSpPr>
            <p:nvPr/>
          </p:nvSpPr>
          <p:spPr bwMode="auto">
            <a:xfrm>
              <a:off x="960437" y="2757462"/>
              <a:ext cx="200025" cy="20161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noFill/>
            <a:ln>
              <a:solidFill>
                <a:srgbClr val="02B8C3"/>
              </a:solid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33" name="KSO_Shape"/>
            <p:cNvSpPr/>
            <p:nvPr/>
          </p:nvSpPr>
          <p:spPr>
            <a:xfrm>
              <a:off x="2505075" y="2757462"/>
              <a:ext cx="196850" cy="201613"/>
            </a:xfrm>
            <a:custGeom>
              <a:avLst/>
              <a:gdLst>
                <a:gd name="connsiteX0" fmla="*/ 150612 w 405200"/>
                <a:gd name="connsiteY0" fmla="*/ 52389 h 413075"/>
                <a:gd name="connsiteX1" fmla="*/ 52389 w 405200"/>
                <a:gd name="connsiteY1" fmla="*/ 150612 h 413075"/>
                <a:gd name="connsiteX2" fmla="*/ 150612 w 405200"/>
                <a:gd name="connsiteY2" fmla="*/ 248836 h 413075"/>
                <a:gd name="connsiteX3" fmla="*/ 248836 w 405200"/>
                <a:gd name="connsiteY3" fmla="*/ 150612 h 413075"/>
                <a:gd name="connsiteX4" fmla="*/ 150612 w 405200"/>
                <a:gd name="connsiteY4" fmla="*/ 52389 h 413075"/>
                <a:gd name="connsiteX5" fmla="*/ 150612 w 405200"/>
                <a:gd name="connsiteY5" fmla="*/ 0 h 413075"/>
                <a:gd name="connsiteX6" fmla="*/ 301225 w 405200"/>
                <a:gd name="connsiteY6" fmla="*/ 150612 h 413075"/>
                <a:gd name="connsiteX7" fmla="*/ 276789 w 405200"/>
                <a:gd name="connsiteY7" fmla="*/ 232452 h 413075"/>
                <a:gd name="connsiteX8" fmla="*/ 279486 w 405200"/>
                <a:gd name="connsiteY8" fmla="*/ 234307 h 413075"/>
                <a:gd name="connsiteX9" fmla="*/ 395404 w 405200"/>
                <a:gd name="connsiteY9" fmla="*/ 354065 h 413075"/>
                <a:gd name="connsiteX10" fmla="*/ 394603 w 405200"/>
                <a:gd name="connsiteY10" fmla="*/ 403280 h 413075"/>
                <a:gd name="connsiteX11" fmla="*/ 345389 w 405200"/>
                <a:gd name="connsiteY11" fmla="*/ 402478 h 413075"/>
                <a:gd name="connsiteX12" fmla="*/ 229470 w 405200"/>
                <a:gd name="connsiteY12" fmla="*/ 282720 h 413075"/>
                <a:gd name="connsiteX13" fmla="*/ 227420 w 405200"/>
                <a:gd name="connsiteY13" fmla="*/ 279520 h 413075"/>
                <a:gd name="connsiteX14" fmla="*/ 150612 w 405200"/>
                <a:gd name="connsiteY14" fmla="*/ 301225 h 413075"/>
                <a:gd name="connsiteX15" fmla="*/ 0 w 405200"/>
                <a:gd name="connsiteY15" fmla="*/ 150612 h 413075"/>
                <a:gd name="connsiteX16" fmla="*/ 150612 w 405200"/>
                <a:gd name="connsiteY16" fmla="*/ 0 h 41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05200" h="413075">
                  <a:moveTo>
                    <a:pt x="150612" y="52389"/>
                  </a:moveTo>
                  <a:cubicBezTo>
                    <a:pt x="96365" y="52389"/>
                    <a:pt x="52389" y="96365"/>
                    <a:pt x="52389" y="150612"/>
                  </a:cubicBezTo>
                  <a:cubicBezTo>
                    <a:pt x="52389" y="204860"/>
                    <a:pt x="96365" y="248836"/>
                    <a:pt x="150612" y="248836"/>
                  </a:cubicBezTo>
                  <a:cubicBezTo>
                    <a:pt x="204860" y="248836"/>
                    <a:pt x="248836" y="204860"/>
                    <a:pt x="248836" y="150612"/>
                  </a:cubicBezTo>
                  <a:cubicBezTo>
                    <a:pt x="248836" y="96365"/>
                    <a:pt x="204860" y="52389"/>
                    <a:pt x="150612" y="52389"/>
                  </a:cubicBezTo>
                  <a:close/>
                  <a:moveTo>
                    <a:pt x="150612" y="0"/>
                  </a:moveTo>
                  <a:cubicBezTo>
                    <a:pt x="233793" y="0"/>
                    <a:pt x="301225" y="67431"/>
                    <a:pt x="301225" y="150612"/>
                  </a:cubicBezTo>
                  <a:cubicBezTo>
                    <a:pt x="301225" y="180842"/>
                    <a:pt x="292319" y="208992"/>
                    <a:pt x="276789" y="232452"/>
                  </a:cubicBezTo>
                  <a:cubicBezTo>
                    <a:pt x="277931" y="232774"/>
                    <a:pt x="278722" y="233519"/>
                    <a:pt x="279486" y="234307"/>
                  </a:cubicBezTo>
                  <a:lnTo>
                    <a:pt x="395404" y="354065"/>
                  </a:lnTo>
                  <a:cubicBezTo>
                    <a:pt x="408773" y="367877"/>
                    <a:pt x="408414" y="389911"/>
                    <a:pt x="394603" y="403280"/>
                  </a:cubicBezTo>
                  <a:cubicBezTo>
                    <a:pt x="380791" y="416648"/>
                    <a:pt x="358757" y="416289"/>
                    <a:pt x="345389" y="402478"/>
                  </a:cubicBezTo>
                  <a:lnTo>
                    <a:pt x="229470" y="282720"/>
                  </a:lnTo>
                  <a:lnTo>
                    <a:pt x="227420" y="279520"/>
                  </a:lnTo>
                  <a:cubicBezTo>
                    <a:pt x="205163" y="293486"/>
                    <a:pt x="178791" y="301225"/>
                    <a:pt x="150612" y="301225"/>
                  </a:cubicBezTo>
                  <a:cubicBezTo>
                    <a:pt x="67431" y="301225"/>
                    <a:pt x="0" y="233793"/>
                    <a:pt x="0" y="150612"/>
                  </a:cubicBezTo>
                  <a:cubicBezTo>
                    <a:pt x="0" y="67431"/>
                    <a:pt x="67431" y="0"/>
                    <a:pt x="150612" y="0"/>
                  </a:cubicBezTo>
                  <a:close/>
                </a:path>
              </a:pathLst>
            </a:cu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sp>
          <p:nvSpPr>
            <p:cNvPr id="34" name="KSO_Shape"/>
            <p:cNvSpPr/>
            <p:nvPr/>
          </p:nvSpPr>
          <p:spPr>
            <a:xfrm>
              <a:off x="5586412" y="2768575"/>
              <a:ext cx="201613" cy="179387"/>
            </a:xfrm>
            <a:custGeom>
              <a:avLst/>
              <a:gdLst/>
              <a:ahLst/>
              <a:cxnLst/>
              <a:rect l="l" t="t" r="r" b="b"/>
              <a:pathLst>
                <a:path w="1916638" h="1703474">
                  <a:moveTo>
                    <a:pt x="1388994" y="1007638"/>
                  </a:moveTo>
                  <a:lnTo>
                    <a:pt x="1629018" y="1007638"/>
                  </a:lnTo>
                  <a:cubicBezTo>
                    <a:pt x="1662160" y="1007638"/>
                    <a:pt x="1689026" y="1034504"/>
                    <a:pt x="1689026" y="1067646"/>
                  </a:cubicBezTo>
                  <a:lnTo>
                    <a:pt x="1689026" y="1643466"/>
                  </a:lnTo>
                  <a:cubicBezTo>
                    <a:pt x="1689026" y="1676608"/>
                    <a:pt x="1662160" y="1703474"/>
                    <a:pt x="1629018" y="1703474"/>
                  </a:cubicBezTo>
                  <a:lnTo>
                    <a:pt x="1388994" y="1703474"/>
                  </a:lnTo>
                  <a:cubicBezTo>
                    <a:pt x="1355852" y="1703474"/>
                    <a:pt x="1328986" y="1676608"/>
                    <a:pt x="1328986" y="1643466"/>
                  </a:cubicBezTo>
                  <a:lnTo>
                    <a:pt x="1328986" y="1067646"/>
                  </a:lnTo>
                  <a:cubicBezTo>
                    <a:pt x="1328986" y="1034504"/>
                    <a:pt x="1355852" y="1007638"/>
                    <a:pt x="1388994" y="1007638"/>
                  </a:cubicBezTo>
                  <a:close/>
                  <a:moveTo>
                    <a:pt x="278330" y="1005944"/>
                  </a:moveTo>
                  <a:lnTo>
                    <a:pt x="518354" y="1005944"/>
                  </a:lnTo>
                  <a:cubicBezTo>
                    <a:pt x="551496" y="1005944"/>
                    <a:pt x="578362" y="1032810"/>
                    <a:pt x="578362" y="1065952"/>
                  </a:cubicBezTo>
                  <a:lnTo>
                    <a:pt x="578362" y="1641772"/>
                  </a:lnTo>
                  <a:cubicBezTo>
                    <a:pt x="578362" y="1674914"/>
                    <a:pt x="551496" y="1701780"/>
                    <a:pt x="518354" y="1701780"/>
                  </a:cubicBezTo>
                  <a:lnTo>
                    <a:pt x="278330" y="1701780"/>
                  </a:lnTo>
                  <a:cubicBezTo>
                    <a:pt x="245188" y="1701780"/>
                    <a:pt x="218322" y="1674914"/>
                    <a:pt x="218322" y="1641772"/>
                  </a:cubicBezTo>
                  <a:lnTo>
                    <a:pt x="218322" y="1065952"/>
                  </a:lnTo>
                  <a:cubicBezTo>
                    <a:pt x="218322" y="1032810"/>
                    <a:pt x="245188" y="1005944"/>
                    <a:pt x="278330" y="1005944"/>
                  </a:cubicBezTo>
                  <a:close/>
                  <a:moveTo>
                    <a:pt x="958319" y="0"/>
                  </a:moveTo>
                  <a:cubicBezTo>
                    <a:pt x="1487584" y="0"/>
                    <a:pt x="1916638" y="409484"/>
                    <a:pt x="1916638" y="914608"/>
                  </a:cubicBezTo>
                  <a:lnTo>
                    <a:pt x="1916638" y="1416309"/>
                  </a:lnTo>
                  <a:lnTo>
                    <a:pt x="1775274" y="1416309"/>
                  </a:lnTo>
                  <a:lnTo>
                    <a:pt x="1775274" y="914608"/>
                  </a:lnTo>
                  <a:lnTo>
                    <a:pt x="1776026" y="914608"/>
                  </a:lnTo>
                  <a:cubicBezTo>
                    <a:pt x="1776026" y="487142"/>
                    <a:pt x="1409926" y="140612"/>
                    <a:pt x="958319" y="140612"/>
                  </a:cubicBezTo>
                  <a:cubicBezTo>
                    <a:pt x="506712" y="140612"/>
                    <a:pt x="140612" y="487142"/>
                    <a:pt x="140612" y="914608"/>
                  </a:cubicBezTo>
                  <a:lnTo>
                    <a:pt x="141364" y="914608"/>
                  </a:lnTo>
                  <a:lnTo>
                    <a:pt x="141364" y="1416309"/>
                  </a:lnTo>
                  <a:lnTo>
                    <a:pt x="0" y="1416309"/>
                  </a:lnTo>
                  <a:lnTo>
                    <a:pt x="0" y="914608"/>
                  </a:lnTo>
                  <a:cubicBezTo>
                    <a:pt x="0" y="409484"/>
                    <a:pt x="429054" y="0"/>
                    <a:pt x="958319" y="0"/>
                  </a:cubicBezTo>
                  <a:close/>
                </a:path>
              </a:pathLst>
            </a:custGeom>
            <a:no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bg1">
                    <a:lumMod val="65000"/>
                  </a:schemeClr>
                </a:solidFill>
                <a:cs typeface="+mn-ea"/>
                <a:sym typeface="+mn-lt"/>
              </a:endParaRPr>
            </a:p>
          </p:txBody>
        </p:sp>
        <p:grpSp>
          <p:nvGrpSpPr>
            <p:cNvPr id="35" name="组合 34"/>
            <p:cNvGrpSpPr/>
            <p:nvPr/>
          </p:nvGrpSpPr>
          <p:grpSpPr>
            <a:xfrm>
              <a:off x="5651500" y="3051236"/>
              <a:ext cx="2519877" cy="1312476"/>
              <a:chOff x="5651500" y="2814153"/>
              <a:chExt cx="2519877" cy="1312476"/>
            </a:xfrm>
          </p:grpSpPr>
          <p:sp>
            <p:nvSpPr>
              <p:cNvPr id="36" name="文本框 17"/>
              <p:cNvSpPr txBox="1">
                <a:spLocks noChangeArrowheads="1"/>
              </p:cNvSpPr>
              <p:nvPr/>
            </p:nvSpPr>
            <p:spPr bwMode="auto">
              <a:xfrm>
                <a:off x="5651500" y="2847104"/>
                <a:ext cx="2462212" cy="127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16000" tIns="0" rIns="72000" bIns="72000" anchor="ct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eaLnBrk="0" fontAlgn="base" hangingPunct="0">
                  <a:spcBef>
                    <a:spcPct val="0"/>
                  </a:spcBef>
                  <a:spcAft>
                    <a:spcPct val="0"/>
                  </a:spcAft>
                  <a:defRPr>
                    <a:solidFill>
                      <a:schemeClr val="tx1"/>
                    </a:solidFill>
                    <a:latin typeface="Calibri" pitchFamily="34" charset="0"/>
                    <a:ea typeface="宋体" charset="-122"/>
                  </a:defRPr>
                </a:lvl6pPr>
                <a:lvl7pPr marL="2971800" indent="-228600" eaLnBrk="0" fontAlgn="base" hangingPunct="0">
                  <a:spcBef>
                    <a:spcPct val="0"/>
                  </a:spcBef>
                  <a:spcAft>
                    <a:spcPct val="0"/>
                  </a:spcAft>
                  <a:defRPr>
                    <a:solidFill>
                      <a:schemeClr val="tx1"/>
                    </a:solidFill>
                    <a:latin typeface="Calibri" pitchFamily="34" charset="0"/>
                    <a:ea typeface="宋体" charset="-122"/>
                  </a:defRPr>
                </a:lvl7pPr>
                <a:lvl8pPr marL="3429000" indent="-228600" eaLnBrk="0" fontAlgn="base" hangingPunct="0">
                  <a:spcBef>
                    <a:spcPct val="0"/>
                  </a:spcBef>
                  <a:spcAft>
                    <a:spcPct val="0"/>
                  </a:spcAft>
                  <a:defRPr>
                    <a:solidFill>
                      <a:schemeClr val="tx1"/>
                    </a:solidFill>
                    <a:latin typeface="Calibri" pitchFamily="34" charset="0"/>
                    <a:ea typeface="宋体" charset="-122"/>
                  </a:defRPr>
                </a:lvl8pPr>
                <a:lvl9pPr marL="3886200" indent="-228600" eaLnBrk="0" fontAlgn="base" hangingPunct="0">
                  <a:spcBef>
                    <a:spcPct val="0"/>
                  </a:spcBef>
                  <a:spcAft>
                    <a:spcPct val="0"/>
                  </a:spcAft>
                  <a:defRPr>
                    <a:solidFill>
                      <a:schemeClr val="tx1"/>
                    </a:solidFill>
                    <a:latin typeface="Calibri" pitchFamily="34" charset="0"/>
                    <a:ea typeface="宋体" charset="-122"/>
                  </a:defRPr>
                </a:lvl9pPr>
              </a:lstStyle>
              <a:p>
                <a:pPr algn="just" eaLnBrk="1" hangingPunct="1"/>
                <a:r>
                  <a:rPr lang="zh-CN" altLang="en-US" dirty="0">
                    <a:solidFill>
                      <a:schemeClr val="bg1">
                        <a:lumMod val="65000"/>
                      </a:schemeClr>
                    </a:solidFill>
                    <a:latin typeface="+mn-lt"/>
                    <a:ea typeface="+mn-ea"/>
                    <a:cs typeface="+mn-ea"/>
                    <a:sym typeface="+mn-lt"/>
                  </a:rPr>
                  <a:t>请在此处输入您的文本或者复制您的文本粘贴到此处</a:t>
                </a:r>
              </a:p>
            </p:txBody>
          </p:sp>
          <p:sp>
            <p:nvSpPr>
              <p:cNvPr id="37" name="任意多边形 29"/>
              <p:cNvSpPr/>
              <p:nvPr/>
            </p:nvSpPr>
            <p:spPr>
              <a:xfrm flipV="1">
                <a:off x="5709165" y="2814153"/>
                <a:ext cx="2462212" cy="1279525"/>
              </a:xfrm>
              <a:custGeom>
                <a:avLst/>
                <a:gdLst>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 name="connsiteX0" fmla="*/ 0 w 2462212"/>
                  <a:gd name="connsiteY0" fmla="*/ 942975 h 942975"/>
                  <a:gd name="connsiteX1" fmla="*/ 0 w 2462212"/>
                  <a:gd name="connsiteY1" fmla="*/ 145256 h 942975"/>
                  <a:gd name="connsiteX2" fmla="*/ 145256 w 2462212"/>
                  <a:gd name="connsiteY2" fmla="*/ 0 h 942975"/>
                  <a:gd name="connsiteX3" fmla="*/ 2462212 w 2462212"/>
                  <a:gd name="connsiteY3" fmla="*/ 0 h 942975"/>
                </a:gdLst>
                <a:ahLst/>
                <a:cxnLst>
                  <a:cxn ang="0">
                    <a:pos x="connsiteX0" y="connsiteY0"/>
                  </a:cxn>
                  <a:cxn ang="0">
                    <a:pos x="connsiteX1" y="connsiteY1"/>
                  </a:cxn>
                  <a:cxn ang="0">
                    <a:pos x="connsiteX2" y="connsiteY2"/>
                  </a:cxn>
                  <a:cxn ang="0">
                    <a:pos x="connsiteX3" y="connsiteY3"/>
                  </a:cxn>
                </a:cxnLst>
                <a:rect l="l" t="t" r="r" b="b"/>
                <a:pathLst>
                  <a:path w="2462212" h="942975">
                    <a:moveTo>
                      <a:pt x="0" y="942975"/>
                    </a:moveTo>
                    <a:lnTo>
                      <a:pt x="0" y="145256"/>
                    </a:lnTo>
                    <a:cubicBezTo>
                      <a:pt x="31751" y="46830"/>
                      <a:pt x="87312" y="12700"/>
                      <a:pt x="145256" y="0"/>
                    </a:cubicBezTo>
                    <a:lnTo>
                      <a:pt x="2462212" y="0"/>
                    </a:lnTo>
                  </a:path>
                </a:pathLst>
              </a:custGeom>
              <a:noFill/>
              <a:ln w="15875" cmpd="sng">
                <a:solidFill>
                  <a:schemeClr val="accent1">
                    <a:lumMod val="75000"/>
                  </a:schemeClr>
                </a:solidFill>
                <a:prstDash val="solid"/>
                <a:headEnd type="oval" w="sm" len="sm"/>
              </a:ln>
            </p:spPr>
            <p:style>
              <a:lnRef idx="2">
                <a:schemeClr val="accent1">
                  <a:shade val="50000"/>
                </a:schemeClr>
              </a:lnRef>
              <a:fillRef idx="1">
                <a:schemeClr val="accent1"/>
              </a:fillRef>
              <a:effectRef idx="0">
                <a:schemeClr val="accent1"/>
              </a:effectRef>
              <a:fontRef idx="minor">
                <a:schemeClr val="lt1"/>
              </a:fontRef>
            </p:style>
            <p:txBody>
              <a:bodyPr lIns="216000" tIns="72000" rIns="72000" bIns="0"/>
              <a:lstStyle/>
              <a:p>
                <a:pPr algn="just" eaLnBrk="1" fontAlgn="auto" hangingPunct="1">
                  <a:spcBef>
                    <a:spcPts val="0"/>
                  </a:spcBef>
                  <a:spcAft>
                    <a:spcPts val="0"/>
                  </a:spcAft>
                  <a:defRPr/>
                </a:pPr>
                <a:endParaRPr lang="zh-CN" altLang="en-US" sz="1600">
                  <a:solidFill>
                    <a:schemeClr val="bg1">
                      <a:lumMod val="65000"/>
                    </a:schemeClr>
                  </a:solidFill>
                  <a:cs typeface="+mn-ea"/>
                  <a:sym typeface="+mn-lt"/>
                </a:endParaRPr>
              </a:p>
            </p:txBody>
          </p:sp>
        </p:grpSp>
      </p:grpSp>
    </p:spTree>
    <p:extLst>
      <p:ext uri="{BB962C8B-B14F-4D97-AF65-F5344CB8AC3E}">
        <p14:creationId xmlns:p14="http://schemas.microsoft.com/office/powerpoint/2010/main" val="2264975747"/>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0" name="梯形 9"/>
          <p:cNvSpPr/>
          <p:nvPr/>
        </p:nvSpPr>
        <p:spPr>
          <a:xfrm rot="10800000">
            <a:off x="1617459" y="314325"/>
            <a:ext cx="2828032" cy="3830659"/>
          </a:xfrm>
          <a:prstGeom prst="trapezoid">
            <a:avLst>
              <a:gd name="adj" fmla="val 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1610819" y="2821359"/>
            <a:ext cx="2834672" cy="899424"/>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6600" b="1" dirty="0">
                <a:solidFill>
                  <a:schemeClr val="bg1"/>
                </a:solidFill>
                <a:cs typeface="+mn-ea"/>
                <a:sym typeface="+mn-lt"/>
              </a:rPr>
              <a:t>FOUR</a:t>
            </a:r>
            <a:endParaRPr lang="zh-CN" altLang="en-US" sz="6600" b="1" dirty="0">
              <a:solidFill>
                <a:schemeClr val="bg1"/>
              </a:solidFill>
              <a:cs typeface="+mn-ea"/>
              <a:sym typeface="+mn-lt"/>
            </a:endParaRPr>
          </a:p>
        </p:txBody>
      </p:sp>
      <p:grpSp>
        <p:nvGrpSpPr>
          <p:cNvPr id="12" name="组合 11"/>
          <p:cNvGrpSpPr/>
          <p:nvPr/>
        </p:nvGrpSpPr>
        <p:grpSpPr>
          <a:xfrm>
            <a:off x="4888187" y="2685632"/>
            <a:ext cx="6375580" cy="1430777"/>
            <a:chOff x="7877677" y="2622198"/>
            <a:chExt cx="6375580" cy="1430777"/>
          </a:xfrm>
        </p:grpSpPr>
        <p:sp>
          <p:nvSpPr>
            <p:cNvPr id="13" name="矩形 12"/>
            <p:cNvSpPr/>
            <p:nvPr/>
          </p:nvSpPr>
          <p:spPr>
            <a:xfrm>
              <a:off x="7877677" y="2622198"/>
              <a:ext cx="2646878" cy="830997"/>
            </a:xfrm>
            <a:prstGeom prst="rect">
              <a:avLst/>
            </a:prstGeom>
          </p:spPr>
          <p:txBody>
            <a:bodyPr wrap="none">
              <a:spAutoFit/>
            </a:bodyPr>
            <a:lstStyle/>
            <a:p>
              <a:r>
                <a:rPr kumimoji="1" lang="zh-CN" altLang="en-US" sz="4800" b="1" dirty="0">
                  <a:solidFill>
                    <a:schemeClr val="accent1">
                      <a:lumMod val="75000"/>
                    </a:schemeClr>
                  </a:solidFill>
                  <a:cs typeface="+mn-ea"/>
                  <a:sym typeface="+mn-lt"/>
                </a:rPr>
                <a:t>加入标题</a:t>
              </a:r>
            </a:p>
          </p:txBody>
        </p:sp>
        <p:sp>
          <p:nvSpPr>
            <p:cNvPr id="14" name="矩形 13"/>
            <p:cNvSpPr/>
            <p:nvPr/>
          </p:nvSpPr>
          <p:spPr>
            <a:xfrm>
              <a:off x="7877677" y="3453195"/>
              <a:ext cx="6375580" cy="599780"/>
            </a:xfrm>
            <a:prstGeom prst="rect">
              <a:avLst/>
            </a:prstGeom>
          </p:spPr>
          <p:txBody>
            <a:bodyPr wrap="square">
              <a:spAutoFit/>
            </a:bodyPr>
            <a:lstStyle/>
            <a:p>
              <a:pPr>
                <a:lnSpc>
                  <a:spcPct val="130000"/>
                </a:lnSpc>
              </a:pPr>
              <a:r>
                <a:rPr lang="zh-CN" altLang="en-US" sz="1333" dirty="0">
                  <a:solidFill>
                    <a:schemeClr val="bg1">
                      <a:lumMod val="65000"/>
                    </a:schemeClr>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lumMod val="65000"/>
                  </a:schemeClr>
                </a:solidFill>
                <a:cs typeface="+mn-ea"/>
                <a:sym typeface="+mn-lt"/>
              </a:endParaRPr>
            </a:p>
          </p:txBody>
        </p:sp>
      </p:grpSp>
    </p:spTree>
    <p:extLst>
      <p:ext uri="{BB962C8B-B14F-4D97-AF65-F5344CB8AC3E}">
        <p14:creationId xmlns:p14="http://schemas.microsoft.com/office/powerpoint/2010/main" val="3112845142"/>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randombar(horizontal)">
                                      <p:cBhvr>
                                        <p:cTn id="7" dur="500"/>
                                        <p:tgtEl>
                                          <p:spTgt spid="25"/>
                                        </p:tgtEl>
                                      </p:cBhvr>
                                    </p:animEffect>
                                  </p:childTnLst>
                                </p:cTn>
                              </p:par>
                            </p:childTnLst>
                          </p:cTn>
                        </p:par>
                        <p:par>
                          <p:cTn id="8" fill="hold">
                            <p:stCondLst>
                              <p:cond delay="500"/>
                            </p:stCondLst>
                            <p:childTnLst>
                              <p:par>
                                <p:cTn id="9" presetID="2" presetClass="entr" presetSubtype="1" fill="hold" grpId="0" nodeType="afterEffect" nodePh="1">
                                  <p:stCondLst>
                                    <p:cond delay="0"/>
                                  </p:stCondLst>
                                  <p:endCondLst>
                                    <p:cond evt="begin" delay="0">
                                      <p:tn val="9"/>
                                    </p:cond>
                                  </p:end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anim calcmode="lin" valueType="num">
                                      <p:cBhvr>
                                        <p:cTn id="17" dur="500" fill="hold"/>
                                        <p:tgtEl>
                                          <p:spTgt spid="11"/>
                                        </p:tgtEl>
                                        <p:attrNameLst>
                                          <p:attrName>ppt_x</p:attrName>
                                        </p:attrNameLst>
                                      </p:cBhvr>
                                      <p:tavLst>
                                        <p:tav tm="0">
                                          <p:val>
                                            <p:strVal val="#ppt_x"/>
                                          </p:val>
                                        </p:tav>
                                        <p:tav tm="100000">
                                          <p:val>
                                            <p:strVal val="#ppt_x"/>
                                          </p:val>
                                        </p:tav>
                                      </p:tavLst>
                                    </p:anim>
                                    <p:anim calcmode="lin" valueType="num">
                                      <p:cBhvr>
                                        <p:cTn id="18" dur="50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cxnSp>
        <p:nvCxnSpPr>
          <p:cNvPr id="7" name="直接连接符 6"/>
          <p:cNvCxnSpPr/>
          <p:nvPr/>
        </p:nvCxnSpPr>
        <p:spPr>
          <a:xfrm rot="5400000">
            <a:off x="6131373" y="3881020"/>
            <a:ext cx="3571189" cy="0"/>
          </a:xfrm>
          <a:prstGeom prst="line">
            <a:avLst/>
          </a:prstGeom>
          <a:ln w="31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11 Rectángulo"/>
          <p:cNvSpPr/>
          <p:nvPr/>
        </p:nvSpPr>
        <p:spPr>
          <a:xfrm>
            <a:off x="8208267" y="2095426"/>
            <a:ext cx="3164004" cy="1261824"/>
          </a:xfrm>
          <a:prstGeom prst="rect">
            <a:avLst/>
          </a:prstGeom>
          <a:noFill/>
          <a:ln>
            <a:solidFill>
              <a:srgbClr val="02B8C3"/>
            </a:solid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lumMod val="65000"/>
                  </a:schemeClr>
                </a:solidFill>
                <a:latin typeface="+mn-lt"/>
                <a:cs typeface="+mn-ea"/>
                <a:sym typeface="+mn-lt"/>
              </a:rPr>
              <a:t>添加标题</a:t>
            </a:r>
            <a:endParaRPr lang="en-US" altLang="zh-CN" sz="2100" kern="0" dirty="0">
              <a:solidFill>
                <a:schemeClr val="bg1">
                  <a:lumMod val="65000"/>
                </a:schemeClr>
              </a:solidFill>
              <a:latin typeface="+mn-lt"/>
              <a:cs typeface="+mn-ea"/>
              <a:sym typeface="+mn-lt"/>
            </a:endParaRPr>
          </a:p>
          <a:p>
            <a:pPr algn="ctr" fontAlgn="base">
              <a:spcBef>
                <a:spcPct val="0"/>
              </a:spcBef>
              <a:spcAft>
                <a:spcPct val="0"/>
              </a:spcAft>
              <a:defRPr/>
            </a:pPr>
            <a:r>
              <a:rPr lang="zh-CN" altLang="en-US" sz="1400" kern="0" dirty="0">
                <a:solidFill>
                  <a:schemeClr val="bg1">
                    <a:lumMod val="65000"/>
                  </a:schemeClr>
                </a:solidFill>
                <a:latin typeface="+mn-lt"/>
                <a:cs typeface="+mn-ea"/>
                <a:sym typeface="+mn-lt"/>
              </a:rPr>
              <a:t>点击此处添加文字内容</a:t>
            </a:r>
            <a:endParaRPr lang="en-US" altLang="zh-CN" sz="1400" kern="0" dirty="0">
              <a:solidFill>
                <a:schemeClr val="bg1">
                  <a:lumMod val="65000"/>
                </a:schemeClr>
              </a:solidFill>
              <a:latin typeface="+mn-lt"/>
              <a:cs typeface="+mn-ea"/>
              <a:sym typeface="+mn-lt"/>
            </a:endParaRPr>
          </a:p>
        </p:txBody>
      </p:sp>
      <p:grpSp>
        <p:nvGrpSpPr>
          <p:cNvPr id="9" name="组合 8"/>
          <p:cNvGrpSpPr/>
          <p:nvPr/>
        </p:nvGrpSpPr>
        <p:grpSpPr>
          <a:xfrm>
            <a:off x="8208267" y="3656099"/>
            <a:ext cx="2921752" cy="1992173"/>
            <a:chOff x="503238" y="2612182"/>
            <a:chExt cx="2191599" cy="1493785"/>
          </a:xfrm>
        </p:grpSpPr>
        <p:sp>
          <p:nvSpPr>
            <p:cNvPr id="10" name="矩形 9"/>
            <p:cNvSpPr/>
            <p:nvPr/>
          </p:nvSpPr>
          <p:spPr>
            <a:xfrm>
              <a:off x="503238" y="2612182"/>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65000"/>
                    </a:schemeClr>
                  </a:solidFill>
                  <a:cs typeface="+mn-ea"/>
                  <a:sym typeface="+mn-lt"/>
                </a:rPr>
                <a:t>添加标题</a:t>
              </a:r>
              <a:endParaRPr lang="en-US" altLang="zh-CN" kern="0" dirty="0">
                <a:solidFill>
                  <a:schemeClr val="bg1">
                    <a:lumMod val="65000"/>
                  </a:schemeClr>
                </a:solidFill>
                <a:cs typeface="+mn-ea"/>
                <a:sym typeface="+mn-lt"/>
              </a:endParaRPr>
            </a:p>
          </p:txBody>
        </p:sp>
        <p:sp>
          <p:nvSpPr>
            <p:cNvPr id="11" name="矩形 10"/>
            <p:cNvSpPr/>
            <p:nvPr/>
          </p:nvSpPr>
          <p:spPr>
            <a:xfrm>
              <a:off x="503238" y="2905916"/>
              <a:ext cx="2191599" cy="1200051"/>
            </a:xfrm>
            <a:prstGeom prst="rect">
              <a:avLst/>
            </a:prstGeom>
          </p:spPr>
          <p:txBody>
            <a:bodyPr wrap="square">
              <a:spAutoFit/>
            </a:bodyPr>
            <a:lstStyle/>
            <a:p>
              <a:r>
                <a:rPr lang="zh-CN" altLang="en-US" sz="1400" dirty="0">
                  <a:solidFill>
                    <a:schemeClr val="bg1">
                      <a:lumMod val="65000"/>
                    </a:schemeClr>
                  </a:solidFill>
                  <a:cs typeface="+mn-ea"/>
                  <a:sym typeface="+mn-lt"/>
                </a:rPr>
                <a:t>点击此处添加文字说明内容，可以通过复制您的文本内容，在此文本框粘贴并选择只保留文字。</a:t>
              </a:r>
              <a:endParaRPr lang="en-US" altLang="zh-CN" sz="1400" dirty="0">
                <a:solidFill>
                  <a:schemeClr val="bg1">
                    <a:lumMod val="65000"/>
                  </a:schemeClr>
                </a:solidFill>
                <a:cs typeface="+mn-ea"/>
                <a:sym typeface="+mn-lt"/>
              </a:endParaRPr>
            </a:p>
            <a:p>
              <a:endParaRPr lang="en-US" altLang="zh-CN" sz="1400" dirty="0">
                <a:solidFill>
                  <a:schemeClr val="bg1">
                    <a:lumMod val="65000"/>
                  </a:schemeClr>
                </a:solidFill>
                <a:cs typeface="+mn-ea"/>
                <a:sym typeface="+mn-lt"/>
              </a:endParaRPr>
            </a:p>
            <a:p>
              <a:r>
                <a:rPr lang="zh-CN" altLang="en-US" sz="1400" dirty="0">
                  <a:solidFill>
                    <a:schemeClr val="bg1">
                      <a:lumMod val="65000"/>
                    </a:schemeClr>
                  </a:solidFill>
                  <a:cs typeface="+mn-ea"/>
                  <a:sym typeface="+mn-lt"/>
                </a:rPr>
                <a:t>点击此处添加文字说明内容，可以通过复制您的文本内容，在此文本框粘贴并选择只保留文字。</a:t>
              </a:r>
            </a:p>
          </p:txBody>
        </p:sp>
      </p:grpSp>
      <p:sp>
        <p:nvSpPr>
          <p:cNvPr id="12" name="矩形 11"/>
          <p:cNvSpPr/>
          <p:nvPr/>
        </p:nvSpPr>
        <p:spPr>
          <a:xfrm>
            <a:off x="989262" y="2055170"/>
            <a:ext cx="6636409" cy="3571190"/>
          </a:xfrm>
          <a:prstGeom prst="rect">
            <a:avLst/>
          </a:prstGeom>
          <a:blipFill dpi="0" rotWithShape="1">
            <a:blip r:embed="rId5" cstate="screen">
              <a:extLst>
                <a:ext uri="{BEBA8EAE-BF5A-486C-A8C5-ECC9F3942E4B}">
                  <a14:imgProps xmlns:a14="http://schemas.microsoft.com/office/drawing/2010/main">
                    <a14:imgLayer r:embed="rId6">
                      <a14:imgEffect>
                        <a14:brightnessContrast bright="18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999434749"/>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up)">
                                      <p:cBhvr>
                                        <p:cTn id="20" dur="500"/>
                                        <p:tgtEl>
                                          <p:spTgt spid="7"/>
                                        </p:tgtEl>
                                      </p:cBhvr>
                                    </p:animEffect>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4216062" y="2149871"/>
            <a:ext cx="3702978" cy="3691747"/>
            <a:chOff x="4002442" y="1341792"/>
            <a:chExt cx="4187117" cy="4174417"/>
          </a:xfrm>
        </p:grpSpPr>
        <p:sp>
          <p:nvSpPr>
            <p:cNvPr id="8" name="圆角矩形 67"/>
            <p:cNvSpPr/>
            <p:nvPr/>
          </p:nvSpPr>
          <p:spPr>
            <a:xfrm>
              <a:off x="4002442" y="1341793"/>
              <a:ext cx="1990016" cy="1990018"/>
            </a:xfrm>
            <a:prstGeom prst="roundRect">
              <a:avLst/>
            </a:prstGeom>
            <a:noFill/>
            <a:ln w="76200">
              <a:solidFill>
                <a:srgbClr val="02B8C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cs typeface="+mn-ea"/>
                <a:sym typeface="+mn-lt"/>
              </a:endParaRPr>
            </a:p>
          </p:txBody>
        </p:sp>
        <p:sp>
          <p:nvSpPr>
            <p:cNvPr id="9" name="圆角矩形 65"/>
            <p:cNvSpPr/>
            <p:nvPr/>
          </p:nvSpPr>
          <p:spPr>
            <a:xfrm>
              <a:off x="6199542" y="1341792"/>
              <a:ext cx="1990017" cy="1990017"/>
            </a:xfrm>
            <a:prstGeom prst="roundRect">
              <a:avLst/>
            </a:prstGeom>
            <a:noFill/>
            <a:ln w="76200">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cs typeface="+mn-ea"/>
                <a:sym typeface="+mn-lt"/>
              </a:endParaRPr>
            </a:p>
          </p:txBody>
        </p:sp>
        <p:sp>
          <p:nvSpPr>
            <p:cNvPr id="10" name="圆角矩形 63"/>
            <p:cNvSpPr/>
            <p:nvPr/>
          </p:nvSpPr>
          <p:spPr>
            <a:xfrm>
              <a:off x="4002442" y="3526192"/>
              <a:ext cx="1990017" cy="1990017"/>
            </a:xfrm>
            <a:prstGeom prst="roundRect">
              <a:avLst/>
            </a:prstGeom>
            <a:noFill/>
            <a:ln w="76200">
              <a:solidFill>
                <a:schemeClr val="accent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cs typeface="+mn-ea"/>
                <a:sym typeface="+mn-lt"/>
              </a:endParaRPr>
            </a:p>
          </p:txBody>
        </p:sp>
        <p:sp>
          <p:nvSpPr>
            <p:cNvPr id="11" name="圆角矩形 61"/>
            <p:cNvSpPr/>
            <p:nvPr/>
          </p:nvSpPr>
          <p:spPr>
            <a:xfrm>
              <a:off x="6199542" y="3526192"/>
              <a:ext cx="1990017" cy="1990017"/>
            </a:xfrm>
            <a:prstGeom prst="roundRect">
              <a:avLst/>
            </a:prstGeom>
            <a:noFill/>
            <a:ln w="76200">
              <a:solidFill>
                <a:srgbClr val="02B8C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lumMod val="65000"/>
                  </a:schemeClr>
                </a:solidFill>
                <a:cs typeface="+mn-ea"/>
                <a:sym typeface="+mn-lt"/>
              </a:endParaRPr>
            </a:p>
          </p:txBody>
        </p:sp>
      </p:grpSp>
      <p:grpSp>
        <p:nvGrpSpPr>
          <p:cNvPr id="12" name="组合 11"/>
          <p:cNvGrpSpPr/>
          <p:nvPr/>
        </p:nvGrpSpPr>
        <p:grpSpPr>
          <a:xfrm>
            <a:off x="4859736" y="2856701"/>
            <a:ext cx="500870" cy="415805"/>
            <a:chOff x="3132963" y="3140191"/>
            <a:chExt cx="645573" cy="535933"/>
          </a:xfrm>
          <a:solidFill>
            <a:srgbClr val="02B8C3"/>
          </a:solidFill>
        </p:grpSpPr>
        <p:sp>
          <p:nvSpPr>
            <p:cNvPr id="13" name="Freeform 226"/>
            <p:cNvSpPr>
              <a:spLocks/>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14" name="Freeform 227"/>
            <p:cNvSpPr>
              <a:spLocks/>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15" name="Freeform 228"/>
            <p:cNvSpPr>
              <a:spLocks/>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16" name="Freeform 229"/>
            <p:cNvSpPr>
              <a:spLocks/>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17" name="Freeform 230"/>
            <p:cNvSpPr>
              <a:spLocks/>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18"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grpSp>
      <p:grpSp>
        <p:nvGrpSpPr>
          <p:cNvPr id="19" name="组合 18"/>
          <p:cNvGrpSpPr/>
          <p:nvPr/>
        </p:nvGrpSpPr>
        <p:grpSpPr>
          <a:xfrm>
            <a:off x="6813475" y="2822136"/>
            <a:ext cx="475394" cy="484920"/>
            <a:chOff x="5700126" y="3099646"/>
            <a:chExt cx="612739" cy="625016"/>
          </a:xfrm>
          <a:solidFill>
            <a:schemeClr val="accent1">
              <a:lumMod val="75000"/>
            </a:schemeClr>
          </a:solidFill>
        </p:grpSpPr>
        <p:sp>
          <p:nvSpPr>
            <p:cNvPr id="20" name="Freeform 268"/>
            <p:cNvSpPr>
              <a:spLocks/>
            </p:cNvSpPr>
            <p:nvPr/>
          </p:nvSpPr>
          <p:spPr bwMode="auto">
            <a:xfrm>
              <a:off x="6173813" y="3099646"/>
              <a:ext cx="81089" cy="89084"/>
            </a:xfrm>
            <a:custGeom>
              <a:avLst/>
              <a:gdLst>
                <a:gd name="T0" fmla="*/ 17 w 120"/>
                <a:gd name="T1" fmla="*/ 87 h 132"/>
                <a:gd name="T2" fmla="*/ 61 w 120"/>
                <a:gd name="T3" fmla="*/ 132 h 132"/>
                <a:gd name="T4" fmla="*/ 104 w 120"/>
                <a:gd name="T5" fmla="*/ 87 h 132"/>
                <a:gd name="T6" fmla="*/ 118 w 120"/>
                <a:gd name="T7" fmla="*/ 72 h 132"/>
                <a:gd name="T8" fmla="*/ 111 w 120"/>
                <a:gd name="T9" fmla="*/ 51 h 132"/>
                <a:gd name="T10" fmla="*/ 60 w 120"/>
                <a:gd name="T11" fmla="*/ 0 h 132"/>
                <a:gd name="T12" fmla="*/ 10 w 120"/>
                <a:gd name="T13" fmla="*/ 51 h 132"/>
                <a:gd name="T14" fmla="*/ 3 w 120"/>
                <a:gd name="T15" fmla="*/ 72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1" y="132"/>
                  </a:cubicBezTo>
                  <a:cubicBezTo>
                    <a:pt x="80" y="132"/>
                    <a:pt x="96" y="110"/>
                    <a:pt x="104" y="87"/>
                  </a:cubicBezTo>
                  <a:cubicBezTo>
                    <a:pt x="110" y="86"/>
                    <a:pt x="115" y="81"/>
                    <a:pt x="118" y="72"/>
                  </a:cubicBezTo>
                  <a:cubicBezTo>
                    <a:pt x="120" y="63"/>
                    <a:pt x="117" y="53"/>
                    <a:pt x="111" y="51"/>
                  </a:cubicBezTo>
                  <a:cubicBezTo>
                    <a:pt x="109" y="22"/>
                    <a:pt x="87" y="0"/>
                    <a:pt x="60" y="0"/>
                  </a:cubicBezTo>
                  <a:cubicBezTo>
                    <a:pt x="33" y="0"/>
                    <a:pt x="12" y="22"/>
                    <a:pt x="10" y="51"/>
                  </a:cubicBezTo>
                  <a:cubicBezTo>
                    <a:pt x="3" y="53"/>
                    <a:pt x="0" y="63"/>
                    <a:pt x="3" y="72"/>
                  </a:cubicBezTo>
                  <a:cubicBezTo>
                    <a:pt x="5" y="81"/>
                    <a:pt x="11" y="87"/>
                    <a:pt x="1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2" name="Freeform 269"/>
            <p:cNvSpPr>
              <a:spLocks/>
            </p:cNvSpPr>
            <p:nvPr/>
          </p:nvSpPr>
          <p:spPr bwMode="auto">
            <a:xfrm>
              <a:off x="6150115" y="3184733"/>
              <a:ext cx="128201" cy="479683"/>
            </a:xfrm>
            <a:custGeom>
              <a:avLst/>
              <a:gdLst>
                <a:gd name="T0" fmla="*/ 41 w 190"/>
                <a:gd name="T1" fmla="*/ 156 h 711"/>
                <a:gd name="T2" fmla="*/ 41 w 190"/>
                <a:gd name="T3" fmla="*/ 711 h 711"/>
                <a:gd name="T4" fmla="*/ 150 w 190"/>
                <a:gd name="T5" fmla="*/ 711 h 711"/>
                <a:gd name="T6" fmla="*/ 150 w 190"/>
                <a:gd name="T7" fmla="*/ 156 h 711"/>
                <a:gd name="T8" fmla="*/ 189 w 190"/>
                <a:gd name="T9" fmla="*/ 144 h 711"/>
                <a:gd name="T10" fmla="*/ 190 w 190"/>
                <a:gd name="T11" fmla="*/ 144 h 711"/>
                <a:gd name="T12" fmla="*/ 189 w 190"/>
                <a:gd name="T13" fmla="*/ 45 h 711"/>
                <a:gd name="T14" fmla="*/ 147 w 190"/>
                <a:gd name="T15" fmla="*/ 0 h 711"/>
                <a:gd name="T16" fmla="*/ 106 w 190"/>
                <a:gd name="T17" fmla="*/ 68 h 711"/>
                <a:gd name="T18" fmla="*/ 101 w 190"/>
                <a:gd name="T19" fmla="*/ 37 h 711"/>
                <a:gd name="T20" fmla="*/ 107 w 190"/>
                <a:gd name="T21" fmla="*/ 27 h 711"/>
                <a:gd name="T22" fmla="*/ 95 w 190"/>
                <a:gd name="T23" fmla="*/ 16 h 711"/>
                <a:gd name="T24" fmla="*/ 83 w 190"/>
                <a:gd name="T25" fmla="*/ 27 h 711"/>
                <a:gd name="T26" fmla="*/ 89 w 190"/>
                <a:gd name="T27" fmla="*/ 37 h 711"/>
                <a:gd name="T28" fmla="*/ 84 w 190"/>
                <a:gd name="T29" fmla="*/ 68 h 711"/>
                <a:gd name="T30" fmla="*/ 44 w 190"/>
                <a:gd name="T31" fmla="*/ 0 h 711"/>
                <a:gd name="T32" fmla="*/ 1 w 190"/>
                <a:gd name="T33" fmla="*/ 45 h 711"/>
                <a:gd name="T34" fmla="*/ 0 w 190"/>
                <a:gd name="T35" fmla="*/ 45 h 711"/>
                <a:gd name="T36" fmla="*/ 0 w 190"/>
                <a:gd name="T37" fmla="*/ 144 h 711"/>
                <a:gd name="T38" fmla="*/ 1 w 190"/>
                <a:gd name="T39" fmla="*/ 144 h 711"/>
                <a:gd name="T40" fmla="*/ 41 w 190"/>
                <a:gd name="T41" fmla="*/ 156 h 7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0" h="711">
                  <a:moveTo>
                    <a:pt x="41" y="156"/>
                  </a:moveTo>
                  <a:cubicBezTo>
                    <a:pt x="41" y="711"/>
                    <a:pt x="41" y="711"/>
                    <a:pt x="41" y="711"/>
                  </a:cubicBezTo>
                  <a:cubicBezTo>
                    <a:pt x="150" y="711"/>
                    <a:pt x="150" y="711"/>
                    <a:pt x="150" y="711"/>
                  </a:cubicBezTo>
                  <a:cubicBezTo>
                    <a:pt x="150" y="156"/>
                    <a:pt x="150" y="156"/>
                    <a:pt x="150" y="156"/>
                  </a:cubicBezTo>
                  <a:cubicBezTo>
                    <a:pt x="172" y="153"/>
                    <a:pt x="187" y="149"/>
                    <a:pt x="189" y="144"/>
                  </a:cubicBezTo>
                  <a:cubicBezTo>
                    <a:pt x="190" y="144"/>
                    <a:pt x="190" y="144"/>
                    <a:pt x="190" y="144"/>
                  </a:cubicBezTo>
                  <a:cubicBezTo>
                    <a:pt x="189" y="45"/>
                    <a:pt x="189" y="45"/>
                    <a:pt x="189" y="45"/>
                  </a:cubicBezTo>
                  <a:cubicBezTo>
                    <a:pt x="186" y="26"/>
                    <a:pt x="170" y="10"/>
                    <a:pt x="147" y="0"/>
                  </a:cubicBezTo>
                  <a:cubicBezTo>
                    <a:pt x="106" y="68"/>
                    <a:pt x="106" y="68"/>
                    <a:pt x="106" y="68"/>
                  </a:cubicBezTo>
                  <a:cubicBezTo>
                    <a:pt x="101" y="37"/>
                    <a:pt x="101" y="37"/>
                    <a:pt x="101" y="37"/>
                  </a:cubicBezTo>
                  <a:cubicBezTo>
                    <a:pt x="104" y="35"/>
                    <a:pt x="107" y="32"/>
                    <a:pt x="107" y="27"/>
                  </a:cubicBezTo>
                  <a:cubicBezTo>
                    <a:pt x="107" y="21"/>
                    <a:pt x="101" y="16"/>
                    <a:pt x="95" y="16"/>
                  </a:cubicBezTo>
                  <a:cubicBezTo>
                    <a:pt x="89" y="16"/>
                    <a:pt x="83" y="21"/>
                    <a:pt x="83" y="27"/>
                  </a:cubicBezTo>
                  <a:cubicBezTo>
                    <a:pt x="83" y="32"/>
                    <a:pt x="86" y="35"/>
                    <a:pt x="89" y="37"/>
                  </a:cubicBezTo>
                  <a:cubicBezTo>
                    <a:pt x="84" y="68"/>
                    <a:pt x="84" y="68"/>
                    <a:pt x="84" y="68"/>
                  </a:cubicBezTo>
                  <a:cubicBezTo>
                    <a:pt x="44" y="0"/>
                    <a:pt x="44" y="0"/>
                    <a:pt x="44" y="0"/>
                  </a:cubicBezTo>
                  <a:cubicBezTo>
                    <a:pt x="21" y="10"/>
                    <a:pt x="5" y="26"/>
                    <a:pt x="1" y="45"/>
                  </a:cubicBezTo>
                  <a:cubicBezTo>
                    <a:pt x="0" y="45"/>
                    <a:pt x="0" y="45"/>
                    <a:pt x="0" y="45"/>
                  </a:cubicBezTo>
                  <a:cubicBezTo>
                    <a:pt x="0" y="144"/>
                    <a:pt x="0" y="144"/>
                    <a:pt x="0" y="144"/>
                  </a:cubicBezTo>
                  <a:cubicBezTo>
                    <a:pt x="1" y="144"/>
                    <a:pt x="1" y="144"/>
                    <a:pt x="1" y="144"/>
                  </a:cubicBezTo>
                  <a:cubicBezTo>
                    <a:pt x="4" y="149"/>
                    <a:pt x="19" y="153"/>
                    <a:pt x="41"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3" name="Freeform 270"/>
            <p:cNvSpPr>
              <a:spLocks/>
            </p:cNvSpPr>
            <p:nvPr/>
          </p:nvSpPr>
          <p:spPr bwMode="auto">
            <a:xfrm>
              <a:off x="6051037" y="3188159"/>
              <a:ext cx="80804" cy="89084"/>
            </a:xfrm>
            <a:custGeom>
              <a:avLst/>
              <a:gdLst>
                <a:gd name="T0" fmla="*/ 16 w 120"/>
                <a:gd name="T1" fmla="*/ 87 h 132"/>
                <a:gd name="T2" fmla="*/ 61 w 120"/>
                <a:gd name="T3" fmla="*/ 132 h 132"/>
                <a:gd name="T4" fmla="*/ 104 w 120"/>
                <a:gd name="T5" fmla="*/ 87 h 132"/>
                <a:gd name="T6" fmla="*/ 117 w 120"/>
                <a:gd name="T7" fmla="*/ 73 h 132"/>
                <a:gd name="T8" fmla="*/ 110 w 120"/>
                <a:gd name="T9" fmla="*/ 51 h 132"/>
                <a:gd name="T10" fmla="*/ 60 w 120"/>
                <a:gd name="T11" fmla="*/ 0 h 132"/>
                <a:gd name="T12" fmla="*/ 10 w 120"/>
                <a:gd name="T13" fmla="*/ 51 h 132"/>
                <a:gd name="T14" fmla="*/ 3 w 120"/>
                <a:gd name="T15" fmla="*/ 73 h 132"/>
                <a:gd name="T16" fmla="*/ 16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6" y="87"/>
                  </a:moveTo>
                  <a:cubicBezTo>
                    <a:pt x="26" y="110"/>
                    <a:pt x="42" y="132"/>
                    <a:pt x="61" y="132"/>
                  </a:cubicBezTo>
                  <a:cubicBezTo>
                    <a:pt x="80" y="132"/>
                    <a:pt x="96" y="110"/>
                    <a:pt x="104" y="87"/>
                  </a:cubicBezTo>
                  <a:cubicBezTo>
                    <a:pt x="110" y="87"/>
                    <a:pt x="115" y="81"/>
                    <a:pt x="117" y="73"/>
                  </a:cubicBezTo>
                  <a:cubicBezTo>
                    <a:pt x="120" y="63"/>
                    <a:pt x="117" y="53"/>
                    <a:pt x="110" y="51"/>
                  </a:cubicBezTo>
                  <a:cubicBezTo>
                    <a:pt x="109" y="23"/>
                    <a:pt x="87" y="0"/>
                    <a:pt x="60" y="0"/>
                  </a:cubicBezTo>
                  <a:cubicBezTo>
                    <a:pt x="33" y="0"/>
                    <a:pt x="11" y="23"/>
                    <a:pt x="10" y="51"/>
                  </a:cubicBezTo>
                  <a:cubicBezTo>
                    <a:pt x="3" y="53"/>
                    <a:pt x="0" y="63"/>
                    <a:pt x="3" y="73"/>
                  </a:cubicBezTo>
                  <a:cubicBezTo>
                    <a:pt x="5" y="81"/>
                    <a:pt x="11" y="87"/>
                    <a:pt x="16"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4" name="Freeform 271"/>
            <p:cNvSpPr>
              <a:spLocks/>
            </p:cNvSpPr>
            <p:nvPr/>
          </p:nvSpPr>
          <p:spPr bwMode="auto">
            <a:xfrm>
              <a:off x="6027338" y="3273246"/>
              <a:ext cx="128201" cy="391170"/>
            </a:xfrm>
            <a:custGeom>
              <a:avLst/>
              <a:gdLst>
                <a:gd name="T0" fmla="*/ 49 w 190"/>
                <a:gd name="T1" fmla="*/ 157 h 580"/>
                <a:gd name="T2" fmla="*/ 39 w 190"/>
                <a:gd name="T3" fmla="*/ 157 h 580"/>
                <a:gd name="T4" fmla="*/ 39 w 190"/>
                <a:gd name="T5" fmla="*/ 580 h 580"/>
                <a:gd name="T6" fmla="*/ 148 w 190"/>
                <a:gd name="T7" fmla="*/ 580 h 580"/>
                <a:gd name="T8" fmla="*/ 148 w 190"/>
                <a:gd name="T9" fmla="*/ 157 h 580"/>
                <a:gd name="T10" fmla="*/ 141 w 190"/>
                <a:gd name="T11" fmla="*/ 157 h 580"/>
                <a:gd name="T12" fmla="*/ 189 w 190"/>
                <a:gd name="T13" fmla="*/ 145 h 580"/>
                <a:gd name="T14" fmla="*/ 190 w 190"/>
                <a:gd name="T15" fmla="*/ 145 h 580"/>
                <a:gd name="T16" fmla="*/ 189 w 190"/>
                <a:gd name="T17" fmla="*/ 45 h 580"/>
                <a:gd name="T18" fmla="*/ 146 w 190"/>
                <a:gd name="T19" fmla="*/ 0 h 580"/>
                <a:gd name="T20" fmla="*/ 106 w 190"/>
                <a:gd name="T21" fmla="*/ 68 h 580"/>
                <a:gd name="T22" fmla="*/ 101 w 190"/>
                <a:gd name="T23" fmla="*/ 38 h 580"/>
                <a:gd name="T24" fmla="*/ 106 w 190"/>
                <a:gd name="T25" fmla="*/ 28 h 580"/>
                <a:gd name="T26" fmla="*/ 95 w 190"/>
                <a:gd name="T27" fmla="*/ 16 h 580"/>
                <a:gd name="T28" fmla="*/ 83 w 190"/>
                <a:gd name="T29" fmla="*/ 28 h 580"/>
                <a:gd name="T30" fmla="*/ 89 w 190"/>
                <a:gd name="T31" fmla="*/ 38 h 580"/>
                <a:gd name="T32" fmla="*/ 84 w 190"/>
                <a:gd name="T33" fmla="*/ 68 h 580"/>
                <a:gd name="T34" fmla="*/ 43 w 190"/>
                <a:gd name="T35" fmla="*/ 0 h 580"/>
                <a:gd name="T36" fmla="*/ 1 w 190"/>
                <a:gd name="T37" fmla="*/ 45 h 580"/>
                <a:gd name="T38" fmla="*/ 0 w 190"/>
                <a:gd name="T39" fmla="*/ 45 h 580"/>
                <a:gd name="T40" fmla="*/ 0 w 190"/>
                <a:gd name="T41" fmla="*/ 145 h 580"/>
                <a:gd name="T42" fmla="*/ 1 w 190"/>
                <a:gd name="T43" fmla="*/ 145 h 580"/>
                <a:gd name="T44" fmla="*/ 49 w 190"/>
                <a:gd name="T45" fmla="*/ 157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0" h="580">
                  <a:moveTo>
                    <a:pt x="49" y="157"/>
                  </a:moveTo>
                  <a:cubicBezTo>
                    <a:pt x="39" y="157"/>
                    <a:pt x="39" y="157"/>
                    <a:pt x="39" y="157"/>
                  </a:cubicBezTo>
                  <a:cubicBezTo>
                    <a:pt x="39" y="580"/>
                    <a:pt x="39" y="580"/>
                    <a:pt x="39" y="580"/>
                  </a:cubicBezTo>
                  <a:cubicBezTo>
                    <a:pt x="148" y="580"/>
                    <a:pt x="148" y="580"/>
                    <a:pt x="148" y="580"/>
                  </a:cubicBezTo>
                  <a:cubicBezTo>
                    <a:pt x="148" y="157"/>
                    <a:pt x="148" y="157"/>
                    <a:pt x="148" y="157"/>
                  </a:cubicBezTo>
                  <a:cubicBezTo>
                    <a:pt x="141" y="157"/>
                    <a:pt x="141" y="157"/>
                    <a:pt x="141" y="157"/>
                  </a:cubicBezTo>
                  <a:cubicBezTo>
                    <a:pt x="168" y="155"/>
                    <a:pt x="186" y="150"/>
                    <a:pt x="189" y="145"/>
                  </a:cubicBezTo>
                  <a:cubicBezTo>
                    <a:pt x="190" y="145"/>
                    <a:pt x="190" y="145"/>
                    <a:pt x="190" y="145"/>
                  </a:cubicBezTo>
                  <a:cubicBezTo>
                    <a:pt x="189" y="45"/>
                    <a:pt x="189" y="45"/>
                    <a:pt x="189" y="45"/>
                  </a:cubicBezTo>
                  <a:cubicBezTo>
                    <a:pt x="185" y="26"/>
                    <a:pt x="169" y="10"/>
                    <a:pt x="146" y="0"/>
                  </a:cubicBezTo>
                  <a:cubicBezTo>
                    <a:pt x="106" y="68"/>
                    <a:pt x="106" y="68"/>
                    <a:pt x="106" y="68"/>
                  </a:cubicBezTo>
                  <a:cubicBezTo>
                    <a:pt x="101" y="38"/>
                    <a:pt x="101" y="38"/>
                    <a:pt x="101" y="38"/>
                  </a:cubicBezTo>
                  <a:cubicBezTo>
                    <a:pt x="104" y="36"/>
                    <a:pt x="106" y="32"/>
                    <a:pt x="106" y="28"/>
                  </a:cubicBezTo>
                  <a:cubicBezTo>
                    <a:pt x="106" y="21"/>
                    <a:pt x="101" y="16"/>
                    <a:pt x="95" y="16"/>
                  </a:cubicBezTo>
                  <a:cubicBezTo>
                    <a:pt x="88" y="16"/>
                    <a:pt x="83" y="21"/>
                    <a:pt x="83" y="28"/>
                  </a:cubicBezTo>
                  <a:cubicBezTo>
                    <a:pt x="83" y="32"/>
                    <a:pt x="85" y="36"/>
                    <a:pt x="89" y="38"/>
                  </a:cubicBezTo>
                  <a:cubicBezTo>
                    <a:pt x="84" y="68"/>
                    <a:pt x="84" y="68"/>
                    <a:pt x="84" y="68"/>
                  </a:cubicBezTo>
                  <a:cubicBezTo>
                    <a:pt x="43" y="0"/>
                    <a:pt x="43" y="0"/>
                    <a:pt x="43" y="0"/>
                  </a:cubicBezTo>
                  <a:cubicBezTo>
                    <a:pt x="20" y="10"/>
                    <a:pt x="4" y="26"/>
                    <a:pt x="1" y="45"/>
                  </a:cubicBezTo>
                  <a:cubicBezTo>
                    <a:pt x="0" y="45"/>
                    <a:pt x="0" y="45"/>
                    <a:pt x="0" y="45"/>
                  </a:cubicBezTo>
                  <a:cubicBezTo>
                    <a:pt x="0" y="145"/>
                    <a:pt x="0" y="145"/>
                    <a:pt x="0" y="145"/>
                  </a:cubicBezTo>
                  <a:cubicBezTo>
                    <a:pt x="1" y="145"/>
                    <a:pt x="1" y="145"/>
                    <a:pt x="1" y="145"/>
                  </a:cubicBezTo>
                  <a:cubicBezTo>
                    <a:pt x="4" y="150"/>
                    <a:pt x="22" y="155"/>
                    <a:pt x="49"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5" name="Freeform 272"/>
            <p:cNvSpPr>
              <a:spLocks/>
            </p:cNvSpPr>
            <p:nvPr/>
          </p:nvSpPr>
          <p:spPr bwMode="auto">
            <a:xfrm>
              <a:off x="5913414" y="3249548"/>
              <a:ext cx="80804" cy="89084"/>
            </a:xfrm>
            <a:custGeom>
              <a:avLst/>
              <a:gdLst>
                <a:gd name="T0" fmla="*/ 17 w 120"/>
                <a:gd name="T1" fmla="*/ 87 h 132"/>
                <a:gd name="T2" fmla="*/ 62 w 120"/>
                <a:gd name="T3" fmla="*/ 132 h 132"/>
                <a:gd name="T4" fmla="*/ 105 w 120"/>
                <a:gd name="T5" fmla="*/ 87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7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7"/>
                  </a:moveTo>
                  <a:cubicBezTo>
                    <a:pt x="26" y="110"/>
                    <a:pt x="43" y="132"/>
                    <a:pt x="62" y="132"/>
                  </a:cubicBezTo>
                  <a:cubicBezTo>
                    <a:pt x="80" y="132"/>
                    <a:pt x="96" y="110"/>
                    <a:pt x="105" y="87"/>
                  </a:cubicBezTo>
                  <a:cubicBezTo>
                    <a:pt x="110" y="87"/>
                    <a:pt x="116" y="81"/>
                    <a:pt x="118" y="73"/>
                  </a:cubicBezTo>
                  <a:cubicBezTo>
                    <a:pt x="120" y="63"/>
                    <a:pt x="117" y="53"/>
                    <a:pt x="111" y="51"/>
                  </a:cubicBezTo>
                  <a:cubicBezTo>
                    <a:pt x="109" y="23"/>
                    <a:pt x="87" y="0"/>
                    <a:pt x="60" y="0"/>
                  </a:cubicBezTo>
                  <a:cubicBezTo>
                    <a:pt x="34" y="0"/>
                    <a:pt x="12" y="23"/>
                    <a:pt x="10" y="51"/>
                  </a:cubicBezTo>
                  <a:cubicBezTo>
                    <a:pt x="4" y="53"/>
                    <a:pt x="0" y="63"/>
                    <a:pt x="3" y="73"/>
                  </a:cubicBezTo>
                  <a:cubicBezTo>
                    <a:pt x="5" y="81"/>
                    <a:pt x="11" y="87"/>
                    <a:pt x="17" y="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6" name="Freeform 273"/>
            <p:cNvSpPr>
              <a:spLocks/>
            </p:cNvSpPr>
            <p:nvPr/>
          </p:nvSpPr>
          <p:spPr bwMode="auto">
            <a:xfrm>
              <a:off x="5890572" y="3334634"/>
              <a:ext cx="127345" cy="329782"/>
            </a:xfrm>
            <a:custGeom>
              <a:avLst/>
              <a:gdLst>
                <a:gd name="T0" fmla="*/ 46 w 189"/>
                <a:gd name="T1" fmla="*/ 157 h 489"/>
                <a:gd name="T2" fmla="*/ 46 w 189"/>
                <a:gd name="T3" fmla="*/ 489 h 489"/>
                <a:gd name="T4" fmla="*/ 154 w 189"/>
                <a:gd name="T5" fmla="*/ 489 h 489"/>
                <a:gd name="T6" fmla="*/ 154 w 189"/>
                <a:gd name="T7" fmla="*/ 156 h 489"/>
                <a:gd name="T8" fmla="*/ 189 w 189"/>
                <a:gd name="T9" fmla="*/ 145 h 489"/>
                <a:gd name="T10" fmla="*/ 189 w 189"/>
                <a:gd name="T11" fmla="*/ 145 h 489"/>
                <a:gd name="T12" fmla="*/ 188 w 189"/>
                <a:gd name="T13" fmla="*/ 45 h 489"/>
                <a:gd name="T14" fmla="*/ 146 w 189"/>
                <a:gd name="T15" fmla="*/ 0 h 489"/>
                <a:gd name="T16" fmla="*/ 105 w 189"/>
                <a:gd name="T17" fmla="*/ 68 h 489"/>
                <a:gd name="T18" fmla="*/ 100 w 189"/>
                <a:gd name="T19" fmla="*/ 38 h 489"/>
                <a:gd name="T20" fmla="*/ 106 w 189"/>
                <a:gd name="T21" fmla="*/ 28 h 489"/>
                <a:gd name="T22" fmla="*/ 94 w 189"/>
                <a:gd name="T23" fmla="*/ 16 h 489"/>
                <a:gd name="T24" fmla="*/ 82 w 189"/>
                <a:gd name="T25" fmla="*/ 28 h 489"/>
                <a:gd name="T26" fmla="*/ 88 w 189"/>
                <a:gd name="T27" fmla="*/ 38 h 489"/>
                <a:gd name="T28" fmla="*/ 83 w 189"/>
                <a:gd name="T29" fmla="*/ 68 h 489"/>
                <a:gd name="T30" fmla="*/ 43 w 189"/>
                <a:gd name="T31" fmla="*/ 0 h 489"/>
                <a:gd name="T32" fmla="*/ 0 w 189"/>
                <a:gd name="T33" fmla="*/ 45 h 489"/>
                <a:gd name="T34" fmla="*/ 0 w 189"/>
                <a:gd name="T35" fmla="*/ 45 h 489"/>
                <a:gd name="T36" fmla="*/ 0 w 189"/>
                <a:gd name="T37" fmla="*/ 145 h 489"/>
                <a:gd name="T38" fmla="*/ 0 w 189"/>
                <a:gd name="T39" fmla="*/ 145 h 489"/>
                <a:gd name="T40" fmla="*/ 46 w 189"/>
                <a:gd name="T41" fmla="*/ 157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9" h="489">
                  <a:moveTo>
                    <a:pt x="46" y="157"/>
                  </a:moveTo>
                  <a:cubicBezTo>
                    <a:pt x="46" y="489"/>
                    <a:pt x="46" y="489"/>
                    <a:pt x="46" y="489"/>
                  </a:cubicBezTo>
                  <a:cubicBezTo>
                    <a:pt x="154" y="489"/>
                    <a:pt x="154" y="489"/>
                    <a:pt x="154" y="489"/>
                  </a:cubicBezTo>
                  <a:cubicBezTo>
                    <a:pt x="154" y="156"/>
                    <a:pt x="154" y="156"/>
                    <a:pt x="154" y="156"/>
                  </a:cubicBezTo>
                  <a:cubicBezTo>
                    <a:pt x="173" y="153"/>
                    <a:pt x="186" y="149"/>
                    <a:pt x="189" y="145"/>
                  </a:cubicBezTo>
                  <a:cubicBezTo>
                    <a:pt x="189" y="145"/>
                    <a:pt x="189" y="145"/>
                    <a:pt x="189" y="145"/>
                  </a:cubicBezTo>
                  <a:cubicBezTo>
                    <a:pt x="188" y="45"/>
                    <a:pt x="188" y="45"/>
                    <a:pt x="188" y="45"/>
                  </a:cubicBezTo>
                  <a:cubicBezTo>
                    <a:pt x="185" y="26"/>
                    <a:pt x="169" y="10"/>
                    <a:pt x="146" y="0"/>
                  </a:cubicBezTo>
                  <a:cubicBezTo>
                    <a:pt x="105" y="68"/>
                    <a:pt x="105" y="68"/>
                    <a:pt x="105" y="68"/>
                  </a:cubicBezTo>
                  <a:cubicBezTo>
                    <a:pt x="100" y="38"/>
                    <a:pt x="100" y="38"/>
                    <a:pt x="100" y="38"/>
                  </a:cubicBezTo>
                  <a:cubicBezTo>
                    <a:pt x="104" y="36"/>
                    <a:pt x="106" y="32"/>
                    <a:pt x="106" y="28"/>
                  </a:cubicBezTo>
                  <a:cubicBezTo>
                    <a:pt x="106" y="21"/>
                    <a:pt x="101" y="16"/>
                    <a:pt x="94" y="16"/>
                  </a:cubicBezTo>
                  <a:cubicBezTo>
                    <a:pt x="88" y="16"/>
                    <a:pt x="82" y="21"/>
                    <a:pt x="82" y="28"/>
                  </a:cubicBezTo>
                  <a:cubicBezTo>
                    <a:pt x="82" y="32"/>
                    <a:pt x="85" y="36"/>
                    <a:pt x="88" y="38"/>
                  </a:cubicBezTo>
                  <a:cubicBezTo>
                    <a:pt x="83" y="68"/>
                    <a:pt x="83" y="68"/>
                    <a:pt x="83" y="68"/>
                  </a:cubicBezTo>
                  <a:cubicBezTo>
                    <a:pt x="43" y="0"/>
                    <a:pt x="43" y="0"/>
                    <a:pt x="43" y="0"/>
                  </a:cubicBezTo>
                  <a:cubicBezTo>
                    <a:pt x="20" y="10"/>
                    <a:pt x="4" y="26"/>
                    <a:pt x="0" y="45"/>
                  </a:cubicBezTo>
                  <a:cubicBezTo>
                    <a:pt x="0" y="45"/>
                    <a:pt x="0" y="45"/>
                    <a:pt x="0" y="45"/>
                  </a:cubicBezTo>
                  <a:cubicBezTo>
                    <a:pt x="0" y="145"/>
                    <a:pt x="0" y="145"/>
                    <a:pt x="0" y="145"/>
                  </a:cubicBezTo>
                  <a:cubicBezTo>
                    <a:pt x="0" y="145"/>
                    <a:pt x="0" y="145"/>
                    <a:pt x="0" y="145"/>
                  </a:cubicBezTo>
                  <a:cubicBezTo>
                    <a:pt x="3" y="150"/>
                    <a:pt x="21" y="154"/>
                    <a:pt x="46" y="1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7" name="Freeform 274"/>
            <p:cNvSpPr>
              <a:spLocks/>
            </p:cNvSpPr>
            <p:nvPr/>
          </p:nvSpPr>
          <p:spPr bwMode="auto">
            <a:xfrm>
              <a:off x="5786640" y="3363472"/>
              <a:ext cx="80804" cy="89084"/>
            </a:xfrm>
            <a:custGeom>
              <a:avLst/>
              <a:gdLst>
                <a:gd name="T0" fmla="*/ 17 w 120"/>
                <a:gd name="T1" fmla="*/ 88 h 132"/>
                <a:gd name="T2" fmla="*/ 62 w 120"/>
                <a:gd name="T3" fmla="*/ 132 h 132"/>
                <a:gd name="T4" fmla="*/ 104 w 120"/>
                <a:gd name="T5" fmla="*/ 88 h 132"/>
                <a:gd name="T6" fmla="*/ 118 w 120"/>
                <a:gd name="T7" fmla="*/ 73 h 132"/>
                <a:gd name="T8" fmla="*/ 111 w 120"/>
                <a:gd name="T9" fmla="*/ 51 h 132"/>
                <a:gd name="T10" fmla="*/ 60 w 120"/>
                <a:gd name="T11" fmla="*/ 0 h 132"/>
                <a:gd name="T12" fmla="*/ 10 w 120"/>
                <a:gd name="T13" fmla="*/ 51 h 132"/>
                <a:gd name="T14" fmla="*/ 3 w 120"/>
                <a:gd name="T15" fmla="*/ 73 h 132"/>
                <a:gd name="T16" fmla="*/ 17 w 120"/>
                <a:gd name="T17" fmla="*/ 8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0" h="132">
                  <a:moveTo>
                    <a:pt x="17" y="88"/>
                  </a:moveTo>
                  <a:cubicBezTo>
                    <a:pt x="26" y="111"/>
                    <a:pt x="43" y="132"/>
                    <a:pt x="62" y="132"/>
                  </a:cubicBezTo>
                  <a:cubicBezTo>
                    <a:pt x="80" y="132"/>
                    <a:pt x="96" y="111"/>
                    <a:pt x="104" y="88"/>
                  </a:cubicBezTo>
                  <a:cubicBezTo>
                    <a:pt x="110" y="87"/>
                    <a:pt x="116" y="81"/>
                    <a:pt x="118" y="73"/>
                  </a:cubicBezTo>
                  <a:cubicBezTo>
                    <a:pt x="120" y="63"/>
                    <a:pt x="117" y="54"/>
                    <a:pt x="111" y="51"/>
                  </a:cubicBezTo>
                  <a:cubicBezTo>
                    <a:pt x="109" y="23"/>
                    <a:pt x="87" y="0"/>
                    <a:pt x="60" y="0"/>
                  </a:cubicBezTo>
                  <a:cubicBezTo>
                    <a:pt x="33" y="0"/>
                    <a:pt x="12" y="23"/>
                    <a:pt x="10" y="51"/>
                  </a:cubicBezTo>
                  <a:cubicBezTo>
                    <a:pt x="4" y="54"/>
                    <a:pt x="0" y="63"/>
                    <a:pt x="3" y="73"/>
                  </a:cubicBezTo>
                  <a:cubicBezTo>
                    <a:pt x="5" y="82"/>
                    <a:pt x="11" y="87"/>
                    <a:pt x="17"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8" name="Freeform 275"/>
            <p:cNvSpPr>
              <a:spLocks/>
            </p:cNvSpPr>
            <p:nvPr/>
          </p:nvSpPr>
          <p:spPr bwMode="auto">
            <a:xfrm>
              <a:off x="5763513" y="3448559"/>
              <a:ext cx="127630" cy="215858"/>
            </a:xfrm>
            <a:custGeom>
              <a:avLst/>
              <a:gdLst>
                <a:gd name="T0" fmla="*/ 0 w 189"/>
                <a:gd name="T1" fmla="*/ 45 h 320"/>
                <a:gd name="T2" fmla="*/ 0 w 189"/>
                <a:gd name="T3" fmla="*/ 145 h 320"/>
                <a:gd name="T4" fmla="*/ 0 w 189"/>
                <a:gd name="T5" fmla="*/ 145 h 320"/>
                <a:gd name="T6" fmla="*/ 43 w 189"/>
                <a:gd name="T7" fmla="*/ 157 h 320"/>
                <a:gd name="T8" fmla="*/ 43 w 189"/>
                <a:gd name="T9" fmla="*/ 320 h 320"/>
                <a:gd name="T10" fmla="*/ 152 w 189"/>
                <a:gd name="T11" fmla="*/ 320 h 320"/>
                <a:gd name="T12" fmla="*/ 152 w 189"/>
                <a:gd name="T13" fmla="*/ 156 h 320"/>
                <a:gd name="T14" fmla="*/ 189 w 189"/>
                <a:gd name="T15" fmla="*/ 145 h 320"/>
                <a:gd name="T16" fmla="*/ 189 w 189"/>
                <a:gd name="T17" fmla="*/ 145 h 320"/>
                <a:gd name="T18" fmla="*/ 188 w 189"/>
                <a:gd name="T19" fmla="*/ 45 h 320"/>
                <a:gd name="T20" fmla="*/ 146 w 189"/>
                <a:gd name="T21" fmla="*/ 0 h 320"/>
                <a:gd name="T22" fmla="*/ 105 w 189"/>
                <a:gd name="T23" fmla="*/ 69 h 320"/>
                <a:gd name="T24" fmla="*/ 100 w 189"/>
                <a:gd name="T25" fmla="*/ 38 h 320"/>
                <a:gd name="T26" fmla="*/ 106 w 189"/>
                <a:gd name="T27" fmla="*/ 28 h 320"/>
                <a:gd name="T28" fmla="*/ 94 w 189"/>
                <a:gd name="T29" fmla="*/ 16 h 320"/>
                <a:gd name="T30" fmla="*/ 82 w 189"/>
                <a:gd name="T31" fmla="*/ 28 h 320"/>
                <a:gd name="T32" fmla="*/ 88 w 189"/>
                <a:gd name="T33" fmla="*/ 38 h 320"/>
                <a:gd name="T34" fmla="*/ 83 w 189"/>
                <a:gd name="T35" fmla="*/ 68 h 320"/>
                <a:gd name="T36" fmla="*/ 43 w 189"/>
                <a:gd name="T37" fmla="*/ 0 h 320"/>
                <a:gd name="T38" fmla="*/ 0 w 189"/>
                <a:gd name="T39" fmla="*/ 45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9" h="320">
                  <a:moveTo>
                    <a:pt x="0" y="45"/>
                  </a:moveTo>
                  <a:cubicBezTo>
                    <a:pt x="0" y="145"/>
                    <a:pt x="0" y="145"/>
                    <a:pt x="0" y="145"/>
                  </a:cubicBezTo>
                  <a:cubicBezTo>
                    <a:pt x="0" y="145"/>
                    <a:pt x="0" y="145"/>
                    <a:pt x="0" y="145"/>
                  </a:cubicBezTo>
                  <a:cubicBezTo>
                    <a:pt x="3" y="150"/>
                    <a:pt x="19" y="154"/>
                    <a:pt x="43" y="157"/>
                  </a:cubicBezTo>
                  <a:cubicBezTo>
                    <a:pt x="43" y="320"/>
                    <a:pt x="43" y="320"/>
                    <a:pt x="43" y="320"/>
                  </a:cubicBezTo>
                  <a:cubicBezTo>
                    <a:pt x="152" y="320"/>
                    <a:pt x="152" y="320"/>
                    <a:pt x="152" y="320"/>
                  </a:cubicBezTo>
                  <a:cubicBezTo>
                    <a:pt x="152" y="156"/>
                    <a:pt x="152" y="156"/>
                    <a:pt x="152" y="156"/>
                  </a:cubicBezTo>
                  <a:cubicBezTo>
                    <a:pt x="172" y="154"/>
                    <a:pt x="186" y="150"/>
                    <a:pt x="189" y="145"/>
                  </a:cubicBezTo>
                  <a:cubicBezTo>
                    <a:pt x="189" y="145"/>
                    <a:pt x="189" y="145"/>
                    <a:pt x="189" y="145"/>
                  </a:cubicBezTo>
                  <a:cubicBezTo>
                    <a:pt x="188" y="45"/>
                    <a:pt x="188" y="45"/>
                    <a:pt x="188" y="45"/>
                  </a:cubicBezTo>
                  <a:cubicBezTo>
                    <a:pt x="185" y="26"/>
                    <a:pt x="169" y="10"/>
                    <a:pt x="146" y="0"/>
                  </a:cubicBezTo>
                  <a:cubicBezTo>
                    <a:pt x="105" y="69"/>
                    <a:pt x="105" y="69"/>
                    <a:pt x="105" y="69"/>
                  </a:cubicBezTo>
                  <a:cubicBezTo>
                    <a:pt x="100" y="38"/>
                    <a:pt x="100" y="38"/>
                    <a:pt x="100" y="38"/>
                  </a:cubicBezTo>
                  <a:cubicBezTo>
                    <a:pt x="104" y="36"/>
                    <a:pt x="106" y="32"/>
                    <a:pt x="106" y="28"/>
                  </a:cubicBezTo>
                  <a:cubicBezTo>
                    <a:pt x="106" y="22"/>
                    <a:pt x="101" y="16"/>
                    <a:pt x="94" y="16"/>
                  </a:cubicBezTo>
                  <a:cubicBezTo>
                    <a:pt x="88" y="16"/>
                    <a:pt x="82" y="22"/>
                    <a:pt x="82" y="28"/>
                  </a:cubicBezTo>
                  <a:cubicBezTo>
                    <a:pt x="82" y="32"/>
                    <a:pt x="85" y="36"/>
                    <a:pt x="88" y="38"/>
                  </a:cubicBezTo>
                  <a:cubicBezTo>
                    <a:pt x="83" y="68"/>
                    <a:pt x="83" y="68"/>
                    <a:pt x="83" y="68"/>
                  </a:cubicBezTo>
                  <a:cubicBezTo>
                    <a:pt x="43" y="0"/>
                    <a:pt x="43" y="0"/>
                    <a:pt x="43" y="0"/>
                  </a:cubicBezTo>
                  <a:cubicBezTo>
                    <a:pt x="20" y="10"/>
                    <a:pt x="4" y="26"/>
                    <a:pt x="0" y="4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29" name="Freeform 276"/>
            <p:cNvSpPr>
              <a:spLocks/>
            </p:cNvSpPr>
            <p:nvPr/>
          </p:nvSpPr>
          <p:spPr bwMode="auto">
            <a:xfrm>
              <a:off x="5700126" y="3151041"/>
              <a:ext cx="612739" cy="573621"/>
            </a:xfrm>
            <a:custGeom>
              <a:avLst/>
              <a:gdLst>
                <a:gd name="T0" fmla="*/ 875 w 908"/>
                <a:gd name="T1" fmla="*/ 762 h 850"/>
                <a:gd name="T2" fmla="*/ 843 w 908"/>
                <a:gd name="T3" fmla="*/ 787 h 850"/>
                <a:gd name="T4" fmla="*/ 72 w 908"/>
                <a:gd name="T5" fmla="*/ 787 h 850"/>
                <a:gd name="T6" fmla="*/ 72 w 908"/>
                <a:gd name="T7" fmla="*/ 64 h 850"/>
                <a:gd name="T8" fmla="*/ 96 w 908"/>
                <a:gd name="T9" fmla="*/ 33 h 850"/>
                <a:gd name="T10" fmla="*/ 63 w 908"/>
                <a:gd name="T11" fmla="*/ 0 h 850"/>
                <a:gd name="T12" fmla="*/ 31 w 908"/>
                <a:gd name="T13" fmla="*/ 33 h 850"/>
                <a:gd name="T14" fmla="*/ 55 w 908"/>
                <a:gd name="T15" fmla="*/ 64 h 850"/>
                <a:gd name="T16" fmla="*/ 55 w 908"/>
                <a:gd name="T17" fmla="*/ 787 h 850"/>
                <a:gd name="T18" fmla="*/ 0 w 908"/>
                <a:gd name="T19" fmla="*/ 787 h 850"/>
                <a:gd name="T20" fmla="*/ 0 w 908"/>
                <a:gd name="T21" fmla="*/ 804 h 850"/>
                <a:gd name="T22" fmla="*/ 55 w 908"/>
                <a:gd name="T23" fmla="*/ 804 h 850"/>
                <a:gd name="T24" fmla="*/ 55 w 908"/>
                <a:gd name="T25" fmla="*/ 850 h 850"/>
                <a:gd name="T26" fmla="*/ 72 w 908"/>
                <a:gd name="T27" fmla="*/ 850 h 850"/>
                <a:gd name="T28" fmla="*/ 72 w 908"/>
                <a:gd name="T29" fmla="*/ 804 h 850"/>
                <a:gd name="T30" fmla="*/ 844 w 908"/>
                <a:gd name="T31" fmla="*/ 804 h 850"/>
                <a:gd name="T32" fmla="*/ 875 w 908"/>
                <a:gd name="T33" fmla="*/ 827 h 850"/>
                <a:gd name="T34" fmla="*/ 908 w 908"/>
                <a:gd name="T35" fmla="*/ 794 h 850"/>
                <a:gd name="T36" fmla="*/ 875 w 908"/>
                <a:gd name="T37" fmla="*/ 762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08" h="850">
                  <a:moveTo>
                    <a:pt x="875" y="762"/>
                  </a:moveTo>
                  <a:cubicBezTo>
                    <a:pt x="860" y="762"/>
                    <a:pt x="847" y="773"/>
                    <a:pt x="843" y="787"/>
                  </a:cubicBezTo>
                  <a:cubicBezTo>
                    <a:pt x="72" y="787"/>
                    <a:pt x="72" y="787"/>
                    <a:pt x="72" y="787"/>
                  </a:cubicBezTo>
                  <a:cubicBezTo>
                    <a:pt x="72" y="64"/>
                    <a:pt x="72" y="64"/>
                    <a:pt x="72" y="64"/>
                  </a:cubicBezTo>
                  <a:cubicBezTo>
                    <a:pt x="86" y="60"/>
                    <a:pt x="96" y="48"/>
                    <a:pt x="96" y="33"/>
                  </a:cubicBezTo>
                  <a:cubicBezTo>
                    <a:pt x="96" y="15"/>
                    <a:pt x="81" y="0"/>
                    <a:pt x="63" y="0"/>
                  </a:cubicBezTo>
                  <a:cubicBezTo>
                    <a:pt x="45" y="0"/>
                    <a:pt x="31" y="15"/>
                    <a:pt x="31" y="33"/>
                  </a:cubicBezTo>
                  <a:cubicBezTo>
                    <a:pt x="31" y="48"/>
                    <a:pt x="41" y="60"/>
                    <a:pt x="55" y="64"/>
                  </a:cubicBezTo>
                  <a:cubicBezTo>
                    <a:pt x="55" y="787"/>
                    <a:pt x="55" y="787"/>
                    <a:pt x="55" y="787"/>
                  </a:cubicBezTo>
                  <a:cubicBezTo>
                    <a:pt x="0" y="787"/>
                    <a:pt x="0" y="787"/>
                    <a:pt x="0" y="787"/>
                  </a:cubicBezTo>
                  <a:cubicBezTo>
                    <a:pt x="0" y="804"/>
                    <a:pt x="0" y="804"/>
                    <a:pt x="0" y="804"/>
                  </a:cubicBezTo>
                  <a:cubicBezTo>
                    <a:pt x="55" y="804"/>
                    <a:pt x="55" y="804"/>
                    <a:pt x="55" y="804"/>
                  </a:cubicBezTo>
                  <a:cubicBezTo>
                    <a:pt x="55" y="850"/>
                    <a:pt x="55" y="850"/>
                    <a:pt x="55" y="850"/>
                  </a:cubicBezTo>
                  <a:cubicBezTo>
                    <a:pt x="72" y="850"/>
                    <a:pt x="72" y="850"/>
                    <a:pt x="72" y="850"/>
                  </a:cubicBezTo>
                  <a:cubicBezTo>
                    <a:pt x="72" y="804"/>
                    <a:pt x="72" y="804"/>
                    <a:pt x="72" y="804"/>
                  </a:cubicBezTo>
                  <a:cubicBezTo>
                    <a:pt x="844" y="804"/>
                    <a:pt x="844" y="804"/>
                    <a:pt x="844" y="804"/>
                  </a:cubicBezTo>
                  <a:cubicBezTo>
                    <a:pt x="848" y="817"/>
                    <a:pt x="861" y="827"/>
                    <a:pt x="875" y="827"/>
                  </a:cubicBezTo>
                  <a:cubicBezTo>
                    <a:pt x="893" y="827"/>
                    <a:pt x="908" y="812"/>
                    <a:pt x="908" y="794"/>
                  </a:cubicBezTo>
                  <a:cubicBezTo>
                    <a:pt x="908" y="776"/>
                    <a:pt x="893" y="762"/>
                    <a:pt x="875" y="7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grpSp>
      <p:grpSp>
        <p:nvGrpSpPr>
          <p:cNvPr id="30" name="组合 29"/>
          <p:cNvGrpSpPr/>
          <p:nvPr/>
        </p:nvGrpSpPr>
        <p:grpSpPr>
          <a:xfrm>
            <a:off x="4861080" y="4744316"/>
            <a:ext cx="498211" cy="470077"/>
            <a:chOff x="3098700" y="5569159"/>
            <a:chExt cx="642147" cy="605886"/>
          </a:xfrm>
          <a:solidFill>
            <a:schemeClr val="accent1">
              <a:lumMod val="75000"/>
            </a:schemeClr>
          </a:solidFill>
        </p:grpSpPr>
        <p:sp>
          <p:nvSpPr>
            <p:cNvPr id="31" name="Freeform 349"/>
            <p:cNvSpPr>
              <a:spLocks/>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2" name="Freeform 350"/>
            <p:cNvSpPr>
              <a:spLocks/>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3"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4"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5"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grpSp>
      <p:grpSp>
        <p:nvGrpSpPr>
          <p:cNvPr id="36" name="组合 35"/>
          <p:cNvGrpSpPr/>
          <p:nvPr/>
        </p:nvGrpSpPr>
        <p:grpSpPr>
          <a:xfrm>
            <a:off x="6812698" y="4741773"/>
            <a:ext cx="476947" cy="475173"/>
            <a:chOff x="6932170" y="3118777"/>
            <a:chExt cx="614738" cy="612452"/>
          </a:xfrm>
          <a:solidFill>
            <a:srgbClr val="02B8C3"/>
          </a:solidFill>
        </p:grpSpPr>
        <p:sp>
          <p:nvSpPr>
            <p:cNvPr id="37" name="Freeform 374"/>
            <p:cNvSpPr>
              <a:spLocks noEditPoints="1"/>
            </p:cNvSpPr>
            <p:nvPr/>
          </p:nvSpPr>
          <p:spPr bwMode="auto">
            <a:xfrm>
              <a:off x="7265379" y="3119348"/>
              <a:ext cx="281529" cy="285526"/>
            </a:xfrm>
            <a:custGeom>
              <a:avLst/>
              <a:gdLst>
                <a:gd name="T0" fmla="*/ 0 w 417"/>
                <a:gd name="T1" fmla="*/ 0 h 423"/>
                <a:gd name="T2" fmla="*/ 0 w 417"/>
                <a:gd name="T3" fmla="*/ 423 h 423"/>
                <a:gd name="T4" fmla="*/ 417 w 417"/>
                <a:gd name="T5" fmla="*/ 423 h 423"/>
                <a:gd name="T6" fmla="*/ 0 w 417"/>
                <a:gd name="T7" fmla="*/ 0 h 423"/>
                <a:gd name="T8" fmla="*/ 19 w 417"/>
                <a:gd name="T9" fmla="*/ 22 h 423"/>
                <a:gd name="T10" fmla="*/ 273 w 417"/>
                <a:gd name="T11" fmla="*/ 148 h 423"/>
                <a:gd name="T12" fmla="*/ 396 w 417"/>
                <a:gd name="T13" fmla="*/ 403 h 423"/>
                <a:gd name="T14" fmla="*/ 19 w 417"/>
                <a:gd name="T15" fmla="*/ 403 h 423"/>
                <a:gd name="T16" fmla="*/ 19 w 417"/>
                <a:gd name="T17" fmla="*/ 22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7" h="423">
                  <a:moveTo>
                    <a:pt x="0" y="0"/>
                  </a:moveTo>
                  <a:cubicBezTo>
                    <a:pt x="0" y="423"/>
                    <a:pt x="0" y="423"/>
                    <a:pt x="0" y="423"/>
                  </a:cubicBezTo>
                  <a:cubicBezTo>
                    <a:pt x="417" y="423"/>
                    <a:pt x="417" y="423"/>
                    <a:pt x="417" y="423"/>
                  </a:cubicBezTo>
                  <a:cubicBezTo>
                    <a:pt x="402" y="198"/>
                    <a:pt x="224" y="19"/>
                    <a:pt x="0" y="0"/>
                  </a:cubicBezTo>
                  <a:close/>
                  <a:moveTo>
                    <a:pt x="19" y="22"/>
                  </a:moveTo>
                  <a:cubicBezTo>
                    <a:pt x="115" y="35"/>
                    <a:pt x="205" y="79"/>
                    <a:pt x="273" y="148"/>
                  </a:cubicBezTo>
                  <a:cubicBezTo>
                    <a:pt x="341" y="217"/>
                    <a:pt x="385" y="307"/>
                    <a:pt x="396" y="403"/>
                  </a:cubicBezTo>
                  <a:cubicBezTo>
                    <a:pt x="19" y="403"/>
                    <a:pt x="19" y="403"/>
                    <a:pt x="19" y="403"/>
                  </a:cubicBezTo>
                  <a:lnTo>
                    <a:pt x="19" y="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8" name="Freeform 375"/>
            <p:cNvSpPr>
              <a:spLocks noEditPoints="1"/>
            </p:cNvSpPr>
            <p:nvPr/>
          </p:nvSpPr>
          <p:spPr bwMode="auto">
            <a:xfrm>
              <a:off x="7365313" y="3533075"/>
              <a:ext cx="51395" cy="50538"/>
            </a:xfrm>
            <a:custGeom>
              <a:avLst/>
              <a:gdLst>
                <a:gd name="T0" fmla="*/ 38 w 76"/>
                <a:gd name="T1" fmla="*/ 0 h 75"/>
                <a:gd name="T2" fmla="*/ 0 w 76"/>
                <a:gd name="T3" fmla="*/ 38 h 75"/>
                <a:gd name="T4" fmla="*/ 38 w 76"/>
                <a:gd name="T5" fmla="*/ 75 h 75"/>
                <a:gd name="T6" fmla="*/ 76 w 76"/>
                <a:gd name="T7" fmla="*/ 38 h 75"/>
                <a:gd name="T8" fmla="*/ 38 w 76"/>
                <a:gd name="T9" fmla="*/ 0 h 75"/>
                <a:gd name="T10" fmla="*/ 38 w 76"/>
                <a:gd name="T11" fmla="*/ 57 h 75"/>
                <a:gd name="T12" fmla="*/ 18 w 76"/>
                <a:gd name="T13" fmla="*/ 38 h 75"/>
                <a:gd name="T14" fmla="*/ 38 w 76"/>
                <a:gd name="T15" fmla="*/ 18 h 75"/>
                <a:gd name="T16" fmla="*/ 58 w 76"/>
                <a:gd name="T17" fmla="*/ 38 h 75"/>
                <a:gd name="T18" fmla="*/ 38 w 76"/>
                <a:gd name="T19" fmla="*/ 5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 h="75">
                  <a:moveTo>
                    <a:pt x="38" y="0"/>
                  </a:moveTo>
                  <a:cubicBezTo>
                    <a:pt x="17" y="0"/>
                    <a:pt x="0" y="17"/>
                    <a:pt x="0" y="38"/>
                  </a:cubicBezTo>
                  <a:cubicBezTo>
                    <a:pt x="0" y="58"/>
                    <a:pt x="17" y="75"/>
                    <a:pt x="38" y="75"/>
                  </a:cubicBezTo>
                  <a:cubicBezTo>
                    <a:pt x="59" y="75"/>
                    <a:pt x="76" y="58"/>
                    <a:pt x="76" y="38"/>
                  </a:cubicBezTo>
                  <a:cubicBezTo>
                    <a:pt x="76" y="17"/>
                    <a:pt x="59" y="0"/>
                    <a:pt x="38" y="0"/>
                  </a:cubicBezTo>
                  <a:close/>
                  <a:moveTo>
                    <a:pt x="38" y="57"/>
                  </a:moveTo>
                  <a:cubicBezTo>
                    <a:pt x="27" y="57"/>
                    <a:pt x="18" y="48"/>
                    <a:pt x="18" y="38"/>
                  </a:cubicBezTo>
                  <a:cubicBezTo>
                    <a:pt x="18" y="27"/>
                    <a:pt x="27" y="18"/>
                    <a:pt x="38" y="18"/>
                  </a:cubicBezTo>
                  <a:cubicBezTo>
                    <a:pt x="49" y="18"/>
                    <a:pt x="58" y="27"/>
                    <a:pt x="58" y="38"/>
                  </a:cubicBezTo>
                  <a:cubicBezTo>
                    <a:pt x="58" y="48"/>
                    <a:pt x="49" y="57"/>
                    <a:pt x="38"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39" name="Freeform 376"/>
            <p:cNvSpPr>
              <a:spLocks noEditPoints="1"/>
            </p:cNvSpPr>
            <p:nvPr/>
          </p:nvSpPr>
          <p:spPr bwMode="auto">
            <a:xfrm>
              <a:off x="7341614" y="3508519"/>
              <a:ext cx="99934" cy="99363"/>
            </a:xfrm>
            <a:custGeom>
              <a:avLst/>
              <a:gdLst>
                <a:gd name="T0" fmla="*/ 74 w 148"/>
                <a:gd name="T1" fmla="*/ 0 h 147"/>
                <a:gd name="T2" fmla="*/ 0 w 148"/>
                <a:gd name="T3" fmla="*/ 74 h 147"/>
                <a:gd name="T4" fmla="*/ 74 w 148"/>
                <a:gd name="T5" fmla="*/ 147 h 147"/>
                <a:gd name="T6" fmla="*/ 148 w 148"/>
                <a:gd name="T7" fmla="*/ 74 h 147"/>
                <a:gd name="T8" fmla="*/ 74 w 148"/>
                <a:gd name="T9" fmla="*/ 0 h 147"/>
                <a:gd name="T10" fmla="*/ 73 w 148"/>
                <a:gd name="T11" fmla="*/ 129 h 147"/>
                <a:gd name="T12" fmla="*/ 17 w 148"/>
                <a:gd name="T13" fmla="*/ 74 h 147"/>
                <a:gd name="T14" fmla="*/ 73 w 148"/>
                <a:gd name="T15" fmla="*/ 18 h 147"/>
                <a:gd name="T16" fmla="*/ 129 w 148"/>
                <a:gd name="T17" fmla="*/ 74 h 147"/>
                <a:gd name="T18" fmla="*/ 73 w 148"/>
                <a:gd name="T19" fmla="*/ 12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8" h="147">
                  <a:moveTo>
                    <a:pt x="74" y="0"/>
                  </a:moveTo>
                  <a:cubicBezTo>
                    <a:pt x="33" y="0"/>
                    <a:pt x="0" y="33"/>
                    <a:pt x="0" y="74"/>
                  </a:cubicBezTo>
                  <a:cubicBezTo>
                    <a:pt x="0" y="114"/>
                    <a:pt x="33" y="147"/>
                    <a:pt x="74" y="147"/>
                  </a:cubicBezTo>
                  <a:cubicBezTo>
                    <a:pt x="115" y="147"/>
                    <a:pt x="148" y="114"/>
                    <a:pt x="148" y="74"/>
                  </a:cubicBezTo>
                  <a:cubicBezTo>
                    <a:pt x="148" y="33"/>
                    <a:pt x="115" y="0"/>
                    <a:pt x="74" y="0"/>
                  </a:cubicBezTo>
                  <a:close/>
                  <a:moveTo>
                    <a:pt x="73" y="129"/>
                  </a:moveTo>
                  <a:cubicBezTo>
                    <a:pt x="42" y="129"/>
                    <a:pt x="17" y="104"/>
                    <a:pt x="17" y="74"/>
                  </a:cubicBezTo>
                  <a:cubicBezTo>
                    <a:pt x="17" y="43"/>
                    <a:pt x="42" y="18"/>
                    <a:pt x="73" y="18"/>
                  </a:cubicBezTo>
                  <a:cubicBezTo>
                    <a:pt x="104" y="18"/>
                    <a:pt x="129" y="43"/>
                    <a:pt x="129" y="74"/>
                  </a:cubicBezTo>
                  <a:cubicBezTo>
                    <a:pt x="129" y="104"/>
                    <a:pt x="104" y="129"/>
                    <a:pt x="73" y="1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0" name="Freeform 377"/>
            <p:cNvSpPr>
              <a:spLocks noEditPoints="1"/>
            </p:cNvSpPr>
            <p:nvPr/>
          </p:nvSpPr>
          <p:spPr bwMode="auto">
            <a:xfrm>
              <a:off x="7265379" y="3445989"/>
              <a:ext cx="281529" cy="284669"/>
            </a:xfrm>
            <a:custGeom>
              <a:avLst/>
              <a:gdLst>
                <a:gd name="T0" fmla="*/ 0 w 417"/>
                <a:gd name="T1" fmla="*/ 0 h 422"/>
                <a:gd name="T2" fmla="*/ 0 w 417"/>
                <a:gd name="T3" fmla="*/ 422 h 422"/>
                <a:gd name="T4" fmla="*/ 417 w 417"/>
                <a:gd name="T5" fmla="*/ 0 h 422"/>
                <a:gd name="T6" fmla="*/ 0 w 417"/>
                <a:gd name="T7" fmla="*/ 0 h 422"/>
                <a:gd name="T8" fmla="*/ 288 w 417"/>
                <a:gd name="T9" fmla="*/ 189 h 422"/>
                <a:gd name="T10" fmla="*/ 273 w 417"/>
                <a:gd name="T11" fmla="*/ 224 h 422"/>
                <a:gd name="T12" fmla="*/ 286 w 417"/>
                <a:gd name="T13" fmla="*/ 237 h 422"/>
                <a:gd name="T14" fmla="*/ 256 w 417"/>
                <a:gd name="T15" fmla="*/ 267 h 422"/>
                <a:gd name="T16" fmla="*/ 243 w 417"/>
                <a:gd name="T17" fmla="*/ 254 h 422"/>
                <a:gd name="T18" fmla="*/ 207 w 417"/>
                <a:gd name="T19" fmla="*/ 268 h 422"/>
                <a:gd name="T20" fmla="*/ 207 w 417"/>
                <a:gd name="T21" fmla="*/ 285 h 422"/>
                <a:gd name="T22" fmla="*/ 164 w 417"/>
                <a:gd name="T23" fmla="*/ 285 h 422"/>
                <a:gd name="T24" fmla="*/ 164 w 417"/>
                <a:gd name="T25" fmla="*/ 268 h 422"/>
                <a:gd name="T26" fmla="*/ 130 w 417"/>
                <a:gd name="T27" fmla="*/ 253 h 422"/>
                <a:gd name="T28" fmla="*/ 116 w 417"/>
                <a:gd name="T29" fmla="*/ 267 h 422"/>
                <a:gd name="T30" fmla="*/ 86 w 417"/>
                <a:gd name="T31" fmla="*/ 237 h 422"/>
                <a:gd name="T32" fmla="*/ 100 w 417"/>
                <a:gd name="T33" fmla="*/ 223 h 422"/>
                <a:gd name="T34" fmla="*/ 85 w 417"/>
                <a:gd name="T35" fmla="*/ 189 h 422"/>
                <a:gd name="T36" fmla="*/ 65 w 417"/>
                <a:gd name="T37" fmla="*/ 189 h 422"/>
                <a:gd name="T38" fmla="*/ 65 w 417"/>
                <a:gd name="T39" fmla="*/ 146 h 422"/>
                <a:gd name="T40" fmla="*/ 85 w 417"/>
                <a:gd name="T41" fmla="*/ 146 h 422"/>
                <a:gd name="T42" fmla="*/ 99 w 417"/>
                <a:gd name="T43" fmla="*/ 110 h 422"/>
                <a:gd name="T44" fmla="*/ 85 w 417"/>
                <a:gd name="T45" fmla="*/ 96 h 422"/>
                <a:gd name="T46" fmla="*/ 115 w 417"/>
                <a:gd name="T47" fmla="*/ 66 h 422"/>
                <a:gd name="T48" fmla="*/ 130 w 417"/>
                <a:gd name="T49" fmla="*/ 80 h 422"/>
                <a:gd name="T50" fmla="*/ 164 w 417"/>
                <a:gd name="T51" fmla="*/ 66 h 422"/>
                <a:gd name="T52" fmla="*/ 164 w 417"/>
                <a:gd name="T53" fmla="*/ 49 h 422"/>
                <a:gd name="T54" fmla="*/ 207 w 417"/>
                <a:gd name="T55" fmla="*/ 49 h 422"/>
                <a:gd name="T56" fmla="*/ 207 w 417"/>
                <a:gd name="T57" fmla="*/ 65 h 422"/>
                <a:gd name="T58" fmla="*/ 243 w 417"/>
                <a:gd name="T59" fmla="*/ 80 h 422"/>
                <a:gd name="T60" fmla="*/ 257 w 417"/>
                <a:gd name="T61" fmla="*/ 66 h 422"/>
                <a:gd name="T62" fmla="*/ 287 w 417"/>
                <a:gd name="T63" fmla="*/ 96 h 422"/>
                <a:gd name="T64" fmla="*/ 274 w 417"/>
                <a:gd name="T65" fmla="*/ 110 h 422"/>
                <a:gd name="T66" fmla="*/ 289 w 417"/>
                <a:gd name="T67" fmla="*/ 146 h 422"/>
                <a:gd name="T68" fmla="*/ 307 w 417"/>
                <a:gd name="T69" fmla="*/ 146 h 422"/>
                <a:gd name="T70" fmla="*/ 307 w 417"/>
                <a:gd name="T71" fmla="*/ 189 h 422"/>
                <a:gd name="T72" fmla="*/ 288 w 417"/>
                <a:gd name="T73" fmla="*/ 189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17" h="422">
                  <a:moveTo>
                    <a:pt x="0" y="0"/>
                  </a:moveTo>
                  <a:cubicBezTo>
                    <a:pt x="0" y="422"/>
                    <a:pt x="0" y="422"/>
                    <a:pt x="0" y="422"/>
                  </a:cubicBezTo>
                  <a:cubicBezTo>
                    <a:pt x="224" y="404"/>
                    <a:pt x="402" y="224"/>
                    <a:pt x="417" y="0"/>
                  </a:cubicBezTo>
                  <a:lnTo>
                    <a:pt x="0" y="0"/>
                  </a:lnTo>
                  <a:close/>
                  <a:moveTo>
                    <a:pt x="288" y="189"/>
                  </a:moveTo>
                  <a:cubicBezTo>
                    <a:pt x="286" y="202"/>
                    <a:pt x="280" y="213"/>
                    <a:pt x="273" y="224"/>
                  </a:cubicBezTo>
                  <a:cubicBezTo>
                    <a:pt x="286" y="237"/>
                    <a:pt x="286" y="237"/>
                    <a:pt x="286" y="237"/>
                  </a:cubicBezTo>
                  <a:cubicBezTo>
                    <a:pt x="256" y="267"/>
                    <a:pt x="256" y="267"/>
                    <a:pt x="256" y="267"/>
                  </a:cubicBezTo>
                  <a:cubicBezTo>
                    <a:pt x="243" y="254"/>
                    <a:pt x="243" y="254"/>
                    <a:pt x="243" y="254"/>
                  </a:cubicBezTo>
                  <a:cubicBezTo>
                    <a:pt x="232" y="261"/>
                    <a:pt x="220" y="266"/>
                    <a:pt x="207" y="268"/>
                  </a:cubicBezTo>
                  <a:cubicBezTo>
                    <a:pt x="207" y="285"/>
                    <a:pt x="207" y="285"/>
                    <a:pt x="207" y="285"/>
                  </a:cubicBezTo>
                  <a:cubicBezTo>
                    <a:pt x="164" y="285"/>
                    <a:pt x="164" y="285"/>
                    <a:pt x="164" y="285"/>
                  </a:cubicBezTo>
                  <a:cubicBezTo>
                    <a:pt x="164" y="268"/>
                    <a:pt x="164" y="268"/>
                    <a:pt x="164" y="268"/>
                  </a:cubicBezTo>
                  <a:cubicBezTo>
                    <a:pt x="152" y="265"/>
                    <a:pt x="140" y="260"/>
                    <a:pt x="130" y="253"/>
                  </a:cubicBezTo>
                  <a:cubicBezTo>
                    <a:pt x="116" y="267"/>
                    <a:pt x="116" y="267"/>
                    <a:pt x="116" y="267"/>
                  </a:cubicBezTo>
                  <a:cubicBezTo>
                    <a:pt x="86" y="237"/>
                    <a:pt x="86" y="237"/>
                    <a:pt x="86" y="237"/>
                  </a:cubicBezTo>
                  <a:cubicBezTo>
                    <a:pt x="100" y="223"/>
                    <a:pt x="100" y="223"/>
                    <a:pt x="100" y="223"/>
                  </a:cubicBezTo>
                  <a:cubicBezTo>
                    <a:pt x="93" y="213"/>
                    <a:pt x="88" y="201"/>
                    <a:pt x="85" y="189"/>
                  </a:cubicBezTo>
                  <a:cubicBezTo>
                    <a:pt x="65" y="189"/>
                    <a:pt x="65" y="189"/>
                    <a:pt x="65" y="189"/>
                  </a:cubicBezTo>
                  <a:cubicBezTo>
                    <a:pt x="65" y="146"/>
                    <a:pt x="65" y="146"/>
                    <a:pt x="65" y="146"/>
                  </a:cubicBezTo>
                  <a:cubicBezTo>
                    <a:pt x="85" y="146"/>
                    <a:pt x="85" y="146"/>
                    <a:pt x="85" y="146"/>
                  </a:cubicBezTo>
                  <a:cubicBezTo>
                    <a:pt x="87" y="133"/>
                    <a:pt x="92" y="121"/>
                    <a:pt x="99" y="110"/>
                  </a:cubicBezTo>
                  <a:cubicBezTo>
                    <a:pt x="85" y="96"/>
                    <a:pt x="85" y="96"/>
                    <a:pt x="85" y="96"/>
                  </a:cubicBezTo>
                  <a:cubicBezTo>
                    <a:pt x="115" y="66"/>
                    <a:pt x="115" y="66"/>
                    <a:pt x="115" y="66"/>
                  </a:cubicBezTo>
                  <a:cubicBezTo>
                    <a:pt x="130" y="80"/>
                    <a:pt x="130" y="80"/>
                    <a:pt x="130" y="80"/>
                  </a:cubicBezTo>
                  <a:cubicBezTo>
                    <a:pt x="140" y="73"/>
                    <a:pt x="152" y="68"/>
                    <a:pt x="164" y="66"/>
                  </a:cubicBezTo>
                  <a:cubicBezTo>
                    <a:pt x="164" y="49"/>
                    <a:pt x="164" y="49"/>
                    <a:pt x="164" y="49"/>
                  </a:cubicBezTo>
                  <a:cubicBezTo>
                    <a:pt x="207" y="49"/>
                    <a:pt x="207" y="49"/>
                    <a:pt x="207" y="49"/>
                  </a:cubicBezTo>
                  <a:cubicBezTo>
                    <a:pt x="207" y="65"/>
                    <a:pt x="207" y="65"/>
                    <a:pt x="207" y="65"/>
                  </a:cubicBezTo>
                  <a:cubicBezTo>
                    <a:pt x="220" y="68"/>
                    <a:pt x="232" y="73"/>
                    <a:pt x="243" y="80"/>
                  </a:cubicBezTo>
                  <a:cubicBezTo>
                    <a:pt x="257" y="66"/>
                    <a:pt x="257" y="66"/>
                    <a:pt x="257" y="66"/>
                  </a:cubicBezTo>
                  <a:cubicBezTo>
                    <a:pt x="287" y="96"/>
                    <a:pt x="287" y="96"/>
                    <a:pt x="287" y="96"/>
                  </a:cubicBezTo>
                  <a:cubicBezTo>
                    <a:pt x="274" y="110"/>
                    <a:pt x="274" y="110"/>
                    <a:pt x="274" y="110"/>
                  </a:cubicBezTo>
                  <a:cubicBezTo>
                    <a:pt x="281" y="121"/>
                    <a:pt x="286" y="133"/>
                    <a:pt x="289" y="146"/>
                  </a:cubicBezTo>
                  <a:cubicBezTo>
                    <a:pt x="307" y="146"/>
                    <a:pt x="307" y="146"/>
                    <a:pt x="307" y="146"/>
                  </a:cubicBezTo>
                  <a:cubicBezTo>
                    <a:pt x="307" y="189"/>
                    <a:pt x="307" y="189"/>
                    <a:pt x="307" y="189"/>
                  </a:cubicBezTo>
                  <a:lnTo>
                    <a:pt x="288"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1" name="Freeform 378"/>
            <p:cNvSpPr>
              <a:spLocks noEditPoints="1"/>
            </p:cNvSpPr>
            <p:nvPr/>
          </p:nvSpPr>
          <p:spPr bwMode="auto">
            <a:xfrm>
              <a:off x="6932170" y="3118777"/>
              <a:ext cx="292093" cy="286097"/>
            </a:xfrm>
            <a:custGeom>
              <a:avLst/>
              <a:gdLst>
                <a:gd name="T0" fmla="*/ 0 w 433"/>
                <a:gd name="T1" fmla="*/ 424 h 424"/>
                <a:gd name="T2" fmla="*/ 433 w 433"/>
                <a:gd name="T3" fmla="*/ 424 h 424"/>
                <a:gd name="T4" fmla="*/ 433 w 433"/>
                <a:gd name="T5" fmla="*/ 0 h 424"/>
                <a:gd name="T6" fmla="*/ 0 w 433"/>
                <a:gd name="T7" fmla="*/ 424 h 424"/>
                <a:gd name="T8" fmla="*/ 225 w 433"/>
                <a:gd name="T9" fmla="*/ 154 h 424"/>
                <a:gd name="T10" fmla="*/ 272 w 433"/>
                <a:gd name="T11" fmla="*/ 106 h 424"/>
                <a:gd name="T12" fmla="*/ 319 w 433"/>
                <a:gd name="T13" fmla="*/ 154 h 424"/>
                <a:gd name="T14" fmla="*/ 325 w 433"/>
                <a:gd name="T15" fmla="*/ 174 h 424"/>
                <a:gd name="T16" fmla="*/ 313 w 433"/>
                <a:gd name="T17" fmla="*/ 187 h 424"/>
                <a:gd name="T18" fmla="*/ 273 w 433"/>
                <a:gd name="T19" fmla="*/ 229 h 424"/>
                <a:gd name="T20" fmla="*/ 232 w 433"/>
                <a:gd name="T21" fmla="*/ 187 h 424"/>
                <a:gd name="T22" fmla="*/ 219 w 433"/>
                <a:gd name="T23" fmla="*/ 174 h 424"/>
                <a:gd name="T24" fmla="*/ 225 w 433"/>
                <a:gd name="T25" fmla="*/ 154 h 424"/>
                <a:gd name="T26" fmla="*/ 184 w 433"/>
                <a:gd name="T27" fmla="*/ 265 h 424"/>
                <a:gd name="T28" fmla="*/ 185 w 433"/>
                <a:gd name="T29" fmla="*/ 265 h 424"/>
                <a:gd name="T30" fmla="*/ 224 w 433"/>
                <a:gd name="T31" fmla="*/ 223 h 424"/>
                <a:gd name="T32" fmla="*/ 262 w 433"/>
                <a:gd name="T33" fmla="*/ 287 h 424"/>
                <a:gd name="T34" fmla="*/ 266 w 433"/>
                <a:gd name="T35" fmla="*/ 259 h 424"/>
                <a:gd name="T36" fmla="*/ 261 w 433"/>
                <a:gd name="T37" fmla="*/ 249 h 424"/>
                <a:gd name="T38" fmla="*/ 272 w 433"/>
                <a:gd name="T39" fmla="*/ 238 h 424"/>
                <a:gd name="T40" fmla="*/ 283 w 433"/>
                <a:gd name="T41" fmla="*/ 249 h 424"/>
                <a:gd name="T42" fmla="*/ 278 w 433"/>
                <a:gd name="T43" fmla="*/ 259 h 424"/>
                <a:gd name="T44" fmla="*/ 282 w 433"/>
                <a:gd name="T45" fmla="*/ 287 h 424"/>
                <a:gd name="T46" fmla="*/ 320 w 433"/>
                <a:gd name="T47" fmla="*/ 223 h 424"/>
                <a:gd name="T48" fmla="*/ 360 w 433"/>
                <a:gd name="T49" fmla="*/ 265 h 424"/>
                <a:gd name="T50" fmla="*/ 360 w 433"/>
                <a:gd name="T51" fmla="*/ 358 h 424"/>
                <a:gd name="T52" fmla="*/ 360 w 433"/>
                <a:gd name="T53" fmla="*/ 358 h 424"/>
                <a:gd name="T54" fmla="*/ 272 w 433"/>
                <a:gd name="T55" fmla="*/ 372 h 424"/>
                <a:gd name="T56" fmla="*/ 184 w 433"/>
                <a:gd name="T57" fmla="*/ 358 h 424"/>
                <a:gd name="T58" fmla="*/ 184 w 433"/>
                <a:gd name="T59" fmla="*/ 358 h 424"/>
                <a:gd name="T60" fmla="*/ 184 w 433"/>
                <a:gd name="T61" fmla="*/ 265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3" h="424">
                  <a:moveTo>
                    <a:pt x="0" y="424"/>
                  </a:moveTo>
                  <a:cubicBezTo>
                    <a:pt x="433" y="424"/>
                    <a:pt x="433" y="424"/>
                    <a:pt x="433" y="424"/>
                  </a:cubicBezTo>
                  <a:cubicBezTo>
                    <a:pt x="433" y="0"/>
                    <a:pt x="433" y="0"/>
                    <a:pt x="433" y="0"/>
                  </a:cubicBezTo>
                  <a:cubicBezTo>
                    <a:pt x="201" y="11"/>
                    <a:pt x="15" y="194"/>
                    <a:pt x="0" y="424"/>
                  </a:cubicBezTo>
                  <a:close/>
                  <a:moveTo>
                    <a:pt x="225" y="154"/>
                  </a:moveTo>
                  <a:cubicBezTo>
                    <a:pt x="227" y="127"/>
                    <a:pt x="247" y="106"/>
                    <a:pt x="272" y="106"/>
                  </a:cubicBezTo>
                  <a:cubicBezTo>
                    <a:pt x="297" y="106"/>
                    <a:pt x="317" y="127"/>
                    <a:pt x="319" y="154"/>
                  </a:cubicBezTo>
                  <a:cubicBezTo>
                    <a:pt x="325" y="156"/>
                    <a:pt x="328" y="165"/>
                    <a:pt x="325" y="174"/>
                  </a:cubicBezTo>
                  <a:cubicBezTo>
                    <a:pt x="323" y="182"/>
                    <a:pt x="318" y="187"/>
                    <a:pt x="313" y="187"/>
                  </a:cubicBezTo>
                  <a:cubicBezTo>
                    <a:pt x="305" y="209"/>
                    <a:pt x="291" y="229"/>
                    <a:pt x="273" y="229"/>
                  </a:cubicBezTo>
                  <a:cubicBezTo>
                    <a:pt x="256" y="229"/>
                    <a:pt x="240" y="209"/>
                    <a:pt x="232" y="187"/>
                  </a:cubicBezTo>
                  <a:cubicBezTo>
                    <a:pt x="226" y="187"/>
                    <a:pt x="221" y="182"/>
                    <a:pt x="219" y="174"/>
                  </a:cubicBezTo>
                  <a:cubicBezTo>
                    <a:pt x="216" y="165"/>
                    <a:pt x="219" y="156"/>
                    <a:pt x="225" y="154"/>
                  </a:cubicBezTo>
                  <a:close/>
                  <a:moveTo>
                    <a:pt x="184" y="265"/>
                  </a:moveTo>
                  <a:cubicBezTo>
                    <a:pt x="185" y="265"/>
                    <a:pt x="185" y="265"/>
                    <a:pt x="185" y="265"/>
                  </a:cubicBezTo>
                  <a:cubicBezTo>
                    <a:pt x="188" y="248"/>
                    <a:pt x="203" y="233"/>
                    <a:pt x="224" y="223"/>
                  </a:cubicBezTo>
                  <a:cubicBezTo>
                    <a:pt x="262" y="287"/>
                    <a:pt x="262" y="287"/>
                    <a:pt x="262" y="287"/>
                  </a:cubicBezTo>
                  <a:cubicBezTo>
                    <a:pt x="266" y="259"/>
                    <a:pt x="266" y="259"/>
                    <a:pt x="266" y="259"/>
                  </a:cubicBezTo>
                  <a:cubicBezTo>
                    <a:pt x="263" y="257"/>
                    <a:pt x="261" y="253"/>
                    <a:pt x="261" y="249"/>
                  </a:cubicBezTo>
                  <a:cubicBezTo>
                    <a:pt x="261" y="243"/>
                    <a:pt x="266" y="238"/>
                    <a:pt x="272" y="238"/>
                  </a:cubicBezTo>
                  <a:cubicBezTo>
                    <a:pt x="278" y="238"/>
                    <a:pt x="283" y="243"/>
                    <a:pt x="283" y="249"/>
                  </a:cubicBezTo>
                  <a:cubicBezTo>
                    <a:pt x="283" y="253"/>
                    <a:pt x="281" y="257"/>
                    <a:pt x="278" y="259"/>
                  </a:cubicBezTo>
                  <a:cubicBezTo>
                    <a:pt x="282" y="287"/>
                    <a:pt x="282" y="287"/>
                    <a:pt x="282" y="287"/>
                  </a:cubicBezTo>
                  <a:cubicBezTo>
                    <a:pt x="320" y="223"/>
                    <a:pt x="320" y="223"/>
                    <a:pt x="320" y="223"/>
                  </a:cubicBezTo>
                  <a:cubicBezTo>
                    <a:pt x="341" y="233"/>
                    <a:pt x="356" y="248"/>
                    <a:pt x="360" y="265"/>
                  </a:cubicBezTo>
                  <a:cubicBezTo>
                    <a:pt x="360" y="358"/>
                    <a:pt x="360" y="358"/>
                    <a:pt x="360" y="358"/>
                  </a:cubicBezTo>
                  <a:cubicBezTo>
                    <a:pt x="360" y="358"/>
                    <a:pt x="360" y="358"/>
                    <a:pt x="360" y="358"/>
                  </a:cubicBezTo>
                  <a:cubicBezTo>
                    <a:pt x="356" y="366"/>
                    <a:pt x="318" y="372"/>
                    <a:pt x="272" y="372"/>
                  </a:cubicBezTo>
                  <a:cubicBezTo>
                    <a:pt x="226" y="372"/>
                    <a:pt x="188" y="366"/>
                    <a:pt x="184" y="358"/>
                  </a:cubicBezTo>
                  <a:cubicBezTo>
                    <a:pt x="184" y="358"/>
                    <a:pt x="184" y="358"/>
                    <a:pt x="184" y="358"/>
                  </a:cubicBezTo>
                  <a:lnTo>
                    <a:pt x="184" y="2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2" name="Freeform 379"/>
            <p:cNvSpPr>
              <a:spLocks noEditPoints="1"/>
            </p:cNvSpPr>
            <p:nvPr/>
          </p:nvSpPr>
          <p:spPr bwMode="auto">
            <a:xfrm>
              <a:off x="6932170" y="3445989"/>
              <a:ext cx="292093" cy="285240"/>
            </a:xfrm>
            <a:custGeom>
              <a:avLst/>
              <a:gdLst>
                <a:gd name="T0" fmla="*/ 433 w 433"/>
                <a:gd name="T1" fmla="*/ 423 h 423"/>
                <a:gd name="T2" fmla="*/ 433 w 433"/>
                <a:gd name="T3" fmla="*/ 0 h 423"/>
                <a:gd name="T4" fmla="*/ 0 w 433"/>
                <a:gd name="T5" fmla="*/ 0 h 423"/>
                <a:gd name="T6" fmla="*/ 433 w 433"/>
                <a:gd name="T7" fmla="*/ 423 h 423"/>
                <a:gd name="T8" fmla="*/ 266 w 433"/>
                <a:gd name="T9" fmla="*/ 58 h 423"/>
                <a:gd name="T10" fmla="*/ 387 w 433"/>
                <a:gd name="T11" fmla="*/ 180 h 423"/>
                <a:gd name="T12" fmla="*/ 266 w 433"/>
                <a:gd name="T13" fmla="*/ 302 h 423"/>
                <a:gd name="T14" fmla="*/ 144 w 433"/>
                <a:gd name="T15" fmla="*/ 180 h 423"/>
                <a:gd name="T16" fmla="*/ 266 w 433"/>
                <a:gd name="T17" fmla="*/ 5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3" h="423">
                  <a:moveTo>
                    <a:pt x="433" y="423"/>
                  </a:moveTo>
                  <a:cubicBezTo>
                    <a:pt x="433" y="0"/>
                    <a:pt x="433" y="0"/>
                    <a:pt x="433" y="0"/>
                  </a:cubicBezTo>
                  <a:cubicBezTo>
                    <a:pt x="0" y="0"/>
                    <a:pt x="0" y="0"/>
                    <a:pt x="0" y="0"/>
                  </a:cubicBezTo>
                  <a:cubicBezTo>
                    <a:pt x="15" y="229"/>
                    <a:pt x="201" y="412"/>
                    <a:pt x="433" y="423"/>
                  </a:cubicBezTo>
                  <a:close/>
                  <a:moveTo>
                    <a:pt x="266" y="58"/>
                  </a:moveTo>
                  <a:cubicBezTo>
                    <a:pt x="332" y="58"/>
                    <a:pt x="387" y="112"/>
                    <a:pt x="387" y="180"/>
                  </a:cubicBezTo>
                  <a:cubicBezTo>
                    <a:pt x="387" y="247"/>
                    <a:pt x="332" y="302"/>
                    <a:pt x="266" y="302"/>
                  </a:cubicBezTo>
                  <a:cubicBezTo>
                    <a:pt x="199" y="302"/>
                    <a:pt x="144" y="247"/>
                    <a:pt x="144" y="180"/>
                  </a:cubicBezTo>
                  <a:cubicBezTo>
                    <a:pt x="144" y="112"/>
                    <a:pt x="199" y="58"/>
                    <a:pt x="266"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3" name="Freeform 380"/>
            <p:cNvSpPr>
              <a:spLocks noEditPoints="1"/>
            </p:cNvSpPr>
            <p:nvPr/>
          </p:nvSpPr>
          <p:spPr bwMode="auto">
            <a:xfrm>
              <a:off x="7049521" y="3504522"/>
              <a:ext cx="124204" cy="125631"/>
            </a:xfrm>
            <a:custGeom>
              <a:avLst/>
              <a:gdLst>
                <a:gd name="T0" fmla="*/ 92 w 184"/>
                <a:gd name="T1" fmla="*/ 186 h 186"/>
                <a:gd name="T2" fmla="*/ 184 w 184"/>
                <a:gd name="T3" fmla="*/ 93 h 186"/>
                <a:gd name="T4" fmla="*/ 92 w 184"/>
                <a:gd name="T5" fmla="*/ 0 h 186"/>
                <a:gd name="T6" fmla="*/ 0 w 184"/>
                <a:gd name="T7" fmla="*/ 93 h 186"/>
                <a:gd name="T8" fmla="*/ 92 w 184"/>
                <a:gd name="T9" fmla="*/ 186 h 186"/>
                <a:gd name="T10" fmla="*/ 84 w 184"/>
                <a:gd name="T11" fmla="*/ 101 h 186"/>
                <a:gd name="T12" fmla="*/ 54 w 184"/>
                <a:gd name="T13" fmla="*/ 71 h 186"/>
                <a:gd name="T14" fmla="*/ 82 w 184"/>
                <a:gd name="T15" fmla="*/ 42 h 186"/>
                <a:gd name="T16" fmla="*/ 82 w 184"/>
                <a:gd name="T17" fmla="*/ 26 h 186"/>
                <a:gd name="T18" fmla="*/ 98 w 184"/>
                <a:gd name="T19" fmla="*/ 26 h 186"/>
                <a:gd name="T20" fmla="*/ 98 w 184"/>
                <a:gd name="T21" fmla="*/ 41 h 186"/>
                <a:gd name="T22" fmla="*/ 122 w 184"/>
                <a:gd name="T23" fmla="*/ 46 h 186"/>
                <a:gd name="T24" fmla="*/ 117 w 184"/>
                <a:gd name="T25" fmla="*/ 65 h 186"/>
                <a:gd name="T26" fmla="*/ 93 w 184"/>
                <a:gd name="T27" fmla="*/ 59 h 186"/>
                <a:gd name="T28" fmla="*/ 79 w 184"/>
                <a:gd name="T29" fmla="*/ 68 h 186"/>
                <a:gd name="T30" fmla="*/ 99 w 184"/>
                <a:gd name="T31" fmla="*/ 82 h 186"/>
                <a:gd name="T32" fmla="*/ 126 w 184"/>
                <a:gd name="T33" fmla="*/ 113 h 186"/>
                <a:gd name="T34" fmla="*/ 97 w 184"/>
                <a:gd name="T35" fmla="*/ 143 h 186"/>
                <a:gd name="T36" fmla="*/ 97 w 184"/>
                <a:gd name="T37" fmla="*/ 159 h 186"/>
                <a:gd name="T38" fmla="*/ 81 w 184"/>
                <a:gd name="T39" fmla="*/ 159 h 186"/>
                <a:gd name="T40" fmla="*/ 81 w 184"/>
                <a:gd name="T41" fmla="*/ 144 h 186"/>
                <a:gd name="T42" fmla="*/ 53 w 184"/>
                <a:gd name="T43" fmla="*/ 137 h 186"/>
                <a:gd name="T44" fmla="*/ 58 w 184"/>
                <a:gd name="T45" fmla="*/ 118 h 186"/>
                <a:gd name="T46" fmla="*/ 85 w 184"/>
                <a:gd name="T47" fmla="*/ 125 h 186"/>
                <a:gd name="T48" fmla="*/ 101 w 184"/>
                <a:gd name="T49" fmla="*/ 115 h 186"/>
                <a:gd name="T50" fmla="*/ 84 w 184"/>
                <a:gd name="T51" fmla="*/ 101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4" h="186">
                  <a:moveTo>
                    <a:pt x="92" y="186"/>
                  </a:moveTo>
                  <a:cubicBezTo>
                    <a:pt x="142" y="186"/>
                    <a:pt x="184" y="144"/>
                    <a:pt x="184" y="93"/>
                  </a:cubicBezTo>
                  <a:cubicBezTo>
                    <a:pt x="184" y="42"/>
                    <a:pt x="142" y="0"/>
                    <a:pt x="92" y="0"/>
                  </a:cubicBezTo>
                  <a:cubicBezTo>
                    <a:pt x="41" y="0"/>
                    <a:pt x="0" y="42"/>
                    <a:pt x="0" y="93"/>
                  </a:cubicBezTo>
                  <a:cubicBezTo>
                    <a:pt x="0" y="144"/>
                    <a:pt x="41" y="186"/>
                    <a:pt x="92" y="186"/>
                  </a:cubicBezTo>
                  <a:close/>
                  <a:moveTo>
                    <a:pt x="84" y="101"/>
                  </a:moveTo>
                  <a:cubicBezTo>
                    <a:pt x="66" y="95"/>
                    <a:pt x="54" y="87"/>
                    <a:pt x="54" y="71"/>
                  </a:cubicBezTo>
                  <a:cubicBezTo>
                    <a:pt x="54" y="56"/>
                    <a:pt x="65" y="45"/>
                    <a:pt x="82" y="42"/>
                  </a:cubicBezTo>
                  <a:cubicBezTo>
                    <a:pt x="82" y="26"/>
                    <a:pt x="82" y="26"/>
                    <a:pt x="82" y="26"/>
                  </a:cubicBezTo>
                  <a:cubicBezTo>
                    <a:pt x="98" y="26"/>
                    <a:pt x="98" y="26"/>
                    <a:pt x="98" y="26"/>
                  </a:cubicBezTo>
                  <a:cubicBezTo>
                    <a:pt x="98" y="41"/>
                    <a:pt x="98" y="41"/>
                    <a:pt x="98" y="41"/>
                  </a:cubicBezTo>
                  <a:cubicBezTo>
                    <a:pt x="109" y="41"/>
                    <a:pt x="116" y="43"/>
                    <a:pt x="122" y="46"/>
                  </a:cubicBezTo>
                  <a:cubicBezTo>
                    <a:pt x="117" y="65"/>
                    <a:pt x="117" y="65"/>
                    <a:pt x="117" y="65"/>
                  </a:cubicBezTo>
                  <a:cubicBezTo>
                    <a:pt x="113" y="63"/>
                    <a:pt x="105" y="59"/>
                    <a:pt x="93" y="59"/>
                  </a:cubicBezTo>
                  <a:cubicBezTo>
                    <a:pt x="83" y="59"/>
                    <a:pt x="79" y="64"/>
                    <a:pt x="79" y="68"/>
                  </a:cubicBezTo>
                  <a:cubicBezTo>
                    <a:pt x="79" y="73"/>
                    <a:pt x="85" y="77"/>
                    <a:pt x="99" y="82"/>
                  </a:cubicBezTo>
                  <a:cubicBezTo>
                    <a:pt x="119" y="89"/>
                    <a:pt x="126" y="98"/>
                    <a:pt x="126" y="113"/>
                  </a:cubicBezTo>
                  <a:cubicBezTo>
                    <a:pt x="126" y="127"/>
                    <a:pt x="116" y="139"/>
                    <a:pt x="97" y="143"/>
                  </a:cubicBezTo>
                  <a:cubicBezTo>
                    <a:pt x="97" y="159"/>
                    <a:pt x="97" y="159"/>
                    <a:pt x="97" y="159"/>
                  </a:cubicBezTo>
                  <a:cubicBezTo>
                    <a:pt x="81" y="159"/>
                    <a:pt x="81" y="159"/>
                    <a:pt x="81" y="159"/>
                  </a:cubicBezTo>
                  <a:cubicBezTo>
                    <a:pt x="81" y="144"/>
                    <a:pt x="81" y="144"/>
                    <a:pt x="81" y="144"/>
                  </a:cubicBezTo>
                  <a:cubicBezTo>
                    <a:pt x="70" y="143"/>
                    <a:pt x="60" y="140"/>
                    <a:pt x="53" y="137"/>
                  </a:cubicBezTo>
                  <a:cubicBezTo>
                    <a:pt x="58" y="118"/>
                    <a:pt x="58" y="118"/>
                    <a:pt x="58" y="118"/>
                  </a:cubicBezTo>
                  <a:cubicBezTo>
                    <a:pt x="65" y="122"/>
                    <a:pt x="75" y="125"/>
                    <a:pt x="85" y="125"/>
                  </a:cubicBezTo>
                  <a:cubicBezTo>
                    <a:pt x="95" y="125"/>
                    <a:pt x="101" y="121"/>
                    <a:pt x="101" y="115"/>
                  </a:cubicBezTo>
                  <a:cubicBezTo>
                    <a:pt x="101" y="109"/>
                    <a:pt x="96" y="105"/>
                    <a:pt x="84"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4" name="Freeform 381"/>
            <p:cNvSpPr>
              <a:spLocks noEditPoints="1"/>
            </p:cNvSpPr>
            <p:nvPr/>
          </p:nvSpPr>
          <p:spPr bwMode="auto">
            <a:xfrm>
              <a:off x="7313918" y="3182735"/>
              <a:ext cx="120206" cy="150472"/>
            </a:xfrm>
            <a:custGeom>
              <a:avLst/>
              <a:gdLst>
                <a:gd name="T0" fmla="*/ 89 w 178"/>
                <a:gd name="T1" fmla="*/ 0 h 223"/>
                <a:gd name="T2" fmla="*/ 0 w 178"/>
                <a:gd name="T3" fmla="*/ 89 h 223"/>
                <a:gd name="T4" fmla="*/ 42 w 178"/>
                <a:gd name="T5" fmla="*/ 182 h 223"/>
                <a:gd name="T6" fmla="*/ 40 w 178"/>
                <a:gd name="T7" fmla="*/ 223 h 223"/>
                <a:gd name="T8" fmla="*/ 48 w 178"/>
                <a:gd name="T9" fmla="*/ 221 h 223"/>
                <a:gd name="T10" fmla="*/ 134 w 178"/>
                <a:gd name="T11" fmla="*/ 221 h 223"/>
                <a:gd name="T12" fmla="*/ 140 w 178"/>
                <a:gd name="T13" fmla="*/ 222 h 223"/>
                <a:gd name="T14" fmla="*/ 138 w 178"/>
                <a:gd name="T15" fmla="*/ 180 h 223"/>
                <a:gd name="T16" fmla="*/ 178 w 178"/>
                <a:gd name="T17" fmla="*/ 89 h 223"/>
                <a:gd name="T18" fmla="*/ 89 w 178"/>
                <a:gd name="T19" fmla="*/ 0 h 223"/>
                <a:gd name="T20" fmla="*/ 125 w 178"/>
                <a:gd name="T21" fmla="*/ 167 h 223"/>
                <a:gd name="T22" fmla="*/ 118 w 178"/>
                <a:gd name="T23" fmla="*/ 173 h 223"/>
                <a:gd name="T24" fmla="*/ 120 w 178"/>
                <a:gd name="T25" fmla="*/ 205 h 223"/>
                <a:gd name="T26" fmla="*/ 60 w 178"/>
                <a:gd name="T27" fmla="*/ 205 h 223"/>
                <a:gd name="T28" fmla="*/ 61 w 178"/>
                <a:gd name="T29" fmla="*/ 174 h 223"/>
                <a:gd name="T30" fmla="*/ 55 w 178"/>
                <a:gd name="T31" fmla="*/ 168 h 223"/>
                <a:gd name="T32" fmla="*/ 18 w 178"/>
                <a:gd name="T33" fmla="*/ 89 h 223"/>
                <a:gd name="T34" fmla="*/ 89 w 178"/>
                <a:gd name="T35" fmla="*/ 19 h 223"/>
                <a:gd name="T36" fmla="*/ 159 w 178"/>
                <a:gd name="T37" fmla="*/ 89 h 223"/>
                <a:gd name="T38" fmla="*/ 125 w 178"/>
                <a:gd name="T39" fmla="*/ 167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8" h="223">
                  <a:moveTo>
                    <a:pt x="89" y="0"/>
                  </a:moveTo>
                  <a:cubicBezTo>
                    <a:pt x="40" y="0"/>
                    <a:pt x="0" y="40"/>
                    <a:pt x="0" y="89"/>
                  </a:cubicBezTo>
                  <a:cubicBezTo>
                    <a:pt x="0" y="122"/>
                    <a:pt x="17" y="160"/>
                    <a:pt x="42" y="182"/>
                  </a:cubicBezTo>
                  <a:cubicBezTo>
                    <a:pt x="40" y="223"/>
                    <a:pt x="40" y="223"/>
                    <a:pt x="40" y="223"/>
                  </a:cubicBezTo>
                  <a:cubicBezTo>
                    <a:pt x="42" y="221"/>
                    <a:pt x="45" y="221"/>
                    <a:pt x="48" y="221"/>
                  </a:cubicBezTo>
                  <a:cubicBezTo>
                    <a:pt x="134" y="221"/>
                    <a:pt x="134" y="221"/>
                    <a:pt x="134" y="221"/>
                  </a:cubicBezTo>
                  <a:cubicBezTo>
                    <a:pt x="136" y="221"/>
                    <a:pt x="138" y="221"/>
                    <a:pt x="140" y="222"/>
                  </a:cubicBezTo>
                  <a:cubicBezTo>
                    <a:pt x="138" y="180"/>
                    <a:pt x="138" y="180"/>
                    <a:pt x="138" y="180"/>
                  </a:cubicBezTo>
                  <a:cubicBezTo>
                    <a:pt x="162" y="158"/>
                    <a:pt x="178" y="121"/>
                    <a:pt x="178" y="89"/>
                  </a:cubicBezTo>
                  <a:cubicBezTo>
                    <a:pt x="178" y="40"/>
                    <a:pt x="138" y="0"/>
                    <a:pt x="89" y="0"/>
                  </a:cubicBezTo>
                  <a:close/>
                  <a:moveTo>
                    <a:pt x="125" y="167"/>
                  </a:moveTo>
                  <a:cubicBezTo>
                    <a:pt x="118" y="173"/>
                    <a:pt x="118" y="173"/>
                    <a:pt x="118" y="173"/>
                  </a:cubicBezTo>
                  <a:cubicBezTo>
                    <a:pt x="120" y="205"/>
                    <a:pt x="120" y="205"/>
                    <a:pt x="120" y="205"/>
                  </a:cubicBezTo>
                  <a:cubicBezTo>
                    <a:pt x="60" y="205"/>
                    <a:pt x="60" y="205"/>
                    <a:pt x="60" y="205"/>
                  </a:cubicBezTo>
                  <a:cubicBezTo>
                    <a:pt x="61" y="174"/>
                    <a:pt x="61" y="174"/>
                    <a:pt x="61" y="174"/>
                  </a:cubicBezTo>
                  <a:cubicBezTo>
                    <a:pt x="55" y="168"/>
                    <a:pt x="55" y="168"/>
                    <a:pt x="55" y="168"/>
                  </a:cubicBezTo>
                  <a:cubicBezTo>
                    <a:pt x="33" y="149"/>
                    <a:pt x="18" y="117"/>
                    <a:pt x="18" y="89"/>
                  </a:cubicBezTo>
                  <a:cubicBezTo>
                    <a:pt x="18" y="50"/>
                    <a:pt x="50" y="19"/>
                    <a:pt x="89" y="19"/>
                  </a:cubicBezTo>
                  <a:cubicBezTo>
                    <a:pt x="128" y="19"/>
                    <a:pt x="159" y="50"/>
                    <a:pt x="159" y="89"/>
                  </a:cubicBezTo>
                  <a:cubicBezTo>
                    <a:pt x="159" y="116"/>
                    <a:pt x="145" y="148"/>
                    <a:pt x="125" y="1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5" name="Freeform 382"/>
            <p:cNvSpPr>
              <a:spLocks/>
            </p:cNvSpPr>
            <p:nvPr/>
          </p:nvSpPr>
          <p:spPr bwMode="auto">
            <a:xfrm>
              <a:off x="7338188" y="3335205"/>
              <a:ext cx="73666" cy="14847"/>
            </a:xfrm>
            <a:custGeom>
              <a:avLst/>
              <a:gdLst>
                <a:gd name="T0" fmla="*/ 98 w 109"/>
                <a:gd name="T1" fmla="*/ 0 h 22"/>
                <a:gd name="T2" fmla="*/ 12 w 109"/>
                <a:gd name="T3" fmla="*/ 0 h 22"/>
                <a:gd name="T4" fmla="*/ 0 w 109"/>
                <a:gd name="T5" fmla="*/ 11 h 22"/>
                <a:gd name="T6" fmla="*/ 12 w 109"/>
                <a:gd name="T7" fmla="*/ 22 h 22"/>
                <a:gd name="T8" fmla="*/ 98 w 109"/>
                <a:gd name="T9" fmla="*/ 22 h 22"/>
                <a:gd name="T10" fmla="*/ 109 w 109"/>
                <a:gd name="T11" fmla="*/ 11 h 22"/>
                <a:gd name="T12" fmla="*/ 98 w 109"/>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9" h="22">
                  <a:moveTo>
                    <a:pt x="98" y="0"/>
                  </a:moveTo>
                  <a:cubicBezTo>
                    <a:pt x="12" y="0"/>
                    <a:pt x="12" y="0"/>
                    <a:pt x="12" y="0"/>
                  </a:cubicBezTo>
                  <a:cubicBezTo>
                    <a:pt x="5" y="0"/>
                    <a:pt x="0" y="5"/>
                    <a:pt x="0" y="11"/>
                  </a:cubicBezTo>
                  <a:cubicBezTo>
                    <a:pt x="0" y="17"/>
                    <a:pt x="5" y="22"/>
                    <a:pt x="12" y="22"/>
                  </a:cubicBezTo>
                  <a:cubicBezTo>
                    <a:pt x="98" y="22"/>
                    <a:pt x="98" y="22"/>
                    <a:pt x="98" y="22"/>
                  </a:cubicBezTo>
                  <a:cubicBezTo>
                    <a:pt x="104" y="22"/>
                    <a:pt x="109" y="17"/>
                    <a:pt x="109" y="11"/>
                  </a:cubicBezTo>
                  <a:cubicBezTo>
                    <a:pt x="109" y="5"/>
                    <a:pt x="104" y="0"/>
                    <a:pt x="9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6" name="Freeform 383"/>
            <p:cNvSpPr>
              <a:spLocks/>
            </p:cNvSpPr>
            <p:nvPr/>
          </p:nvSpPr>
          <p:spPr bwMode="auto">
            <a:xfrm>
              <a:off x="7341043" y="3352908"/>
              <a:ext cx="67384" cy="14847"/>
            </a:xfrm>
            <a:custGeom>
              <a:avLst/>
              <a:gdLst>
                <a:gd name="T0" fmla="*/ 90 w 100"/>
                <a:gd name="T1" fmla="*/ 0 h 22"/>
                <a:gd name="T2" fmla="*/ 10 w 100"/>
                <a:gd name="T3" fmla="*/ 0 h 22"/>
                <a:gd name="T4" fmla="*/ 0 w 100"/>
                <a:gd name="T5" fmla="*/ 11 h 22"/>
                <a:gd name="T6" fmla="*/ 10 w 100"/>
                <a:gd name="T7" fmla="*/ 22 h 22"/>
                <a:gd name="T8" fmla="*/ 90 w 100"/>
                <a:gd name="T9" fmla="*/ 22 h 22"/>
                <a:gd name="T10" fmla="*/ 100 w 100"/>
                <a:gd name="T11" fmla="*/ 11 h 22"/>
                <a:gd name="T12" fmla="*/ 90 w 100"/>
                <a:gd name="T13" fmla="*/ 0 h 22"/>
              </a:gdLst>
              <a:ahLst/>
              <a:cxnLst>
                <a:cxn ang="0">
                  <a:pos x="T0" y="T1"/>
                </a:cxn>
                <a:cxn ang="0">
                  <a:pos x="T2" y="T3"/>
                </a:cxn>
                <a:cxn ang="0">
                  <a:pos x="T4" y="T5"/>
                </a:cxn>
                <a:cxn ang="0">
                  <a:pos x="T6" y="T7"/>
                </a:cxn>
                <a:cxn ang="0">
                  <a:pos x="T8" y="T9"/>
                </a:cxn>
                <a:cxn ang="0">
                  <a:pos x="T10" y="T11"/>
                </a:cxn>
                <a:cxn ang="0">
                  <a:pos x="T12" y="T13"/>
                </a:cxn>
              </a:cxnLst>
              <a:rect l="0" t="0" r="r" b="b"/>
              <a:pathLst>
                <a:path w="100" h="22">
                  <a:moveTo>
                    <a:pt x="90" y="0"/>
                  </a:moveTo>
                  <a:cubicBezTo>
                    <a:pt x="10" y="0"/>
                    <a:pt x="10" y="0"/>
                    <a:pt x="10" y="0"/>
                  </a:cubicBezTo>
                  <a:cubicBezTo>
                    <a:pt x="5" y="0"/>
                    <a:pt x="0" y="5"/>
                    <a:pt x="0" y="11"/>
                  </a:cubicBezTo>
                  <a:cubicBezTo>
                    <a:pt x="0" y="17"/>
                    <a:pt x="5" y="22"/>
                    <a:pt x="10" y="22"/>
                  </a:cubicBezTo>
                  <a:cubicBezTo>
                    <a:pt x="90" y="22"/>
                    <a:pt x="90" y="22"/>
                    <a:pt x="90" y="22"/>
                  </a:cubicBezTo>
                  <a:cubicBezTo>
                    <a:pt x="95" y="22"/>
                    <a:pt x="100" y="17"/>
                    <a:pt x="100" y="11"/>
                  </a:cubicBezTo>
                  <a:cubicBezTo>
                    <a:pt x="100" y="5"/>
                    <a:pt x="95" y="0"/>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7" name="Freeform 384"/>
            <p:cNvSpPr>
              <a:spLocks/>
            </p:cNvSpPr>
            <p:nvPr/>
          </p:nvSpPr>
          <p:spPr bwMode="auto">
            <a:xfrm>
              <a:off x="7347039" y="3370325"/>
              <a:ext cx="55392" cy="15418"/>
            </a:xfrm>
            <a:custGeom>
              <a:avLst/>
              <a:gdLst>
                <a:gd name="T0" fmla="*/ 74 w 82"/>
                <a:gd name="T1" fmla="*/ 0 h 23"/>
                <a:gd name="T2" fmla="*/ 9 w 82"/>
                <a:gd name="T3" fmla="*/ 0 h 23"/>
                <a:gd name="T4" fmla="*/ 0 w 82"/>
                <a:gd name="T5" fmla="*/ 12 h 23"/>
                <a:gd name="T6" fmla="*/ 9 w 82"/>
                <a:gd name="T7" fmla="*/ 23 h 23"/>
                <a:gd name="T8" fmla="*/ 74 w 82"/>
                <a:gd name="T9" fmla="*/ 23 h 23"/>
                <a:gd name="T10" fmla="*/ 82 w 82"/>
                <a:gd name="T11" fmla="*/ 12 h 23"/>
                <a:gd name="T12" fmla="*/ 74 w 82"/>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82" h="23">
                  <a:moveTo>
                    <a:pt x="74" y="0"/>
                  </a:moveTo>
                  <a:cubicBezTo>
                    <a:pt x="9" y="0"/>
                    <a:pt x="9" y="0"/>
                    <a:pt x="9" y="0"/>
                  </a:cubicBezTo>
                  <a:cubicBezTo>
                    <a:pt x="4" y="0"/>
                    <a:pt x="0" y="5"/>
                    <a:pt x="0" y="12"/>
                  </a:cubicBezTo>
                  <a:cubicBezTo>
                    <a:pt x="0" y="18"/>
                    <a:pt x="4" y="23"/>
                    <a:pt x="9" y="23"/>
                  </a:cubicBezTo>
                  <a:cubicBezTo>
                    <a:pt x="74" y="23"/>
                    <a:pt x="74" y="23"/>
                    <a:pt x="74" y="23"/>
                  </a:cubicBezTo>
                  <a:cubicBezTo>
                    <a:pt x="79" y="23"/>
                    <a:pt x="82" y="18"/>
                    <a:pt x="82" y="12"/>
                  </a:cubicBezTo>
                  <a:cubicBezTo>
                    <a:pt x="82" y="5"/>
                    <a:pt x="79" y="0"/>
                    <a:pt x="7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sp>
          <p:nvSpPr>
            <p:cNvPr id="48" name="Freeform 385"/>
            <p:cNvSpPr>
              <a:spLocks/>
            </p:cNvSpPr>
            <p:nvPr/>
          </p:nvSpPr>
          <p:spPr bwMode="auto">
            <a:xfrm>
              <a:off x="7347039" y="3209003"/>
              <a:ext cx="64243" cy="60817"/>
            </a:xfrm>
            <a:custGeom>
              <a:avLst/>
              <a:gdLst>
                <a:gd name="T0" fmla="*/ 42 w 95"/>
                <a:gd name="T1" fmla="*/ 0 h 90"/>
                <a:gd name="T2" fmla="*/ 0 w 95"/>
                <a:gd name="T3" fmla="*/ 21 h 90"/>
                <a:gd name="T4" fmla="*/ 35 w 95"/>
                <a:gd name="T5" fmla="*/ 8 h 90"/>
                <a:gd name="T6" fmla="*/ 87 w 95"/>
                <a:gd name="T7" fmla="*/ 60 h 90"/>
                <a:gd name="T8" fmla="*/ 77 w 95"/>
                <a:gd name="T9" fmla="*/ 90 h 90"/>
                <a:gd name="T10" fmla="*/ 95 w 95"/>
                <a:gd name="T11" fmla="*/ 51 h 90"/>
                <a:gd name="T12" fmla="*/ 42 w 95"/>
                <a:gd name="T13" fmla="*/ 0 h 90"/>
              </a:gdLst>
              <a:ahLst/>
              <a:cxnLst>
                <a:cxn ang="0">
                  <a:pos x="T0" y="T1"/>
                </a:cxn>
                <a:cxn ang="0">
                  <a:pos x="T2" y="T3"/>
                </a:cxn>
                <a:cxn ang="0">
                  <a:pos x="T4" y="T5"/>
                </a:cxn>
                <a:cxn ang="0">
                  <a:pos x="T6" y="T7"/>
                </a:cxn>
                <a:cxn ang="0">
                  <a:pos x="T8" y="T9"/>
                </a:cxn>
                <a:cxn ang="0">
                  <a:pos x="T10" y="T11"/>
                </a:cxn>
                <a:cxn ang="0">
                  <a:pos x="T12" y="T13"/>
                </a:cxn>
              </a:cxnLst>
              <a:rect l="0" t="0" r="r" b="b"/>
              <a:pathLst>
                <a:path w="95" h="90">
                  <a:moveTo>
                    <a:pt x="42" y="0"/>
                  </a:moveTo>
                  <a:cubicBezTo>
                    <a:pt x="25" y="0"/>
                    <a:pt x="9" y="8"/>
                    <a:pt x="0" y="21"/>
                  </a:cubicBezTo>
                  <a:cubicBezTo>
                    <a:pt x="9" y="13"/>
                    <a:pt x="21" y="8"/>
                    <a:pt x="35" y="8"/>
                  </a:cubicBezTo>
                  <a:cubicBezTo>
                    <a:pt x="64" y="8"/>
                    <a:pt x="87" y="31"/>
                    <a:pt x="87" y="60"/>
                  </a:cubicBezTo>
                  <a:cubicBezTo>
                    <a:pt x="87" y="71"/>
                    <a:pt x="84" y="81"/>
                    <a:pt x="77" y="90"/>
                  </a:cubicBezTo>
                  <a:cubicBezTo>
                    <a:pt x="88" y="80"/>
                    <a:pt x="95" y="67"/>
                    <a:pt x="95" y="51"/>
                  </a:cubicBezTo>
                  <a:cubicBezTo>
                    <a:pt x="95" y="23"/>
                    <a:pt x="71" y="0"/>
                    <a:pt x="4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200">
                <a:solidFill>
                  <a:schemeClr val="bg1">
                    <a:lumMod val="65000"/>
                  </a:schemeClr>
                </a:solidFill>
                <a:cs typeface="+mn-ea"/>
                <a:sym typeface="+mn-lt"/>
              </a:endParaRPr>
            </a:p>
          </p:txBody>
        </p:sp>
      </p:grpSp>
      <p:sp>
        <p:nvSpPr>
          <p:cNvPr id="49" name="TextBox 11"/>
          <p:cNvSpPr txBox="1">
            <a:spLocks noChangeArrowheads="1"/>
          </p:cNvSpPr>
          <p:nvPr/>
        </p:nvSpPr>
        <p:spPr bwMode="auto">
          <a:xfrm flipH="1">
            <a:off x="812796" y="2486184"/>
            <a:ext cx="3292043" cy="8679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4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100" dirty="0">
                <a:solidFill>
                  <a:schemeClr val="bg1">
                    <a:lumMod val="65000"/>
                  </a:schemeClr>
                </a:solidFill>
                <a:latin typeface="+mn-lt"/>
                <a:ea typeface="+mn-ea"/>
                <a:cs typeface="+mn-ea"/>
                <a:sym typeface="+mn-lt"/>
              </a:rPr>
              <a:t>。</a:t>
            </a:r>
            <a:endParaRPr lang="en-US" altLang="zh-CN" sz="1100" dirty="0">
              <a:solidFill>
                <a:schemeClr val="bg1">
                  <a:lumMod val="65000"/>
                </a:schemeClr>
              </a:solidFill>
              <a:latin typeface="+mn-lt"/>
              <a:ea typeface="+mn-ea"/>
              <a:cs typeface="+mn-ea"/>
              <a:sym typeface="+mn-lt"/>
            </a:endParaRPr>
          </a:p>
        </p:txBody>
      </p:sp>
      <p:sp>
        <p:nvSpPr>
          <p:cNvPr id="50" name="TextBox 11"/>
          <p:cNvSpPr txBox="1">
            <a:spLocks noChangeArrowheads="1"/>
          </p:cNvSpPr>
          <p:nvPr/>
        </p:nvSpPr>
        <p:spPr bwMode="auto">
          <a:xfrm flipH="1">
            <a:off x="812800" y="2080352"/>
            <a:ext cx="2242626" cy="461665"/>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65000"/>
                  </a:schemeClr>
                </a:solidFill>
                <a:latin typeface="+mn-lt"/>
                <a:ea typeface="+mn-ea"/>
                <a:cs typeface="+mn-ea"/>
                <a:sym typeface="+mn-lt"/>
              </a:rPr>
              <a:t>点击添加标题    </a:t>
            </a:r>
            <a:endParaRPr lang="en-US" altLang="zh-CN" sz="2400" b="1" kern="0" dirty="0">
              <a:solidFill>
                <a:schemeClr val="bg1">
                  <a:lumMod val="65000"/>
                </a:schemeClr>
              </a:solidFill>
              <a:latin typeface="+mn-lt"/>
              <a:ea typeface="+mn-ea"/>
              <a:cs typeface="+mn-ea"/>
              <a:sym typeface="+mn-lt"/>
            </a:endParaRPr>
          </a:p>
        </p:txBody>
      </p:sp>
      <p:sp>
        <p:nvSpPr>
          <p:cNvPr id="51" name="TextBox 11"/>
          <p:cNvSpPr txBox="1">
            <a:spLocks noChangeArrowheads="1"/>
          </p:cNvSpPr>
          <p:nvPr/>
        </p:nvSpPr>
        <p:spPr bwMode="auto">
          <a:xfrm flipH="1">
            <a:off x="812796" y="4872280"/>
            <a:ext cx="3292043" cy="8679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4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100" dirty="0">
                <a:solidFill>
                  <a:schemeClr val="bg1">
                    <a:lumMod val="65000"/>
                  </a:schemeClr>
                </a:solidFill>
                <a:latin typeface="+mn-lt"/>
                <a:ea typeface="+mn-ea"/>
                <a:cs typeface="+mn-ea"/>
                <a:sym typeface="+mn-lt"/>
              </a:rPr>
              <a:t>。</a:t>
            </a:r>
            <a:endParaRPr lang="en-US" altLang="zh-CN" sz="1100" dirty="0">
              <a:solidFill>
                <a:schemeClr val="bg1">
                  <a:lumMod val="65000"/>
                </a:schemeClr>
              </a:solidFill>
              <a:latin typeface="+mn-lt"/>
              <a:ea typeface="+mn-ea"/>
              <a:cs typeface="+mn-ea"/>
              <a:sym typeface="+mn-lt"/>
            </a:endParaRPr>
          </a:p>
        </p:txBody>
      </p:sp>
      <p:sp>
        <p:nvSpPr>
          <p:cNvPr id="52" name="TextBox 11"/>
          <p:cNvSpPr txBox="1">
            <a:spLocks noChangeArrowheads="1"/>
          </p:cNvSpPr>
          <p:nvPr/>
        </p:nvSpPr>
        <p:spPr bwMode="auto">
          <a:xfrm flipH="1">
            <a:off x="812800" y="4466448"/>
            <a:ext cx="2242626" cy="461665"/>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65000"/>
                  </a:schemeClr>
                </a:solidFill>
                <a:latin typeface="+mn-lt"/>
                <a:ea typeface="+mn-ea"/>
                <a:cs typeface="+mn-ea"/>
                <a:sym typeface="+mn-lt"/>
              </a:rPr>
              <a:t>点击添加标题    </a:t>
            </a:r>
            <a:endParaRPr lang="en-US" altLang="zh-CN" sz="2400" b="1" kern="0" dirty="0">
              <a:solidFill>
                <a:schemeClr val="bg1">
                  <a:lumMod val="65000"/>
                </a:schemeClr>
              </a:solidFill>
              <a:latin typeface="+mn-lt"/>
              <a:ea typeface="+mn-ea"/>
              <a:cs typeface="+mn-ea"/>
              <a:sym typeface="+mn-lt"/>
            </a:endParaRPr>
          </a:p>
        </p:txBody>
      </p:sp>
      <p:sp>
        <p:nvSpPr>
          <p:cNvPr id="53" name="TextBox 11"/>
          <p:cNvSpPr txBox="1">
            <a:spLocks noChangeArrowheads="1"/>
          </p:cNvSpPr>
          <p:nvPr/>
        </p:nvSpPr>
        <p:spPr bwMode="auto">
          <a:xfrm flipH="1">
            <a:off x="8248768" y="2486184"/>
            <a:ext cx="3292043" cy="8679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4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100" dirty="0">
                <a:solidFill>
                  <a:schemeClr val="bg1">
                    <a:lumMod val="65000"/>
                  </a:schemeClr>
                </a:solidFill>
                <a:latin typeface="+mn-lt"/>
                <a:ea typeface="+mn-ea"/>
                <a:cs typeface="+mn-ea"/>
                <a:sym typeface="+mn-lt"/>
              </a:rPr>
              <a:t>。</a:t>
            </a:r>
            <a:endParaRPr lang="en-US" altLang="zh-CN" sz="1100" dirty="0">
              <a:solidFill>
                <a:schemeClr val="bg1">
                  <a:lumMod val="65000"/>
                </a:schemeClr>
              </a:solidFill>
              <a:latin typeface="+mn-lt"/>
              <a:ea typeface="+mn-ea"/>
              <a:cs typeface="+mn-ea"/>
              <a:sym typeface="+mn-lt"/>
            </a:endParaRPr>
          </a:p>
        </p:txBody>
      </p:sp>
      <p:sp>
        <p:nvSpPr>
          <p:cNvPr id="54" name="TextBox 11"/>
          <p:cNvSpPr txBox="1">
            <a:spLocks noChangeArrowheads="1"/>
          </p:cNvSpPr>
          <p:nvPr/>
        </p:nvSpPr>
        <p:spPr bwMode="auto">
          <a:xfrm flipH="1">
            <a:off x="8248779" y="2080352"/>
            <a:ext cx="2242626" cy="461665"/>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65000"/>
                  </a:schemeClr>
                </a:solidFill>
                <a:latin typeface="+mn-lt"/>
                <a:ea typeface="+mn-ea"/>
                <a:cs typeface="+mn-ea"/>
                <a:sym typeface="+mn-lt"/>
              </a:rPr>
              <a:t>点击添加标题    </a:t>
            </a:r>
            <a:endParaRPr lang="en-US" altLang="zh-CN" sz="2400" b="1" kern="0" dirty="0">
              <a:solidFill>
                <a:schemeClr val="bg1">
                  <a:lumMod val="65000"/>
                </a:schemeClr>
              </a:solidFill>
              <a:latin typeface="+mn-lt"/>
              <a:ea typeface="+mn-ea"/>
              <a:cs typeface="+mn-ea"/>
              <a:sym typeface="+mn-lt"/>
            </a:endParaRPr>
          </a:p>
        </p:txBody>
      </p:sp>
      <p:sp>
        <p:nvSpPr>
          <p:cNvPr id="55" name="TextBox 11"/>
          <p:cNvSpPr txBox="1">
            <a:spLocks noChangeArrowheads="1"/>
          </p:cNvSpPr>
          <p:nvPr/>
        </p:nvSpPr>
        <p:spPr bwMode="auto">
          <a:xfrm flipH="1">
            <a:off x="8248768" y="4872280"/>
            <a:ext cx="3292043" cy="867931"/>
          </a:xfrm>
          <a:prstGeom prst="rect">
            <a:avLst/>
          </a:prstGeom>
          <a:noFill/>
          <a:ln>
            <a:noFill/>
          </a:ln>
          <a:effectLst/>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lvl="0" eaLnBrk="1" hangingPunct="1">
              <a:lnSpc>
                <a:spcPct val="120000"/>
              </a:lnSpc>
              <a:defRPr/>
            </a:pPr>
            <a:r>
              <a:rPr lang="zh-CN" altLang="en-US" sz="1400" dirty="0">
                <a:solidFill>
                  <a:schemeClr val="bg1">
                    <a:lumMod val="65000"/>
                  </a:schemeClr>
                </a:solidFill>
                <a:latin typeface="+mn-lt"/>
                <a:ea typeface="+mn-ea"/>
                <a:cs typeface="+mn-ea"/>
                <a:sym typeface="+mn-lt"/>
              </a:rPr>
              <a:t>您的内容打在这里，或者通过复制您的文本后，在此框中选择粘贴，并选择只保留文字</a:t>
            </a:r>
            <a:r>
              <a:rPr lang="zh-CN" altLang="en-US" sz="1100" dirty="0">
                <a:solidFill>
                  <a:schemeClr val="bg1">
                    <a:lumMod val="65000"/>
                  </a:schemeClr>
                </a:solidFill>
                <a:latin typeface="+mn-lt"/>
                <a:ea typeface="+mn-ea"/>
                <a:cs typeface="+mn-ea"/>
                <a:sym typeface="+mn-lt"/>
              </a:rPr>
              <a:t>。</a:t>
            </a:r>
            <a:endParaRPr lang="en-US" altLang="zh-CN" sz="1100" dirty="0">
              <a:solidFill>
                <a:schemeClr val="bg1">
                  <a:lumMod val="65000"/>
                </a:schemeClr>
              </a:solidFill>
              <a:latin typeface="+mn-lt"/>
              <a:ea typeface="+mn-ea"/>
              <a:cs typeface="+mn-ea"/>
              <a:sym typeface="+mn-lt"/>
            </a:endParaRPr>
          </a:p>
        </p:txBody>
      </p:sp>
      <p:sp>
        <p:nvSpPr>
          <p:cNvPr id="56" name="TextBox 11"/>
          <p:cNvSpPr txBox="1">
            <a:spLocks noChangeArrowheads="1"/>
          </p:cNvSpPr>
          <p:nvPr/>
        </p:nvSpPr>
        <p:spPr bwMode="auto">
          <a:xfrm flipH="1">
            <a:off x="8248779" y="4466448"/>
            <a:ext cx="2242626" cy="461665"/>
          </a:xfrm>
          <a:prstGeom prst="rect">
            <a:avLst/>
          </a:prstGeom>
          <a:noFill/>
          <a:ln>
            <a:noFill/>
          </a:ln>
          <a:effectLs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fontAlgn="auto" hangingPunct="1">
              <a:spcBef>
                <a:spcPts val="0"/>
              </a:spcBef>
              <a:spcAft>
                <a:spcPts val="0"/>
              </a:spcAft>
              <a:defRPr/>
            </a:pPr>
            <a:r>
              <a:rPr lang="zh-CN" altLang="en-US" sz="2400" b="1" kern="0" dirty="0">
                <a:solidFill>
                  <a:schemeClr val="bg1">
                    <a:lumMod val="65000"/>
                  </a:schemeClr>
                </a:solidFill>
                <a:latin typeface="+mn-lt"/>
                <a:ea typeface="+mn-ea"/>
                <a:cs typeface="+mn-ea"/>
                <a:sym typeface="+mn-lt"/>
              </a:rPr>
              <a:t>点击添加标题    </a:t>
            </a:r>
            <a:endParaRPr lang="en-US" altLang="zh-CN" sz="2400" b="1" kern="0" dirty="0">
              <a:solidFill>
                <a:schemeClr val="bg1">
                  <a:lumMod val="65000"/>
                </a:schemeClr>
              </a:solidFill>
              <a:latin typeface="+mn-lt"/>
              <a:ea typeface="+mn-ea"/>
              <a:cs typeface="+mn-ea"/>
              <a:sym typeface="+mn-lt"/>
            </a:endParaRPr>
          </a:p>
        </p:txBody>
      </p:sp>
    </p:spTree>
    <p:extLst>
      <p:ext uri="{BB962C8B-B14F-4D97-AF65-F5344CB8AC3E}">
        <p14:creationId xmlns:p14="http://schemas.microsoft.com/office/powerpoint/2010/main" val="918359660"/>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250"/>
                                        <p:tgtEl>
                                          <p:spTgt spid="7"/>
                                        </p:tgtEl>
                                      </p:cBhvr>
                                    </p:animEffect>
                                    <p:anim calcmode="lin" valueType="num">
                                      <p:cBhvr>
                                        <p:cTn id="12" dur="250" fill="hold"/>
                                        <p:tgtEl>
                                          <p:spTgt spid="7"/>
                                        </p:tgtEl>
                                        <p:attrNameLst>
                                          <p:attrName>ppt_x</p:attrName>
                                        </p:attrNameLst>
                                      </p:cBhvr>
                                      <p:tavLst>
                                        <p:tav tm="0">
                                          <p:val>
                                            <p:strVal val="#ppt_x"/>
                                          </p:val>
                                        </p:tav>
                                        <p:tav tm="100000">
                                          <p:val>
                                            <p:strVal val="#ppt_x"/>
                                          </p:val>
                                        </p:tav>
                                      </p:tavLst>
                                    </p:anim>
                                    <p:anim calcmode="lin" valueType="num">
                                      <p:cBhvr>
                                        <p:cTn id="13" dur="25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250"/>
                                        <p:tgtEl>
                                          <p:spTgt spid="12"/>
                                        </p:tgtEl>
                                      </p:cBhvr>
                                    </p:animEffect>
                                    <p:anim calcmode="lin" valueType="num">
                                      <p:cBhvr>
                                        <p:cTn id="18" dur="250" fill="hold"/>
                                        <p:tgtEl>
                                          <p:spTgt spid="12"/>
                                        </p:tgtEl>
                                        <p:attrNameLst>
                                          <p:attrName>ppt_x</p:attrName>
                                        </p:attrNameLst>
                                      </p:cBhvr>
                                      <p:tavLst>
                                        <p:tav tm="0">
                                          <p:val>
                                            <p:strVal val="#ppt_x"/>
                                          </p:val>
                                        </p:tav>
                                        <p:tav tm="100000">
                                          <p:val>
                                            <p:strVal val="#ppt_x"/>
                                          </p:val>
                                        </p:tav>
                                      </p:tavLst>
                                    </p:anim>
                                    <p:anim calcmode="lin" valueType="num">
                                      <p:cBhvr>
                                        <p:cTn id="19" dur="250" fill="hold"/>
                                        <p:tgtEl>
                                          <p:spTgt spid="12"/>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250"/>
                                        <p:tgtEl>
                                          <p:spTgt spid="19"/>
                                        </p:tgtEl>
                                      </p:cBhvr>
                                    </p:animEffect>
                                    <p:anim calcmode="lin" valueType="num">
                                      <p:cBhvr>
                                        <p:cTn id="24" dur="250" fill="hold"/>
                                        <p:tgtEl>
                                          <p:spTgt spid="19"/>
                                        </p:tgtEl>
                                        <p:attrNameLst>
                                          <p:attrName>ppt_x</p:attrName>
                                        </p:attrNameLst>
                                      </p:cBhvr>
                                      <p:tavLst>
                                        <p:tav tm="0">
                                          <p:val>
                                            <p:strVal val="#ppt_x"/>
                                          </p:val>
                                        </p:tav>
                                        <p:tav tm="100000">
                                          <p:val>
                                            <p:strVal val="#ppt_x"/>
                                          </p:val>
                                        </p:tav>
                                      </p:tavLst>
                                    </p:anim>
                                    <p:anim calcmode="lin" valueType="num">
                                      <p:cBhvr>
                                        <p:cTn id="25" dur="250" fill="hold"/>
                                        <p:tgtEl>
                                          <p:spTgt spid="19"/>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250"/>
                                        <p:tgtEl>
                                          <p:spTgt spid="30"/>
                                        </p:tgtEl>
                                      </p:cBhvr>
                                    </p:animEffect>
                                    <p:anim calcmode="lin" valueType="num">
                                      <p:cBhvr>
                                        <p:cTn id="30" dur="250" fill="hold"/>
                                        <p:tgtEl>
                                          <p:spTgt spid="30"/>
                                        </p:tgtEl>
                                        <p:attrNameLst>
                                          <p:attrName>ppt_x</p:attrName>
                                        </p:attrNameLst>
                                      </p:cBhvr>
                                      <p:tavLst>
                                        <p:tav tm="0">
                                          <p:val>
                                            <p:strVal val="#ppt_x"/>
                                          </p:val>
                                        </p:tav>
                                        <p:tav tm="100000">
                                          <p:val>
                                            <p:strVal val="#ppt_x"/>
                                          </p:val>
                                        </p:tav>
                                      </p:tavLst>
                                    </p:anim>
                                    <p:anim calcmode="lin" valueType="num">
                                      <p:cBhvr>
                                        <p:cTn id="31" dur="250" fill="hold"/>
                                        <p:tgtEl>
                                          <p:spTgt spid="30"/>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250"/>
                                        <p:tgtEl>
                                          <p:spTgt spid="36"/>
                                        </p:tgtEl>
                                      </p:cBhvr>
                                    </p:animEffect>
                                    <p:anim calcmode="lin" valueType="num">
                                      <p:cBhvr>
                                        <p:cTn id="36" dur="250" fill="hold"/>
                                        <p:tgtEl>
                                          <p:spTgt spid="36"/>
                                        </p:tgtEl>
                                        <p:attrNameLst>
                                          <p:attrName>ppt_x</p:attrName>
                                        </p:attrNameLst>
                                      </p:cBhvr>
                                      <p:tavLst>
                                        <p:tav tm="0">
                                          <p:val>
                                            <p:strVal val="#ppt_x"/>
                                          </p:val>
                                        </p:tav>
                                        <p:tav tm="100000">
                                          <p:val>
                                            <p:strVal val="#ppt_x"/>
                                          </p:val>
                                        </p:tav>
                                      </p:tavLst>
                                    </p:anim>
                                    <p:anim calcmode="lin" valueType="num">
                                      <p:cBhvr>
                                        <p:cTn id="37" dur="250" fill="hold"/>
                                        <p:tgtEl>
                                          <p:spTgt spid="36"/>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250"/>
                                        <p:tgtEl>
                                          <p:spTgt spid="49"/>
                                        </p:tgtEl>
                                      </p:cBhvr>
                                    </p:animEffect>
                                    <p:anim calcmode="lin" valueType="num">
                                      <p:cBhvr>
                                        <p:cTn id="42" dur="250" fill="hold"/>
                                        <p:tgtEl>
                                          <p:spTgt spid="49"/>
                                        </p:tgtEl>
                                        <p:attrNameLst>
                                          <p:attrName>ppt_x</p:attrName>
                                        </p:attrNameLst>
                                      </p:cBhvr>
                                      <p:tavLst>
                                        <p:tav tm="0">
                                          <p:val>
                                            <p:strVal val="#ppt_x"/>
                                          </p:val>
                                        </p:tav>
                                        <p:tav tm="100000">
                                          <p:val>
                                            <p:strVal val="#ppt_x"/>
                                          </p:val>
                                        </p:tav>
                                      </p:tavLst>
                                    </p:anim>
                                    <p:anim calcmode="lin" valueType="num">
                                      <p:cBhvr>
                                        <p:cTn id="43" dur="250" fill="hold"/>
                                        <p:tgtEl>
                                          <p:spTgt spid="49"/>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50"/>
                                        </p:tgtEl>
                                        <p:attrNameLst>
                                          <p:attrName>style.visibility</p:attrName>
                                        </p:attrNameLst>
                                      </p:cBhvr>
                                      <p:to>
                                        <p:strVal val="visible"/>
                                      </p:to>
                                    </p:set>
                                    <p:animEffect transition="in" filter="fade">
                                      <p:cBhvr>
                                        <p:cTn id="47" dur="250"/>
                                        <p:tgtEl>
                                          <p:spTgt spid="50"/>
                                        </p:tgtEl>
                                      </p:cBhvr>
                                    </p:animEffect>
                                    <p:anim calcmode="lin" valueType="num">
                                      <p:cBhvr>
                                        <p:cTn id="48" dur="250" fill="hold"/>
                                        <p:tgtEl>
                                          <p:spTgt spid="50"/>
                                        </p:tgtEl>
                                        <p:attrNameLst>
                                          <p:attrName>ppt_x</p:attrName>
                                        </p:attrNameLst>
                                      </p:cBhvr>
                                      <p:tavLst>
                                        <p:tav tm="0">
                                          <p:val>
                                            <p:strVal val="#ppt_x"/>
                                          </p:val>
                                        </p:tav>
                                        <p:tav tm="100000">
                                          <p:val>
                                            <p:strVal val="#ppt_x"/>
                                          </p:val>
                                        </p:tav>
                                      </p:tavLst>
                                    </p:anim>
                                    <p:anim calcmode="lin" valueType="num">
                                      <p:cBhvr>
                                        <p:cTn id="49" dur="250" fill="hold"/>
                                        <p:tgtEl>
                                          <p:spTgt spid="50"/>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250"/>
                                        <p:tgtEl>
                                          <p:spTgt spid="51"/>
                                        </p:tgtEl>
                                      </p:cBhvr>
                                    </p:animEffect>
                                    <p:anim calcmode="lin" valueType="num">
                                      <p:cBhvr>
                                        <p:cTn id="54" dur="250" fill="hold"/>
                                        <p:tgtEl>
                                          <p:spTgt spid="51"/>
                                        </p:tgtEl>
                                        <p:attrNameLst>
                                          <p:attrName>ppt_x</p:attrName>
                                        </p:attrNameLst>
                                      </p:cBhvr>
                                      <p:tavLst>
                                        <p:tav tm="0">
                                          <p:val>
                                            <p:strVal val="#ppt_x"/>
                                          </p:val>
                                        </p:tav>
                                        <p:tav tm="100000">
                                          <p:val>
                                            <p:strVal val="#ppt_x"/>
                                          </p:val>
                                        </p:tav>
                                      </p:tavLst>
                                    </p:anim>
                                    <p:anim calcmode="lin" valueType="num">
                                      <p:cBhvr>
                                        <p:cTn id="55" dur="250" fill="hold"/>
                                        <p:tgtEl>
                                          <p:spTgt spid="51"/>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fade">
                                      <p:cBhvr>
                                        <p:cTn id="59" dur="250"/>
                                        <p:tgtEl>
                                          <p:spTgt spid="52"/>
                                        </p:tgtEl>
                                      </p:cBhvr>
                                    </p:animEffect>
                                    <p:anim calcmode="lin" valueType="num">
                                      <p:cBhvr>
                                        <p:cTn id="60" dur="250" fill="hold"/>
                                        <p:tgtEl>
                                          <p:spTgt spid="52"/>
                                        </p:tgtEl>
                                        <p:attrNameLst>
                                          <p:attrName>ppt_x</p:attrName>
                                        </p:attrNameLst>
                                      </p:cBhvr>
                                      <p:tavLst>
                                        <p:tav tm="0">
                                          <p:val>
                                            <p:strVal val="#ppt_x"/>
                                          </p:val>
                                        </p:tav>
                                        <p:tav tm="100000">
                                          <p:val>
                                            <p:strVal val="#ppt_x"/>
                                          </p:val>
                                        </p:tav>
                                      </p:tavLst>
                                    </p:anim>
                                    <p:anim calcmode="lin" valueType="num">
                                      <p:cBhvr>
                                        <p:cTn id="61" dur="250" fill="hold"/>
                                        <p:tgtEl>
                                          <p:spTgt spid="52"/>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250"/>
                                        <p:tgtEl>
                                          <p:spTgt spid="53"/>
                                        </p:tgtEl>
                                      </p:cBhvr>
                                    </p:animEffect>
                                    <p:anim calcmode="lin" valueType="num">
                                      <p:cBhvr>
                                        <p:cTn id="66" dur="250" fill="hold"/>
                                        <p:tgtEl>
                                          <p:spTgt spid="53"/>
                                        </p:tgtEl>
                                        <p:attrNameLst>
                                          <p:attrName>ppt_x</p:attrName>
                                        </p:attrNameLst>
                                      </p:cBhvr>
                                      <p:tavLst>
                                        <p:tav tm="0">
                                          <p:val>
                                            <p:strVal val="#ppt_x"/>
                                          </p:val>
                                        </p:tav>
                                        <p:tav tm="100000">
                                          <p:val>
                                            <p:strVal val="#ppt_x"/>
                                          </p:val>
                                        </p:tav>
                                      </p:tavLst>
                                    </p:anim>
                                    <p:anim calcmode="lin" valueType="num">
                                      <p:cBhvr>
                                        <p:cTn id="67" dur="250" fill="hold"/>
                                        <p:tgtEl>
                                          <p:spTgt spid="53"/>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54"/>
                                        </p:tgtEl>
                                        <p:attrNameLst>
                                          <p:attrName>style.visibility</p:attrName>
                                        </p:attrNameLst>
                                      </p:cBhvr>
                                      <p:to>
                                        <p:strVal val="visible"/>
                                      </p:to>
                                    </p:set>
                                    <p:animEffect transition="in" filter="fade">
                                      <p:cBhvr>
                                        <p:cTn id="71" dur="250"/>
                                        <p:tgtEl>
                                          <p:spTgt spid="54"/>
                                        </p:tgtEl>
                                      </p:cBhvr>
                                    </p:animEffect>
                                    <p:anim calcmode="lin" valueType="num">
                                      <p:cBhvr>
                                        <p:cTn id="72" dur="250" fill="hold"/>
                                        <p:tgtEl>
                                          <p:spTgt spid="54"/>
                                        </p:tgtEl>
                                        <p:attrNameLst>
                                          <p:attrName>ppt_x</p:attrName>
                                        </p:attrNameLst>
                                      </p:cBhvr>
                                      <p:tavLst>
                                        <p:tav tm="0">
                                          <p:val>
                                            <p:strVal val="#ppt_x"/>
                                          </p:val>
                                        </p:tav>
                                        <p:tav tm="100000">
                                          <p:val>
                                            <p:strVal val="#ppt_x"/>
                                          </p:val>
                                        </p:tav>
                                      </p:tavLst>
                                    </p:anim>
                                    <p:anim calcmode="lin" valueType="num">
                                      <p:cBhvr>
                                        <p:cTn id="73" dur="250" fill="hold"/>
                                        <p:tgtEl>
                                          <p:spTgt spid="54"/>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55"/>
                                        </p:tgtEl>
                                        <p:attrNameLst>
                                          <p:attrName>style.visibility</p:attrName>
                                        </p:attrNameLst>
                                      </p:cBhvr>
                                      <p:to>
                                        <p:strVal val="visible"/>
                                      </p:to>
                                    </p:set>
                                    <p:animEffect transition="in" filter="fade">
                                      <p:cBhvr>
                                        <p:cTn id="77" dur="250"/>
                                        <p:tgtEl>
                                          <p:spTgt spid="55"/>
                                        </p:tgtEl>
                                      </p:cBhvr>
                                    </p:animEffect>
                                    <p:anim calcmode="lin" valueType="num">
                                      <p:cBhvr>
                                        <p:cTn id="78" dur="250" fill="hold"/>
                                        <p:tgtEl>
                                          <p:spTgt spid="55"/>
                                        </p:tgtEl>
                                        <p:attrNameLst>
                                          <p:attrName>ppt_x</p:attrName>
                                        </p:attrNameLst>
                                      </p:cBhvr>
                                      <p:tavLst>
                                        <p:tav tm="0">
                                          <p:val>
                                            <p:strVal val="#ppt_x"/>
                                          </p:val>
                                        </p:tav>
                                        <p:tav tm="100000">
                                          <p:val>
                                            <p:strVal val="#ppt_x"/>
                                          </p:val>
                                        </p:tav>
                                      </p:tavLst>
                                    </p:anim>
                                    <p:anim calcmode="lin" valueType="num">
                                      <p:cBhvr>
                                        <p:cTn id="79" dur="250" fill="hold"/>
                                        <p:tgtEl>
                                          <p:spTgt spid="55"/>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56"/>
                                        </p:tgtEl>
                                        <p:attrNameLst>
                                          <p:attrName>style.visibility</p:attrName>
                                        </p:attrNameLst>
                                      </p:cBhvr>
                                      <p:to>
                                        <p:strVal val="visible"/>
                                      </p:to>
                                    </p:set>
                                    <p:animEffect transition="in" filter="fade">
                                      <p:cBhvr>
                                        <p:cTn id="83" dur="250"/>
                                        <p:tgtEl>
                                          <p:spTgt spid="56"/>
                                        </p:tgtEl>
                                      </p:cBhvr>
                                    </p:animEffect>
                                    <p:anim calcmode="lin" valueType="num">
                                      <p:cBhvr>
                                        <p:cTn id="84" dur="250" fill="hold"/>
                                        <p:tgtEl>
                                          <p:spTgt spid="56"/>
                                        </p:tgtEl>
                                        <p:attrNameLst>
                                          <p:attrName>ppt_x</p:attrName>
                                        </p:attrNameLst>
                                      </p:cBhvr>
                                      <p:tavLst>
                                        <p:tav tm="0">
                                          <p:val>
                                            <p:strVal val="#ppt_x"/>
                                          </p:val>
                                        </p:tav>
                                        <p:tav tm="100000">
                                          <p:val>
                                            <p:strVal val="#ppt_x"/>
                                          </p:val>
                                        </p:tav>
                                      </p:tavLst>
                                    </p:anim>
                                    <p:anim calcmode="lin" valueType="num">
                                      <p:cBhvr>
                                        <p:cTn id="85" dur="25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32" name="组合 31"/>
          <p:cNvGrpSpPr/>
          <p:nvPr/>
        </p:nvGrpSpPr>
        <p:grpSpPr>
          <a:xfrm>
            <a:off x="1741376" y="2206094"/>
            <a:ext cx="8808308" cy="3301830"/>
            <a:chOff x="778770" y="1288852"/>
            <a:chExt cx="7587651" cy="2844261"/>
          </a:xfrm>
        </p:grpSpPr>
        <p:sp>
          <p:nvSpPr>
            <p:cNvPr id="33" name="Rectangle 3"/>
            <p:cNvSpPr/>
            <p:nvPr/>
          </p:nvSpPr>
          <p:spPr>
            <a:xfrm>
              <a:off x="778770" y="1288852"/>
              <a:ext cx="1788552" cy="2468165"/>
            </a:xfrm>
            <a:prstGeom prst="rect">
              <a:avLst/>
            </a:prstGeom>
            <a:noFill/>
            <a:ln w="31750" cap="flat" cmpd="thinThick" algn="ctr">
              <a:solidFill>
                <a:srgbClr val="02B8C3"/>
              </a:solid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lumMod val="65000"/>
                  </a:schemeClr>
                </a:solidFill>
                <a:effectLst/>
                <a:uLnTx/>
                <a:uFillTx/>
                <a:cs typeface="+mn-ea"/>
                <a:sym typeface="+mn-lt"/>
              </a:endParaRPr>
            </a:p>
          </p:txBody>
        </p:sp>
        <p:sp>
          <p:nvSpPr>
            <p:cNvPr id="34" name="Rectangle 4"/>
            <p:cNvSpPr/>
            <p:nvPr/>
          </p:nvSpPr>
          <p:spPr>
            <a:xfrm>
              <a:off x="2699499" y="1288852"/>
              <a:ext cx="1787360" cy="2468165"/>
            </a:xfrm>
            <a:prstGeom prst="rect">
              <a:avLst/>
            </a:prstGeom>
            <a:noFill/>
            <a:ln w="31750" cap="flat" cmpd="thinThick" algn="ctr">
              <a:solidFill>
                <a:schemeClr val="accent1">
                  <a:lumMod val="75000"/>
                </a:schemeClr>
              </a:solid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lumMod val="65000"/>
                  </a:schemeClr>
                </a:solidFill>
                <a:effectLst/>
                <a:uLnTx/>
                <a:uFillTx/>
                <a:cs typeface="+mn-ea"/>
                <a:sym typeface="+mn-lt"/>
              </a:endParaRPr>
            </a:p>
          </p:txBody>
        </p:sp>
        <p:sp>
          <p:nvSpPr>
            <p:cNvPr id="35" name="Rectangle 5"/>
            <p:cNvSpPr/>
            <p:nvPr/>
          </p:nvSpPr>
          <p:spPr>
            <a:xfrm>
              <a:off x="4629753" y="1288852"/>
              <a:ext cx="1787361" cy="2468165"/>
            </a:xfrm>
            <a:prstGeom prst="rect">
              <a:avLst/>
            </a:prstGeom>
            <a:noFill/>
            <a:ln w="31750" cap="flat" cmpd="thinThick" algn="ctr">
              <a:solidFill>
                <a:srgbClr val="02B8C3"/>
              </a:solid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lumMod val="65000"/>
                  </a:schemeClr>
                </a:solidFill>
                <a:effectLst/>
                <a:uLnTx/>
                <a:uFillTx/>
                <a:cs typeface="+mn-ea"/>
                <a:sym typeface="+mn-lt"/>
              </a:endParaRPr>
            </a:p>
          </p:txBody>
        </p:sp>
        <p:sp>
          <p:nvSpPr>
            <p:cNvPr id="36" name="Rectangle 6"/>
            <p:cNvSpPr/>
            <p:nvPr/>
          </p:nvSpPr>
          <p:spPr>
            <a:xfrm>
              <a:off x="6577869" y="1288852"/>
              <a:ext cx="1788552" cy="2468165"/>
            </a:xfrm>
            <a:prstGeom prst="rect">
              <a:avLst/>
            </a:prstGeom>
            <a:noFill/>
            <a:ln w="31750" cap="flat" cmpd="thinThick" algn="ctr">
              <a:solidFill>
                <a:schemeClr val="accent1">
                  <a:lumMod val="75000"/>
                </a:schemeClr>
              </a:solidFill>
              <a:prstDash val="solid"/>
            </a:ln>
            <a:effectLst/>
          </p:spPr>
          <p:txBody>
            <a:bodyPr lIns="68580" tIns="34290" rIns="68580" bIns="34290" anchor="ctr"/>
            <a:lstStyle/>
            <a:p>
              <a:pPr marL="0" marR="0" lvl="0" indent="0" algn="ctr" defTabSz="68461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schemeClr val="bg1">
                    <a:lumMod val="65000"/>
                  </a:schemeClr>
                </a:solidFill>
                <a:effectLst/>
                <a:uLnTx/>
                <a:uFillTx/>
                <a:cs typeface="+mn-ea"/>
                <a:sym typeface="+mn-lt"/>
              </a:endParaRPr>
            </a:p>
          </p:txBody>
        </p:sp>
        <p:pic>
          <p:nvPicPr>
            <p:cNvPr id="37" name="Picture 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6602876" y="1307902"/>
              <a:ext cx="1740920" cy="1739502"/>
            </a:xfrm>
            <a:prstGeom prst="rect">
              <a:avLst/>
            </a:prstGeom>
            <a:noFill/>
            <a:ln w="9525">
              <a:solidFill>
                <a:schemeClr val="accent1">
                  <a:lumMod val="75000"/>
                </a:schemeClr>
              </a:solidFill>
              <a:miter lim="800000"/>
              <a:headEnd/>
              <a:tailEnd/>
            </a:ln>
            <a:extLst/>
          </p:spPr>
        </p:pic>
        <p:sp>
          <p:nvSpPr>
            <p:cNvPr id="38" name="TextBox 11"/>
            <p:cNvSpPr txBox="1">
              <a:spLocks noChangeArrowheads="1"/>
            </p:cNvSpPr>
            <p:nvPr/>
          </p:nvSpPr>
          <p:spPr bwMode="auto">
            <a:xfrm>
              <a:off x="975964" y="3168545"/>
              <a:ext cx="1179806" cy="27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1600" dirty="0">
                  <a:solidFill>
                    <a:schemeClr val="bg1">
                      <a:lumMod val="65000"/>
                    </a:schemeClr>
                  </a:solidFill>
                  <a:latin typeface="+mn-lt"/>
                  <a:cs typeface="+mn-ea"/>
                  <a:sym typeface="+mn-lt"/>
                </a:rPr>
                <a:t>点击添加标题</a:t>
              </a:r>
            </a:p>
          </p:txBody>
        </p:sp>
        <p:sp>
          <p:nvSpPr>
            <p:cNvPr id="39" name="TextBox 57"/>
            <p:cNvSpPr txBox="1"/>
            <p:nvPr/>
          </p:nvSpPr>
          <p:spPr>
            <a:xfrm>
              <a:off x="2896194" y="3168545"/>
              <a:ext cx="1179806" cy="27175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sz="1600" dirty="0">
                  <a:solidFill>
                    <a:schemeClr val="bg1">
                      <a:lumMod val="65000"/>
                    </a:schemeClr>
                  </a:solidFill>
                  <a:cs typeface="+mn-ea"/>
                  <a:sym typeface="+mn-lt"/>
                </a:rPr>
                <a:t>点击添加标题</a:t>
              </a:r>
            </a:p>
          </p:txBody>
        </p:sp>
        <p:sp>
          <p:nvSpPr>
            <p:cNvPr id="40" name="TextBox 58"/>
            <p:cNvSpPr txBox="1">
              <a:spLocks noChangeArrowheads="1"/>
            </p:cNvSpPr>
            <p:nvPr/>
          </p:nvSpPr>
          <p:spPr bwMode="auto">
            <a:xfrm>
              <a:off x="4835058" y="3168545"/>
              <a:ext cx="1179806" cy="271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r>
                <a:rPr lang="zh-CN" altLang="en-US" sz="1600" dirty="0">
                  <a:solidFill>
                    <a:schemeClr val="bg1">
                      <a:lumMod val="65000"/>
                    </a:schemeClr>
                  </a:solidFill>
                  <a:latin typeface="+mn-lt"/>
                  <a:cs typeface="+mn-ea"/>
                  <a:sym typeface="+mn-lt"/>
                </a:rPr>
                <a:t>点击添加标题</a:t>
              </a:r>
            </a:p>
          </p:txBody>
        </p:sp>
        <p:sp>
          <p:nvSpPr>
            <p:cNvPr id="41" name="TextBox 59"/>
            <p:cNvSpPr txBox="1"/>
            <p:nvPr/>
          </p:nvSpPr>
          <p:spPr>
            <a:xfrm>
              <a:off x="6808883" y="3168545"/>
              <a:ext cx="1179806" cy="27175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zh-CN" altLang="en-US" sz="1600" dirty="0">
                  <a:solidFill>
                    <a:schemeClr val="bg1">
                      <a:lumMod val="65000"/>
                    </a:schemeClr>
                  </a:solidFill>
                  <a:cs typeface="+mn-ea"/>
                  <a:sym typeface="+mn-lt"/>
                </a:rPr>
                <a:t>点击添加标题</a:t>
              </a:r>
            </a:p>
          </p:txBody>
        </p:sp>
        <p:sp>
          <p:nvSpPr>
            <p:cNvPr id="42" name="TextBox 63"/>
            <p:cNvSpPr txBox="1"/>
            <p:nvPr/>
          </p:nvSpPr>
          <p:spPr>
            <a:xfrm>
              <a:off x="1274907" y="3442291"/>
              <a:ext cx="737931" cy="16570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65000"/>
                    </a:schemeClr>
                  </a:solidFill>
                  <a:cs typeface="+mn-ea"/>
                  <a:sym typeface="+mn-lt"/>
                </a:rPr>
                <a:t>点击添加小标题</a:t>
              </a:r>
              <a:endParaRPr lang="id-ID" sz="800" dirty="0">
                <a:solidFill>
                  <a:schemeClr val="bg1">
                    <a:lumMod val="65000"/>
                  </a:schemeClr>
                </a:solidFill>
                <a:cs typeface="+mn-ea"/>
                <a:sym typeface="+mn-lt"/>
              </a:endParaRPr>
            </a:p>
          </p:txBody>
        </p:sp>
        <p:sp>
          <p:nvSpPr>
            <p:cNvPr id="43" name="TextBox 64"/>
            <p:cNvSpPr txBox="1"/>
            <p:nvPr/>
          </p:nvSpPr>
          <p:spPr>
            <a:xfrm>
              <a:off x="3220046" y="3442291"/>
              <a:ext cx="737931" cy="16570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65000"/>
                    </a:schemeClr>
                  </a:solidFill>
                  <a:cs typeface="+mn-ea"/>
                  <a:sym typeface="+mn-lt"/>
                </a:rPr>
                <a:t>点击添加小标题</a:t>
              </a:r>
              <a:endParaRPr lang="id-ID" altLang="zh-CN" sz="800" dirty="0">
                <a:solidFill>
                  <a:schemeClr val="bg1">
                    <a:lumMod val="65000"/>
                  </a:schemeClr>
                </a:solidFill>
                <a:cs typeface="+mn-ea"/>
                <a:sym typeface="+mn-lt"/>
              </a:endParaRPr>
            </a:p>
          </p:txBody>
        </p:sp>
        <p:sp>
          <p:nvSpPr>
            <p:cNvPr id="44" name="TextBox 67"/>
            <p:cNvSpPr txBox="1"/>
            <p:nvPr/>
          </p:nvSpPr>
          <p:spPr>
            <a:xfrm>
              <a:off x="5154468" y="3442291"/>
              <a:ext cx="737931" cy="16570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65000"/>
                    </a:schemeClr>
                  </a:solidFill>
                  <a:cs typeface="+mn-ea"/>
                  <a:sym typeface="+mn-lt"/>
                </a:rPr>
                <a:t>点击添加小标题</a:t>
              </a:r>
              <a:endParaRPr lang="id-ID" altLang="zh-CN" sz="800" dirty="0">
                <a:solidFill>
                  <a:schemeClr val="bg1">
                    <a:lumMod val="65000"/>
                  </a:schemeClr>
                </a:solidFill>
                <a:cs typeface="+mn-ea"/>
                <a:sym typeface="+mn-lt"/>
              </a:endParaRPr>
            </a:p>
          </p:txBody>
        </p:sp>
        <p:sp>
          <p:nvSpPr>
            <p:cNvPr id="45" name="TextBox 68"/>
            <p:cNvSpPr txBox="1"/>
            <p:nvPr/>
          </p:nvSpPr>
          <p:spPr>
            <a:xfrm>
              <a:off x="7103180" y="3442291"/>
              <a:ext cx="737931" cy="165703"/>
            </a:xfrm>
            <a:prstGeom prst="rect">
              <a:avLst/>
            </a:prstGeom>
            <a:noFill/>
          </p:spPr>
          <p:txBody>
            <a:bodyPr wrap="none" lIns="68580" tIns="34290" rIns="68580" bIns="3429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65000"/>
                    </a:schemeClr>
                  </a:solidFill>
                  <a:cs typeface="+mn-ea"/>
                  <a:sym typeface="+mn-lt"/>
                </a:rPr>
                <a:t>点击添加小标题</a:t>
              </a:r>
              <a:endParaRPr lang="id-ID" altLang="zh-CN" sz="800" dirty="0">
                <a:solidFill>
                  <a:schemeClr val="bg1">
                    <a:lumMod val="65000"/>
                  </a:schemeClr>
                </a:solidFill>
                <a:cs typeface="+mn-ea"/>
                <a:sym typeface="+mn-lt"/>
              </a:endParaRPr>
            </a:p>
          </p:txBody>
        </p:sp>
        <p:cxnSp>
          <p:nvCxnSpPr>
            <p:cNvPr id="46" name="Straight Connector 16"/>
            <p:cNvCxnSpPr/>
            <p:nvPr/>
          </p:nvCxnSpPr>
          <p:spPr>
            <a:xfrm>
              <a:off x="1498001" y="3648670"/>
              <a:ext cx="258400" cy="0"/>
            </a:xfrm>
            <a:prstGeom prst="line">
              <a:avLst/>
            </a:prstGeom>
            <a:noFill/>
            <a:ln w="12700" cap="flat" cmpd="sng" algn="ctr">
              <a:solidFill>
                <a:sysClr val="window" lastClr="FFFFFF"/>
              </a:solidFill>
              <a:prstDash val="solid"/>
            </a:ln>
            <a:effectLst/>
          </p:spPr>
        </p:cxnSp>
        <p:cxnSp>
          <p:nvCxnSpPr>
            <p:cNvPr id="47" name="Straight Connector 17"/>
            <p:cNvCxnSpPr/>
            <p:nvPr/>
          </p:nvCxnSpPr>
          <p:spPr>
            <a:xfrm>
              <a:off x="3468743" y="3648670"/>
              <a:ext cx="257208" cy="0"/>
            </a:xfrm>
            <a:prstGeom prst="line">
              <a:avLst/>
            </a:prstGeom>
            <a:noFill/>
            <a:ln w="12700" cap="flat" cmpd="sng" algn="ctr">
              <a:solidFill>
                <a:sysClr val="window" lastClr="FFFFFF"/>
              </a:solidFill>
              <a:prstDash val="solid"/>
            </a:ln>
            <a:effectLst/>
          </p:spPr>
        </p:cxnSp>
        <p:cxnSp>
          <p:nvCxnSpPr>
            <p:cNvPr id="48" name="Straight Connector 18"/>
            <p:cNvCxnSpPr/>
            <p:nvPr/>
          </p:nvCxnSpPr>
          <p:spPr>
            <a:xfrm>
              <a:off x="5398997" y="3648670"/>
              <a:ext cx="257208" cy="0"/>
            </a:xfrm>
            <a:prstGeom prst="line">
              <a:avLst/>
            </a:prstGeom>
            <a:noFill/>
            <a:ln w="12700" cap="flat" cmpd="sng" algn="ctr">
              <a:solidFill>
                <a:sysClr val="window" lastClr="FFFFFF"/>
              </a:solidFill>
              <a:prstDash val="solid"/>
            </a:ln>
            <a:effectLst/>
          </p:spPr>
        </p:cxnSp>
        <p:cxnSp>
          <p:nvCxnSpPr>
            <p:cNvPr id="49" name="Straight Connector 19"/>
            <p:cNvCxnSpPr/>
            <p:nvPr/>
          </p:nvCxnSpPr>
          <p:spPr>
            <a:xfrm>
              <a:off x="7313771" y="3648670"/>
              <a:ext cx="258400" cy="0"/>
            </a:xfrm>
            <a:prstGeom prst="line">
              <a:avLst/>
            </a:prstGeom>
            <a:noFill/>
            <a:ln w="12700" cap="flat" cmpd="sng" algn="ctr">
              <a:solidFill>
                <a:sysClr val="window" lastClr="FFFFFF"/>
              </a:solidFill>
              <a:prstDash val="solid"/>
            </a:ln>
            <a:effectLst/>
          </p:spPr>
        </p:cxnSp>
        <p:pic>
          <p:nvPicPr>
            <p:cNvPr id="50" name="Picture 2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4649997" y="1307902"/>
              <a:ext cx="1739729" cy="1739502"/>
            </a:xfrm>
            <a:prstGeom prst="rect">
              <a:avLst/>
            </a:prstGeom>
            <a:noFill/>
            <a:ln w="9525">
              <a:solidFill>
                <a:srgbClr val="02B8C3"/>
              </a:solidFill>
              <a:miter lim="800000"/>
              <a:headEnd/>
              <a:tailEnd/>
            </a:ln>
            <a:extLst/>
          </p:spPr>
        </p:pic>
        <p:pic>
          <p:nvPicPr>
            <p:cNvPr id="51" name="Picture 2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2725696" y="1307902"/>
              <a:ext cx="1739729" cy="1739502"/>
            </a:xfrm>
            <a:prstGeom prst="rect">
              <a:avLst/>
            </a:prstGeom>
            <a:noFill/>
            <a:ln w="9525">
              <a:solidFill>
                <a:schemeClr val="accent1">
                  <a:lumMod val="75000"/>
                </a:schemeClr>
              </a:solidFill>
              <a:miter lim="800000"/>
              <a:headEnd/>
              <a:tailEnd/>
            </a:ln>
            <a:extLst/>
          </p:spPr>
        </p:pic>
        <p:pic>
          <p:nvPicPr>
            <p:cNvPr id="52"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bwMode="auto">
            <a:xfrm>
              <a:off x="802585" y="1307902"/>
              <a:ext cx="1740920" cy="1739502"/>
            </a:xfrm>
            <a:prstGeom prst="rect">
              <a:avLst/>
            </a:prstGeom>
            <a:noFill/>
            <a:ln w="9525">
              <a:solidFill>
                <a:srgbClr val="02B8C3"/>
              </a:solidFill>
              <a:miter lim="800000"/>
              <a:headEnd/>
              <a:tailEnd/>
            </a:ln>
            <a:extLst/>
          </p:spPr>
        </p:pic>
        <p:sp>
          <p:nvSpPr>
            <p:cNvPr id="53" name="TextBox 76"/>
            <p:cNvSpPr txBox="1"/>
            <p:nvPr/>
          </p:nvSpPr>
          <p:spPr>
            <a:xfrm>
              <a:off x="778770" y="3861360"/>
              <a:ext cx="1764736" cy="271753"/>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algn="just" defTabSz="68461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bg1">
                      <a:lumMod val="65000"/>
                    </a:schemeClr>
                  </a:solidFill>
                  <a:effectLst/>
                  <a:uLnTx/>
                  <a:uFillTx/>
                  <a:latin typeface="+mn-lt"/>
                  <a:cs typeface="+mn-ea"/>
                  <a:sym typeface="+mn-lt"/>
                </a:rPr>
                <a:t>您的内容打在这里，或者通过复制的文本后，在此选择粘贴，并选择只保留文字。</a:t>
              </a:r>
            </a:p>
          </p:txBody>
        </p:sp>
        <p:sp>
          <p:nvSpPr>
            <p:cNvPr id="54" name="TextBox 77"/>
            <p:cNvSpPr txBox="1"/>
            <p:nvPr/>
          </p:nvSpPr>
          <p:spPr>
            <a:xfrm>
              <a:off x="2699499" y="3849886"/>
              <a:ext cx="1765926" cy="271753"/>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algn="just" defTabSz="68461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bg1">
                      <a:lumMod val="65000"/>
                    </a:schemeClr>
                  </a:solidFill>
                  <a:effectLst/>
                  <a:uLnTx/>
                  <a:uFillTx/>
                  <a:latin typeface="+mn-lt"/>
                  <a:cs typeface="+mn-ea"/>
                  <a:sym typeface="+mn-lt"/>
                </a:rPr>
                <a:t>您的内容打在这里，或者通过复制的文本后，在此选择粘贴，并选择只保留文字</a:t>
              </a:r>
              <a:endParaRPr kumimoji="0" lang="en-US" sz="800" b="1" i="0" u="none" strike="noStrike" kern="0" cap="none" spc="0" normalizeH="0" baseline="0" noProof="0" dirty="0">
                <a:ln>
                  <a:noFill/>
                </a:ln>
                <a:solidFill>
                  <a:schemeClr val="bg1">
                    <a:lumMod val="65000"/>
                  </a:schemeClr>
                </a:solidFill>
                <a:effectLst/>
                <a:uLnTx/>
                <a:uFillTx/>
                <a:latin typeface="+mn-lt"/>
                <a:cs typeface="+mn-ea"/>
                <a:sym typeface="+mn-lt"/>
              </a:endParaRPr>
            </a:p>
          </p:txBody>
        </p:sp>
        <p:sp>
          <p:nvSpPr>
            <p:cNvPr id="55" name="TextBox 78"/>
            <p:cNvSpPr txBox="1"/>
            <p:nvPr/>
          </p:nvSpPr>
          <p:spPr>
            <a:xfrm>
              <a:off x="4649996" y="3849886"/>
              <a:ext cx="1739729" cy="271753"/>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defTabSz="68461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bg1">
                      <a:lumMod val="65000"/>
                    </a:schemeClr>
                  </a:solidFill>
                  <a:effectLst/>
                  <a:uLnTx/>
                  <a:uFillTx/>
                  <a:latin typeface="+mn-lt"/>
                  <a:cs typeface="+mn-ea"/>
                  <a:sym typeface="+mn-lt"/>
                </a:rPr>
                <a:t>您的内容打在这里，或者通过复制的文本后，在此选择粘贴，并选择只保留文字</a:t>
              </a:r>
              <a:endParaRPr kumimoji="0" lang="en-US" sz="800" b="1" i="0" u="none" strike="noStrike" kern="0" cap="none" spc="0" normalizeH="0" baseline="0" noProof="0" dirty="0">
                <a:ln>
                  <a:noFill/>
                </a:ln>
                <a:solidFill>
                  <a:schemeClr val="bg1">
                    <a:lumMod val="65000"/>
                  </a:schemeClr>
                </a:solidFill>
                <a:effectLst/>
                <a:uLnTx/>
                <a:uFillTx/>
                <a:latin typeface="+mn-lt"/>
                <a:cs typeface="+mn-ea"/>
                <a:sym typeface="+mn-lt"/>
              </a:endParaRPr>
            </a:p>
          </p:txBody>
        </p:sp>
        <p:sp>
          <p:nvSpPr>
            <p:cNvPr id="56" name="TextBox 79"/>
            <p:cNvSpPr txBox="1"/>
            <p:nvPr/>
          </p:nvSpPr>
          <p:spPr>
            <a:xfrm>
              <a:off x="6602876" y="3849886"/>
              <a:ext cx="1740920" cy="271753"/>
            </a:xfrm>
            <a:prstGeom prst="rect">
              <a:avLst/>
            </a:prstGeom>
            <a:noFill/>
          </p:spPr>
          <p:txBody>
            <a:bodyPr wrap="square" lIns="68580" tIns="34290" rIns="68580" bIns="34290">
              <a:spAutoFit/>
            </a:bodyPr>
            <a:lstStyle>
              <a:lvl1pPr>
                <a:defRPr sz="2800">
                  <a:solidFill>
                    <a:schemeClr val="tx1"/>
                  </a:solidFill>
                  <a:latin typeface="Calibri" pitchFamily="34" charset="0"/>
                </a:defRPr>
              </a:lvl1pPr>
              <a:lvl2pPr marL="455613">
                <a:defRPr sz="2400">
                  <a:solidFill>
                    <a:schemeClr val="tx1"/>
                  </a:solidFill>
                  <a:latin typeface="Calibri" pitchFamily="34" charset="0"/>
                </a:defRPr>
              </a:lvl2pPr>
              <a:lvl3pPr marL="912813">
                <a:defRPr sz="2000">
                  <a:solidFill>
                    <a:schemeClr val="tx1"/>
                  </a:solidFill>
                  <a:latin typeface="Calibri" pitchFamily="34" charset="0"/>
                </a:defRPr>
              </a:lvl3pPr>
              <a:lvl4pPr marL="1370013">
                <a:defRPr>
                  <a:solidFill>
                    <a:schemeClr val="tx1"/>
                  </a:solidFill>
                  <a:latin typeface="Calibri" pitchFamily="34" charset="0"/>
                </a:defRPr>
              </a:lvl4pPr>
              <a:lvl5pPr marL="1827213">
                <a:defRPr>
                  <a:solidFill>
                    <a:schemeClr val="tx1"/>
                  </a:solidFill>
                  <a:latin typeface="Calibri" pitchFamily="34" charset="0"/>
                </a:defRPr>
              </a:lvl5pPr>
              <a:lvl6pPr marL="2284413" indent="-227013" defTabSz="912813" fontAlgn="base">
                <a:spcAft>
                  <a:spcPct val="0"/>
                </a:spcAft>
                <a:defRPr>
                  <a:solidFill>
                    <a:schemeClr val="tx1"/>
                  </a:solidFill>
                  <a:latin typeface="Calibri" pitchFamily="34" charset="0"/>
                </a:defRPr>
              </a:lvl6pPr>
              <a:lvl7pPr marL="2741613" indent="-227013" defTabSz="912813" fontAlgn="base">
                <a:spcAft>
                  <a:spcPct val="0"/>
                </a:spcAft>
                <a:defRPr>
                  <a:solidFill>
                    <a:schemeClr val="tx1"/>
                  </a:solidFill>
                  <a:latin typeface="Calibri" pitchFamily="34" charset="0"/>
                </a:defRPr>
              </a:lvl7pPr>
              <a:lvl8pPr marL="3198813" indent="-227013" defTabSz="912813" fontAlgn="base">
                <a:spcAft>
                  <a:spcPct val="0"/>
                </a:spcAft>
                <a:defRPr>
                  <a:solidFill>
                    <a:schemeClr val="tx1"/>
                  </a:solidFill>
                  <a:latin typeface="Calibri" pitchFamily="34" charset="0"/>
                </a:defRPr>
              </a:lvl8pPr>
              <a:lvl9pPr marL="3656013" indent="-227013" defTabSz="912813" fontAlgn="base">
                <a:spcAft>
                  <a:spcPct val="0"/>
                </a:spcAft>
                <a:defRPr>
                  <a:solidFill>
                    <a:schemeClr val="tx1"/>
                  </a:solidFill>
                  <a:latin typeface="Calibri" pitchFamily="34" charset="0"/>
                </a:defRPr>
              </a:lvl9pPr>
            </a:lstStyle>
            <a:p>
              <a:pPr marL="0" marR="0" lvl="0" indent="0" defTabSz="684610" eaLnBrk="1" fontAlgn="auto" latinLnBrk="0" hangingPunct="1">
                <a:lnSpc>
                  <a:spcPct val="100000"/>
                </a:lnSpc>
                <a:spcBef>
                  <a:spcPts val="0"/>
                </a:spcBef>
                <a:spcAft>
                  <a:spcPts val="0"/>
                </a:spcAft>
                <a:buClrTx/>
                <a:buSzTx/>
                <a:buFontTx/>
                <a:buNone/>
                <a:tabLst/>
                <a:defRPr/>
              </a:pPr>
              <a:r>
                <a:rPr kumimoji="0" lang="zh-CN" altLang="en-US" sz="800" b="0" i="0" u="none" strike="noStrike" kern="0" cap="none" spc="0" normalizeH="0" baseline="0" noProof="0" dirty="0">
                  <a:ln>
                    <a:noFill/>
                  </a:ln>
                  <a:solidFill>
                    <a:schemeClr val="bg1">
                      <a:lumMod val="65000"/>
                    </a:schemeClr>
                  </a:solidFill>
                  <a:effectLst/>
                  <a:uLnTx/>
                  <a:uFillTx/>
                  <a:latin typeface="+mn-lt"/>
                  <a:cs typeface="+mn-ea"/>
                  <a:sym typeface="+mn-lt"/>
                </a:rPr>
                <a:t>您的内容打在这里，或者通过复制的文本后，在此选择粘贴，并选择只保留文字</a:t>
              </a:r>
              <a:endParaRPr kumimoji="0" lang="en-US" sz="800" b="1" i="0" u="none" strike="noStrike" kern="0" cap="none" spc="0" normalizeH="0" baseline="0" noProof="0" dirty="0">
                <a:ln>
                  <a:noFill/>
                </a:ln>
                <a:solidFill>
                  <a:schemeClr val="bg1">
                    <a:lumMod val="65000"/>
                  </a:schemeClr>
                </a:solidFill>
                <a:effectLst/>
                <a:uLnTx/>
                <a:uFillTx/>
                <a:latin typeface="+mn-lt"/>
                <a:cs typeface="+mn-ea"/>
                <a:sym typeface="+mn-lt"/>
              </a:endParaRPr>
            </a:p>
          </p:txBody>
        </p:sp>
        <p:sp>
          <p:nvSpPr>
            <p:cNvPr id="57" name="TextBox 44"/>
            <p:cNvSpPr txBox="1"/>
            <p:nvPr/>
          </p:nvSpPr>
          <p:spPr>
            <a:xfrm>
              <a:off x="899592" y="1467792"/>
              <a:ext cx="1512168" cy="1153293"/>
            </a:xfrm>
            <a:prstGeom prst="rect">
              <a:avLst/>
            </a:prstGeom>
            <a:noFill/>
          </p:spPr>
          <p:txBody>
            <a:bodyPr wrap="square" rtlCol="0">
              <a:spAutoFit/>
            </a:bodyPr>
            <a:lstStyle/>
            <a:p>
              <a:pPr algn="just">
                <a:lnSpc>
                  <a:spcPts val="1400"/>
                </a:lnSpc>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您的内容打在这里，或者通过复制的文本后，在此选择粘贴，并选择只保留文字。您的内容打在这里，或者通过复制的文本后，在此选择粘贴，并选择只保留文字。</a:t>
              </a:r>
            </a:p>
            <a:p>
              <a:pPr algn="just"/>
              <a:endParaRPr lang="zh-CN" altLang="en-US" sz="1100" dirty="0">
                <a:solidFill>
                  <a:schemeClr val="bg1">
                    <a:lumMod val="65000"/>
                  </a:schemeClr>
                </a:solidFill>
                <a:cs typeface="+mn-ea"/>
                <a:sym typeface="+mn-lt"/>
              </a:endParaRPr>
            </a:p>
          </p:txBody>
        </p:sp>
        <p:sp>
          <p:nvSpPr>
            <p:cNvPr id="58" name="TextBox 45"/>
            <p:cNvSpPr txBox="1"/>
            <p:nvPr/>
          </p:nvSpPr>
          <p:spPr>
            <a:xfrm>
              <a:off x="2824913" y="1467791"/>
              <a:ext cx="1512168" cy="1153293"/>
            </a:xfrm>
            <a:prstGeom prst="rect">
              <a:avLst/>
            </a:prstGeom>
            <a:noFill/>
          </p:spPr>
          <p:txBody>
            <a:bodyPr wrap="square" rtlCol="0">
              <a:spAutoFit/>
            </a:bodyPr>
            <a:lstStyle/>
            <a:p>
              <a:pPr algn="just">
                <a:lnSpc>
                  <a:spcPts val="1400"/>
                </a:lnSpc>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您的内容打在这里，或者通过复制的文本后，在此选择粘贴，并选择只保留文字。您的内容打在这里，或者通过复制的文本后，在此选择粘贴，并选择只保留文字。</a:t>
              </a:r>
            </a:p>
            <a:p>
              <a:pPr algn="just"/>
              <a:endParaRPr lang="zh-CN" altLang="en-US" sz="1100" dirty="0">
                <a:solidFill>
                  <a:schemeClr val="bg1">
                    <a:lumMod val="65000"/>
                  </a:schemeClr>
                </a:solidFill>
                <a:cs typeface="+mn-ea"/>
                <a:sym typeface="+mn-lt"/>
              </a:endParaRPr>
            </a:p>
          </p:txBody>
        </p:sp>
        <p:sp>
          <p:nvSpPr>
            <p:cNvPr id="59" name="TextBox 46"/>
            <p:cNvSpPr txBox="1"/>
            <p:nvPr/>
          </p:nvSpPr>
          <p:spPr>
            <a:xfrm>
              <a:off x="4763776" y="1481707"/>
              <a:ext cx="1512168" cy="1153293"/>
            </a:xfrm>
            <a:prstGeom prst="rect">
              <a:avLst/>
            </a:prstGeom>
            <a:noFill/>
          </p:spPr>
          <p:txBody>
            <a:bodyPr wrap="square" rtlCol="0">
              <a:spAutoFit/>
            </a:bodyPr>
            <a:lstStyle/>
            <a:p>
              <a:pPr algn="just">
                <a:lnSpc>
                  <a:spcPts val="1400"/>
                </a:lnSpc>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您的内容打在这里，或者通过复制的文本后，在此选择粘贴，并选择只保留文字。您的内容打在这里，或者通过复制的文本后，在此选择粘贴，并选择只保留文字。</a:t>
              </a:r>
            </a:p>
            <a:p>
              <a:pPr algn="just"/>
              <a:endParaRPr lang="zh-CN" altLang="en-US" sz="1100" dirty="0">
                <a:solidFill>
                  <a:schemeClr val="bg1">
                    <a:lumMod val="65000"/>
                  </a:schemeClr>
                </a:solidFill>
                <a:cs typeface="+mn-ea"/>
                <a:sym typeface="+mn-lt"/>
              </a:endParaRPr>
            </a:p>
          </p:txBody>
        </p:sp>
        <p:sp>
          <p:nvSpPr>
            <p:cNvPr id="60" name="TextBox 47"/>
            <p:cNvSpPr txBox="1"/>
            <p:nvPr/>
          </p:nvSpPr>
          <p:spPr>
            <a:xfrm>
              <a:off x="6717252" y="1481707"/>
              <a:ext cx="1512168" cy="1153293"/>
            </a:xfrm>
            <a:prstGeom prst="rect">
              <a:avLst/>
            </a:prstGeom>
            <a:noFill/>
          </p:spPr>
          <p:txBody>
            <a:bodyPr wrap="square" rtlCol="0">
              <a:spAutoFit/>
            </a:bodyPr>
            <a:lstStyle/>
            <a:p>
              <a:pPr algn="just">
                <a:lnSpc>
                  <a:spcPts val="1400"/>
                </a:lnSpc>
              </a:pPr>
              <a:r>
                <a:rPr lang="zh-CN" altLang="en-US" sz="1000" dirty="0">
                  <a:solidFill>
                    <a:schemeClr val="bg1">
                      <a:lumMod val="65000"/>
                    </a:schemeClr>
                  </a:solidFill>
                  <a:cs typeface="+mn-ea"/>
                  <a:sym typeface="+mn-lt"/>
                </a:rPr>
                <a:t>您的内容打在这里，或者通过复制的文本后，在此选择粘贴，并选择只保留文字。您的内容打在这里，或者通过复制的文本后，在此选择粘贴，并选择只保留文字。</a:t>
              </a:r>
            </a:p>
            <a:p>
              <a:pPr algn="just"/>
              <a:endParaRPr lang="zh-CN" altLang="en-US" sz="1100" dirty="0">
                <a:solidFill>
                  <a:schemeClr val="bg1">
                    <a:lumMod val="65000"/>
                  </a:schemeClr>
                </a:solidFill>
                <a:cs typeface="+mn-ea"/>
                <a:sym typeface="+mn-lt"/>
              </a:endParaRPr>
            </a:p>
          </p:txBody>
        </p:sp>
      </p:grpSp>
    </p:spTree>
    <p:extLst>
      <p:ext uri="{BB962C8B-B14F-4D97-AF65-F5344CB8AC3E}">
        <p14:creationId xmlns:p14="http://schemas.microsoft.com/office/powerpoint/2010/main" val="4260119812"/>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anim calcmode="lin" valueType="num">
                                      <p:cBhvr>
                                        <p:cTn id="12" dur="1000" fill="hold"/>
                                        <p:tgtEl>
                                          <p:spTgt spid="32"/>
                                        </p:tgtEl>
                                        <p:attrNameLst>
                                          <p:attrName>ppt_x</p:attrName>
                                        </p:attrNameLst>
                                      </p:cBhvr>
                                      <p:tavLst>
                                        <p:tav tm="0">
                                          <p:val>
                                            <p:strVal val="#ppt_x"/>
                                          </p:val>
                                        </p:tav>
                                        <p:tav tm="100000">
                                          <p:val>
                                            <p:strVal val="#ppt_x"/>
                                          </p:val>
                                        </p:tav>
                                      </p:tavLst>
                                    </p:anim>
                                    <p:anim calcmode="lin" valueType="num">
                                      <p:cBhvr>
                                        <p:cTn id="1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6"/>
          <p:cNvGrpSpPr/>
          <p:nvPr/>
        </p:nvGrpSpPr>
        <p:grpSpPr>
          <a:xfrm>
            <a:off x="728890" y="2288930"/>
            <a:ext cx="11804509" cy="3463801"/>
            <a:chOff x="1241160" y="1888424"/>
            <a:chExt cx="7203411" cy="2113695"/>
          </a:xfrm>
        </p:grpSpPr>
        <p:sp>
          <p:nvSpPr>
            <p:cNvPr id="8" name="Freeform 8"/>
            <p:cNvSpPr>
              <a:spLocks noChangeAspect="1" noEditPoints="1"/>
            </p:cNvSpPr>
            <p:nvPr/>
          </p:nvSpPr>
          <p:spPr bwMode="auto">
            <a:xfrm>
              <a:off x="1282872" y="2609588"/>
              <a:ext cx="648000" cy="648000"/>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4 w 2449"/>
                <a:gd name="T23" fmla="*/ 2375 h 2449"/>
                <a:gd name="T24" fmla="*/ 492 w 2449"/>
                <a:gd name="T25" fmla="*/ 2205 h 2449"/>
                <a:gd name="T26" fmla="*/ 243 w 2449"/>
                <a:gd name="T27" fmla="*/ 1957 h 2449"/>
                <a:gd name="T28" fmla="*/ 75 w 2449"/>
                <a:gd name="T29" fmla="*/ 1645 h 2449"/>
                <a:gd name="T30" fmla="*/ 2 w 2449"/>
                <a:gd name="T31" fmla="*/ 1287 h 2449"/>
                <a:gd name="T32" fmla="*/ 38 w 2449"/>
                <a:gd name="T33" fmla="*/ 919 h 2449"/>
                <a:gd name="T34" fmla="*/ 178 w 2449"/>
                <a:gd name="T35" fmla="*/ 589 h 2449"/>
                <a:gd name="T36" fmla="*/ 401 w 2449"/>
                <a:gd name="T37" fmla="*/ 318 h 2449"/>
                <a:gd name="T38" fmla="*/ 694 w 2449"/>
                <a:gd name="T39" fmla="*/ 121 h 2449"/>
                <a:gd name="T40" fmla="*/ 1038 w 2449"/>
                <a:gd name="T41" fmla="*/ 14 h 2449"/>
                <a:gd name="T42" fmla="*/ 1640 w 2449"/>
                <a:gd name="T43" fmla="*/ 1166 h 2449"/>
                <a:gd name="T44" fmla="*/ 1649 w 2449"/>
                <a:gd name="T45" fmla="*/ 1196 h 2449"/>
                <a:gd name="T46" fmla="*/ 1635 w 2449"/>
                <a:gd name="T47" fmla="*/ 1221 h 2449"/>
                <a:gd name="T48" fmla="*/ 1527 w 2449"/>
                <a:gd name="T49" fmla="*/ 1692 h 2449"/>
                <a:gd name="T50" fmla="*/ 1495 w 2449"/>
                <a:gd name="T51" fmla="*/ 1725 h 2449"/>
                <a:gd name="T52" fmla="*/ 1351 w 2449"/>
                <a:gd name="T53" fmla="*/ 1443 h 2449"/>
                <a:gd name="T54" fmla="*/ 1121 w 2449"/>
                <a:gd name="T55" fmla="*/ 1432 h 2449"/>
                <a:gd name="T56" fmla="*/ 1096 w 2449"/>
                <a:gd name="T57" fmla="*/ 1449 h 2449"/>
                <a:gd name="T58" fmla="*/ 946 w 2449"/>
                <a:gd name="T59" fmla="*/ 1722 h 2449"/>
                <a:gd name="T60" fmla="*/ 921 w 2449"/>
                <a:gd name="T61" fmla="*/ 1683 h 2449"/>
                <a:gd name="T62" fmla="*/ 812 w 2449"/>
                <a:gd name="T63" fmla="*/ 1219 h 2449"/>
                <a:gd name="T64" fmla="*/ 800 w 2449"/>
                <a:gd name="T65" fmla="*/ 1192 h 2449"/>
                <a:gd name="T66" fmla="*/ 814 w 2449"/>
                <a:gd name="T67" fmla="*/ 1161 h 2449"/>
                <a:gd name="T68" fmla="*/ 1233 w 2449"/>
                <a:gd name="T69" fmla="*/ 724 h 2449"/>
                <a:gd name="T70" fmla="*/ 1310 w 2449"/>
                <a:gd name="T71" fmla="*/ 391 h 2449"/>
                <a:gd name="T72" fmla="*/ 1550 w 2449"/>
                <a:gd name="T73" fmla="*/ 453 h 2449"/>
                <a:gd name="T74" fmla="*/ 1757 w 2449"/>
                <a:gd name="T75" fmla="*/ 578 h 2449"/>
                <a:gd name="T76" fmla="*/ 1919 w 2449"/>
                <a:gd name="T77" fmla="*/ 757 h 2449"/>
                <a:gd name="T78" fmla="*/ 2025 w 2449"/>
                <a:gd name="T79" fmla="*/ 975 h 2449"/>
                <a:gd name="T80" fmla="*/ 2062 w 2449"/>
                <a:gd name="T81" fmla="*/ 1225 h 2449"/>
                <a:gd name="T82" fmla="*/ 2025 w 2449"/>
                <a:gd name="T83" fmla="*/ 1474 h 2449"/>
                <a:gd name="T84" fmla="*/ 1919 w 2449"/>
                <a:gd name="T85" fmla="*/ 1693 h 2449"/>
                <a:gd name="T86" fmla="*/ 1757 w 2449"/>
                <a:gd name="T87" fmla="*/ 1870 h 2449"/>
                <a:gd name="T88" fmla="*/ 1550 w 2449"/>
                <a:gd name="T89" fmla="*/ 1996 h 2449"/>
                <a:gd name="T90" fmla="*/ 1310 w 2449"/>
                <a:gd name="T91" fmla="*/ 2058 h 2449"/>
                <a:gd name="T92" fmla="*/ 1056 w 2449"/>
                <a:gd name="T93" fmla="*/ 2045 h 2449"/>
                <a:gd name="T94" fmla="*/ 825 w 2449"/>
                <a:gd name="T95" fmla="*/ 1961 h 2449"/>
                <a:gd name="T96" fmla="*/ 632 w 2449"/>
                <a:gd name="T97" fmla="*/ 1817 h 2449"/>
                <a:gd name="T98" fmla="*/ 488 w 2449"/>
                <a:gd name="T99" fmla="*/ 1623 h 2449"/>
                <a:gd name="T100" fmla="*/ 404 w 2449"/>
                <a:gd name="T101" fmla="*/ 1393 h 2449"/>
                <a:gd name="T102" fmla="*/ 391 w 2449"/>
                <a:gd name="T103" fmla="*/ 1139 h 2449"/>
                <a:gd name="T104" fmla="*/ 453 w 2449"/>
                <a:gd name="T105" fmla="*/ 899 h 2449"/>
                <a:gd name="T106" fmla="*/ 578 w 2449"/>
                <a:gd name="T107" fmla="*/ 692 h 2449"/>
                <a:gd name="T108" fmla="*/ 757 w 2449"/>
                <a:gd name="T109" fmla="*/ 530 h 2449"/>
                <a:gd name="T110" fmla="*/ 975 w 2449"/>
                <a:gd name="T111" fmla="*/ 425 h 2449"/>
                <a:gd name="T112" fmla="*/ 1225 w 2449"/>
                <a:gd name="T113"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49" h="2449">
                  <a:moveTo>
                    <a:pt x="1225" y="0"/>
                  </a:moveTo>
                  <a:lnTo>
                    <a:pt x="1287" y="2"/>
                  </a:lnTo>
                  <a:lnTo>
                    <a:pt x="1350" y="6"/>
                  </a:lnTo>
                  <a:lnTo>
                    <a:pt x="1411" y="14"/>
                  </a:lnTo>
                  <a:lnTo>
                    <a:pt x="1471" y="25"/>
                  </a:lnTo>
                  <a:lnTo>
                    <a:pt x="1530" y="38"/>
                  </a:lnTo>
                  <a:lnTo>
                    <a:pt x="1589" y="55"/>
                  </a:lnTo>
                  <a:lnTo>
                    <a:pt x="1645" y="75"/>
                  </a:lnTo>
                  <a:lnTo>
                    <a:pt x="1701" y="96"/>
                  </a:lnTo>
                  <a:lnTo>
                    <a:pt x="1755" y="121"/>
                  </a:lnTo>
                  <a:lnTo>
                    <a:pt x="1808" y="148"/>
                  </a:lnTo>
                  <a:lnTo>
                    <a:pt x="1859" y="178"/>
                  </a:lnTo>
                  <a:lnTo>
                    <a:pt x="1909" y="209"/>
                  </a:lnTo>
                  <a:lnTo>
                    <a:pt x="1957" y="243"/>
                  </a:lnTo>
                  <a:lnTo>
                    <a:pt x="2003" y="279"/>
                  </a:lnTo>
                  <a:lnTo>
                    <a:pt x="2048" y="318"/>
                  </a:lnTo>
                  <a:lnTo>
                    <a:pt x="2090" y="359"/>
                  </a:lnTo>
                  <a:lnTo>
                    <a:pt x="2130" y="401"/>
                  </a:lnTo>
                  <a:lnTo>
                    <a:pt x="2170" y="446"/>
                  </a:lnTo>
                  <a:lnTo>
                    <a:pt x="2206" y="492"/>
                  </a:lnTo>
                  <a:lnTo>
                    <a:pt x="2239" y="540"/>
                  </a:lnTo>
                  <a:lnTo>
                    <a:pt x="2272" y="589"/>
                  </a:lnTo>
                  <a:lnTo>
                    <a:pt x="2301" y="641"/>
                  </a:lnTo>
                  <a:lnTo>
                    <a:pt x="2328" y="694"/>
                  </a:lnTo>
                  <a:lnTo>
                    <a:pt x="2352" y="747"/>
                  </a:lnTo>
                  <a:lnTo>
                    <a:pt x="2375" y="804"/>
                  </a:lnTo>
                  <a:lnTo>
                    <a:pt x="2394" y="860"/>
                  </a:lnTo>
                  <a:lnTo>
                    <a:pt x="2411" y="919"/>
                  </a:lnTo>
                  <a:lnTo>
                    <a:pt x="2424" y="977"/>
                  </a:lnTo>
                  <a:lnTo>
                    <a:pt x="2435" y="1038"/>
                  </a:lnTo>
                  <a:lnTo>
                    <a:pt x="2442" y="1100"/>
                  </a:lnTo>
                  <a:lnTo>
                    <a:pt x="2447" y="1161"/>
                  </a:lnTo>
                  <a:lnTo>
                    <a:pt x="2449" y="1225"/>
                  </a:lnTo>
                  <a:lnTo>
                    <a:pt x="2447" y="1287"/>
                  </a:lnTo>
                  <a:lnTo>
                    <a:pt x="2442" y="1350"/>
                  </a:lnTo>
                  <a:lnTo>
                    <a:pt x="2435" y="1411"/>
                  </a:lnTo>
                  <a:lnTo>
                    <a:pt x="2424" y="1471"/>
                  </a:lnTo>
                  <a:lnTo>
                    <a:pt x="2411" y="1530"/>
                  </a:lnTo>
                  <a:lnTo>
                    <a:pt x="2394" y="1589"/>
                  </a:lnTo>
                  <a:lnTo>
                    <a:pt x="2375" y="1645"/>
                  </a:lnTo>
                  <a:lnTo>
                    <a:pt x="2352" y="1701"/>
                  </a:lnTo>
                  <a:lnTo>
                    <a:pt x="2328" y="1755"/>
                  </a:lnTo>
                  <a:lnTo>
                    <a:pt x="2301" y="1808"/>
                  </a:lnTo>
                  <a:lnTo>
                    <a:pt x="2272" y="1859"/>
                  </a:lnTo>
                  <a:lnTo>
                    <a:pt x="2239" y="1908"/>
                  </a:lnTo>
                  <a:lnTo>
                    <a:pt x="2206" y="1957"/>
                  </a:lnTo>
                  <a:lnTo>
                    <a:pt x="2170" y="2003"/>
                  </a:lnTo>
                  <a:lnTo>
                    <a:pt x="2130" y="2048"/>
                  </a:lnTo>
                  <a:lnTo>
                    <a:pt x="2090" y="2090"/>
                  </a:lnTo>
                  <a:lnTo>
                    <a:pt x="2048" y="2130"/>
                  </a:lnTo>
                  <a:lnTo>
                    <a:pt x="2003" y="2169"/>
                  </a:lnTo>
                  <a:lnTo>
                    <a:pt x="1957" y="2205"/>
                  </a:lnTo>
                  <a:lnTo>
                    <a:pt x="1909" y="2239"/>
                  </a:lnTo>
                  <a:lnTo>
                    <a:pt x="1859" y="2272"/>
                  </a:lnTo>
                  <a:lnTo>
                    <a:pt x="1808" y="2301"/>
                  </a:lnTo>
                  <a:lnTo>
                    <a:pt x="1755" y="2328"/>
                  </a:lnTo>
                  <a:lnTo>
                    <a:pt x="1701" y="2352"/>
                  </a:lnTo>
                  <a:lnTo>
                    <a:pt x="1645" y="2375"/>
                  </a:lnTo>
                  <a:lnTo>
                    <a:pt x="1589" y="2394"/>
                  </a:lnTo>
                  <a:lnTo>
                    <a:pt x="1530" y="2410"/>
                  </a:lnTo>
                  <a:lnTo>
                    <a:pt x="1471" y="2424"/>
                  </a:lnTo>
                  <a:lnTo>
                    <a:pt x="1411" y="2435"/>
                  </a:lnTo>
                  <a:lnTo>
                    <a:pt x="1350" y="2442"/>
                  </a:lnTo>
                  <a:lnTo>
                    <a:pt x="1287" y="2447"/>
                  </a:lnTo>
                  <a:lnTo>
                    <a:pt x="1225" y="2449"/>
                  </a:lnTo>
                  <a:lnTo>
                    <a:pt x="1161" y="2447"/>
                  </a:lnTo>
                  <a:lnTo>
                    <a:pt x="1100" y="2442"/>
                  </a:lnTo>
                  <a:lnTo>
                    <a:pt x="1038" y="2435"/>
                  </a:lnTo>
                  <a:lnTo>
                    <a:pt x="977" y="2424"/>
                  </a:lnTo>
                  <a:lnTo>
                    <a:pt x="918" y="2410"/>
                  </a:lnTo>
                  <a:lnTo>
                    <a:pt x="860" y="2394"/>
                  </a:lnTo>
                  <a:lnTo>
                    <a:pt x="804" y="2375"/>
                  </a:lnTo>
                  <a:lnTo>
                    <a:pt x="747" y="2352"/>
                  </a:lnTo>
                  <a:lnTo>
                    <a:pt x="694" y="2328"/>
                  </a:lnTo>
                  <a:lnTo>
                    <a:pt x="641" y="2301"/>
                  </a:lnTo>
                  <a:lnTo>
                    <a:pt x="589" y="2272"/>
                  </a:lnTo>
                  <a:lnTo>
                    <a:pt x="540" y="2239"/>
                  </a:lnTo>
                  <a:lnTo>
                    <a:pt x="492" y="2205"/>
                  </a:lnTo>
                  <a:lnTo>
                    <a:pt x="446" y="2169"/>
                  </a:lnTo>
                  <a:lnTo>
                    <a:pt x="401" y="2130"/>
                  </a:lnTo>
                  <a:lnTo>
                    <a:pt x="359" y="2090"/>
                  </a:lnTo>
                  <a:lnTo>
                    <a:pt x="318" y="2048"/>
                  </a:lnTo>
                  <a:lnTo>
                    <a:pt x="279" y="2003"/>
                  </a:lnTo>
                  <a:lnTo>
                    <a:pt x="243" y="1957"/>
                  </a:lnTo>
                  <a:lnTo>
                    <a:pt x="209" y="1908"/>
                  </a:lnTo>
                  <a:lnTo>
                    <a:pt x="178" y="1859"/>
                  </a:lnTo>
                  <a:lnTo>
                    <a:pt x="148" y="1808"/>
                  </a:lnTo>
                  <a:lnTo>
                    <a:pt x="121" y="1755"/>
                  </a:lnTo>
                  <a:lnTo>
                    <a:pt x="96" y="1701"/>
                  </a:lnTo>
                  <a:lnTo>
                    <a:pt x="75"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5" y="804"/>
                  </a:lnTo>
                  <a:lnTo>
                    <a:pt x="96" y="747"/>
                  </a:lnTo>
                  <a:lnTo>
                    <a:pt x="121" y="694"/>
                  </a:lnTo>
                  <a:lnTo>
                    <a:pt x="148" y="641"/>
                  </a:lnTo>
                  <a:lnTo>
                    <a:pt x="178" y="589"/>
                  </a:lnTo>
                  <a:lnTo>
                    <a:pt x="209" y="540"/>
                  </a:lnTo>
                  <a:lnTo>
                    <a:pt x="243" y="492"/>
                  </a:lnTo>
                  <a:lnTo>
                    <a:pt x="279" y="446"/>
                  </a:lnTo>
                  <a:lnTo>
                    <a:pt x="318" y="401"/>
                  </a:lnTo>
                  <a:lnTo>
                    <a:pt x="359" y="359"/>
                  </a:lnTo>
                  <a:lnTo>
                    <a:pt x="401" y="318"/>
                  </a:lnTo>
                  <a:lnTo>
                    <a:pt x="446" y="279"/>
                  </a:lnTo>
                  <a:lnTo>
                    <a:pt x="492" y="243"/>
                  </a:lnTo>
                  <a:lnTo>
                    <a:pt x="540" y="209"/>
                  </a:lnTo>
                  <a:lnTo>
                    <a:pt x="589" y="178"/>
                  </a:lnTo>
                  <a:lnTo>
                    <a:pt x="641" y="148"/>
                  </a:lnTo>
                  <a:lnTo>
                    <a:pt x="694" y="121"/>
                  </a:lnTo>
                  <a:lnTo>
                    <a:pt x="747" y="96"/>
                  </a:lnTo>
                  <a:lnTo>
                    <a:pt x="804" y="75"/>
                  </a:lnTo>
                  <a:lnTo>
                    <a:pt x="860" y="55"/>
                  </a:lnTo>
                  <a:lnTo>
                    <a:pt x="918" y="38"/>
                  </a:lnTo>
                  <a:lnTo>
                    <a:pt x="977" y="25"/>
                  </a:lnTo>
                  <a:lnTo>
                    <a:pt x="1038" y="14"/>
                  </a:lnTo>
                  <a:lnTo>
                    <a:pt x="1100" y="6"/>
                  </a:lnTo>
                  <a:lnTo>
                    <a:pt x="1161" y="2"/>
                  </a:lnTo>
                  <a:lnTo>
                    <a:pt x="1225" y="0"/>
                  </a:lnTo>
                  <a:close/>
                  <a:moveTo>
                    <a:pt x="1253" y="736"/>
                  </a:moveTo>
                  <a:lnTo>
                    <a:pt x="1636" y="1161"/>
                  </a:lnTo>
                  <a:lnTo>
                    <a:pt x="1640" y="1166"/>
                  </a:lnTo>
                  <a:lnTo>
                    <a:pt x="1643" y="1170"/>
                  </a:lnTo>
                  <a:lnTo>
                    <a:pt x="1645" y="1175"/>
                  </a:lnTo>
                  <a:lnTo>
                    <a:pt x="1647" y="1181"/>
                  </a:lnTo>
                  <a:lnTo>
                    <a:pt x="1648" y="1186"/>
                  </a:lnTo>
                  <a:lnTo>
                    <a:pt x="1649" y="1191"/>
                  </a:lnTo>
                  <a:lnTo>
                    <a:pt x="1649" y="1196"/>
                  </a:lnTo>
                  <a:lnTo>
                    <a:pt x="1648" y="1201"/>
                  </a:lnTo>
                  <a:lnTo>
                    <a:pt x="1646" y="1206"/>
                  </a:lnTo>
                  <a:lnTo>
                    <a:pt x="1644" y="1210"/>
                  </a:lnTo>
                  <a:lnTo>
                    <a:pt x="1642" y="1214"/>
                  </a:lnTo>
                  <a:lnTo>
                    <a:pt x="1639" y="1218"/>
                  </a:lnTo>
                  <a:lnTo>
                    <a:pt x="1635" y="1221"/>
                  </a:lnTo>
                  <a:lnTo>
                    <a:pt x="1631" y="1223"/>
                  </a:lnTo>
                  <a:lnTo>
                    <a:pt x="1626" y="1225"/>
                  </a:lnTo>
                  <a:lnTo>
                    <a:pt x="1621" y="1225"/>
                  </a:lnTo>
                  <a:lnTo>
                    <a:pt x="1528" y="1225"/>
                  </a:lnTo>
                  <a:lnTo>
                    <a:pt x="1528" y="1683"/>
                  </a:lnTo>
                  <a:lnTo>
                    <a:pt x="1527" y="1692"/>
                  </a:lnTo>
                  <a:lnTo>
                    <a:pt x="1525" y="1699"/>
                  </a:lnTo>
                  <a:lnTo>
                    <a:pt x="1521" y="1707"/>
                  </a:lnTo>
                  <a:lnTo>
                    <a:pt x="1516" y="1713"/>
                  </a:lnTo>
                  <a:lnTo>
                    <a:pt x="1509" y="1718"/>
                  </a:lnTo>
                  <a:lnTo>
                    <a:pt x="1502" y="1722"/>
                  </a:lnTo>
                  <a:lnTo>
                    <a:pt x="1495" y="1725"/>
                  </a:lnTo>
                  <a:lnTo>
                    <a:pt x="1486" y="1725"/>
                  </a:lnTo>
                  <a:lnTo>
                    <a:pt x="1355" y="1725"/>
                  </a:lnTo>
                  <a:lnTo>
                    <a:pt x="1355" y="1459"/>
                  </a:lnTo>
                  <a:lnTo>
                    <a:pt x="1355" y="1454"/>
                  </a:lnTo>
                  <a:lnTo>
                    <a:pt x="1353" y="1449"/>
                  </a:lnTo>
                  <a:lnTo>
                    <a:pt x="1351" y="1443"/>
                  </a:lnTo>
                  <a:lnTo>
                    <a:pt x="1348" y="1439"/>
                  </a:lnTo>
                  <a:lnTo>
                    <a:pt x="1344" y="1436"/>
                  </a:lnTo>
                  <a:lnTo>
                    <a:pt x="1339" y="1434"/>
                  </a:lnTo>
                  <a:lnTo>
                    <a:pt x="1334" y="1432"/>
                  </a:lnTo>
                  <a:lnTo>
                    <a:pt x="1329" y="1432"/>
                  </a:lnTo>
                  <a:lnTo>
                    <a:pt x="1121" y="1432"/>
                  </a:lnTo>
                  <a:lnTo>
                    <a:pt x="1115" y="1432"/>
                  </a:lnTo>
                  <a:lnTo>
                    <a:pt x="1110" y="1434"/>
                  </a:lnTo>
                  <a:lnTo>
                    <a:pt x="1106" y="1436"/>
                  </a:lnTo>
                  <a:lnTo>
                    <a:pt x="1102" y="1439"/>
                  </a:lnTo>
                  <a:lnTo>
                    <a:pt x="1099" y="1443"/>
                  </a:lnTo>
                  <a:lnTo>
                    <a:pt x="1096" y="1449"/>
                  </a:lnTo>
                  <a:lnTo>
                    <a:pt x="1094" y="1454"/>
                  </a:lnTo>
                  <a:lnTo>
                    <a:pt x="1093" y="1459"/>
                  </a:lnTo>
                  <a:lnTo>
                    <a:pt x="1093" y="1725"/>
                  </a:lnTo>
                  <a:lnTo>
                    <a:pt x="962" y="1725"/>
                  </a:lnTo>
                  <a:lnTo>
                    <a:pt x="954" y="1724"/>
                  </a:lnTo>
                  <a:lnTo>
                    <a:pt x="946" y="1722"/>
                  </a:lnTo>
                  <a:lnTo>
                    <a:pt x="939" y="1718"/>
                  </a:lnTo>
                  <a:lnTo>
                    <a:pt x="933" y="1713"/>
                  </a:lnTo>
                  <a:lnTo>
                    <a:pt x="928" y="1707"/>
                  </a:lnTo>
                  <a:lnTo>
                    <a:pt x="924" y="1699"/>
                  </a:lnTo>
                  <a:lnTo>
                    <a:pt x="922" y="1692"/>
                  </a:lnTo>
                  <a:lnTo>
                    <a:pt x="921" y="1683"/>
                  </a:lnTo>
                  <a:lnTo>
                    <a:pt x="921" y="1225"/>
                  </a:lnTo>
                  <a:lnTo>
                    <a:pt x="833" y="1225"/>
                  </a:lnTo>
                  <a:lnTo>
                    <a:pt x="827" y="1225"/>
                  </a:lnTo>
                  <a:lnTo>
                    <a:pt x="821" y="1223"/>
                  </a:lnTo>
                  <a:lnTo>
                    <a:pt x="816" y="1221"/>
                  </a:lnTo>
                  <a:lnTo>
                    <a:pt x="812" y="1219"/>
                  </a:lnTo>
                  <a:lnTo>
                    <a:pt x="808" y="1214"/>
                  </a:lnTo>
                  <a:lnTo>
                    <a:pt x="805" y="1211"/>
                  </a:lnTo>
                  <a:lnTo>
                    <a:pt x="803" y="1206"/>
                  </a:lnTo>
                  <a:lnTo>
                    <a:pt x="801" y="1202"/>
                  </a:lnTo>
                  <a:lnTo>
                    <a:pt x="800" y="1197"/>
                  </a:lnTo>
                  <a:lnTo>
                    <a:pt x="800" y="1192"/>
                  </a:lnTo>
                  <a:lnTo>
                    <a:pt x="801" y="1187"/>
                  </a:lnTo>
                  <a:lnTo>
                    <a:pt x="802" y="1181"/>
                  </a:lnTo>
                  <a:lnTo>
                    <a:pt x="804" y="1176"/>
                  </a:lnTo>
                  <a:lnTo>
                    <a:pt x="806" y="1171"/>
                  </a:lnTo>
                  <a:lnTo>
                    <a:pt x="810" y="1166"/>
                  </a:lnTo>
                  <a:lnTo>
                    <a:pt x="814" y="1161"/>
                  </a:lnTo>
                  <a:lnTo>
                    <a:pt x="1196" y="736"/>
                  </a:lnTo>
                  <a:lnTo>
                    <a:pt x="1202" y="731"/>
                  </a:lnTo>
                  <a:lnTo>
                    <a:pt x="1209" y="726"/>
                  </a:lnTo>
                  <a:lnTo>
                    <a:pt x="1217" y="724"/>
                  </a:lnTo>
                  <a:lnTo>
                    <a:pt x="1225" y="723"/>
                  </a:lnTo>
                  <a:lnTo>
                    <a:pt x="1233" y="724"/>
                  </a:lnTo>
                  <a:lnTo>
                    <a:pt x="1240" y="726"/>
                  </a:lnTo>
                  <a:lnTo>
                    <a:pt x="1247" y="731"/>
                  </a:lnTo>
                  <a:lnTo>
                    <a:pt x="1253" y="736"/>
                  </a:lnTo>
                  <a:close/>
                  <a:moveTo>
                    <a:pt x="1225" y="387"/>
                  </a:moveTo>
                  <a:lnTo>
                    <a:pt x="1268" y="388"/>
                  </a:lnTo>
                  <a:lnTo>
                    <a:pt x="1310" y="391"/>
                  </a:lnTo>
                  <a:lnTo>
                    <a:pt x="1352" y="396"/>
                  </a:lnTo>
                  <a:lnTo>
                    <a:pt x="1393" y="403"/>
                  </a:lnTo>
                  <a:lnTo>
                    <a:pt x="1433" y="414"/>
                  </a:lnTo>
                  <a:lnTo>
                    <a:pt x="1474" y="425"/>
                  </a:lnTo>
                  <a:lnTo>
                    <a:pt x="1512" y="438"/>
                  </a:lnTo>
                  <a:lnTo>
                    <a:pt x="1550" y="453"/>
                  </a:lnTo>
                  <a:lnTo>
                    <a:pt x="1588" y="469"/>
                  </a:lnTo>
                  <a:lnTo>
                    <a:pt x="1624" y="488"/>
                  </a:lnTo>
                  <a:lnTo>
                    <a:pt x="1658" y="508"/>
                  </a:lnTo>
                  <a:lnTo>
                    <a:pt x="1693" y="530"/>
                  </a:lnTo>
                  <a:lnTo>
                    <a:pt x="1726" y="554"/>
                  </a:lnTo>
                  <a:lnTo>
                    <a:pt x="1757" y="578"/>
                  </a:lnTo>
                  <a:lnTo>
                    <a:pt x="1788" y="604"/>
                  </a:lnTo>
                  <a:lnTo>
                    <a:pt x="1817" y="632"/>
                  </a:lnTo>
                  <a:lnTo>
                    <a:pt x="1844" y="662"/>
                  </a:lnTo>
                  <a:lnTo>
                    <a:pt x="1871" y="692"/>
                  </a:lnTo>
                  <a:lnTo>
                    <a:pt x="1895" y="723"/>
                  </a:lnTo>
                  <a:lnTo>
                    <a:pt x="1919" y="757"/>
                  </a:lnTo>
                  <a:lnTo>
                    <a:pt x="1941" y="790"/>
                  </a:lnTo>
                  <a:lnTo>
                    <a:pt x="1961" y="825"/>
                  </a:lnTo>
                  <a:lnTo>
                    <a:pt x="1979" y="861"/>
                  </a:lnTo>
                  <a:lnTo>
                    <a:pt x="1996" y="899"/>
                  </a:lnTo>
                  <a:lnTo>
                    <a:pt x="2011" y="936"/>
                  </a:lnTo>
                  <a:lnTo>
                    <a:pt x="2025" y="975"/>
                  </a:lnTo>
                  <a:lnTo>
                    <a:pt x="2036" y="1015"/>
                  </a:lnTo>
                  <a:lnTo>
                    <a:pt x="2045" y="1056"/>
                  </a:lnTo>
                  <a:lnTo>
                    <a:pt x="2053" y="1096"/>
                  </a:lnTo>
                  <a:lnTo>
                    <a:pt x="2058" y="1139"/>
                  </a:lnTo>
                  <a:lnTo>
                    <a:pt x="2061" y="1181"/>
                  </a:lnTo>
                  <a:lnTo>
                    <a:pt x="2062" y="1225"/>
                  </a:lnTo>
                  <a:lnTo>
                    <a:pt x="2061" y="1268"/>
                  </a:lnTo>
                  <a:lnTo>
                    <a:pt x="2058" y="1310"/>
                  </a:lnTo>
                  <a:lnTo>
                    <a:pt x="2053" y="1352"/>
                  </a:lnTo>
                  <a:lnTo>
                    <a:pt x="2045" y="1393"/>
                  </a:lnTo>
                  <a:lnTo>
                    <a:pt x="2036" y="1433"/>
                  </a:lnTo>
                  <a:lnTo>
                    <a:pt x="2025" y="1474"/>
                  </a:lnTo>
                  <a:lnTo>
                    <a:pt x="2011" y="1512"/>
                  </a:lnTo>
                  <a:lnTo>
                    <a:pt x="1996" y="1550"/>
                  </a:lnTo>
                  <a:lnTo>
                    <a:pt x="1979" y="1588"/>
                  </a:lnTo>
                  <a:lnTo>
                    <a:pt x="1961" y="1623"/>
                  </a:lnTo>
                  <a:lnTo>
                    <a:pt x="1941" y="1658"/>
                  </a:lnTo>
                  <a:lnTo>
                    <a:pt x="1919" y="1693"/>
                  </a:lnTo>
                  <a:lnTo>
                    <a:pt x="1895" y="1725"/>
                  </a:lnTo>
                  <a:lnTo>
                    <a:pt x="1871" y="1757"/>
                  </a:lnTo>
                  <a:lnTo>
                    <a:pt x="1844" y="1787"/>
                  </a:lnTo>
                  <a:lnTo>
                    <a:pt x="1817" y="1817"/>
                  </a:lnTo>
                  <a:lnTo>
                    <a:pt x="1788" y="1844"/>
                  </a:lnTo>
                  <a:lnTo>
                    <a:pt x="1757" y="1870"/>
                  </a:lnTo>
                  <a:lnTo>
                    <a:pt x="1726" y="1895"/>
                  </a:lnTo>
                  <a:lnTo>
                    <a:pt x="1693" y="1919"/>
                  </a:lnTo>
                  <a:lnTo>
                    <a:pt x="1658" y="1941"/>
                  </a:lnTo>
                  <a:lnTo>
                    <a:pt x="1624" y="1961"/>
                  </a:lnTo>
                  <a:lnTo>
                    <a:pt x="1588" y="1979"/>
                  </a:lnTo>
                  <a:lnTo>
                    <a:pt x="1550" y="1996"/>
                  </a:lnTo>
                  <a:lnTo>
                    <a:pt x="1512" y="2011"/>
                  </a:lnTo>
                  <a:lnTo>
                    <a:pt x="1474" y="2024"/>
                  </a:lnTo>
                  <a:lnTo>
                    <a:pt x="1433" y="2036"/>
                  </a:lnTo>
                  <a:lnTo>
                    <a:pt x="1393" y="2045"/>
                  </a:lnTo>
                  <a:lnTo>
                    <a:pt x="1352" y="2053"/>
                  </a:lnTo>
                  <a:lnTo>
                    <a:pt x="1310" y="2058"/>
                  </a:lnTo>
                  <a:lnTo>
                    <a:pt x="1268" y="2061"/>
                  </a:lnTo>
                  <a:lnTo>
                    <a:pt x="1225" y="2062"/>
                  </a:lnTo>
                  <a:lnTo>
                    <a:pt x="1181" y="2061"/>
                  </a:lnTo>
                  <a:lnTo>
                    <a:pt x="1139" y="2058"/>
                  </a:lnTo>
                  <a:lnTo>
                    <a:pt x="1097" y="2053"/>
                  </a:lnTo>
                  <a:lnTo>
                    <a:pt x="1056" y="2045"/>
                  </a:lnTo>
                  <a:lnTo>
                    <a:pt x="1015" y="2036"/>
                  </a:lnTo>
                  <a:lnTo>
                    <a:pt x="975" y="2024"/>
                  </a:lnTo>
                  <a:lnTo>
                    <a:pt x="936" y="2011"/>
                  </a:lnTo>
                  <a:lnTo>
                    <a:pt x="899" y="1996"/>
                  </a:lnTo>
                  <a:lnTo>
                    <a:pt x="861" y="1979"/>
                  </a:lnTo>
                  <a:lnTo>
                    <a:pt x="825" y="1961"/>
                  </a:lnTo>
                  <a:lnTo>
                    <a:pt x="790" y="1941"/>
                  </a:lnTo>
                  <a:lnTo>
                    <a:pt x="757" y="1919"/>
                  </a:lnTo>
                  <a:lnTo>
                    <a:pt x="723" y="1895"/>
                  </a:lnTo>
                  <a:lnTo>
                    <a:pt x="692" y="1870"/>
                  </a:lnTo>
                  <a:lnTo>
                    <a:pt x="662" y="1844"/>
                  </a:lnTo>
                  <a:lnTo>
                    <a:pt x="632" y="1817"/>
                  </a:lnTo>
                  <a:lnTo>
                    <a:pt x="604" y="1787"/>
                  </a:lnTo>
                  <a:lnTo>
                    <a:pt x="578" y="1757"/>
                  </a:lnTo>
                  <a:lnTo>
                    <a:pt x="554" y="1725"/>
                  </a:lnTo>
                  <a:lnTo>
                    <a:pt x="530" y="1693"/>
                  </a:lnTo>
                  <a:lnTo>
                    <a:pt x="508" y="1658"/>
                  </a:lnTo>
                  <a:lnTo>
                    <a:pt x="488" y="1623"/>
                  </a:lnTo>
                  <a:lnTo>
                    <a:pt x="469" y="1588"/>
                  </a:lnTo>
                  <a:lnTo>
                    <a:pt x="453" y="1550"/>
                  </a:lnTo>
                  <a:lnTo>
                    <a:pt x="438" y="1512"/>
                  </a:lnTo>
                  <a:lnTo>
                    <a:pt x="425" y="1474"/>
                  </a:lnTo>
                  <a:lnTo>
                    <a:pt x="414" y="1433"/>
                  </a:lnTo>
                  <a:lnTo>
                    <a:pt x="404" y="1393"/>
                  </a:lnTo>
                  <a:lnTo>
                    <a:pt x="396" y="1352"/>
                  </a:lnTo>
                  <a:lnTo>
                    <a:pt x="391" y="1310"/>
                  </a:lnTo>
                  <a:lnTo>
                    <a:pt x="388" y="1268"/>
                  </a:lnTo>
                  <a:lnTo>
                    <a:pt x="387" y="1225"/>
                  </a:lnTo>
                  <a:lnTo>
                    <a:pt x="388" y="1181"/>
                  </a:lnTo>
                  <a:lnTo>
                    <a:pt x="391" y="1139"/>
                  </a:lnTo>
                  <a:lnTo>
                    <a:pt x="396" y="1096"/>
                  </a:lnTo>
                  <a:lnTo>
                    <a:pt x="404" y="1056"/>
                  </a:lnTo>
                  <a:lnTo>
                    <a:pt x="414" y="1015"/>
                  </a:lnTo>
                  <a:lnTo>
                    <a:pt x="425" y="975"/>
                  </a:lnTo>
                  <a:lnTo>
                    <a:pt x="438" y="936"/>
                  </a:lnTo>
                  <a:lnTo>
                    <a:pt x="453" y="899"/>
                  </a:lnTo>
                  <a:lnTo>
                    <a:pt x="469" y="861"/>
                  </a:lnTo>
                  <a:lnTo>
                    <a:pt x="488" y="825"/>
                  </a:lnTo>
                  <a:lnTo>
                    <a:pt x="508" y="790"/>
                  </a:lnTo>
                  <a:lnTo>
                    <a:pt x="530" y="757"/>
                  </a:lnTo>
                  <a:lnTo>
                    <a:pt x="554" y="723"/>
                  </a:lnTo>
                  <a:lnTo>
                    <a:pt x="578" y="692"/>
                  </a:lnTo>
                  <a:lnTo>
                    <a:pt x="604" y="662"/>
                  </a:lnTo>
                  <a:lnTo>
                    <a:pt x="632" y="632"/>
                  </a:lnTo>
                  <a:lnTo>
                    <a:pt x="662" y="604"/>
                  </a:lnTo>
                  <a:lnTo>
                    <a:pt x="692" y="578"/>
                  </a:lnTo>
                  <a:lnTo>
                    <a:pt x="723" y="554"/>
                  </a:lnTo>
                  <a:lnTo>
                    <a:pt x="757" y="530"/>
                  </a:lnTo>
                  <a:lnTo>
                    <a:pt x="790" y="508"/>
                  </a:lnTo>
                  <a:lnTo>
                    <a:pt x="825" y="488"/>
                  </a:lnTo>
                  <a:lnTo>
                    <a:pt x="861" y="469"/>
                  </a:lnTo>
                  <a:lnTo>
                    <a:pt x="899" y="453"/>
                  </a:lnTo>
                  <a:lnTo>
                    <a:pt x="936" y="438"/>
                  </a:lnTo>
                  <a:lnTo>
                    <a:pt x="975" y="425"/>
                  </a:lnTo>
                  <a:lnTo>
                    <a:pt x="1015" y="414"/>
                  </a:lnTo>
                  <a:lnTo>
                    <a:pt x="1056" y="403"/>
                  </a:lnTo>
                  <a:lnTo>
                    <a:pt x="1097" y="396"/>
                  </a:lnTo>
                  <a:lnTo>
                    <a:pt x="1139" y="391"/>
                  </a:lnTo>
                  <a:lnTo>
                    <a:pt x="1181" y="388"/>
                  </a:lnTo>
                  <a:lnTo>
                    <a:pt x="1225" y="387"/>
                  </a:lnTo>
                  <a:close/>
                </a:path>
              </a:pathLst>
            </a:custGeom>
            <a:noFill/>
            <a:ln>
              <a:solidFill>
                <a:srgbClr val="02B8C3"/>
              </a:solidFill>
            </a:ln>
            <a:extLst/>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9" name="Freeform 9"/>
            <p:cNvSpPr>
              <a:spLocks noChangeAspect="1" noEditPoints="1"/>
            </p:cNvSpPr>
            <p:nvPr/>
          </p:nvSpPr>
          <p:spPr bwMode="auto">
            <a:xfrm>
              <a:off x="5603352" y="2609588"/>
              <a:ext cx="648000" cy="648000"/>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49 w 2449"/>
                <a:gd name="T13" fmla="*/ 2443 h 2449"/>
                <a:gd name="T14" fmla="*/ 803 w 2449"/>
                <a:gd name="T15" fmla="*/ 2374 h 2449"/>
                <a:gd name="T16" fmla="*/ 359 w 2449"/>
                <a:gd name="T17" fmla="*/ 2090 h 2449"/>
                <a:gd name="T18" fmla="*/ 74 w 2449"/>
                <a:gd name="T19" fmla="*/ 1645 h 2449"/>
                <a:gd name="T20" fmla="*/ 6 w 2449"/>
                <a:gd name="T21" fmla="*/ 1099 h 2449"/>
                <a:gd name="T22" fmla="*/ 177 w 2449"/>
                <a:gd name="T23" fmla="*/ 590 h 2449"/>
                <a:gd name="T24" fmla="*/ 539 w 2449"/>
                <a:gd name="T25" fmla="*/ 210 h 2449"/>
                <a:gd name="T26" fmla="*/ 1038 w 2449"/>
                <a:gd name="T27" fmla="*/ 14 h 2449"/>
                <a:gd name="T28" fmla="*/ 1665 w 2449"/>
                <a:gd name="T29" fmla="*/ 1699 h 2449"/>
                <a:gd name="T30" fmla="*/ 1577 w 2449"/>
                <a:gd name="T31" fmla="*/ 1760 h 2449"/>
                <a:gd name="T32" fmla="*/ 1233 w 2449"/>
                <a:gd name="T33" fmla="*/ 1407 h 2449"/>
                <a:gd name="T34" fmla="*/ 1056 w 2449"/>
                <a:gd name="T35" fmla="*/ 1405 h 2449"/>
                <a:gd name="T36" fmla="*/ 916 w 2449"/>
                <a:gd name="T37" fmla="*/ 1333 h 2449"/>
                <a:gd name="T38" fmla="*/ 819 w 2449"/>
                <a:gd name="T39" fmla="*/ 1210 h 2449"/>
                <a:gd name="T40" fmla="*/ 783 w 2449"/>
                <a:gd name="T41" fmla="*/ 1053 h 2449"/>
                <a:gd name="T42" fmla="*/ 819 w 2449"/>
                <a:gd name="T43" fmla="*/ 896 h 2449"/>
                <a:gd name="T44" fmla="*/ 916 w 2449"/>
                <a:gd name="T45" fmla="*/ 773 h 2449"/>
                <a:gd name="T46" fmla="*/ 1056 w 2449"/>
                <a:gd name="T47" fmla="*/ 701 h 2449"/>
                <a:gd name="T48" fmla="*/ 1220 w 2449"/>
                <a:gd name="T49" fmla="*/ 696 h 2449"/>
                <a:gd name="T50" fmla="*/ 1365 w 2449"/>
                <a:gd name="T51" fmla="*/ 761 h 2449"/>
                <a:gd name="T52" fmla="*/ 1466 w 2449"/>
                <a:gd name="T53" fmla="*/ 879 h 2449"/>
                <a:gd name="T54" fmla="*/ 1510 w 2449"/>
                <a:gd name="T55" fmla="*/ 1034 h 2449"/>
                <a:gd name="T56" fmla="*/ 1480 w 2449"/>
                <a:gd name="T57" fmla="*/ 1200 h 2449"/>
                <a:gd name="T58" fmla="*/ 1147 w 2449"/>
                <a:gd name="T59" fmla="*/ 793 h 2449"/>
                <a:gd name="T60" fmla="*/ 1260 w 2449"/>
                <a:gd name="T61" fmla="*/ 818 h 2449"/>
                <a:gd name="T62" fmla="*/ 1347 w 2449"/>
                <a:gd name="T63" fmla="*/ 888 h 2449"/>
                <a:gd name="T64" fmla="*/ 1399 w 2449"/>
                <a:gd name="T65" fmla="*/ 988 h 2449"/>
                <a:gd name="T66" fmla="*/ 1402 w 2449"/>
                <a:gd name="T67" fmla="*/ 1105 h 2449"/>
                <a:gd name="T68" fmla="*/ 1356 w 2449"/>
                <a:gd name="T69" fmla="*/ 1208 h 2449"/>
                <a:gd name="T70" fmla="*/ 1271 w 2449"/>
                <a:gd name="T71" fmla="*/ 1282 h 2449"/>
                <a:gd name="T72" fmla="*/ 1160 w 2449"/>
                <a:gd name="T73" fmla="*/ 1313 h 2449"/>
                <a:gd name="T74" fmla="*/ 1046 w 2449"/>
                <a:gd name="T75" fmla="*/ 1293 h 2449"/>
                <a:gd name="T76" fmla="*/ 954 w 2449"/>
                <a:gd name="T77" fmla="*/ 1227 h 2449"/>
                <a:gd name="T78" fmla="*/ 899 w 2449"/>
                <a:gd name="T79" fmla="*/ 1131 h 2449"/>
                <a:gd name="T80" fmla="*/ 889 w 2449"/>
                <a:gd name="T81" fmla="*/ 1014 h 2449"/>
                <a:gd name="T82" fmla="*/ 931 w 2449"/>
                <a:gd name="T83" fmla="*/ 908 h 2449"/>
                <a:gd name="T84" fmla="*/ 1012 w 2449"/>
                <a:gd name="T85" fmla="*/ 830 h 2449"/>
                <a:gd name="T86" fmla="*/ 1120 w 2449"/>
                <a:gd name="T87" fmla="*/ 794 h 2449"/>
                <a:gd name="T88" fmla="*/ 1474 w 2449"/>
                <a:gd name="T89" fmla="*/ 425 h 2449"/>
                <a:gd name="T90" fmla="*/ 1787 w 2449"/>
                <a:gd name="T91" fmla="*/ 605 h 2449"/>
                <a:gd name="T92" fmla="*/ 1996 w 2449"/>
                <a:gd name="T93" fmla="*/ 899 h 2449"/>
                <a:gd name="T94" fmla="*/ 2061 w 2449"/>
                <a:gd name="T95" fmla="*/ 1268 h 2449"/>
                <a:gd name="T96" fmla="*/ 1961 w 2449"/>
                <a:gd name="T97" fmla="*/ 1624 h 2449"/>
                <a:gd name="T98" fmla="*/ 1726 w 2449"/>
                <a:gd name="T99" fmla="*/ 1895 h 2449"/>
                <a:gd name="T100" fmla="*/ 1393 w 2449"/>
                <a:gd name="T101" fmla="*/ 2046 h 2449"/>
                <a:gd name="T102" fmla="*/ 1015 w 2449"/>
                <a:gd name="T103" fmla="*/ 2035 h 2449"/>
                <a:gd name="T104" fmla="*/ 692 w 2449"/>
                <a:gd name="T105" fmla="*/ 1871 h 2449"/>
                <a:gd name="T106" fmla="*/ 469 w 2449"/>
                <a:gd name="T107" fmla="*/ 1588 h 2449"/>
                <a:gd name="T108" fmla="*/ 386 w 2449"/>
                <a:gd name="T109" fmla="*/ 1224 h 2449"/>
                <a:gd name="T110" fmla="*/ 469 w 2449"/>
                <a:gd name="T111" fmla="*/ 861 h 2449"/>
                <a:gd name="T112" fmla="*/ 692 w 2449"/>
                <a:gd name="T113" fmla="*/ 579 h 2449"/>
                <a:gd name="T114" fmla="*/ 1015 w 2449"/>
                <a:gd name="T115" fmla="*/ 413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4" y="0"/>
                  </a:moveTo>
                  <a:lnTo>
                    <a:pt x="1287" y="2"/>
                  </a:lnTo>
                  <a:lnTo>
                    <a:pt x="1349" y="7"/>
                  </a:lnTo>
                  <a:lnTo>
                    <a:pt x="1411" y="14"/>
                  </a:lnTo>
                  <a:lnTo>
                    <a:pt x="1471" y="25"/>
                  </a:lnTo>
                  <a:lnTo>
                    <a:pt x="1530" y="39"/>
                  </a:lnTo>
                  <a:lnTo>
                    <a:pt x="1589" y="55"/>
                  </a:lnTo>
                  <a:lnTo>
                    <a:pt x="1645" y="74"/>
                  </a:lnTo>
                  <a:lnTo>
                    <a:pt x="1701" y="97"/>
                  </a:lnTo>
                  <a:lnTo>
                    <a:pt x="1755" y="121"/>
                  </a:lnTo>
                  <a:lnTo>
                    <a:pt x="1807" y="148"/>
                  </a:lnTo>
                  <a:lnTo>
                    <a:pt x="1859" y="177"/>
                  </a:lnTo>
                  <a:lnTo>
                    <a:pt x="1908" y="210"/>
                  </a:lnTo>
                  <a:lnTo>
                    <a:pt x="1957" y="244"/>
                  </a:lnTo>
                  <a:lnTo>
                    <a:pt x="2003" y="280"/>
                  </a:lnTo>
                  <a:lnTo>
                    <a:pt x="2048" y="319"/>
                  </a:lnTo>
                  <a:lnTo>
                    <a:pt x="2090" y="359"/>
                  </a:lnTo>
                  <a:lnTo>
                    <a:pt x="2130" y="401"/>
                  </a:lnTo>
                  <a:lnTo>
                    <a:pt x="2169" y="446"/>
                  </a:lnTo>
                  <a:lnTo>
                    <a:pt x="2205" y="492"/>
                  </a:lnTo>
                  <a:lnTo>
                    <a:pt x="2239" y="541"/>
                  </a:lnTo>
                  <a:lnTo>
                    <a:pt x="2271" y="590"/>
                  </a:lnTo>
                  <a:lnTo>
                    <a:pt x="2301" y="641"/>
                  </a:lnTo>
                  <a:lnTo>
                    <a:pt x="2328" y="694"/>
                  </a:lnTo>
                  <a:lnTo>
                    <a:pt x="2352" y="748"/>
                  </a:lnTo>
                  <a:lnTo>
                    <a:pt x="2374" y="804"/>
                  </a:lnTo>
                  <a:lnTo>
                    <a:pt x="2394" y="860"/>
                  </a:lnTo>
                  <a:lnTo>
                    <a:pt x="2410" y="919"/>
                  </a:lnTo>
                  <a:lnTo>
                    <a:pt x="2424" y="978"/>
                  </a:lnTo>
                  <a:lnTo>
                    <a:pt x="2435" y="1038"/>
                  </a:lnTo>
                  <a:lnTo>
                    <a:pt x="2442" y="1099"/>
                  </a:lnTo>
                  <a:lnTo>
                    <a:pt x="2447" y="1162"/>
                  </a:lnTo>
                  <a:lnTo>
                    <a:pt x="2449" y="1224"/>
                  </a:lnTo>
                  <a:lnTo>
                    <a:pt x="2447" y="1288"/>
                  </a:lnTo>
                  <a:lnTo>
                    <a:pt x="2442" y="1349"/>
                  </a:lnTo>
                  <a:lnTo>
                    <a:pt x="2435" y="1411"/>
                  </a:lnTo>
                  <a:lnTo>
                    <a:pt x="2424" y="1472"/>
                  </a:lnTo>
                  <a:lnTo>
                    <a:pt x="2410" y="1530"/>
                  </a:lnTo>
                  <a:lnTo>
                    <a:pt x="2394" y="1589"/>
                  </a:lnTo>
                  <a:lnTo>
                    <a:pt x="2374" y="1645"/>
                  </a:lnTo>
                  <a:lnTo>
                    <a:pt x="2352" y="1701"/>
                  </a:lnTo>
                  <a:lnTo>
                    <a:pt x="2328" y="1755"/>
                  </a:lnTo>
                  <a:lnTo>
                    <a:pt x="2301" y="1807"/>
                  </a:lnTo>
                  <a:lnTo>
                    <a:pt x="2271" y="1859"/>
                  </a:lnTo>
                  <a:lnTo>
                    <a:pt x="2239" y="1909"/>
                  </a:lnTo>
                  <a:lnTo>
                    <a:pt x="2205" y="1957"/>
                  </a:lnTo>
                  <a:lnTo>
                    <a:pt x="2169" y="2003"/>
                  </a:lnTo>
                  <a:lnTo>
                    <a:pt x="2130" y="2048"/>
                  </a:lnTo>
                  <a:lnTo>
                    <a:pt x="2090" y="2090"/>
                  </a:lnTo>
                  <a:lnTo>
                    <a:pt x="2048" y="2130"/>
                  </a:lnTo>
                  <a:lnTo>
                    <a:pt x="2003" y="2170"/>
                  </a:lnTo>
                  <a:lnTo>
                    <a:pt x="1957" y="2206"/>
                  </a:lnTo>
                  <a:lnTo>
                    <a:pt x="1908" y="2240"/>
                  </a:lnTo>
                  <a:lnTo>
                    <a:pt x="1859" y="2271"/>
                  </a:lnTo>
                  <a:lnTo>
                    <a:pt x="1807" y="2301"/>
                  </a:lnTo>
                  <a:lnTo>
                    <a:pt x="1755" y="2328"/>
                  </a:lnTo>
                  <a:lnTo>
                    <a:pt x="1701" y="2353"/>
                  </a:lnTo>
                  <a:lnTo>
                    <a:pt x="1645" y="2374"/>
                  </a:lnTo>
                  <a:lnTo>
                    <a:pt x="1589" y="2394"/>
                  </a:lnTo>
                  <a:lnTo>
                    <a:pt x="1530" y="2411"/>
                  </a:lnTo>
                  <a:lnTo>
                    <a:pt x="1471" y="2424"/>
                  </a:lnTo>
                  <a:lnTo>
                    <a:pt x="1411" y="2435"/>
                  </a:lnTo>
                  <a:lnTo>
                    <a:pt x="1349" y="2443"/>
                  </a:lnTo>
                  <a:lnTo>
                    <a:pt x="1287" y="2447"/>
                  </a:lnTo>
                  <a:lnTo>
                    <a:pt x="1224" y="2449"/>
                  </a:lnTo>
                  <a:lnTo>
                    <a:pt x="1161" y="2447"/>
                  </a:lnTo>
                  <a:lnTo>
                    <a:pt x="1099" y="2443"/>
                  </a:lnTo>
                  <a:lnTo>
                    <a:pt x="1038" y="2435"/>
                  </a:lnTo>
                  <a:lnTo>
                    <a:pt x="977" y="2424"/>
                  </a:lnTo>
                  <a:lnTo>
                    <a:pt x="918" y="2411"/>
                  </a:lnTo>
                  <a:lnTo>
                    <a:pt x="860" y="2394"/>
                  </a:lnTo>
                  <a:lnTo>
                    <a:pt x="803" y="2374"/>
                  </a:lnTo>
                  <a:lnTo>
                    <a:pt x="747" y="2353"/>
                  </a:lnTo>
                  <a:lnTo>
                    <a:pt x="694" y="2328"/>
                  </a:lnTo>
                  <a:lnTo>
                    <a:pt x="640" y="2301"/>
                  </a:lnTo>
                  <a:lnTo>
                    <a:pt x="589" y="2271"/>
                  </a:lnTo>
                  <a:lnTo>
                    <a:pt x="539" y="2240"/>
                  </a:lnTo>
                  <a:lnTo>
                    <a:pt x="492" y="2206"/>
                  </a:lnTo>
                  <a:lnTo>
                    <a:pt x="446" y="2170"/>
                  </a:lnTo>
                  <a:lnTo>
                    <a:pt x="401" y="2130"/>
                  </a:lnTo>
                  <a:lnTo>
                    <a:pt x="359" y="2090"/>
                  </a:lnTo>
                  <a:lnTo>
                    <a:pt x="318" y="2048"/>
                  </a:lnTo>
                  <a:lnTo>
                    <a:pt x="279" y="2003"/>
                  </a:lnTo>
                  <a:lnTo>
                    <a:pt x="243" y="1957"/>
                  </a:lnTo>
                  <a:lnTo>
                    <a:pt x="209" y="1909"/>
                  </a:lnTo>
                  <a:lnTo>
                    <a:pt x="177" y="1859"/>
                  </a:lnTo>
                  <a:lnTo>
                    <a:pt x="147" y="1807"/>
                  </a:lnTo>
                  <a:lnTo>
                    <a:pt x="121" y="1755"/>
                  </a:lnTo>
                  <a:lnTo>
                    <a:pt x="96" y="1701"/>
                  </a:lnTo>
                  <a:lnTo>
                    <a:pt x="74"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4" y="804"/>
                  </a:lnTo>
                  <a:lnTo>
                    <a:pt x="96" y="748"/>
                  </a:lnTo>
                  <a:lnTo>
                    <a:pt x="121" y="694"/>
                  </a:lnTo>
                  <a:lnTo>
                    <a:pt x="147" y="641"/>
                  </a:lnTo>
                  <a:lnTo>
                    <a:pt x="177" y="590"/>
                  </a:lnTo>
                  <a:lnTo>
                    <a:pt x="209" y="541"/>
                  </a:lnTo>
                  <a:lnTo>
                    <a:pt x="243" y="492"/>
                  </a:lnTo>
                  <a:lnTo>
                    <a:pt x="279" y="446"/>
                  </a:lnTo>
                  <a:lnTo>
                    <a:pt x="318" y="401"/>
                  </a:lnTo>
                  <a:lnTo>
                    <a:pt x="359" y="359"/>
                  </a:lnTo>
                  <a:lnTo>
                    <a:pt x="401" y="319"/>
                  </a:lnTo>
                  <a:lnTo>
                    <a:pt x="446" y="280"/>
                  </a:lnTo>
                  <a:lnTo>
                    <a:pt x="492" y="244"/>
                  </a:lnTo>
                  <a:lnTo>
                    <a:pt x="539" y="210"/>
                  </a:lnTo>
                  <a:lnTo>
                    <a:pt x="589" y="177"/>
                  </a:lnTo>
                  <a:lnTo>
                    <a:pt x="640" y="148"/>
                  </a:lnTo>
                  <a:lnTo>
                    <a:pt x="694" y="121"/>
                  </a:lnTo>
                  <a:lnTo>
                    <a:pt x="747" y="97"/>
                  </a:lnTo>
                  <a:lnTo>
                    <a:pt x="803" y="74"/>
                  </a:lnTo>
                  <a:lnTo>
                    <a:pt x="860" y="55"/>
                  </a:lnTo>
                  <a:lnTo>
                    <a:pt x="918" y="39"/>
                  </a:lnTo>
                  <a:lnTo>
                    <a:pt x="977" y="25"/>
                  </a:lnTo>
                  <a:lnTo>
                    <a:pt x="1038" y="14"/>
                  </a:lnTo>
                  <a:lnTo>
                    <a:pt x="1099" y="7"/>
                  </a:lnTo>
                  <a:lnTo>
                    <a:pt x="1161" y="2"/>
                  </a:lnTo>
                  <a:lnTo>
                    <a:pt x="1224" y="0"/>
                  </a:lnTo>
                  <a:close/>
                  <a:moveTo>
                    <a:pt x="1396" y="1318"/>
                  </a:moveTo>
                  <a:lnTo>
                    <a:pt x="1659" y="1672"/>
                  </a:lnTo>
                  <a:lnTo>
                    <a:pt x="1663" y="1678"/>
                  </a:lnTo>
                  <a:lnTo>
                    <a:pt x="1665" y="1685"/>
                  </a:lnTo>
                  <a:lnTo>
                    <a:pt x="1665" y="1691"/>
                  </a:lnTo>
                  <a:lnTo>
                    <a:pt x="1665" y="1699"/>
                  </a:lnTo>
                  <a:lnTo>
                    <a:pt x="1663" y="1705"/>
                  </a:lnTo>
                  <a:lnTo>
                    <a:pt x="1660" y="1711"/>
                  </a:lnTo>
                  <a:lnTo>
                    <a:pt x="1656" y="1716"/>
                  </a:lnTo>
                  <a:lnTo>
                    <a:pt x="1651" y="1721"/>
                  </a:lnTo>
                  <a:lnTo>
                    <a:pt x="1604" y="1754"/>
                  </a:lnTo>
                  <a:lnTo>
                    <a:pt x="1598" y="1757"/>
                  </a:lnTo>
                  <a:lnTo>
                    <a:pt x="1591" y="1759"/>
                  </a:lnTo>
                  <a:lnTo>
                    <a:pt x="1585" y="1760"/>
                  </a:lnTo>
                  <a:lnTo>
                    <a:pt x="1577" y="1760"/>
                  </a:lnTo>
                  <a:lnTo>
                    <a:pt x="1571" y="1758"/>
                  </a:lnTo>
                  <a:lnTo>
                    <a:pt x="1565" y="1755"/>
                  </a:lnTo>
                  <a:lnTo>
                    <a:pt x="1560" y="1751"/>
                  </a:lnTo>
                  <a:lnTo>
                    <a:pt x="1555" y="1746"/>
                  </a:lnTo>
                  <a:lnTo>
                    <a:pt x="1312" y="1377"/>
                  </a:lnTo>
                  <a:lnTo>
                    <a:pt x="1293" y="1386"/>
                  </a:lnTo>
                  <a:lnTo>
                    <a:pt x="1274" y="1394"/>
                  </a:lnTo>
                  <a:lnTo>
                    <a:pt x="1254" y="1401"/>
                  </a:lnTo>
                  <a:lnTo>
                    <a:pt x="1233" y="1407"/>
                  </a:lnTo>
                  <a:lnTo>
                    <a:pt x="1212" y="1411"/>
                  </a:lnTo>
                  <a:lnTo>
                    <a:pt x="1191" y="1414"/>
                  </a:lnTo>
                  <a:lnTo>
                    <a:pt x="1169" y="1416"/>
                  </a:lnTo>
                  <a:lnTo>
                    <a:pt x="1147" y="1417"/>
                  </a:lnTo>
                  <a:lnTo>
                    <a:pt x="1128" y="1416"/>
                  </a:lnTo>
                  <a:lnTo>
                    <a:pt x="1109" y="1415"/>
                  </a:lnTo>
                  <a:lnTo>
                    <a:pt x="1091" y="1413"/>
                  </a:lnTo>
                  <a:lnTo>
                    <a:pt x="1073" y="1410"/>
                  </a:lnTo>
                  <a:lnTo>
                    <a:pt x="1056" y="1405"/>
                  </a:lnTo>
                  <a:lnTo>
                    <a:pt x="1039" y="1401"/>
                  </a:lnTo>
                  <a:lnTo>
                    <a:pt x="1022" y="1395"/>
                  </a:lnTo>
                  <a:lnTo>
                    <a:pt x="1005" y="1388"/>
                  </a:lnTo>
                  <a:lnTo>
                    <a:pt x="989" y="1381"/>
                  </a:lnTo>
                  <a:lnTo>
                    <a:pt x="973" y="1373"/>
                  </a:lnTo>
                  <a:lnTo>
                    <a:pt x="958" y="1365"/>
                  </a:lnTo>
                  <a:lnTo>
                    <a:pt x="943" y="1355"/>
                  </a:lnTo>
                  <a:lnTo>
                    <a:pt x="929" y="1344"/>
                  </a:lnTo>
                  <a:lnTo>
                    <a:pt x="916" y="1333"/>
                  </a:lnTo>
                  <a:lnTo>
                    <a:pt x="902" y="1322"/>
                  </a:lnTo>
                  <a:lnTo>
                    <a:pt x="889" y="1310"/>
                  </a:lnTo>
                  <a:lnTo>
                    <a:pt x="877" y="1298"/>
                  </a:lnTo>
                  <a:lnTo>
                    <a:pt x="866" y="1285"/>
                  </a:lnTo>
                  <a:lnTo>
                    <a:pt x="855" y="1271"/>
                  </a:lnTo>
                  <a:lnTo>
                    <a:pt x="845" y="1257"/>
                  </a:lnTo>
                  <a:lnTo>
                    <a:pt x="835" y="1242"/>
                  </a:lnTo>
                  <a:lnTo>
                    <a:pt x="827" y="1226"/>
                  </a:lnTo>
                  <a:lnTo>
                    <a:pt x="819" y="1210"/>
                  </a:lnTo>
                  <a:lnTo>
                    <a:pt x="812" y="1194"/>
                  </a:lnTo>
                  <a:lnTo>
                    <a:pt x="805" y="1178"/>
                  </a:lnTo>
                  <a:lnTo>
                    <a:pt x="799" y="1161"/>
                  </a:lnTo>
                  <a:lnTo>
                    <a:pt x="795" y="1144"/>
                  </a:lnTo>
                  <a:lnTo>
                    <a:pt x="791" y="1127"/>
                  </a:lnTo>
                  <a:lnTo>
                    <a:pt x="787" y="1108"/>
                  </a:lnTo>
                  <a:lnTo>
                    <a:pt x="785" y="1090"/>
                  </a:lnTo>
                  <a:lnTo>
                    <a:pt x="784" y="1072"/>
                  </a:lnTo>
                  <a:lnTo>
                    <a:pt x="783" y="1053"/>
                  </a:lnTo>
                  <a:lnTo>
                    <a:pt x="784" y="1034"/>
                  </a:lnTo>
                  <a:lnTo>
                    <a:pt x="785" y="1016"/>
                  </a:lnTo>
                  <a:lnTo>
                    <a:pt x="787" y="997"/>
                  </a:lnTo>
                  <a:lnTo>
                    <a:pt x="791" y="979"/>
                  </a:lnTo>
                  <a:lnTo>
                    <a:pt x="795" y="962"/>
                  </a:lnTo>
                  <a:lnTo>
                    <a:pt x="799" y="945"/>
                  </a:lnTo>
                  <a:lnTo>
                    <a:pt x="805" y="928"/>
                  </a:lnTo>
                  <a:lnTo>
                    <a:pt x="812" y="912"/>
                  </a:lnTo>
                  <a:lnTo>
                    <a:pt x="819" y="896"/>
                  </a:lnTo>
                  <a:lnTo>
                    <a:pt x="827" y="879"/>
                  </a:lnTo>
                  <a:lnTo>
                    <a:pt x="835" y="864"/>
                  </a:lnTo>
                  <a:lnTo>
                    <a:pt x="845" y="849"/>
                  </a:lnTo>
                  <a:lnTo>
                    <a:pt x="855" y="835"/>
                  </a:lnTo>
                  <a:lnTo>
                    <a:pt x="866" y="822"/>
                  </a:lnTo>
                  <a:lnTo>
                    <a:pt x="877" y="808"/>
                  </a:lnTo>
                  <a:lnTo>
                    <a:pt x="889" y="796"/>
                  </a:lnTo>
                  <a:lnTo>
                    <a:pt x="902" y="784"/>
                  </a:lnTo>
                  <a:lnTo>
                    <a:pt x="916" y="773"/>
                  </a:lnTo>
                  <a:lnTo>
                    <a:pt x="929" y="761"/>
                  </a:lnTo>
                  <a:lnTo>
                    <a:pt x="943" y="751"/>
                  </a:lnTo>
                  <a:lnTo>
                    <a:pt x="958" y="741"/>
                  </a:lnTo>
                  <a:lnTo>
                    <a:pt x="973" y="733"/>
                  </a:lnTo>
                  <a:lnTo>
                    <a:pt x="989" y="725"/>
                  </a:lnTo>
                  <a:lnTo>
                    <a:pt x="1005" y="718"/>
                  </a:lnTo>
                  <a:lnTo>
                    <a:pt x="1022" y="711"/>
                  </a:lnTo>
                  <a:lnTo>
                    <a:pt x="1039" y="705"/>
                  </a:lnTo>
                  <a:lnTo>
                    <a:pt x="1056" y="701"/>
                  </a:lnTo>
                  <a:lnTo>
                    <a:pt x="1073" y="696"/>
                  </a:lnTo>
                  <a:lnTo>
                    <a:pt x="1091" y="693"/>
                  </a:lnTo>
                  <a:lnTo>
                    <a:pt x="1109" y="691"/>
                  </a:lnTo>
                  <a:lnTo>
                    <a:pt x="1128" y="690"/>
                  </a:lnTo>
                  <a:lnTo>
                    <a:pt x="1147" y="689"/>
                  </a:lnTo>
                  <a:lnTo>
                    <a:pt x="1166" y="690"/>
                  </a:lnTo>
                  <a:lnTo>
                    <a:pt x="1184" y="691"/>
                  </a:lnTo>
                  <a:lnTo>
                    <a:pt x="1202" y="693"/>
                  </a:lnTo>
                  <a:lnTo>
                    <a:pt x="1220" y="696"/>
                  </a:lnTo>
                  <a:lnTo>
                    <a:pt x="1237" y="701"/>
                  </a:lnTo>
                  <a:lnTo>
                    <a:pt x="1255" y="705"/>
                  </a:lnTo>
                  <a:lnTo>
                    <a:pt x="1272" y="711"/>
                  </a:lnTo>
                  <a:lnTo>
                    <a:pt x="1288" y="718"/>
                  </a:lnTo>
                  <a:lnTo>
                    <a:pt x="1304" y="725"/>
                  </a:lnTo>
                  <a:lnTo>
                    <a:pt x="1320" y="733"/>
                  </a:lnTo>
                  <a:lnTo>
                    <a:pt x="1335" y="741"/>
                  </a:lnTo>
                  <a:lnTo>
                    <a:pt x="1350" y="751"/>
                  </a:lnTo>
                  <a:lnTo>
                    <a:pt x="1365" y="761"/>
                  </a:lnTo>
                  <a:lnTo>
                    <a:pt x="1379" y="773"/>
                  </a:lnTo>
                  <a:lnTo>
                    <a:pt x="1392" y="784"/>
                  </a:lnTo>
                  <a:lnTo>
                    <a:pt x="1404" y="796"/>
                  </a:lnTo>
                  <a:lnTo>
                    <a:pt x="1416" y="808"/>
                  </a:lnTo>
                  <a:lnTo>
                    <a:pt x="1427" y="822"/>
                  </a:lnTo>
                  <a:lnTo>
                    <a:pt x="1438" y="835"/>
                  </a:lnTo>
                  <a:lnTo>
                    <a:pt x="1448" y="849"/>
                  </a:lnTo>
                  <a:lnTo>
                    <a:pt x="1458" y="864"/>
                  </a:lnTo>
                  <a:lnTo>
                    <a:pt x="1466" y="879"/>
                  </a:lnTo>
                  <a:lnTo>
                    <a:pt x="1475" y="896"/>
                  </a:lnTo>
                  <a:lnTo>
                    <a:pt x="1482" y="912"/>
                  </a:lnTo>
                  <a:lnTo>
                    <a:pt x="1489" y="928"/>
                  </a:lnTo>
                  <a:lnTo>
                    <a:pt x="1495" y="945"/>
                  </a:lnTo>
                  <a:lnTo>
                    <a:pt x="1499" y="962"/>
                  </a:lnTo>
                  <a:lnTo>
                    <a:pt x="1504" y="979"/>
                  </a:lnTo>
                  <a:lnTo>
                    <a:pt x="1507" y="997"/>
                  </a:lnTo>
                  <a:lnTo>
                    <a:pt x="1509" y="1016"/>
                  </a:lnTo>
                  <a:lnTo>
                    <a:pt x="1510" y="1034"/>
                  </a:lnTo>
                  <a:lnTo>
                    <a:pt x="1511" y="1053"/>
                  </a:lnTo>
                  <a:lnTo>
                    <a:pt x="1510" y="1072"/>
                  </a:lnTo>
                  <a:lnTo>
                    <a:pt x="1509" y="1091"/>
                  </a:lnTo>
                  <a:lnTo>
                    <a:pt x="1506" y="1110"/>
                  </a:lnTo>
                  <a:lnTo>
                    <a:pt x="1503" y="1130"/>
                  </a:lnTo>
                  <a:lnTo>
                    <a:pt x="1499" y="1148"/>
                  </a:lnTo>
                  <a:lnTo>
                    <a:pt x="1493" y="1166"/>
                  </a:lnTo>
                  <a:lnTo>
                    <a:pt x="1487" y="1183"/>
                  </a:lnTo>
                  <a:lnTo>
                    <a:pt x="1480" y="1200"/>
                  </a:lnTo>
                  <a:lnTo>
                    <a:pt x="1472" y="1216"/>
                  </a:lnTo>
                  <a:lnTo>
                    <a:pt x="1463" y="1233"/>
                  </a:lnTo>
                  <a:lnTo>
                    <a:pt x="1453" y="1249"/>
                  </a:lnTo>
                  <a:lnTo>
                    <a:pt x="1443" y="1264"/>
                  </a:lnTo>
                  <a:lnTo>
                    <a:pt x="1432" y="1279"/>
                  </a:lnTo>
                  <a:lnTo>
                    <a:pt x="1421" y="1292"/>
                  </a:lnTo>
                  <a:lnTo>
                    <a:pt x="1408" y="1306"/>
                  </a:lnTo>
                  <a:lnTo>
                    <a:pt x="1396" y="1318"/>
                  </a:lnTo>
                  <a:close/>
                  <a:moveTo>
                    <a:pt x="1147" y="793"/>
                  </a:moveTo>
                  <a:lnTo>
                    <a:pt x="1160" y="793"/>
                  </a:lnTo>
                  <a:lnTo>
                    <a:pt x="1173" y="794"/>
                  </a:lnTo>
                  <a:lnTo>
                    <a:pt x="1186" y="796"/>
                  </a:lnTo>
                  <a:lnTo>
                    <a:pt x="1199" y="798"/>
                  </a:lnTo>
                  <a:lnTo>
                    <a:pt x="1211" y="801"/>
                  </a:lnTo>
                  <a:lnTo>
                    <a:pt x="1224" y="805"/>
                  </a:lnTo>
                  <a:lnTo>
                    <a:pt x="1236" y="809"/>
                  </a:lnTo>
                  <a:lnTo>
                    <a:pt x="1248" y="813"/>
                  </a:lnTo>
                  <a:lnTo>
                    <a:pt x="1260" y="818"/>
                  </a:lnTo>
                  <a:lnTo>
                    <a:pt x="1271" y="824"/>
                  </a:lnTo>
                  <a:lnTo>
                    <a:pt x="1282" y="830"/>
                  </a:lnTo>
                  <a:lnTo>
                    <a:pt x="1292" y="837"/>
                  </a:lnTo>
                  <a:lnTo>
                    <a:pt x="1302" y="844"/>
                  </a:lnTo>
                  <a:lnTo>
                    <a:pt x="1312" y="852"/>
                  </a:lnTo>
                  <a:lnTo>
                    <a:pt x="1321" y="860"/>
                  </a:lnTo>
                  <a:lnTo>
                    <a:pt x="1330" y="869"/>
                  </a:lnTo>
                  <a:lnTo>
                    <a:pt x="1339" y="878"/>
                  </a:lnTo>
                  <a:lnTo>
                    <a:pt x="1347" y="888"/>
                  </a:lnTo>
                  <a:lnTo>
                    <a:pt x="1356" y="898"/>
                  </a:lnTo>
                  <a:lnTo>
                    <a:pt x="1363" y="908"/>
                  </a:lnTo>
                  <a:lnTo>
                    <a:pt x="1370" y="918"/>
                  </a:lnTo>
                  <a:lnTo>
                    <a:pt x="1376" y="929"/>
                  </a:lnTo>
                  <a:lnTo>
                    <a:pt x="1382" y="940"/>
                  </a:lnTo>
                  <a:lnTo>
                    <a:pt x="1387" y="952"/>
                  </a:lnTo>
                  <a:lnTo>
                    <a:pt x="1391" y="963"/>
                  </a:lnTo>
                  <a:lnTo>
                    <a:pt x="1395" y="975"/>
                  </a:lnTo>
                  <a:lnTo>
                    <a:pt x="1399" y="988"/>
                  </a:lnTo>
                  <a:lnTo>
                    <a:pt x="1402" y="1000"/>
                  </a:lnTo>
                  <a:lnTo>
                    <a:pt x="1404" y="1014"/>
                  </a:lnTo>
                  <a:lnTo>
                    <a:pt x="1406" y="1027"/>
                  </a:lnTo>
                  <a:lnTo>
                    <a:pt x="1407" y="1040"/>
                  </a:lnTo>
                  <a:lnTo>
                    <a:pt x="1407" y="1053"/>
                  </a:lnTo>
                  <a:lnTo>
                    <a:pt x="1407" y="1066"/>
                  </a:lnTo>
                  <a:lnTo>
                    <a:pt x="1406" y="1079"/>
                  </a:lnTo>
                  <a:lnTo>
                    <a:pt x="1404" y="1092"/>
                  </a:lnTo>
                  <a:lnTo>
                    <a:pt x="1402" y="1105"/>
                  </a:lnTo>
                  <a:lnTo>
                    <a:pt x="1399" y="1117"/>
                  </a:lnTo>
                  <a:lnTo>
                    <a:pt x="1395" y="1131"/>
                  </a:lnTo>
                  <a:lnTo>
                    <a:pt x="1391" y="1143"/>
                  </a:lnTo>
                  <a:lnTo>
                    <a:pt x="1387" y="1154"/>
                  </a:lnTo>
                  <a:lnTo>
                    <a:pt x="1382" y="1166"/>
                  </a:lnTo>
                  <a:lnTo>
                    <a:pt x="1376" y="1177"/>
                  </a:lnTo>
                  <a:lnTo>
                    <a:pt x="1370" y="1188"/>
                  </a:lnTo>
                  <a:lnTo>
                    <a:pt x="1363" y="1198"/>
                  </a:lnTo>
                  <a:lnTo>
                    <a:pt x="1356" y="1208"/>
                  </a:lnTo>
                  <a:lnTo>
                    <a:pt x="1347" y="1218"/>
                  </a:lnTo>
                  <a:lnTo>
                    <a:pt x="1339" y="1227"/>
                  </a:lnTo>
                  <a:lnTo>
                    <a:pt x="1330" y="1237"/>
                  </a:lnTo>
                  <a:lnTo>
                    <a:pt x="1321" y="1246"/>
                  </a:lnTo>
                  <a:lnTo>
                    <a:pt x="1312" y="1254"/>
                  </a:lnTo>
                  <a:lnTo>
                    <a:pt x="1302" y="1262"/>
                  </a:lnTo>
                  <a:lnTo>
                    <a:pt x="1292" y="1269"/>
                  </a:lnTo>
                  <a:lnTo>
                    <a:pt x="1282" y="1276"/>
                  </a:lnTo>
                  <a:lnTo>
                    <a:pt x="1271" y="1282"/>
                  </a:lnTo>
                  <a:lnTo>
                    <a:pt x="1260" y="1288"/>
                  </a:lnTo>
                  <a:lnTo>
                    <a:pt x="1248" y="1293"/>
                  </a:lnTo>
                  <a:lnTo>
                    <a:pt x="1236" y="1297"/>
                  </a:lnTo>
                  <a:lnTo>
                    <a:pt x="1224" y="1301"/>
                  </a:lnTo>
                  <a:lnTo>
                    <a:pt x="1211" y="1305"/>
                  </a:lnTo>
                  <a:lnTo>
                    <a:pt x="1199" y="1308"/>
                  </a:lnTo>
                  <a:lnTo>
                    <a:pt x="1186" y="1310"/>
                  </a:lnTo>
                  <a:lnTo>
                    <a:pt x="1173" y="1312"/>
                  </a:lnTo>
                  <a:lnTo>
                    <a:pt x="1160" y="1313"/>
                  </a:lnTo>
                  <a:lnTo>
                    <a:pt x="1147" y="1313"/>
                  </a:lnTo>
                  <a:lnTo>
                    <a:pt x="1134" y="1313"/>
                  </a:lnTo>
                  <a:lnTo>
                    <a:pt x="1120" y="1312"/>
                  </a:lnTo>
                  <a:lnTo>
                    <a:pt x="1107" y="1310"/>
                  </a:lnTo>
                  <a:lnTo>
                    <a:pt x="1094" y="1308"/>
                  </a:lnTo>
                  <a:lnTo>
                    <a:pt x="1082" y="1305"/>
                  </a:lnTo>
                  <a:lnTo>
                    <a:pt x="1069" y="1301"/>
                  </a:lnTo>
                  <a:lnTo>
                    <a:pt x="1057" y="1297"/>
                  </a:lnTo>
                  <a:lnTo>
                    <a:pt x="1046" y="1293"/>
                  </a:lnTo>
                  <a:lnTo>
                    <a:pt x="1034" y="1288"/>
                  </a:lnTo>
                  <a:lnTo>
                    <a:pt x="1023" y="1282"/>
                  </a:lnTo>
                  <a:lnTo>
                    <a:pt x="1012" y="1276"/>
                  </a:lnTo>
                  <a:lnTo>
                    <a:pt x="1001" y="1269"/>
                  </a:lnTo>
                  <a:lnTo>
                    <a:pt x="991" y="1262"/>
                  </a:lnTo>
                  <a:lnTo>
                    <a:pt x="981" y="1254"/>
                  </a:lnTo>
                  <a:lnTo>
                    <a:pt x="972" y="1246"/>
                  </a:lnTo>
                  <a:lnTo>
                    <a:pt x="963" y="1237"/>
                  </a:lnTo>
                  <a:lnTo>
                    <a:pt x="954" y="1227"/>
                  </a:lnTo>
                  <a:lnTo>
                    <a:pt x="946" y="1218"/>
                  </a:lnTo>
                  <a:lnTo>
                    <a:pt x="938" y="1208"/>
                  </a:lnTo>
                  <a:lnTo>
                    <a:pt x="931" y="1198"/>
                  </a:lnTo>
                  <a:lnTo>
                    <a:pt x="924" y="1188"/>
                  </a:lnTo>
                  <a:lnTo>
                    <a:pt x="918" y="1177"/>
                  </a:lnTo>
                  <a:lnTo>
                    <a:pt x="912" y="1166"/>
                  </a:lnTo>
                  <a:lnTo>
                    <a:pt x="907" y="1154"/>
                  </a:lnTo>
                  <a:lnTo>
                    <a:pt x="903" y="1143"/>
                  </a:lnTo>
                  <a:lnTo>
                    <a:pt x="899" y="1131"/>
                  </a:lnTo>
                  <a:lnTo>
                    <a:pt x="895" y="1117"/>
                  </a:lnTo>
                  <a:lnTo>
                    <a:pt x="891" y="1105"/>
                  </a:lnTo>
                  <a:lnTo>
                    <a:pt x="889" y="1092"/>
                  </a:lnTo>
                  <a:lnTo>
                    <a:pt x="887" y="1079"/>
                  </a:lnTo>
                  <a:lnTo>
                    <a:pt x="886" y="1066"/>
                  </a:lnTo>
                  <a:lnTo>
                    <a:pt x="886" y="1053"/>
                  </a:lnTo>
                  <a:lnTo>
                    <a:pt x="886" y="1040"/>
                  </a:lnTo>
                  <a:lnTo>
                    <a:pt x="887" y="1027"/>
                  </a:lnTo>
                  <a:lnTo>
                    <a:pt x="889" y="1014"/>
                  </a:lnTo>
                  <a:lnTo>
                    <a:pt x="891" y="1000"/>
                  </a:lnTo>
                  <a:lnTo>
                    <a:pt x="895" y="988"/>
                  </a:lnTo>
                  <a:lnTo>
                    <a:pt x="899" y="975"/>
                  </a:lnTo>
                  <a:lnTo>
                    <a:pt x="903" y="963"/>
                  </a:lnTo>
                  <a:lnTo>
                    <a:pt x="907" y="952"/>
                  </a:lnTo>
                  <a:lnTo>
                    <a:pt x="912" y="940"/>
                  </a:lnTo>
                  <a:lnTo>
                    <a:pt x="918" y="929"/>
                  </a:lnTo>
                  <a:lnTo>
                    <a:pt x="924" y="918"/>
                  </a:lnTo>
                  <a:lnTo>
                    <a:pt x="931" y="908"/>
                  </a:lnTo>
                  <a:lnTo>
                    <a:pt x="938" y="898"/>
                  </a:lnTo>
                  <a:lnTo>
                    <a:pt x="946" y="888"/>
                  </a:lnTo>
                  <a:lnTo>
                    <a:pt x="954" y="878"/>
                  </a:lnTo>
                  <a:lnTo>
                    <a:pt x="963" y="869"/>
                  </a:lnTo>
                  <a:lnTo>
                    <a:pt x="972" y="860"/>
                  </a:lnTo>
                  <a:lnTo>
                    <a:pt x="981" y="852"/>
                  </a:lnTo>
                  <a:lnTo>
                    <a:pt x="991" y="844"/>
                  </a:lnTo>
                  <a:lnTo>
                    <a:pt x="1001" y="837"/>
                  </a:lnTo>
                  <a:lnTo>
                    <a:pt x="1012" y="830"/>
                  </a:lnTo>
                  <a:lnTo>
                    <a:pt x="1023" y="824"/>
                  </a:lnTo>
                  <a:lnTo>
                    <a:pt x="1034" y="818"/>
                  </a:lnTo>
                  <a:lnTo>
                    <a:pt x="1046" y="813"/>
                  </a:lnTo>
                  <a:lnTo>
                    <a:pt x="1057" y="809"/>
                  </a:lnTo>
                  <a:lnTo>
                    <a:pt x="1069" y="805"/>
                  </a:lnTo>
                  <a:lnTo>
                    <a:pt x="1082" y="801"/>
                  </a:lnTo>
                  <a:lnTo>
                    <a:pt x="1094" y="798"/>
                  </a:lnTo>
                  <a:lnTo>
                    <a:pt x="1107" y="796"/>
                  </a:lnTo>
                  <a:lnTo>
                    <a:pt x="1120" y="794"/>
                  </a:lnTo>
                  <a:lnTo>
                    <a:pt x="1134" y="793"/>
                  </a:lnTo>
                  <a:lnTo>
                    <a:pt x="1147" y="793"/>
                  </a:lnTo>
                  <a:close/>
                  <a:moveTo>
                    <a:pt x="1224" y="387"/>
                  </a:moveTo>
                  <a:lnTo>
                    <a:pt x="1267" y="388"/>
                  </a:lnTo>
                  <a:lnTo>
                    <a:pt x="1310" y="391"/>
                  </a:lnTo>
                  <a:lnTo>
                    <a:pt x="1351" y="396"/>
                  </a:lnTo>
                  <a:lnTo>
                    <a:pt x="1393" y="404"/>
                  </a:lnTo>
                  <a:lnTo>
                    <a:pt x="1433" y="413"/>
                  </a:lnTo>
                  <a:lnTo>
                    <a:pt x="1474" y="425"/>
                  </a:lnTo>
                  <a:lnTo>
                    <a:pt x="1512" y="438"/>
                  </a:lnTo>
                  <a:lnTo>
                    <a:pt x="1550" y="453"/>
                  </a:lnTo>
                  <a:lnTo>
                    <a:pt x="1588" y="470"/>
                  </a:lnTo>
                  <a:lnTo>
                    <a:pt x="1624" y="488"/>
                  </a:lnTo>
                  <a:lnTo>
                    <a:pt x="1658" y="508"/>
                  </a:lnTo>
                  <a:lnTo>
                    <a:pt x="1692" y="530"/>
                  </a:lnTo>
                  <a:lnTo>
                    <a:pt x="1726" y="554"/>
                  </a:lnTo>
                  <a:lnTo>
                    <a:pt x="1757" y="579"/>
                  </a:lnTo>
                  <a:lnTo>
                    <a:pt x="1787" y="605"/>
                  </a:lnTo>
                  <a:lnTo>
                    <a:pt x="1817" y="632"/>
                  </a:lnTo>
                  <a:lnTo>
                    <a:pt x="1844" y="662"/>
                  </a:lnTo>
                  <a:lnTo>
                    <a:pt x="1870" y="692"/>
                  </a:lnTo>
                  <a:lnTo>
                    <a:pt x="1895" y="723"/>
                  </a:lnTo>
                  <a:lnTo>
                    <a:pt x="1918" y="756"/>
                  </a:lnTo>
                  <a:lnTo>
                    <a:pt x="1941" y="791"/>
                  </a:lnTo>
                  <a:lnTo>
                    <a:pt x="1961" y="825"/>
                  </a:lnTo>
                  <a:lnTo>
                    <a:pt x="1979" y="861"/>
                  </a:lnTo>
                  <a:lnTo>
                    <a:pt x="1996" y="899"/>
                  </a:lnTo>
                  <a:lnTo>
                    <a:pt x="2011" y="937"/>
                  </a:lnTo>
                  <a:lnTo>
                    <a:pt x="2024" y="975"/>
                  </a:lnTo>
                  <a:lnTo>
                    <a:pt x="2035" y="1016"/>
                  </a:lnTo>
                  <a:lnTo>
                    <a:pt x="2044" y="1056"/>
                  </a:lnTo>
                  <a:lnTo>
                    <a:pt x="2053" y="1097"/>
                  </a:lnTo>
                  <a:lnTo>
                    <a:pt x="2058" y="1139"/>
                  </a:lnTo>
                  <a:lnTo>
                    <a:pt x="2061" y="1181"/>
                  </a:lnTo>
                  <a:lnTo>
                    <a:pt x="2062" y="1224"/>
                  </a:lnTo>
                  <a:lnTo>
                    <a:pt x="2061" y="1268"/>
                  </a:lnTo>
                  <a:lnTo>
                    <a:pt x="2058" y="1310"/>
                  </a:lnTo>
                  <a:lnTo>
                    <a:pt x="2053" y="1353"/>
                  </a:lnTo>
                  <a:lnTo>
                    <a:pt x="2044" y="1393"/>
                  </a:lnTo>
                  <a:lnTo>
                    <a:pt x="2035" y="1434"/>
                  </a:lnTo>
                  <a:lnTo>
                    <a:pt x="2024" y="1474"/>
                  </a:lnTo>
                  <a:lnTo>
                    <a:pt x="2011" y="1513"/>
                  </a:lnTo>
                  <a:lnTo>
                    <a:pt x="1996" y="1550"/>
                  </a:lnTo>
                  <a:lnTo>
                    <a:pt x="1979" y="1588"/>
                  </a:lnTo>
                  <a:lnTo>
                    <a:pt x="1961" y="1624"/>
                  </a:lnTo>
                  <a:lnTo>
                    <a:pt x="1941" y="1659"/>
                  </a:lnTo>
                  <a:lnTo>
                    <a:pt x="1918" y="1692"/>
                  </a:lnTo>
                  <a:lnTo>
                    <a:pt x="1895" y="1726"/>
                  </a:lnTo>
                  <a:lnTo>
                    <a:pt x="1870" y="1757"/>
                  </a:lnTo>
                  <a:lnTo>
                    <a:pt x="1844" y="1787"/>
                  </a:lnTo>
                  <a:lnTo>
                    <a:pt x="1817" y="1817"/>
                  </a:lnTo>
                  <a:lnTo>
                    <a:pt x="1787" y="1845"/>
                  </a:lnTo>
                  <a:lnTo>
                    <a:pt x="1757" y="1871"/>
                  </a:lnTo>
                  <a:lnTo>
                    <a:pt x="1726" y="1895"/>
                  </a:lnTo>
                  <a:lnTo>
                    <a:pt x="1692" y="1919"/>
                  </a:lnTo>
                  <a:lnTo>
                    <a:pt x="1658" y="1941"/>
                  </a:lnTo>
                  <a:lnTo>
                    <a:pt x="1624" y="1961"/>
                  </a:lnTo>
                  <a:lnTo>
                    <a:pt x="1588" y="1980"/>
                  </a:lnTo>
                  <a:lnTo>
                    <a:pt x="1550" y="1996"/>
                  </a:lnTo>
                  <a:lnTo>
                    <a:pt x="1512" y="2011"/>
                  </a:lnTo>
                  <a:lnTo>
                    <a:pt x="1474" y="2024"/>
                  </a:lnTo>
                  <a:lnTo>
                    <a:pt x="1433" y="2035"/>
                  </a:lnTo>
                  <a:lnTo>
                    <a:pt x="1393" y="2046"/>
                  </a:lnTo>
                  <a:lnTo>
                    <a:pt x="1351" y="2053"/>
                  </a:lnTo>
                  <a:lnTo>
                    <a:pt x="1310" y="2058"/>
                  </a:lnTo>
                  <a:lnTo>
                    <a:pt x="1267" y="2061"/>
                  </a:lnTo>
                  <a:lnTo>
                    <a:pt x="1224" y="2062"/>
                  </a:lnTo>
                  <a:lnTo>
                    <a:pt x="1181" y="2061"/>
                  </a:lnTo>
                  <a:lnTo>
                    <a:pt x="1139" y="2058"/>
                  </a:lnTo>
                  <a:lnTo>
                    <a:pt x="1096" y="2053"/>
                  </a:lnTo>
                  <a:lnTo>
                    <a:pt x="1055" y="2046"/>
                  </a:lnTo>
                  <a:lnTo>
                    <a:pt x="1015" y="2035"/>
                  </a:lnTo>
                  <a:lnTo>
                    <a:pt x="975" y="2024"/>
                  </a:lnTo>
                  <a:lnTo>
                    <a:pt x="936" y="2011"/>
                  </a:lnTo>
                  <a:lnTo>
                    <a:pt x="899" y="1996"/>
                  </a:lnTo>
                  <a:lnTo>
                    <a:pt x="861" y="1980"/>
                  </a:lnTo>
                  <a:lnTo>
                    <a:pt x="825" y="1961"/>
                  </a:lnTo>
                  <a:lnTo>
                    <a:pt x="790" y="1941"/>
                  </a:lnTo>
                  <a:lnTo>
                    <a:pt x="756" y="1919"/>
                  </a:lnTo>
                  <a:lnTo>
                    <a:pt x="723" y="1895"/>
                  </a:lnTo>
                  <a:lnTo>
                    <a:pt x="692" y="1871"/>
                  </a:lnTo>
                  <a:lnTo>
                    <a:pt x="662" y="1845"/>
                  </a:lnTo>
                  <a:lnTo>
                    <a:pt x="632" y="1817"/>
                  </a:lnTo>
                  <a:lnTo>
                    <a:pt x="604" y="1787"/>
                  </a:lnTo>
                  <a:lnTo>
                    <a:pt x="578" y="1757"/>
                  </a:lnTo>
                  <a:lnTo>
                    <a:pt x="553" y="1726"/>
                  </a:lnTo>
                  <a:lnTo>
                    <a:pt x="529" y="1692"/>
                  </a:lnTo>
                  <a:lnTo>
                    <a:pt x="508" y="1659"/>
                  </a:lnTo>
                  <a:lnTo>
                    <a:pt x="488" y="1624"/>
                  </a:lnTo>
                  <a:lnTo>
                    <a:pt x="469" y="1588"/>
                  </a:lnTo>
                  <a:lnTo>
                    <a:pt x="453" y="1550"/>
                  </a:lnTo>
                  <a:lnTo>
                    <a:pt x="438" y="1513"/>
                  </a:lnTo>
                  <a:lnTo>
                    <a:pt x="424" y="1474"/>
                  </a:lnTo>
                  <a:lnTo>
                    <a:pt x="413" y="1434"/>
                  </a:lnTo>
                  <a:lnTo>
                    <a:pt x="403" y="1393"/>
                  </a:lnTo>
                  <a:lnTo>
                    <a:pt x="396" y="1353"/>
                  </a:lnTo>
                  <a:lnTo>
                    <a:pt x="391" y="1310"/>
                  </a:lnTo>
                  <a:lnTo>
                    <a:pt x="388" y="1268"/>
                  </a:lnTo>
                  <a:lnTo>
                    <a:pt x="386" y="1224"/>
                  </a:lnTo>
                  <a:lnTo>
                    <a:pt x="388" y="1181"/>
                  </a:lnTo>
                  <a:lnTo>
                    <a:pt x="391" y="1139"/>
                  </a:lnTo>
                  <a:lnTo>
                    <a:pt x="396" y="1097"/>
                  </a:lnTo>
                  <a:lnTo>
                    <a:pt x="403" y="1056"/>
                  </a:lnTo>
                  <a:lnTo>
                    <a:pt x="413" y="1016"/>
                  </a:lnTo>
                  <a:lnTo>
                    <a:pt x="424" y="975"/>
                  </a:lnTo>
                  <a:lnTo>
                    <a:pt x="438" y="937"/>
                  </a:lnTo>
                  <a:lnTo>
                    <a:pt x="453" y="899"/>
                  </a:lnTo>
                  <a:lnTo>
                    <a:pt x="469" y="861"/>
                  </a:lnTo>
                  <a:lnTo>
                    <a:pt x="488" y="825"/>
                  </a:lnTo>
                  <a:lnTo>
                    <a:pt x="508" y="791"/>
                  </a:lnTo>
                  <a:lnTo>
                    <a:pt x="529" y="756"/>
                  </a:lnTo>
                  <a:lnTo>
                    <a:pt x="553" y="723"/>
                  </a:lnTo>
                  <a:lnTo>
                    <a:pt x="578" y="692"/>
                  </a:lnTo>
                  <a:lnTo>
                    <a:pt x="604" y="662"/>
                  </a:lnTo>
                  <a:lnTo>
                    <a:pt x="632" y="632"/>
                  </a:lnTo>
                  <a:lnTo>
                    <a:pt x="662" y="605"/>
                  </a:lnTo>
                  <a:lnTo>
                    <a:pt x="692" y="579"/>
                  </a:lnTo>
                  <a:lnTo>
                    <a:pt x="723" y="554"/>
                  </a:lnTo>
                  <a:lnTo>
                    <a:pt x="756" y="530"/>
                  </a:lnTo>
                  <a:lnTo>
                    <a:pt x="790" y="508"/>
                  </a:lnTo>
                  <a:lnTo>
                    <a:pt x="825" y="488"/>
                  </a:lnTo>
                  <a:lnTo>
                    <a:pt x="861" y="470"/>
                  </a:lnTo>
                  <a:lnTo>
                    <a:pt x="899" y="453"/>
                  </a:lnTo>
                  <a:lnTo>
                    <a:pt x="936" y="438"/>
                  </a:lnTo>
                  <a:lnTo>
                    <a:pt x="975" y="425"/>
                  </a:lnTo>
                  <a:lnTo>
                    <a:pt x="1015" y="413"/>
                  </a:lnTo>
                  <a:lnTo>
                    <a:pt x="1055" y="404"/>
                  </a:lnTo>
                  <a:lnTo>
                    <a:pt x="1096" y="396"/>
                  </a:lnTo>
                  <a:lnTo>
                    <a:pt x="1139" y="391"/>
                  </a:lnTo>
                  <a:lnTo>
                    <a:pt x="1181" y="388"/>
                  </a:lnTo>
                  <a:lnTo>
                    <a:pt x="1224" y="387"/>
                  </a:lnTo>
                  <a:close/>
                </a:path>
              </a:pathLst>
            </a:custGeom>
            <a:noFill/>
            <a:ln>
              <a:solidFill>
                <a:srgbClr val="02B8C3"/>
              </a:solidFill>
            </a:ln>
            <a:extLst/>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10" name="Freeform 11"/>
            <p:cNvSpPr>
              <a:spLocks noChangeAspect="1" noEditPoints="1"/>
            </p:cNvSpPr>
            <p:nvPr/>
          </p:nvSpPr>
          <p:spPr bwMode="auto">
            <a:xfrm>
              <a:off x="2362992" y="2609588"/>
              <a:ext cx="648000" cy="648000"/>
            </a:xfrm>
            <a:custGeom>
              <a:avLst/>
              <a:gdLst>
                <a:gd name="T0" fmla="*/ 1701 w 2449"/>
                <a:gd name="T1" fmla="*/ 97 h 2449"/>
                <a:gd name="T2" fmla="*/ 2130 w 2449"/>
                <a:gd name="T3" fmla="*/ 401 h 2449"/>
                <a:gd name="T4" fmla="*/ 2394 w 2449"/>
                <a:gd name="T5" fmla="*/ 860 h 2449"/>
                <a:gd name="T6" fmla="*/ 2435 w 2449"/>
                <a:gd name="T7" fmla="*/ 1411 h 2449"/>
                <a:gd name="T8" fmla="*/ 2239 w 2449"/>
                <a:gd name="T9" fmla="*/ 1909 h 2449"/>
                <a:gd name="T10" fmla="*/ 1859 w 2449"/>
                <a:gd name="T11" fmla="*/ 2271 h 2449"/>
                <a:gd name="T12" fmla="*/ 1350 w 2449"/>
                <a:gd name="T13" fmla="*/ 2443 h 2449"/>
                <a:gd name="T14" fmla="*/ 804 w 2449"/>
                <a:gd name="T15" fmla="*/ 2374 h 2449"/>
                <a:gd name="T16" fmla="*/ 359 w 2449"/>
                <a:gd name="T17" fmla="*/ 2090 h 2449"/>
                <a:gd name="T18" fmla="*/ 75 w 2449"/>
                <a:gd name="T19" fmla="*/ 1645 h 2449"/>
                <a:gd name="T20" fmla="*/ 6 w 2449"/>
                <a:gd name="T21" fmla="*/ 1099 h 2449"/>
                <a:gd name="T22" fmla="*/ 178 w 2449"/>
                <a:gd name="T23" fmla="*/ 590 h 2449"/>
                <a:gd name="T24" fmla="*/ 540 w 2449"/>
                <a:gd name="T25" fmla="*/ 210 h 2449"/>
                <a:gd name="T26" fmla="*/ 1038 w 2449"/>
                <a:gd name="T27" fmla="*/ 14 h 2449"/>
                <a:gd name="T28" fmla="*/ 1341 w 2449"/>
                <a:gd name="T29" fmla="*/ 798 h 2449"/>
                <a:gd name="T30" fmla="*/ 1532 w 2449"/>
                <a:gd name="T31" fmla="*/ 875 h 2449"/>
                <a:gd name="T32" fmla="*/ 1663 w 2449"/>
                <a:gd name="T33" fmla="*/ 1009 h 2449"/>
                <a:gd name="T34" fmla="*/ 1713 w 2449"/>
                <a:gd name="T35" fmla="*/ 1179 h 2449"/>
                <a:gd name="T36" fmla="*/ 1656 w 2449"/>
                <a:gd name="T37" fmla="*/ 1362 h 2449"/>
                <a:gd name="T38" fmla="*/ 1391 w 2449"/>
                <a:gd name="T39" fmla="*/ 1548 h 2449"/>
                <a:gd name="T40" fmla="*/ 1192 w 2449"/>
                <a:gd name="T41" fmla="*/ 1573 h 2449"/>
                <a:gd name="T42" fmla="*/ 982 w 2449"/>
                <a:gd name="T43" fmla="*/ 1526 h 2449"/>
                <a:gd name="T44" fmla="*/ 821 w 2449"/>
                <a:gd name="T45" fmla="*/ 1415 h 2449"/>
                <a:gd name="T46" fmla="*/ 732 w 2449"/>
                <a:gd name="T47" fmla="*/ 1259 h 2449"/>
                <a:gd name="T48" fmla="*/ 738 w 2449"/>
                <a:gd name="T49" fmla="*/ 1081 h 2449"/>
                <a:gd name="T50" fmla="*/ 835 w 2449"/>
                <a:gd name="T51" fmla="*/ 929 h 2449"/>
                <a:gd name="T52" fmla="*/ 1003 w 2449"/>
                <a:gd name="T53" fmla="*/ 824 h 2449"/>
                <a:gd name="T54" fmla="*/ 1218 w 2449"/>
                <a:gd name="T55" fmla="*/ 785 h 2449"/>
                <a:gd name="T56" fmla="*/ 1511 w 2449"/>
                <a:gd name="T57" fmla="*/ 1150 h 2449"/>
                <a:gd name="T58" fmla="*/ 1506 w 2449"/>
                <a:gd name="T59" fmla="*/ 1200 h 2449"/>
                <a:gd name="T60" fmla="*/ 1452 w 2449"/>
                <a:gd name="T61" fmla="*/ 1223 h 2449"/>
                <a:gd name="T62" fmla="*/ 1409 w 2449"/>
                <a:gd name="T63" fmla="*/ 1176 h 2449"/>
                <a:gd name="T64" fmla="*/ 1442 w 2449"/>
                <a:gd name="T65" fmla="*/ 1122 h 2449"/>
                <a:gd name="T66" fmla="*/ 1234 w 2449"/>
                <a:gd name="T67" fmla="*/ 1122 h 2449"/>
                <a:gd name="T68" fmla="*/ 1266 w 2449"/>
                <a:gd name="T69" fmla="*/ 1176 h 2449"/>
                <a:gd name="T70" fmla="*/ 1224 w 2449"/>
                <a:gd name="T71" fmla="*/ 1223 h 2449"/>
                <a:gd name="T72" fmla="*/ 1169 w 2449"/>
                <a:gd name="T73" fmla="*/ 1200 h 2449"/>
                <a:gd name="T74" fmla="*/ 1164 w 2449"/>
                <a:gd name="T75" fmla="*/ 1150 h 2449"/>
                <a:gd name="T76" fmla="*/ 964 w 2449"/>
                <a:gd name="T77" fmla="*/ 1117 h 2449"/>
                <a:gd name="T78" fmla="*/ 1016 w 2449"/>
                <a:gd name="T79" fmla="*/ 1155 h 2449"/>
                <a:gd name="T80" fmla="*/ 1003 w 2449"/>
                <a:gd name="T81" fmla="*/ 1208 h 2449"/>
                <a:gd name="T82" fmla="*/ 949 w 2449"/>
                <a:gd name="T83" fmla="*/ 1221 h 2449"/>
                <a:gd name="T84" fmla="*/ 911 w 2449"/>
                <a:gd name="T85" fmla="*/ 1171 h 2449"/>
                <a:gd name="T86" fmla="*/ 949 w 2449"/>
                <a:gd name="T87" fmla="*/ 1120 h 2449"/>
                <a:gd name="T88" fmla="*/ 1433 w 2449"/>
                <a:gd name="T89" fmla="*/ 413 h 2449"/>
                <a:gd name="T90" fmla="*/ 1757 w 2449"/>
                <a:gd name="T91" fmla="*/ 579 h 2449"/>
                <a:gd name="T92" fmla="*/ 1979 w 2449"/>
                <a:gd name="T93" fmla="*/ 861 h 2449"/>
                <a:gd name="T94" fmla="*/ 2062 w 2449"/>
                <a:gd name="T95" fmla="*/ 1224 h 2449"/>
                <a:gd name="T96" fmla="*/ 1979 w 2449"/>
                <a:gd name="T97" fmla="*/ 1588 h 2449"/>
                <a:gd name="T98" fmla="*/ 1757 w 2449"/>
                <a:gd name="T99" fmla="*/ 1871 h 2449"/>
                <a:gd name="T100" fmla="*/ 1433 w 2449"/>
                <a:gd name="T101" fmla="*/ 2035 h 2449"/>
                <a:gd name="T102" fmla="*/ 1056 w 2449"/>
                <a:gd name="T103" fmla="*/ 2046 h 2449"/>
                <a:gd name="T104" fmla="*/ 723 w 2449"/>
                <a:gd name="T105" fmla="*/ 1895 h 2449"/>
                <a:gd name="T106" fmla="*/ 488 w 2449"/>
                <a:gd name="T107" fmla="*/ 1624 h 2449"/>
                <a:gd name="T108" fmla="*/ 388 w 2449"/>
                <a:gd name="T109" fmla="*/ 1268 h 2449"/>
                <a:gd name="T110" fmla="*/ 453 w 2449"/>
                <a:gd name="T111" fmla="*/ 899 h 2449"/>
                <a:gd name="T112" fmla="*/ 662 w 2449"/>
                <a:gd name="T113" fmla="*/ 605 h 2449"/>
                <a:gd name="T114" fmla="*/ 975 w 2449"/>
                <a:gd name="T115"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9" h="2449">
                  <a:moveTo>
                    <a:pt x="1225" y="0"/>
                  </a:moveTo>
                  <a:lnTo>
                    <a:pt x="1287" y="2"/>
                  </a:lnTo>
                  <a:lnTo>
                    <a:pt x="1350" y="7"/>
                  </a:lnTo>
                  <a:lnTo>
                    <a:pt x="1411" y="14"/>
                  </a:lnTo>
                  <a:lnTo>
                    <a:pt x="1471" y="25"/>
                  </a:lnTo>
                  <a:lnTo>
                    <a:pt x="1530" y="39"/>
                  </a:lnTo>
                  <a:lnTo>
                    <a:pt x="1589" y="55"/>
                  </a:lnTo>
                  <a:lnTo>
                    <a:pt x="1645" y="74"/>
                  </a:lnTo>
                  <a:lnTo>
                    <a:pt x="1701" y="97"/>
                  </a:lnTo>
                  <a:lnTo>
                    <a:pt x="1755" y="121"/>
                  </a:lnTo>
                  <a:lnTo>
                    <a:pt x="1808" y="148"/>
                  </a:lnTo>
                  <a:lnTo>
                    <a:pt x="1859" y="177"/>
                  </a:lnTo>
                  <a:lnTo>
                    <a:pt x="1909" y="210"/>
                  </a:lnTo>
                  <a:lnTo>
                    <a:pt x="1957" y="244"/>
                  </a:lnTo>
                  <a:lnTo>
                    <a:pt x="2003" y="280"/>
                  </a:lnTo>
                  <a:lnTo>
                    <a:pt x="2048" y="319"/>
                  </a:lnTo>
                  <a:lnTo>
                    <a:pt x="2090" y="359"/>
                  </a:lnTo>
                  <a:lnTo>
                    <a:pt x="2130" y="401"/>
                  </a:lnTo>
                  <a:lnTo>
                    <a:pt x="2170" y="446"/>
                  </a:lnTo>
                  <a:lnTo>
                    <a:pt x="2206" y="492"/>
                  </a:lnTo>
                  <a:lnTo>
                    <a:pt x="2239" y="541"/>
                  </a:lnTo>
                  <a:lnTo>
                    <a:pt x="2272" y="590"/>
                  </a:lnTo>
                  <a:lnTo>
                    <a:pt x="2301" y="641"/>
                  </a:lnTo>
                  <a:lnTo>
                    <a:pt x="2328" y="694"/>
                  </a:lnTo>
                  <a:lnTo>
                    <a:pt x="2352" y="748"/>
                  </a:lnTo>
                  <a:lnTo>
                    <a:pt x="2375" y="804"/>
                  </a:lnTo>
                  <a:lnTo>
                    <a:pt x="2394" y="860"/>
                  </a:lnTo>
                  <a:lnTo>
                    <a:pt x="2411" y="919"/>
                  </a:lnTo>
                  <a:lnTo>
                    <a:pt x="2424" y="978"/>
                  </a:lnTo>
                  <a:lnTo>
                    <a:pt x="2435" y="1038"/>
                  </a:lnTo>
                  <a:lnTo>
                    <a:pt x="2442" y="1099"/>
                  </a:lnTo>
                  <a:lnTo>
                    <a:pt x="2447" y="1162"/>
                  </a:lnTo>
                  <a:lnTo>
                    <a:pt x="2449" y="1224"/>
                  </a:lnTo>
                  <a:lnTo>
                    <a:pt x="2447" y="1288"/>
                  </a:lnTo>
                  <a:lnTo>
                    <a:pt x="2442" y="1349"/>
                  </a:lnTo>
                  <a:lnTo>
                    <a:pt x="2435" y="1411"/>
                  </a:lnTo>
                  <a:lnTo>
                    <a:pt x="2424" y="1472"/>
                  </a:lnTo>
                  <a:lnTo>
                    <a:pt x="2411" y="1530"/>
                  </a:lnTo>
                  <a:lnTo>
                    <a:pt x="2394" y="1589"/>
                  </a:lnTo>
                  <a:lnTo>
                    <a:pt x="2375" y="1645"/>
                  </a:lnTo>
                  <a:lnTo>
                    <a:pt x="2352" y="1701"/>
                  </a:lnTo>
                  <a:lnTo>
                    <a:pt x="2328" y="1755"/>
                  </a:lnTo>
                  <a:lnTo>
                    <a:pt x="2301" y="1807"/>
                  </a:lnTo>
                  <a:lnTo>
                    <a:pt x="2272" y="1859"/>
                  </a:lnTo>
                  <a:lnTo>
                    <a:pt x="2239" y="1909"/>
                  </a:lnTo>
                  <a:lnTo>
                    <a:pt x="2206" y="1957"/>
                  </a:lnTo>
                  <a:lnTo>
                    <a:pt x="2170" y="2003"/>
                  </a:lnTo>
                  <a:lnTo>
                    <a:pt x="2130" y="2048"/>
                  </a:lnTo>
                  <a:lnTo>
                    <a:pt x="2090" y="2090"/>
                  </a:lnTo>
                  <a:lnTo>
                    <a:pt x="2048" y="2130"/>
                  </a:lnTo>
                  <a:lnTo>
                    <a:pt x="2003" y="2170"/>
                  </a:lnTo>
                  <a:lnTo>
                    <a:pt x="1957" y="2206"/>
                  </a:lnTo>
                  <a:lnTo>
                    <a:pt x="1909" y="2240"/>
                  </a:lnTo>
                  <a:lnTo>
                    <a:pt x="1859" y="2271"/>
                  </a:lnTo>
                  <a:lnTo>
                    <a:pt x="1808" y="2301"/>
                  </a:lnTo>
                  <a:lnTo>
                    <a:pt x="1755" y="2328"/>
                  </a:lnTo>
                  <a:lnTo>
                    <a:pt x="1701" y="2353"/>
                  </a:lnTo>
                  <a:lnTo>
                    <a:pt x="1645" y="2374"/>
                  </a:lnTo>
                  <a:lnTo>
                    <a:pt x="1589" y="2394"/>
                  </a:lnTo>
                  <a:lnTo>
                    <a:pt x="1530" y="2411"/>
                  </a:lnTo>
                  <a:lnTo>
                    <a:pt x="1471" y="2424"/>
                  </a:lnTo>
                  <a:lnTo>
                    <a:pt x="1411" y="2435"/>
                  </a:lnTo>
                  <a:lnTo>
                    <a:pt x="1350" y="2443"/>
                  </a:lnTo>
                  <a:lnTo>
                    <a:pt x="1287" y="2447"/>
                  </a:lnTo>
                  <a:lnTo>
                    <a:pt x="1225" y="2449"/>
                  </a:lnTo>
                  <a:lnTo>
                    <a:pt x="1161" y="2447"/>
                  </a:lnTo>
                  <a:lnTo>
                    <a:pt x="1100" y="2443"/>
                  </a:lnTo>
                  <a:lnTo>
                    <a:pt x="1038" y="2435"/>
                  </a:lnTo>
                  <a:lnTo>
                    <a:pt x="977" y="2424"/>
                  </a:lnTo>
                  <a:lnTo>
                    <a:pt x="918" y="2411"/>
                  </a:lnTo>
                  <a:lnTo>
                    <a:pt x="860" y="2394"/>
                  </a:lnTo>
                  <a:lnTo>
                    <a:pt x="804" y="2374"/>
                  </a:lnTo>
                  <a:lnTo>
                    <a:pt x="747" y="2353"/>
                  </a:lnTo>
                  <a:lnTo>
                    <a:pt x="694" y="2328"/>
                  </a:lnTo>
                  <a:lnTo>
                    <a:pt x="641" y="2301"/>
                  </a:lnTo>
                  <a:lnTo>
                    <a:pt x="589" y="2271"/>
                  </a:lnTo>
                  <a:lnTo>
                    <a:pt x="540" y="2240"/>
                  </a:lnTo>
                  <a:lnTo>
                    <a:pt x="492" y="2206"/>
                  </a:lnTo>
                  <a:lnTo>
                    <a:pt x="446" y="2170"/>
                  </a:lnTo>
                  <a:lnTo>
                    <a:pt x="401" y="2130"/>
                  </a:lnTo>
                  <a:lnTo>
                    <a:pt x="359" y="2090"/>
                  </a:lnTo>
                  <a:lnTo>
                    <a:pt x="318" y="2048"/>
                  </a:lnTo>
                  <a:lnTo>
                    <a:pt x="279" y="2003"/>
                  </a:lnTo>
                  <a:lnTo>
                    <a:pt x="243" y="1957"/>
                  </a:lnTo>
                  <a:lnTo>
                    <a:pt x="209" y="1909"/>
                  </a:lnTo>
                  <a:lnTo>
                    <a:pt x="178" y="1859"/>
                  </a:lnTo>
                  <a:lnTo>
                    <a:pt x="148" y="1807"/>
                  </a:lnTo>
                  <a:lnTo>
                    <a:pt x="121" y="1755"/>
                  </a:lnTo>
                  <a:lnTo>
                    <a:pt x="96" y="1701"/>
                  </a:lnTo>
                  <a:lnTo>
                    <a:pt x="75" y="1645"/>
                  </a:lnTo>
                  <a:lnTo>
                    <a:pt x="55" y="1589"/>
                  </a:lnTo>
                  <a:lnTo>
                    <a:pt x="38" y="1530"/>
                  </a:lnTo>
                  <a:lnTo>
                    <a:pt x="25" y="1472"/>
                  </a:lnTo>
                  <a:lnTo>
                    <a:pt x="14" y="1411"/>
                  </a:lnTo>
                  <a:lnTo>
                    <a:pt x="6" y="1349"/>
                  </a:lnTo>
                  <a:lnTo>
                    <a:pt x="2" y="1288"/>
                  </a:lnTo>
                  <a:lnTo>
                    <a:pt x="0" y="1224"/>
                  </a:lnTo>
                  <a:lnTo>
                    <a:pt x="2" y="1162"/>
                  </a:lnTo>
                  <a:lnTo>
                    <a:pt x="6" y="1099"/>
                  </a:lnTo>
                  <a:lnTo>
                    <a:pt x="14" y="1038"/>
                  </a:lnTo>
                  <a:lnTo>
                    <a:pt x="25" y="978"/>
                  </a:lnTo>
                  <a:lnTo>
                    <a:pt x="38" y="919"/>
                  </a:lnTo>
                  <a:lnTo>
                    <a:pt x="55" y="860"/>
                  </a:lnTo>
                  <a:lnTo>
                    <a:pt x="75" y="804"/>
                  </a:lnTo>
                  <a:lnTo>
                    <a:pt x="96" y="748"/>
                  </a:lnTo>
                  <a:lnTo>
                    <a:pt x="121" y="694"/>
                  </a:lnTo>
                  <a:lnTo>
                    <a:pt x="148" y="641"/>
                  </a:lnTo>
                  <a:lnTo>
                    <a:pt x="178" y="590"/>
                  </a:lnTo>
                  <a:lnTo>
                    <a:pt x="209" y="541"/>
                  </a:lnTo>
                  <a:lnTo>
                    <a:pt x="243" y="492"/>
                  </a:lnTo>
                  <a:lnTo>
                    <a:pt x="279" y="446"/>
                  </a:lnTo>
                  <a:lnTo>
                    <a:pt x="318" y="401"/>
                  </a:lnTo>
                  <a:lnTo>
                    <a:pt x="359" y="359"/>
                  </a:lnTo>
                  <a:lnTo>
                    <a:pt x="401" y="319"/>
                  </a:lnTo>
                  <a:lnTo>
                    <a:pt x="446" y="280"/>
                  </a:lnTo>
                  <a:lnTo>
                    <a:pt x="492" y="244"/>
                  </a:lnTo>
                  <a:lnTo>
                    <a:pt x="540" y="210"/>
                  </a:lnTo>
                  <a:lnTo>
                    <a:pt x="589" y="177"/>
                  </a:lnTo>
                  <a:lnTo>
                    <a:pt x="641" y="148"/>
                  </a:lnTo>
                  <a:lnTo>
                    <a:pt x="694" y="121"/>
                  </a:lnTo>
                  <a:lnTo>
                    <a:pt x="747" y="97"/>
                  </a:lnTo>
                  <a:lnTo>
                    <a:pt x="804" y="74"/>
                  </a:lnTo>
                  <a:lnTo>
                    <a:pt x="860" y="55"/>
                  </a:lnTo>
                  <a:lnTo>
                    <a:pt x="918" y="39"/>
                  </a:lnTo>
                  <a:lnTo>
                    <a:pt x="977" y="25"/>
                  </a:lnTo>
                  <a:lnTo>
                    <a:pt x="1038" y="14"/>
                  </a:lnTo>
                  <a:lnTo>
                    <a:pt x="1100" y="7"/>
                  </a:lnTo>
                  <a:lnTo>
                    <a:pt x="1161" y="2"/>
                  </a:lnTo>
                  <a:lnTo>
                    <a:pt x="1225" y="0"/>
                  </a:lnTo>
                  <a:close/>
                  <a:moveTo>
                    <a:pt x="1218" y="785"/>
                  </a:moveTo>
                  <a:lnTo>
                    <a:pt x="1243" y="786"/>
                  </a:lnTo>
                  <a:lnTo>
                    <a:pt x="1268" y="787"/>
                  </a:lnTo>
                  <a:lnTo>
                    <a:pt x="1293" y="790"/>
                  </a:lnTo>
                  <a:lnTo>
                    <a:pt x="1317" y="793"/>
                  </a:lnTo>
                  <a:lnTo>
                    <a:pt x="1341" y="798"/>
                  </a:lnTo>
                  <a:lnTo>
                    <a:pt x="1365" y="803"/>
                  </a:lnTo>
                  <a:lnTo>
                    <a:pt x="1388" y="809"/>
                  </a:lnTo>
                  <a:lnTo>
                    <a:pt x="1410" y="816"/>
                  </a:lnTo>
                  <a:lnTo>
                    <a:pt x="1432" y="824"/>
                  </a:lnTo>
                  <a:lnTo>
                    <a:pt x="1454" y="833"/>
                  </a:lnTo>
                  <a:lnTo>
                    <a:pt x="1474" y="842"/>
                  </a:lnTo>
                  <a:lnTo>
                    <a:pt x="1494" y="852"/>
                  </a:lnTo>
                  <a:lnTo>
                    <a:pt x="1513" y="863"/>
                  </a:lnTo>
                  <a:lnTo>
                    <a:pt x="1532" y="875"/>
                  </a:lnTo>
                  <a:lnTo>
                    <a:pt x="1550" y="888"/>
                  </a:lnTo>
                  <a:lnTo>
                    <a:pt x="1568" y="901"/>
                  </a:lnTo>
                  <a:lnTo>
                    <a:pt x="1584" y="914"/>
                  </a:lnTo>
                  <a:lnTo>
                    <a:pt x="1600" y="929"/>
                  </a:lnTo>
                  <a:lnTo>
                    <a:pt x="1614" y="943"/>
                  </a:lnTo>
                  <a:lnTo>
                    <a:pt x="1628" y="959"/>
                  </a:lnTo>
                  <a:lnTo>
                    <a:pt x="1641" y="975"/>
                  </a:lnTo>
                  <a:lnTo>
                    <a:pt x="1652" y="991"/>
                  </a:lnTo>
                  <a:lnTo>
                    <a:pt x="1663" y="1009"/>
                  </a:lnTo>
                  <a:lnTo>
                    <a:pt x="1674" y="1026"/>
                  </a:lnTo>
                  <a:lnTo>
                    <a:pt x="1683" y="1044"/>
                  </a:lnTo>
                  <a:lnTo>
                    <a:pt x="1691" y="1062"/>
                  </a:lnTo>
                  <a:lnTo>
                    <a:pt x="1697" y="1081"/>
                  </a:lnTo>
                  <a:lnTo>
                    <a:pt x="1703" y="1099"/>
                  </a:lnTo>
                  <a:lnTo>
                    <a:pt x="1707" y="1120"/>
                  </a:lnTo>
                  <a:lnTo>
                    <a:pt x="1710" y="1139"/>
                  </a:lnTo>
                  <a:lnTo>
                    <a:pt x="1712" y="1159"/>
                  </a:lnTo>
                  <a:lnTo>
                    <a:pt x="1713" y="1179"/>
                  </a:lnTo>
                  <a:lnTo>
                    <a:pt x="1712" y="1201"/>
                  </a:lnTo>
                  <a:lnTo>
                    <a:pt x="1710" y="1222"/>
                  </a:lnTo>
                  <a:lnTo>
                    <a:pt x="1706" y="1244"/>
                  </a:lnTo>
                  <a:lnTo>
                    <a:pt x="1701" y="1265"/>
                  </a:lnTo>
                  <a:lnTo>
                    <a:pt x="1695" y="1285"/>
                  </a:lnTo>
                  <a:lnTo>
                    <a:pt x="1687" y="1305"/>
                  </a:lnTo>
                  <a:lnTo>
                    <a:pt x="1678" y="1324"/>
                  </a:lnTo>
                  <a:lnTo>
                    <a:pt x="1667" y="1343"/>
                  </a:lnTo>
                  <a:lnTo>
                    <a:pt x="1656" y="1362"/>
                  </a:lnTo>
                  <a:lnTo>
                    <a:pt x="1643" y="1380"/>
                  </a:lnTo>
                  <a:lnTo>
                    <a:pt x="1630" y="1397"/>
                  </a:lnTo>
                  <a:lnTo>
                    <a:pt x="1615" y="1414"/>
                  </a:lnTo>
                  <a:lnTo>
                    <a:pt x="1600" y="1430"/>
                  </a:lnTo>
                  <a:lnTo>
                    <a:pt x="1583" y="1445"/>
                  </a:lnTo>
                  <a:lnTo>
                    <a:pt x="1566" y="1459"/>
                  </a:lnTo>
                  <a:lnTo>
                    <a:pt x="1546" y="1474"/>
                  </a:lnTo>
                  <a:lnTo>
                    <a:pt x="1577" y="1718"/>
                  </a:lnTo>
                  <a:lnTo>
                    <a:pt x="1391" y="1548"/>
                  </a:lnTo>
                  <a:lnTo>
                    <a:pt x="1371" y="1554"/>
                  </a:lnTo>
                  <a:lnTo>
                    <a:pt x="1350" y="1559"/>
                  </a:lnTo>
                  <a:lnTo>
                    <a:pt x="1329" y="1563"/>
                  </a:lnTo>
                  <a:lnTo>
                    <a:pt x="1307" y="1567"/>
                  </a:lnTo>
                  <a:lnTo>
                    <a:pt x="1285" y="1569"/>
                  </a:lnTo>
                  <a:lnTo>
                    <a:pt x="1263" y="1571"/>
                  </a:lnTo>
                  <a:lnTo>
                    <a:pt x="1240" y="1573"/>
                  </a:lnTo>
                  <a:lnTo>
                    <a:pt x="1218" y="1573"/>
                  </a:lnTo>
                  <a:lnTo>
                    <a:pt x="1192" y="1573"/>
                  </a:lnTo>
                  <a:lnTo>
                    <a:pt x="1167" y="1571"/>
                  </a:lnTo>
                  <a:lnTo>
                    <a:pt x="1142" y="1569"/>
                  </a:lnTo>
                  <a:lnTo>
                    <a:pt x="1118" y="1565"/>
                  </a:lnTo>
                  <a:lnTo>
                    <a:pt x="1093" y="1561"/>
                  </a:lnTo>
                  <a:lnTo>
                    <a:pt x="1070" y="1556"/>
                  </a:lnTo>
                  <a:lnTo>
                    <a:pt x="1047" y="1549"/>
                  </a:lnTo>
                  <a:lnTo>
                    <a:pt x="1025" y="1542"/>
                  </a:lnTo>
                  <a:lnTo>
                    <a:pt x="1003" y="1535"/>
                  </a:lnTo>
                  <a:lnTo>
                    <a:pt x="982" y="1526"/>
                  </a:lnTo>
                  <a:lnTo>
                    <a:pt x="960" y="1517"/>
                  </a:lnTo>
                  <a:lnTo>
                    <a:pt x="940" y="1506"/>
                  </a:lnTo>
                  <a:lnTo>
                    <a:pt x="921" y="1495"/>
                  </a:lnTo>
                  <a:lnTo>
                    <a:pt x="903" y="1484"/>
                  </a:lnTo>
                  <a:lnTo>
                    <a:pt x="885" y="1472"/>
                  </a:lnTo>
                  <a:lnTo>
                    <a:pt x="868" y="1458"/>
                  </a:lnTo>
                  <a:lnTo>
                    <a:pt x="851" y="1444"/>
                  </a:lnTo>
                  <a:lnTo>
                    <a:pt x="835" y="1430"/>
                  </a:lnTo>
                  <a:lnTo>
                    <a:pt x="821" y="1415"/>
                  </a:lnTo>
                  <a:lnTo>
                    <a:pt x="807" y="1400"/>
                  </a:lnTo>
                  <a:lnTo>
                    <a:pt x="794" y="1384"/>
                  </a:lnTo>
                  <a:lnTo>
                    <a:pt x="782" y="1368"/>
                  </a:lnTo>
                  <a:lnTo>
                    <a:pt x="771" y="1351"/>
                  </a:lnTo>
                  <a:lnTo>
                    <a:pt x="762" y="1332"/>
                  </a:lnTo>
                  <a:lnTo>
                    <a:pt x="753" y="1315"/>
                  </a:lnTo>
                  <a:lnTo>
                    <a:pt x="744" y="1296"/>
                  </a:lnTo>
                  <a:lnTo>
                    <a:pt x="738" y="1278"/>
                  </a:lnTo>
                  <a:lnTo>
                    <a:pt x="732" y="1259"/>
                  </a:lnTo>
                  <a:lnTo>
                    <a:pt x="728" y="1240"/>
                  </a:lnTo>
                  <a:lnTo>
                    <a:pt x="725" y="1219"/>
                  </a:lnTo>
                  <a:lnTo>
                    <a:pt x="723" y="1199"/>
                  </a:lnTo>
                  <a:lnTo>
                    <a:pt x="722" y="1179"/>
                  </a:lnTo>
                  <a:lnTo>
                    <a:pt x="723" y="1159"/>
                  </a:lnTo>
                  <a:lnTo>
                    <a:pt x="725" y="1139"/>
                  </a:lnTo>
                  <a:lnTo>
                    <a:pt x="728" y="1120"/>
                  </a:lnTo>
                  <a:lnTo>
                    <a:pt x="732" y="1099"/>
                  </a:lnTo>
                  <a:lnTo>
                    <a:pt x="738" y="1081"/>
                  </a:lnTo>
                  <a:lnTo>
                    <a:pt x="744" y="1062"/>
                  </a:lnTo>
                  <a:lnTo>
                    <a:pt x="753" y="1044"/>
                  </a:lnTo>
                  <a:lnTo>
                    <a:pt x="762" y="1026"/>
                  </a:lnTo>
                  <a:lnTo>
                    <a:pt x="771" y="1009"/>
                  </a:lnTo>
                  <a:lnTo>
                    <a:pt x="782" y="991"/>
                  </a:lnTo>
                  <a:lnTo>
                    <a:pt x="794" y="975"/>
                  </a:lnTo>
                  <a:lnTo>
                    <a:pt x="807" y="959"/>
                  </a:lnTo>
                  <a:lnTo>
                    <a:pt x="821" y="943"/>
                  </a:lnTo>
                  <a:lnTo>
                    <a:pt x="835" y="929"/>
                  </a:lnTo>
                  <a:lnTo>
                    <a:pt x="851" y="914"/>
                  </a:lnTo>
                  <a:lnTo>
                    <a:pt x="868" y="901"/>
                  </a:lnTo>
                  <a:lnTo>
                    <a:pt x="885" y="888"/>
                  </a:lnTo>
                  <a:lnTo>
                    <a:pt x="903" y="875"/>
                  </a:lnTo>
                  <a:lnTo>
                    <a:pt x="921" y="863"/>
                  </a:lnTo>
                  <a:lnTo>
                    <a:pt x="940" y="852"/>
                  </a:lnTo>
                  <a:lnTo>
                    <a:pt x="960" y="842"/>
                  </a:lnTo>
                  <a:lnTo>
                    <a:pt x="982" y="833"/>
                  </a:lnTo>
                  <a:lnTo>
                    <a:pt x="1003" y="824"/>
                  </a:lnTo>
                  <a:lnTo>
                    <a:pt x="1025" y="816"/>
                  </a:lnTo>
                  <a:lnTo>
                    <a:pt x="1047" y="809"/>
                  </a:lnTo>
                  <a:lnTo>
                    <a:pt x="1070" y="803"/>
                  </a:lnTo>
                  <a:lnTo>
                    <a:pt x="1093" y="798"/>
                  </a:lnTo>
                  <a:lnTo>
                    <a:pt x="1118" y="793"/>
                  </a:lnTo>
                  <a:lnTo>
                    <a:pt x="1142" y="790"/>
                  </a:lnTo>
                  <a:lnTo>
                    <a:pt x="1167" y="787"/>
                  </a:lnTo>
                  <a:lnTo>
                    <a:pt x="1192" y="786"/>
                  </a:lnTo>
                  <a:lnTo>
                    <a:pt x="1218" y="785"/>
                  </a:lnTo>
                  <a:close/>
                  <a:moveTo>
                    <a:pt x="1462" y="1117"/>
                  </a:moveTo>
                  <a:lnTo>
                    <a:pt x="1468" y="1117"/>
                  </a:lnTo>
                  <a:lnTo>
                    <a:pt x="1473" y="1119"/>
                  </a:lnTo>
                  <a:lnTo>
                    <a:pt x="1478" y="1120"/>
                  </a:lnTo>
                  <a:lnTo>
                    <a:pt x="1483" y="1122"/>
                  </a:lnTo>
                  <a:lnTo>
                    <a:pt x="1492" y="1127"/>
                  </a:lnTo>
                  <a:lnTo>
                    <a:pt x="1500" y="1133"/>
                  </a:lnTo>
                  <a:lnTo>
                    <a:pt x="1506" y="1141"/>
                  </a:lnTo>
                  <a:lnTo>
                    <a:pt x="1511" y="1150"/>
                  </a:lnTo>
                  <a:lnTo>
                    <a:pt x="1513" y="1155"/>
                  </a:lnTo>
                  <a:lnTo>
                    <a:pt x="1514" y="1160"/>
                  </a:lnTo>
                  <a:lnTo>
                    <a:pt x="1515" y="1165"/>
                  </a:lnTo>
                  <a:lnTo>
                    <a:pt x="1515" y="1171"/>
                  </a:lnTo>
                  <a:lnTo>
                    <a:pt x="1515" y="1176"/>
                  </a:lnTo>
                  <a:lnTo>
                    <a:pt x="1514" y="1182"/>
                  </a:lnTo>
                  <a:lnTo>
                    <a:pt x="1513" y="1187"/>
                  </a:lnTo>
                  <a:lnTo>
                    <a:pt x="1511" y="1191"/>
                  </a:lnTo>
                  <a:lnTo>
                    <a:pt x="1506" y="1200"/>
                  </a:lnTo>
                  <a:lnTo>
                    <a:pt x="1500" y="1208"/>
                  </a:lnTo>
                  <a:lnTo>
                    <a:pt x="1492" y="1215"/>
                  </a:lnTo>
                  <a:lnTo>
                    <a:pt x="1483" y="1220"/>
                  </a:lnTo>
                  <a:lnTo>
                    <a:pt x="1478" y="1221"/>
                  </a:lnTo>
                  <a:lnTo>
                    <a:pt x="1473" y="1223"/>
                  </a:lnTo>
                  <a:lnTo>
                    <a:pt x="1468" y="1224"/>
                  </a:lnTo>
                  <a:lnTo>
                    <a:pt x="1462" y="1224"/>
                  </a:lnTo>
                  <a:lnTo>
                    <a:pt x="1457" y="1224"/>
                  </a:lnTo>
                  <a:lnTo>
                    <a:pt x="1452" y="1223"/>
                  </a:lnTo>
                  <a:lnTo>
                    <a:pt x="1446" y="1221"/>
                  </a:lnTo>
                  <a:lnTo>
                    <a:pt x="1442" y="1220"/>
                  </a:lnTo>
                  <a:lnTo>
                    <a:pt x="1432" y="1215"/>
                  </a:lnTo>
                  <a:lnTo>
                    <a:pt x="1424" y="1208"/>
                  </a:lnTo>
                  <a:lnTo>
                    <a:pt x="1417" y="1200"/>
                  </a:lnTo>
                  <a:lnTo>
                    <a:pt x="1412" y="1191"/>
                  </a:lnTo>
                  <a:lnTo>
                    <a:pt x="1411" y="1187"/>
                  </a:lnTo>
                  <a:lnTo>
                    <a:pt x="1409" y="1182"/>
                  </a:lnTo>
                  <a:lnTo>
                    <a:pt x="1409" y="1176"/>
                  </a:lnTo>
                  <a:lnTo>
                    <a:pt x="1408" y="1171"/>
                  </a:lnTo>
                  <a:lnTo>
                    <a:pt x="1409" y="1165"/>
                  </a:lnTo>
                  <a:lnTo>
                    <a:pt x="1409" y="1160"/>
                  </a:lnTo>
                  <a:lnTo>
                    <a:pt x="1411" y="1155"/>
                  </a:lnTo>
                  <a:lnTo>
                    <a:pt x="1412" y="1150"/>
                  </a:lnTo>
                  <a:lnTo>
                    <a:pt x="1417" y="1141"/>
                  </a:lnTo>
                  <a:lnTo>
                    <a:pt x="1424" y="1133"/>
                  </a:lnTo>
                  <a:lnTo>
                    <a:pt x="1432" y="1127"/>
                  </a:lnTo>
                  <a:lnTo>
                    <a:pt x="1442" y="1122"/>
                  </a:lnTo>
                  <a:lnTo>
                    <a:pt x="1446" y="1120"/>
                  </a:lnTo>
                  <a:lnTo>
                    <a:pt x="1452" y="1119"/>
                  </a:lnTo>
                  <a:lnTo>
                    <a:pt x="1457" y="1117"/>
                  </a:lnTo>
                  <a:lnTo>
                    <a:pt x="1462" y="1117"/>
                  </a:lnTo>
                  <a:close/>
                  <a:moveTo>
                    <a:pt x="1214" y="1117"/>
                  </a:moveTo>
                  <a:lnTo>
                    <a:pt x="1219" y="1117"/>
                  </a:lnTo>
                  <a:lnTo>
                    <a:pt x="1224" y="1119"/>
                  </a:lnTo>
                  <a:lnTo>
                    <a:pt x="1230" y="1120"/>
                  </a:lnTo>
                  <a:lnTo>
                    <a:pt x="1234" y="1122"/>
                  </a:lnTo>
                  <a:lnTo>
                    <a:pt x="1243" y="1127"/>
                  </a:lnTo>
                  <a:lnTo>
                    <a:pt x="1251" y="1133"/>
                  </a:lnTo>
                  <a:lnTo>
                    <a:pt x="1258" y="1141"/>
                  </a:lnTo>
                  <a:lnTo>
                    <a:pt x="1263" y="1150"/>
                  </a:lnTo>
                  <a:lnTo>
                    <a:pt x="1264" y="1155"/>
                  </a:lnTo>
                  <a:lnTo>
                    <a:pt x="1266" y="1160"/>
                  </a:lnTo>
                  <a:lnTo>
                    <a:pt x="1266" y="1165"/>
                  </a:lnTo>
                  <a:lnTo>
                    <a:pt x="1267" y="1171"/>
                  </a:lnTo>
                  <a:lnTo>
                    <a:pt x="1266" y="1176"/>
                  </a:lnTo>
                  <a:lnTo>
                    <a:pt x="1266" y="1182"/>
                  </a:lnTo>
                  <a:lnTo>
                    <a:pt x="1264" y="1187"/>
                  </a:lnTo>
                  <a:lnTo>
                    <a:pt x="1263" y="1191"/>
                  </a:lnTo>
                  <a:lnTo>
                    <a:pt x="1258" y="1200"/>
                  </a:lnTo>
                  <a:lnTo>
                    <a:pt x="1251" y="1208"/>
                  </a:lnTo>
                  <a:lnTo>
                    <a:pt x="1243" y="1215"/>
                  </a:lnTo>
                  <a:lnTo>
                    <a:pt x="1234" y="1220"/>
                  </a:lnTo>
                  <a:lnTo>
                    <a:pt x="1230" y="1221"/>
                  </a:lnTo>
                  <a:lnTo>
                    <a:pt x="1224" y="1223"/>
                  </a:lnTo>
                  <a:lnTo>
                    <a:pt x="1219" y="1224"/>
                  </a:lnTo>
                  <a:lnTo>
                    <a:pt x="1214" y="1224"/>
                  </a:lnTo>
                  <a:lnTo>
                    <a:pt x="1207" y="1224"/>
                  </a:lnTo>
                  <a:lnTo>
                    <a:pt x="1202" y="1223"/>
                  </a:lnTo>
                  <a:lnTo>
                    <a:pt x="1197" y="1221"/>
                  </a:lnTo>
                  <a:lnTo>
                    <a:pt x="1192" y="1220"/>
                  </a:lnTo>
                  <a:lnTo>
                    <a:pt x="1183" y="1215"/>
                  </a:lnTo>
                  <a:lnTo>
                    <a:pt x="1175" y="1208"/>
                  </a:lnTo>
                  <a:lnTo>
                    <a:pt x="1169" y="1200"/>
                  </a:lnTo>
                  <a:lnTo>
                    <a:pt x="1164" y="1191"/>
                  </a:lnTo>
                  <a:lnTo>
                    <a:pt x="1162" y="1187"/>
                  </a:lnTo>
                  <a:lnTo>
                    <a:pt x="1161" y="1182"/>
                  </a:lnTo>
                  <a:lnTo>
                    <a:pt x="1160" y="1176"/>
                  </a:lnTo>
                  <a:lnTo>
                    <a:pt x="1160" y="1171"/>
                  </a:lnTo>
                  <a:lnTo>
                    <a:pt x="1160" y="1165"/>
                  </a:lnTo>
                  <a:lnTo>
                    <a:pt x="1161" y="1160"/>
                  </a:lnTo>
                  <a:lnTo>
                    <a:pt x="1162" y="1155"/>
                  </a:lnTo>
                  <a:lnTo>
                    <a:pt x="1164" y="1150"/>
                  </a:lnTo>
                  <a:lnTo>
                    <a:pt x="1169" y="1141"/>
                  </a:lnTo>
                  <a:lnTo>
                    <a:pt x="1175" y="1133"/>
                  </a:lnTo>
                  <a:lnTo>
                    <a:pt x="1183" y="1127"/>
                  </a:lnTo>
                  <a:lnTo>
                    <a:pt x="1192" y="1122"/>
                  </a:lnTo>
                  <a:lnTo>
                    <a:pt x="1197" y="1120"/>
                  </a:lnTo>
                  <a:lnTo>
                    <a:pt x="1202" y="1119"/>
                  </a:lnTo>
                  <a:lnTo>
                    <a:pt x="1207" y="1117"/>
                  </a:lnTo>
                  <a:lnTo>
                    <a:pt x="1214" y="1117"/>
                  </a:lnTo>
                  <a:close/>
                  <a:moveTo>
                    <a:pt x="964" y="1117"/>
                  </a:moveTo>
                  <a:lnTo>
                    <a:pt x="970" y="1117"/>
                  </a:lnTo>
                  <a:lnTo>
                    <a:pt x="975" y="1119"/>
                  </a:lnTo>
                  <a:lnTo>
                    <a:pt x="981" y="1120"/>
                  </a:lnTo>
                  <a:lnTo>
                    <a:pt x="986" y="1122"/>
                  </a:lnTo>
                  <a:lnTo>
                    <a:pt x="995" y="1127"/>
                  </a:lnTo>
                  <a:lnTo>
                    <a:pt x="1003" y="1133"/>
                  </a:lnTo>
                  <a:lnTo>
                    <a:pt x="1009" y="1141"/>
                  </a:lnTo>
                  <a:lnTo>
                    <a:pt x="1014" y="1150"/>
                  </a:lnTo>
                  <a:lnTo>
                    <a:pt x="1016" y="1155"/>
                  </a:lnTo>
                  <a:lnTo>
                    <a:pt x="1017" y="1160"/>
                  </a:lnTo>
                  <a:lnTo>
                    <a:pt x="1018" y="1165"/>
                  </a:lnTo>
                  <a:lnTo>
                    <a:pt x="1018" y="1171"/>
                  </a:lnTo>
                  <a:lnTo>
                    <a:pt x="1018" y="1176"/>
                  </a:lnTo>
                  <a:lnTo>
                    <a:pt x="1017" y="1182"/>
                  </a:lnTo>
                  <a:lnTo>
                    <a:pt x="1016" y="1187"/>
                  </a:lnTo>
                  <a:lnTo>
                    <a:pt x="1014" y="1191"/>
                  </a:lnTo>
                  <a:lnTo>
                    <a:pt x="1009" y="1200"/>
                  </a:lnTo>
                  <a:lnTo>
                    <a:pt x="1003" y="1208"/>
                  </a:lnTo>
                  <a:lnTo>
                    <a:pt x="995" y="1215"/>
                  </a:lnTo>
                  <a:lnTo>
                    <a:pt x="986" y="1220"/>
                  </a:lnTo>
                  <a:lnTo>
                    <a:pt x="981" y="1221"/>
                  </a:lnTo>
                  <a:lnTo>
                    <a:pt x="975" y="1223"/>
                  </a:lnTo>
                  <a:lnTo>
                    <a:pt x="970" y="1224"/>
                  </a:lnTo>
                  <a:lnTo>
                    <a:pt x="964" y="1224"/>
                  </a:lnTo>
                  <a:lnTo>
                    <a:pt x="959" y="1224"/>
                  </a:lnTo>
                  <a:lnTo>
                    <a:pt x="954" y="1223"/>
                  </a:lnTo>
                  <a:lnTo>
                    <a:pt x="949" y="1221"/>
                  </a:lnTo>
                  <a:lnTo>
                    <a:pt x="944" y="1220"/>
                  </a:lnTo>
                  <a:lnTo>
                    <a:pt x="935" y="1215"/>
                  </a:lnTo>
                  <a:lnTo>
                    <a:pt x="927" y="1208"/>
                  </a:lnTo>
                  <a:lnTo>
                    <a:pt x="920" y="1200"/>
                  </a:lnTo>
                  <a:lnTo>
                    <a:pt x="916" y="1191"/>
                  </a:lnTo>
                  <a:lnTo>
                    <a:pt x="914" y="1187"/>
                  </a:lnTo>
                  <a:lnTo>
                    <a:pt x="912" y="1182"/>
                  </a:lnTo>
                  <a:lnTo>
                    <a:pt x="912" y="1176"/>
                  </a:lnTo>
                  <a:lnTo>
                    <a:pt x="911" y="1171"/>
                  </a:lnTo>
                  <a:lnTo>
                    <a:pt x="912" y="1165"/>
                  </a:lnTo>
                  <a:lnTo>
                    <a:pt x="912" y="1160"/>
                  </a:lnTo>
                  <a:lnTo>
                    <a:pt x="914" y="1155"/>
                  </a:lnTo>
                  <a:lnTo>
                    <a:pt x="916" y="1150"/>
                  </a:lnTo>
                  <a:lnTo>
                    <a:pt x="920" y="1141"/>
                  </a:lnTo>
                  <a:lnTo>
                    <a:pt x="927" y="1133"/>
                  </a:lnTo>
                  <a:lnTo>
                    <a:pt x="935" y="1127"/>
                  </a:lnTo>
                  <a:lnTo>
                    <a:pt x="944" y="1122"/>
                  </a:lnTo>
                  <a:lnTo>
                    <a:pt x="949" y="1120"/>
                  </a:lnTo>
                  <a:lnTo>
                    <a:pt x="954" y="1119"/>
                  </a:lnTo>
                  <a:lnTo>
                    <a:pt x="959" y="1117"/>
                  </a:lnTo>
                  <a:lnTo>
                    <a:pt x="964" y="1117"/>
                  </a:lnTo>
                  <a:close/>
                  <a:moveTo>
                    <a:pt x="1225" y="387"/>
                  </a:moveTo>
                  <a:lnTo>
                    <a:pt x="1268" y="388"/>
                  </a:lnTo>
                  <a:lnTo>
                    <a:pt x="1310" y="391"/>
                  </a:lnTo>
                  <a:lnTo>
                    <a:pt x="1352" y="396"/>
                  </a:lnTo>
                  <a:lnTo>
                    <a:pt x="1393" y="404"/>
                  </a:lnTo>
                  <a:lnTo>
                    <a:pt x="1433" y="413"/>
                  </a:lnTo>
                  <a:lnTo>
                    <a:pt x="1474" y="425"/>
                  </a:lnTo>
                  <a:lnTo>
                    <a:pt x="1512" y="438"/>
                  </a:lnTo>
                  <a:lnTo>
                    <a:pt x="1550" y="453"/>
                  </a:lnTo>
                  <a:lnTo>
                    <a:pt x="1588" y="470"/>
                  </a:lnTo>
                  <a:lnTo>
                    <a:pt x="1624" y="488"/>
                  </a:lnTo>
                  <a:lnTo>
                    <a:pt x="1658" y="508"/>
                  </a:lnTo>
                  <a:lnTo>
                    <a:pt x="1693" y="530"/>
                  </a:lnTo>
                  <a:lnTo>
                    <a:pt x="1726" y="554"/>
                  </a:lnTo>
                  <a:lnTo>
                    <a:pt x="1757" y="579"/>
                  </a:lnTo>
                  <a:lnTo>
                    <a:pt x="1788" y="605"/>
                  </a:lnTo>
                  <a:lnTo>
                    <a:pt x="1817" y="632"/>
                  </a:lnTo>
                  <a:lnTo>
                    <a:pt x="1844" y="662"/>
                  </a:lnTo>
                  <a:lnTo>
                    <a:pt x="1871" y="692"/>
                  </a:lnTo>
                  <a:lnTo>
                    <a:pt x="1895" y="723"/>
                  </a:lnTo>
                  <a:lnTo>
                    <a:pt x="1919" y="756"/>
                  </a:lnTo>
                  <a:lnTo>
                    <a:pt x="1941" y="791"/>
                  </a:lnTo>
                  <a:lnTo>
                    <a:pt x="1961" y="825"/>
                  </a:lnTo>
                  <a:lnTo>
                    <a:pt x="1979" y="861"/>
                  </a:lnTo>
                  <a:lnTo>
                    <a:pt x="1996" y="899"/>
                  </a:lnTo>
                  <a:lnTo>
                    <a:pt x="2011" y="937"/>
                  </a:lnTo>
                  <a:lnTo>
                    <a:pt x="2025" y="975"/>
                  </a:lnTo>
                  <a:lnTo>
                    <a:pt x="2036" y="1016"/>
                  </a:lnTo>
                  <a:lnTo>
                    <a:pt x="2045" y="1056"/>
                  </a:lnTo>
                  <a:lnTo>
                    <a:pt x="2053" y="1097"/>
                  </a:lnTo>
                  <a:lnTo>
                    <a:pt x="2058" y="1139"/>
                  </a:lnTo>
                  <a:lnTo>
                    <a:pt x="2061" y="1181"/>
                  </a:lnTo>
                  <a:lnTo>
                    <a:pt x="2062" y="1224"/>
                  </a:lnTo>
                  <a:lnTo>
                    <a:pt x="2061" y="1268"/>
                  </a:lnTo>
                  <a:lnTo>
                    <a:pt x="2058" y="1310"/>
                  </a:lnTo>
                  <a:lnTo>
                    <a:pt x="2053" y="1353"/>
                  </a:lnTo>
                  <a:lnTo>
                    <a:pt x="2045" y="1393"/>
                  </a:lnTo>
                  <a:lnTo>
                    <a:pt x="2036" y="1434"/>
                  </a:lnTo>
                  <a:lnTo>
                    <a:pt x="2025" y="1474"/>
                  </a:lnTo>
                  <a:lnTo>
                    <a:pt x="2011" y="1513"/>
                  </a:lnTo>
                  <a:lnTo>
                    <a:pt x="1996" y="1550"/>
                  </a:lnTo>
                  <a:lnTo>
                    <a:pt x="1979" y="1588"/>
                  </a:lnTo>
                  <a:lnTo>
                    <a:pt x="1961" y="1624"/>
                  </a:lnTo>
                  <a:lnTo>
                    <a:pt x="1941" y="1659"/>
                  </a:lnTo>
                  <a:lnTo>
                    <a:pt x="1919" y="1692"/>
                  </a:lnTo>
                  <a:lnTo>
                    <a:pt x="1895" y="1726"/>
                  </a:lnTo>
                  <a:lnTo>
                    <a:pt x="1871" y="1757"/>
                  </a:lnTo>
                  <a:lnTo>
                    <a:pt x="1844" y="1787"/>
                  </a:lnTo>
                  <a:lnTo>
                    <a:pt x="1817" y="1817"/>
                  </a:lnTo>
                  <a:lnTo>
                    <a:pt x="1788" y="1845"/>
                  </a:lnTo>
                  <a:lnTo>
                    <a:pt x="1757" y="1871"/>
                  </a:lnTo>
                  <a:lnTo>
                    <a:pt x="1726" y="1895"/>
                  </a:lnTo>
                  <a:lnTo>
                    <a:pt x="1693" y="1919"/>
                  </a:lnTo>
                  <a:lnTo>
                    <a:pt x="1658" y="1941"/>
                  </a:lnTo>
                  <a:lnTo>
                    <a:pt x="1624" y="1961"/>
                  </a:lnTo>
                  <a:lnTo>
                    <a:pt x="1588" y="1980"/>
                  </a:lnTo>
                  <a:lnTo>
                    <a:pt x="1550" y="1996"/>
                  </a:lnTo>
                  <a:lnTo>
                    <a:pt x="1512" y="2011"/>
                  </a:lnTo>
                  <a:lnTo>
                    <a:pt x="1474" y="2024"/>
                  </a:lnTo>
                  <a:lnTo>
                    <a:pt x="1433" y="2035"/>
                  </a:lnTo>
                  <a:lnTo>
                    <a:pt x="1393" y="2046"/>
                  </a:lnTo>
                  <a:lnTo>
                    <a:pt x="1352" y="2053"/>
                  </a:lnTo>
                  <a:lnTo>
                    <a:pt x="1310" y="2058"/>
                  </a:lnTo>
                  <a:lnTo>
                    <a:pt x="1268" y="2061"/>
                  </a:lnTo>
                  <a:lnTo>
                    <a:pt x="1225" y="2062"/>
                  </a:lnTo>
                  <a:lnTo>
                    <a:pt x="1181" y="2061"/>
                  </a:lnTo>
                  <a:lnTo>
                    <a:pt x="1139" y="2058"/>
                  </a:lnTo>
                  <a:lnTo>
                    <a:pt x="1097" y="2053"/>
                  </a:lnTo>
                  <a:lnTo>
                    <a:pt x="1056" y="2046"/>
                  </a:lnTo>
                  <a:lnTo>
                    <a:pt x="1015" y="2035"/>
                  </a:lnTo>
                  <a:lnTo>
                    <a:pt x="975" y="2024"/>
                  </a:lnTo>
                  <a:lnTo>
                    <a:pt x="936" y="2011"/>
                  </a:lnTo>
                  <a:lnTo>
                    <a:pt x="899" y="1996"/>
                  </a:lnTo>
                  <a:lnTo>
                    <a:pt x="861" y="1980"/>
                  </a:lnTo>
                  <a:lnTo>
                    <a:pt x="825" y="1961"/>
                  </a:lnTo>
                  <a:lnTo>
                    <a:pt x="790" y="1941"/>
                  </a:lnTo>
                  <a:lnTo>
                    <a:pt x="757" y="1919"/>
                  </a:lnTo>
                  <a:lnTo>
                    <a:pt x="723" y="1895"/>
                  </a:lnTo>
                  <a:lnTo>
                    <a:pt x="692" y="1871"/>
                  </a:lnTo>
                  <a:lnTo>
                    <a:pt x="662" y="1845"/>
                  </a:lnTo>
                  <a:lnTo>
                    <a:pt x="632" y="1817"/>
                  </a:lnTo>
                  <a:lnTo>
                    <a:pt x="604" y="1787"/>
                  </a:lnTo>
                  <a:lnTo>
                    <a:pt x="578" y="1757"/>
                  </a:lnTo>
                  <a:lnTo>
                    <a:pt x="554" y="1726"/>
                  </a:lnTo>
                  <a:lnTo>
                    <a:pt x="530" y="1692"/>
                  </a:lnTo>
                  <a:lnTo>
                    <a:pt x="508" y="1659"/>
                  </a:lnTo>
                  <a:lnTo>
                    <a:pt x="488" y="1624"/>
                  </a:lnTo>
                  <a:lnTo>
                    <a:pt x="469" y="1588"/>
                  </a:lnTo>
                  <a:lnTo>
                    <a:pt x="453" y="1550"/>
                  </a:lnTo>
                  <a:lnTo>
                    <a:pt x="438" y="1513"/>
                  </a:lnTo>
                  <a:lnTo>
                    <a:pt x="425" y="1474"/>
                  </a:lnTo>
                  <a:lnTo>
                    <a:pt x="414" y="1434"/>
                  </a:lnTo>
                  <a:lnTo>
                    <a:pt x="404" y="1393"/>
                  </a:lnTo>
                  <a:lnTo>
                    <a:pt x="396" y="1353"/>
                  </a:lnTo>
                  <a:lnTo>
                    <a:pt x="391" y="1310"/>
                  </a:lnTo>
                  <a:lnTo>
                    <a:pt x="388" y="1268"/>
                  </a:lnTo>
                  <a:lnTo>
                    <a:pt x="387" y="1224"/>
                  </a:lnTo>
                  <a:lnTo>
                    <a:pt x="388" y="1181"/>
                  </a:lnTo>
                  <a:lnTo>
                    <a:pt x="391" y="1139"/>
                  </a:lnTo>
                  <a:lnTo>
                    <a:pt x="396" y="1097"/>
                  </a:lnTo>
                  <a:lnTo>
                    <a:pt x="404" y="1056"/>
                  </a:lnTo>
                  <a:lnTo>
                    <a:pt x="414" y="1016"/>
                  </a:lnTo>
                  <a:lnTo>
                    <a:pt x="425" y="975"/>
                  </a:lnTo>
                  <a:lnTo>
                    <a:pt x="438" y="937"/>
                  </a:lnTo>
                  <a:lnTo>
                    <a:pt x="453" y="899"/>
                  </a:lnTo>
                  <a:lnTo>
                    <a:pt x="469" y="861"/>
                  </a:lnTo>
                  <a:lnTo>
                    <a:pt x="488" y="825"/>
                  </a:lnTo>
                  <a:lnTo>
                    <a:pt x="508" y="791"/>
                  </a:lnTo>
                  <a:lnTo>
                    <a:pt x="530" y="756"/>
                  </a:lnTo>
                  <a:lnTo>
                    <a:pt x="554" y="723"/>
                  </a:lnTo>
                  <a:lnTo>
                    <a:pt x="578" y="692"/>
                  </a:lnTo>
                  <a:lnTo>
                    <a:pt x="604" y="662"/>
                  </a:lnTo>
                  <a:lnTo>
                    <a:pt x="632" y="632"/>
                  </a:lnTo>
                  <a:lnTo>
                    <a:pt x="662" y="605"/>
                  </a:lnTo>
                  <a:lnTo>
                    <a:pt x="692" y="579"/>
                  </a:lnTo>
                  <a:lnTo>
                    <a:pt x="723" y="554"/>
                  </a:lnTo>
                  <a:lnTo>
                    <a:pt x="757" y="530"/>
                  </a:lnTo>
                  <a:lnTo>
                    <a:pt x="790" y="508"/>
                  </a:lnTo>
                  <a:lnTo>
                    <a:pt x="825" y="488"/>
                  </a:lnTo>
                  <a:lnTo>
                    <a:pt x="861" y="470"/>
                  </a:lnTo>
                  <a:lnTo>
                    <a:pt x="899" y="453"/>
                  </a:lnTo>
                  <a:lnTo>
                    <a:pt x="936" y="438"/>
                  </a:lnTo>
                  <a:lnTo>
                    <a:pt x="975" y="425"/>
                  </a:lnTo>
                  <a:lnTo>
                    <a:pt x="1015" y="413"/>
                  </a:lnTo>
                  <a:lnTo>
                    <a:pt x="1056" y="404"/>
                  </a:lnTo>
                  <a:lnTo>
                    <a:pt x="1097" y="396"/>
                  </a:lnTo>
                  <a:lnTo>
                    <a:pt x="1139" y="391"/>
                  </a:lnTo>
                  <a:lnTo>
                    <a:pt x="1181" y="388"/>
                  </a:lnTo>
                  <a:lnTo>
                    <a:pt x="1225" y="387"/>
                  </a:lnTo>
                  <a:close/>
                </a:path>
              </a:pathLst>
            </a:custGeom>
            <a:noFill/>
            <a:ln>
              <a:solidFill>
                <a:schemeClr val="accent1">
                  <a:lumMod val="75000"/>
                </a:schemeClr>
              </a:solidFill>
            </a:ln>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11" name="Freeform 7"/>
            <p:cNvSpPr>
              <a:spLocks noChangeAspect="1" noEditPoints="1"/>
            </p:cNvSpPr>
            <p:nvPr/>
          </p:nvSpPr>
          <p:spPr bwMode="auto">
            <a:xfrm>
              <a:off x="3443112" y="2609588"/>
              <a:ext cx="648000" cy="648000"/>
            </a:xfrm>
            <a:custGeom>
              <a:avLst/>
              <a:gdLst>
                <a:gd name="T0" fmla="*/ 1472 w 2449"/>
                <a:gd name="T1" fmla="*/ 25 h 2449"/>
                <a:gd name="T2" fmla="*/ 1755 w 2449"/>
                <a:gd name="T3" fmla="*/ 121 h 2449"/>
                <a:gd name="T4" fmla="*/ 2003 w 2449"/>
                <a:gd name="T5" fmla="*/ 279 h 2449"/>
                <a:gd name="T6" fmla="*/ 2206 w 2449"/>
                <a:gd name="T7" fmla="*/ 492 h 2449"/>
                <a:gd name="T8" fmla="*/ 2353 w 2449"/>
                <a:gd name="T9" fmla="*/ 747 h 2449"/>
                <a:gd name="T10" fmla="*/ 2435 w 2449"/>
                <a:gd name="T11" fmla="*/ 1038 h 2449"/>
                <a:gd name="T12" fmla="*/ 2443 w 2449"/>
                <a:gd name="T13" fmla="*/ 1350 h 2449"/>
                <a:gd name="T14" fmla="*/ 2374 w 2449"/>
                <a:gd name="T15" fmla="*/ 1645 h 2449"/>
                <a:gd name="T16" fmla="*/ 2240 w 2449"/>
                <a:gd name="T17" fmla="*/ 1908 h 2449"/>
                <a:gd name="T18" fmla="*/ 2048 w 2449"/>
                <a:gd name="T19" fmla="*/ 2130 h 2449"/>
                <a:gd name="T20" fmla="*/ 1808 w 2449"/>
                <a:gd name="T21" fmla="*/ 2301 h 2449"/>
                <a:gd name="T22" fmla="*/ 1530 w 2449"/>
                <a:gd name="T23" fmla="*/ 2410 h 2449"/>
                <a:gd name="T24" fmla="*/ 1224 w 2449"/>
                <a:gd name="T25" fmla="*/ 2449 h 2449"/>
                <a:gd name="T26" fmla="*/ 919 w 2449"/>
                <a:gd name="T27" fmla="*/ 2410 h 2449"/>
                <a:gd name="T28" fmla="*/ 641 w 2449"/>
                <a:gd name="T29" fmla="*/ 2301 h 2449"/>
                <a:gd name="T30" fmla="*/ 401 w 2449"/>
                <a:gd name="T31" fmla="*/ 2130 h 2449"/>
                <a:gd name="T32" fmla="*/ 210 w 2449"/>
                <a:gd name="T33" fmla="*/ 1908 h 2449"/>
                <a:gd name="T34" fmla="*/ 74 w 2449"/>
                <a:gd name="T35" fmla="*/ 1645 h 2449"/>
                <a:gd name="T36" fmla="*/ 7 w 2449"/>
                <a:gd name="T37" fmla="*/ 1350 h 2449"/>
                <a:gd name="T38" fmla="*/ 14 w 2449"/>
                <a:gd name="T39" fmla="*/ 1038 h 2449"/>
                <a:gd name="T40" fmla="*/ 97 w 2449"/>
                <a:gd name="T41" fmla="*/ 747 h 2449"/>
                <a:gd name="T42" fmla="*/ 243 w 2449"/>
                <a:gd name="T43" fmla="*/ 492 h 2449"/>
                <a:gd name="T44" fmla="*/ 446 w 2449"/>
                <a:gd name="T45" fmla="*/ 279 h 2449"/>
                <a:gd name="T46" fmla="*/ 694 w 2449"/>
                <a:gd name="T47" fmla="*/ 121 h 2449"/>
                <a:gd name="T48" fmla="*/ 977 w 2449"/>
                <a:gd name="T49" fmla="*/ 25 h 2449"/>
                <a:gd name="T50" fmla="*/ 1637 w 2449"/>
                <a:gd name="T51" fmla="*/ 1603 h 2449"/>
                <a:gd name="T52" fmla="*/ 1412 w 2449"/>
                <a:gd name="T53" fmla="*/ 1603 h 2449"/>
                <a:gd name="T54" fmla="*/ 1187 w 2449"/>
                <a:gd name="T55" fmla="*/ 1603 h 2449"/>
                <a:gd name="T56" fmla="*/ 944 w 2449"/>
                <a:gd name="T57" fmla="*/ 1603 h 2449"/>
                <a:gd name="T58" fmla="*/ 694 w 2449"/>
                <a:gd name="T59" fmla="*/ 1603 h 2449"/>
                <a:gd name="T60" fmla="*/ 1224 w 2449"/>
                <a:gd name="T61" fmla="*/ 387 h 2449"/>
                <a:gd name="T62" fmla="*/ 1434 w 2449"/>
                <a:gd name="T63" fmla="*/ 414 h 2449"/>
                <a:gd name="T64" fmla="*/ 1624 w 2449"/>
                <a:gd name="T65" fmla="*/ 488 h 2449"/>
                <a:gd name="T66" fmla="*/ 1787 w 2449"/>
                <a:gd name="T67" fmla="*/ 604 h 2449"/>
                <a:gd name="T68" fmla="*/ 1919 w 2449"/>
                <a:gd name="T69" fmla="*/ 757 h 2449"/>
                <a:gd name="T70" fmla="*/ 2011 w 2449"/>
                <a:gd name="T71" fmla="*/ 936 h 2449"/>
                <a:gd name="T72" fmla="*/ 2058 w 2449"/>
                <a:gd name="T73" fmla="*/ 1139 h 2449"/>
                <a:gd name="T74" fmla="*/ 2053 w 2449"/>
                <a:gd name="T75" fmla="*/ 1352 h 2449"/>
                <a:gd name="T76" fmla="*/ 1996 w 2449"/>
                <a:gd name="T77" fmla="*/ 1550 h 2449"/>
                <a:gd name="T78" fmla="*/ 1895 w 2449"/>
                <a:gd name="T79" fmla="*/ 1725 h 2449"/>
                <a:gd name="T80" fmla="*/ 1757 w 2449"/>
                <a:gd name="T81" fmla="*/ 1870 h 2449"/>
                <a:gd name="T82" fmla="*/ 1588 w 2449"/>
                <a:gd name="T83" fmla="*/ 1979 h 2449"/>
                <a:gd name="T84" fmla="*/ 1393 w 2449"/>
                <a:gd name="T85" fmla="*/ 2045 h 2449"/>
                <a:gd name="T86" fmla="*/ 1181 w 2449"/>
                <a:gd name="T87" fmla="*/ 2061 h 2449"/>
                <a:gd name="T88" fmla="*/ 975 w 2449"/>
                <a:gd name="T89" fmla="*/ 2024 h 2449"/>
                <a:gd name="T90" fmla="*/ 791 w 2449"/>
                <a:gd name="T91" fmla="*/ 1941 h 2449"/>
                <a:gd name="T92" fmla="*/ 632 w 2449"/>
                <a:gd name="T93" fmla="*/ 1817 h 2449"/>
                <a:gd name="T94" fmla="*/ 508 w 2449"/>
                <a:gd name="T95" fmla="*/ 1658 h 2449"/>
                <a:gd name="T96" fmla="*/ 424 w 2449"/>
                <a:gd name="T97" fmla="*/ 1474 h 2449"/>
                <a:gd name="T98" fmla="*/ 388 w 2449"/>
                <a:gd name="T99" fmla="*/ 1268 h 2449"/>
                <a:gd name="T100" fmla="*/ 404 w 2449"/>
                <a:gd name="T101" fmla="*/ 1056 h 2449"/>
                <a:gd name="T102" fmla="*/ 470 w 2449"/>
                <a:gd name="T103" fmla="*/ 861 h 2449"/>
                <a:gd name="T104" fmla="*/ 578 w 2449"/>
                <a:gd name="T105" fmla="*/ 692 h 2449"/>
                <a:gd name="T106" fmla="*/ 723 w 2449"/>
                <a:gd name="T107" fmla="*/ 554 h 2449"/>
                <a:gd name="T108" fmla="*/ 899 w 2449"/>
                <a:gd name="T109" fmla="*/ 453 h 2449"/>
                <a:gd name="T110" fmla="*/ 1097 w 2449"/>
                <a:gd name="T111" fmla="*/ 396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49" h="2449">
                  <a:moveTo>
                    <a:pt x="1224" y="0"/>
                  </a:moveTo>
                  <a:lnTo>
                    <a:pt x="1288" y="2"/>
                  </a:lnTo>
                  <a:lnTo>
                    <a:pt x="1349" y="6"/>
                  </a:lnTo>
                  <a:lnTo>
                    <a:pt x="1411" y="14"/>
                  </a:lnTo>
                  <a:lnTo>
                    <a:pt x="1472" y="25"/>
                  </a:lnTo>
                  <a:lnTo>
                    <a:pt x="1530" y="38"/>
                  </a:lnTo>
                  <a:lnTo>
                    <a:pt x="1589" y="55"/>
                  </a:lnTo>
                  <a:lnTo>
                    <a:pt x="1645" y="75"/>
                  </a:lnTo>
                  <a:lnTo>
                    <a:pt x="1702" y="96"/>
                  </a:lnTo>
                  <a:lnTo>
                    <a:pt x="1755" y="121"/>
                  </a:lnTo>
                  <a:lnTo>
                    <a:pt x="1808" y="148"/>
                  </a:lnTo>
                  <a:lnTo>
                    <a:pt x="1859" y="178"/>
                  </a:lnTo>
                  <a:lnTo>
                    <a:pt x="1909" y="209"/>
                  </a:lnTo>
                  <a:lnTo>
                    <a:pt x="1957" y="243"/>
                  </a:lnTo>
                  <a:lnTo>
                    <a:pt x="2003" y="279"/>
                  </a:lnTo>
                  <a:lnTo>
                    <a:pt x="2048" y="318"/>
                  </a:lnTo>
                  <a:lnTo>
                    <a:pt x="2090" y="359"/>
                  </a:lnTo>
                  <a:lnTo>
                    <a:pt x="2131" y="401"/>
                  </a:lnTo>
                  <a:lnTo>
                    <a:pt x="2170" y="446"/>
                  </a:lnTo>
                  <a:lnTo>
                    <a:pt x="2206" y="492"/>
                  </a:lnTo>
                  <a:lnTo>
                    <a:pt x="2240" y="540"/>
                  </a:lnTo>
                  <a:lnTo>
                    <a:pt x="2271" y="590"/>
                  </a:lnTo>
                  <a:lnTo>
                    <a:pt x="2301" y="641"/>
                  </a:lnTo>
                  <a:lnTo>
                    <a:pt x="2328" y="694"/>
                  </a:lnTo>
                  <a:lnTo>
                    <a:pt x="2353" y="747"/>
                  </a:lnTo>
                  <a:lnTo>
                    <a:pt x="2374" y="804"/>
                  </a:lnTo>
                  <a:lnTo>
                    <a:pt x="2394" y="860"/>
                  </a:lnTo>
                  <a:lnTo>
                    <a:pt x="2411" y="919"/>
                  </a:lnTo>
                  <a:lnTo>
                    <a:pt x="2424" y="977"/>
                  </a:lnTo>
                  <a:lnTo>
                    <a:pt x="2435" y="1038"/>
                  </a:lnTo>
                  <a:lnTo>
                    <a:pt x="2443" y="1100"/>
                  </a:lnTo>
                  <a:lnTo>
                    <a:pt x="2447" y="1161"/>
                  </a:lnTo>
                  <a:lnTo>
                    <a:pt x="2449" y="1225"/>
                  </a:lnTo>
                  <a:lnTo>
                    <a:pt x="2447" y="1287"/>
                  </a:lnTo>
                  <a:lnTo>
                    <a:pt x="2443" y="1350"/>
                  </a:lnTo>
                  <a:lnTo>
                    <a:pt x="2435" y="1411"/>
                  </a:lnTo>
                  <a:lnTo>
                    <a:pt x="2424" y="1471"/>
                  </a:lnTo>
                  <a:lnTo>
                    <a:pt x="2411" y="1530"/>
                  </a:lnTo>
                  <a:lnTo>
                    <a:pt x="2394" y="1589"/>
                  </a:lnTo>
                  <a:lnTo>
                    <a:pt x="2374" y="1645"/>
                  </a:lnTo>
                  <a:lnTo>
                    <a:pt x="2353" y="1701"/>
                  </a:lnTo>
                  <a:lnTo>
                    <a:pt x="2328" y="1755"/>
                  </a:lnTo>
                  <a:lnTo>
                    <a:pt x="2301" y="1808"/>
                  </a:lnTo>
                  <a:lnTo>
                    <a:pt x="2271" y="1859"/>
                  </a:lnTo>
                  <a:lnTo>
                    <a:pt x="2240" y="1908"/>
                  </a:lnTo>
                  <a:lnTo>
                    <a:pt x="2206" y="1957"/>
                  </a:lnTo>
                  <a:lnTo>
                    <a:pt x="2170" y="2003"/>
                  </a:lnTo>
                  <a:lnTo>
                    <a:pt x="2131" y="2048"/>
                  </a:lnTo>
                  <a:lnTo>
                    <a:pt x="2090" y="2090"/>
                  </a:lnTo>
                  <a:lnTo>
                    <a:pt x="2048" y="2130"/>
                  </a:lnTo>
                  <a:lnTo>
                    <a:pt x="2003" y="2169"/>
                  </a:lnTo>
                  <a:lnTo>
                    <a:pt x="1957" y="2205"/>
                  </a:lnTo>
                  <a:lnTo>
                    <a:pt x="1909" y="2239"/>
                  </a:lnTo>
                  <a:lnTo>
                    <a:pt x="1859" y="2272"/>
                  </a:lnTo>
                  <a:lnTo>
                    <a:pt x="1808" y="2301"/>
                  </a:lnTo>
                  <a:lnTo>
                    <a:pt x="1755" y="2328"/>
                  </a:lnTo>
                  <a:lnTo>
                    <a:pt x="1702" y="2352"/>
                  </a:lnTo>
                  <a:lnTo>
                    <a:pt x="1645" y="2375"/>
                  </a:lnTo>
                  <a:lnTo>
                    <a:pt x="1589" y="2394"/>
                  </a:lnTo>
                  <a:lnTo>
                    <a:pt x="1530" y="2410"/>
                  </a:lnTo>
                  <a:lnTo>
                    <a:pt x="1472" y="2424"/>
                  </a:lnTo>
                  <a:lnTo>
                    <a:pt x="1411" y="2435"/>
                  </a:lnTo>
                  <a:lnTo>
                    <a:pt x="1349" y="2442"/>
                  </a:lnTo>
                  <a:lnTo>
                    <a:pt x="1288" y="2447"/>
                  </a:lnTo>
                  <a:lnTo>
                    <a:pt x="1224" y="2449"/>
                  </a:lnTo>
                  <a:lnTo>
                    <a:pt x="1162" y="2447"/>
                  </a:lnTo>
                  <a:lnTo>
                    <a:pt x="1099" y="2442"/>
                  </a:lnTo>
                  <a:lnTo>
                    <a:pt x="1038" y="2435"/>
                  </a:lnTo>
                  <a:lnTo>
                    <a:pt x="977" y="2424"/>
                  </a:lnTo>
                  <a:lnTo>
                    <a:pt x="919" y="2410"/>
                  </a:lnTo>
                  <a:lnTo>
                    <a:pt x="860" y="2394"/>
                  </a:lnTo>
                  <a:lnTo>
                    <a:pt x="804" y="2375"/>
                  </a:lnTo>
                  <a:lnTo>
                    <a:pt x="748" y="2352"/>
                  </a:lnTo>
                  <a:lnTo>
                    <a:pt x="694" y="2328"/>
                  </a:lnTo>
                  <a:lnTo>
                    <a:pt x="641" y="2301"/>
                  </a:lnTo>
                  <a:lnTo>
                    <a:pt x="590" y="2272"/>
                  </a:lnTo>
                  <a:lnTo>
                    <a:pt x="539" y="2239"/>
                  </a:lnTo>
                  <a:lnTo>
                    <a:pt x="492" y="2205"/>
                  </a:lnTo>
                  <a:lnTo>
                    <a:pt x="446" y="2169"/>
                  </a:lnTo>
                  <a:lnTo>
                    <a:pt x="401" y="2130"/>
                  </a:lnTo>
                  <a:lnTo>
                    <a:pt x="359" y="2090"/>
                  </a:lnTo>
                  <a:lnTo>
                    <a:pt x="319" y="2048"/>
                  </a:lnTo>
                  <a:lnTo>
                    <a:pt x="279" y="2003"/>
                  </a:lnTo>
                  <a:lnTo>
                    <a:pt x="243" y="1957"/>
                  </a:lnTo>
                  <a:lnTo>
                    <a:pt x="210" y="1908"/>
                  </a:lnTo>
                  <a:lnTo>
                    <a:pt x="177" y="1859"/>
                  </a:lnTo>
                  <a:lnTo>
                    <a:pt x="148" y="1808"/>
                  </a:lnTo>
                  <a:lnTo>
                    <a:pt x="121" y="1755"/>
                  </a:lnTo>
                  <a:lnTo>
                    <a:pt x="97" y="1701"/>
                  </a:lnTo>
                  <a:lnTo>
                    <a:pt x="74" y="1645"/>
                  </a:lnTo>
                  <a:lnTo>
                    <a:pt x="55" y="1589"/>
                  </a:lnTo>
                  <a:lnTo>
                    <a:pt x="38" y="1530"/>
                  </a:lnTo>
                  <a:lnTo>
                    <a:pt x="25" y="1471"/>
                  </a:lnTo>
                  <a:lnTo>
                    <a:pt x="14" y="1411"/>
                  </a:lnTo>
                  <a:lnTo>
                    <a:pt x="7" y="1350"/>
                  </a:lnTo>
                  <a:lnTo>
                    <a:pt x="2" y="1287"/>
                  </a:lnTo>
                  <a:lnTo>
                    <a:pt x="0" y="1225"/>
                  </a:lnTo>
                  <a:lnTo>
                    <a:pt x="2" y="1161"/>
                  </a:lnTo>
                  <a:lnTo>
                    <a:pt x="7" y="1100"/>
                  </a:lnTo>
                  <a:lnTo>
                    <a:pt x="14" y="1038"/>
                  </a:lnTo>
                  <a:lnTo>
                    <a:pt x="25" y="977"/>
                  </a:lnTo>
                  <a:lnTo>
                    <a:pt x="38" y="919"/>
                  </a:lnTo>
                  <a:lnTo>
                    <a:pt x="55" y="860"/>
                  </a:lnTo>
                  <a:lnTo>
                    <a:pt x="74" y="804"/>
                  </a:lnTo>
                  <a:lnTo>
                    <a:pt x="97" y="747"/>
                  </a:lnTo>
                  <a:lnTo>
                    <a:pt x="121" y="694"/>
                  </a:lnTo>
                  <a:lnTo>
                    <a:pt x="148" y="641"/>
                  </a:lnTo>
                  <a:lnTo>
                    <a:pt x="177" y="590"/>
                  </a:lnTo>
                  <a:lnTo>
                    <a:pt x="210" y="540"/>
                  </a:lnTo>
                  <a:lnTo>
                    <a:pt x="243" y="492"/>
                  </a:lnTo>
                  <a:lnTo>
                    <a:pt x="279" y="446"/>
                  </a:lnTo>
                  <a:lnTo>
                    <a:pt x="319" y="401"/>
                  </a:lnTo>
                  <a:lnTo>
                    <a:pt x="359" y="359"/>
                  </a:lnTo>
                  <a:lnTo>
                    <a:pt x="401" y="318"/>
                  </a:lnTo>
                  <a:lnTo>
                    <a:pt x="446" y="279"/>
                  </a:lnTo>
                  <a:lnTo>
                    <a:pt x="492" y="243"/>
                  </a:lnTo>
                  <a:lnTo>
                    <a:pt x="539" y="209"/>
                  </a:lnTo>
                  <a:lnTo>
                    <a:pt x="590" y="178"/>
                  </a:lnTo>
                  <a:lnTo>
                    <a:pt x="641" y="148"/>
                  </a:lnTo>
                  <a:lnTo>
                    <a:pt x="694" y="121"/>
                  </a:lnTo>
                  <a:lnTo>
                    <a:pt x="748" y="96"/>
                  </a:lnTo>
                  <a:lnTo>
                    <a:pt x="804" y="75"/>
                  </a:lnTo>
                  <a:lnTo>
                    <a:pt x="860" y="55"/>
                  </a:lnTo>
                  <a:lnTo>
                    <a:pt x="919" y="38"/>
                  </a:lnTo>
                  <a:lnTo>
                    <a:pt x="977" y="25"/>
                  </a:lnTo>
                  <a:lnTo>
                    <a:pt x="1038" y="14"/>
                  </a:lnTo>
                  <a:lnTo>
                    <a:pt x="1099" y="6"/>
                  </a:lnTo>
                  <a:lnTo>
                    <a:pt x="1162" y="2"/>
                  </a:lnTo>
                  <a:lnTo>
                    <a:pt x="1224" y="0"/>
                  </a:lnTo>
                  <a:close/>
                  <a:moveTo>
                    <a:pt x="1637" y="1603"/>
                  </a:moveTo>
                  <a:lnTo>
                    <a:pt x="1756" y="1603"/>
                  </a:lnTo>
                  <a:lnTo>
                    <a:pt x="1756" y="929"/>
                  </a:lnTo>
                  <a:lnTo>
                    <a:pt x="1637" y="929"/>
                  </a:lnTo>
                  <a:lnTo>
                    <a:pt x="1637" y="1603"/>
                  </a:lnTo>
                  <a:close/>
                  <a:moveTo>
                    <a:pt x="1412" y="1603"/>
                  </a:moveTo>
                  <a:lnTo>
                    <a:pt x="1531" y="1603"/>
                  </a:lnTo>
                  <a:lnTo>
                    <a:pt x="1531" y="1167"/>
                  </a:lnTo>
                  <a:lnTo>
                    <a:pt x="1412" y="1167"/>
                  </a:lnTo>
                  <a:lnTo>
                    <a:pt x="1412" y="1603"/>
                  </a:lnTo>
                  <a:close/>
                  <a:moveTo>
                    <a:pt x="1187" y="1603"/>
                  </a:moveTo>
                  <a:lnTo>
                    <a:pt x="1306" y="1603"/>
                  </a:lnTo>
                  <a:lnTo>
                    <a:pt x="1306" y="1026"/>
                  </a:lnTo>
                  <a:lnTo>
                    <a:pt x="1187" y="1026"/>
                  </a:lnTo>
                  <a:lnTo>
                    <a:pt x="1187" y="1603"/>
                  </a:lnTo>
                  <a:close/>
                  <a:moveTo>
                    <a:pt x="944" y="1603"/>
                  </a:moveTo>
                  <a:lnTo>
                    <a:pt x="1063" y="1603"/>
                  </a:lnTo>
                  <a:lnTo>
                    <a:pt x="1063" y="846"/>
                  </a:lnTo>
                  <a:lnTo>
                    <a:pt x="944" y="846"/>
                  </a:lnTo>
                  <a:lnTo>
                    <a:pt x="944" y="1603"/>
                  </a:lnTo>
                  <a:close/>
                  <a:moveTo>
                    <a:pt x="694" y="1603"/>
                  </a:moveTo>
                  <a:lnTo>
                    <a:pt x="840" y="1603"/>
                  </a:lnTo>
                  <a:lnTo>
                    <a:pt x="840" y="1268"/>
                  </a:lnTo>
                  <a:lnTo>
                    <a:pt x="694" y="1268"/>
                  </a:lnTo>
                  <a:lnTo>
                    <a:pt x="694" y="1603"/>
                  </a:lnTo>
                  <a:close/>
                  <a:moveTo>
                    <a:pt x="1224" y="387"/>
                  </a:moveTo>
                  <a:lnTo>
                    <a:pt x="1268" y="388"/>
                  </a:lnTo>
                  <a:lnTo>
                    <a:pt x="1310" y="391"/>
                  </a:lnTo>
                  <a:lnTo>
                    <a:pt x="1352" y="396"/>
                  </a:lnTo>
                  <a:lnTo>
                    <a:pt x="1393" y="403"/>
                  </a:lnTo>
                  <a:lnTo>
                    <a:pt x="1434" y="414"/>
                  </a:lnTo>
                  <a:lnTo>
                    <a:pt x="1474" y="425"/>
                  </a:lnTo>
                  <a:lnTo>
                    <a:pt x="1513" y="438"/>
                  </a:lnTo>
                  <a:lnTo>
                    <a:pt x="1550" y="453"/>
                  </a:lnTo>
                  <a:lnTo>
                    <a:pt x="1588" y="469"/>
                  </a:lnTo>
                  <a:lnTo>
                    <a:pt x="1624" y="488"/>
                  </a:lnTo>
                  <a:lnTo>
                    <a:pt x="1659" y="508"/>
                  </a:lnTo>
                  <a:lnTo>
                    <a:pt x="1692" y="530"/>
                  </a:lnTo>
                  <a:lnTo>
                    <a:pt x="1726" y="554"/>
                  </a:lnTo>
                  <a:lnTo>
                    <a:pt x="1757" y="578"/>
                  </a:lnTo>
                  <a:lnTo>
                    <a:pt x="1787" y="604"/>
                  </a:lnTo>
                  <a:lnTo>
                    <a:pt x="1817" y="632"/>
                  </a:lnTo>
                  <a:lnTo>
                    <a:pt x="1845" y="662"/>
                  </a:lnTo>
                  <a:lnTo>
                    <a:pt x="1871" y="692"/>
                  </a:lnTo>
                  <a:lnTo>
                    <a:pt x="1895" y="723"/>
                  </a:lnTo>
                  <a:lnTo>
                    <a:pt x="1919" y="757"/>
                  </a:lnTo>
                  <a:lnTo>
                    <a:pt x="1941" y="790"/>
                  </a:lnTo>
                  <a:lnTo>
                    <a:pt x="1961" y="825"/>
                  </a:lnTo>
                  <a:lnTo>
                    <a:pt x="1980" y="861"/>
                  </a:lnTo>
                  <a:lnTo>
                    <a:pt x="1996" y="899"/>
                  </a:lnTo>
                  <a:lnTo>
                    <a:pt x="2011" y="936"/>
                  </a:lnTo>
                  <a:lnTo>
                    <a:pt x="2024" y="975"/>
                  </a:lnTo>
                  <a:lnTo>
                    <a:pt x="2035" y="1015"/>
                  </a:lnTo>
                  <a:lnTo>
                    <a:pt x="2046" y="1056"/>
                  </a:lnTo>
                  <a:lnTo>
                    <a:pt x="2053" y="1096"/>
                  </a:lnTo>
                  <a:lnTo>
                    <a:pt x="2058" y="1139"/>
                  </a:lnTo>
                  <a:lnTo>
                    <a:pt x="2061" y="1181"/>
                  </a:lnTo>
                  <a:lnTo>
                    <a:pt x="2062" y="1225"/>
                  </a:lnTo>
                  <a:lnTo>
                    <a:pt x="2061" y="1268"/>
                  </a:lnTo>
                  <a:lnTo>
                    <a:pt x="2058" y="1310"/>
                  </a:lnTo>
                  <a:lnTo>
                    <a:pt x="2053" y="1352"/>
                  </a:lnTo>
                  <a:lnTo>
                    <a:pt x="2046" y="1393"/>
                  </a:lnTo>
                  <a:lnTo>
                    <a:pt x="2035" y="1433"/>
                  </a:lnTo>
                  <a:lnTo>
                    <a:pt x="2024" y="1474"/>
                  </a:lnTo>
                  <a:lnTo>
                    <a:pt x="2011" y="1512"/>
                  </a:lnTo>
                  <a:lnTo>
                    <a:pt x="1996" y="1550"/>
                  </a:lnTo>
                  <a:lnTo>
                    <a:pt x="1980" y="1588"/>
                  </a:lnTo>
                  <a:lnTo>
                    <a:pt x="1961" y="1623"/>
                  </a:lnTo>
                  <a:lnTo>
                    <a:pt x="1941" y="1658"/>
                  </a:lnTo>
                  <a:lnTo>
                    <a:pt x="1919" y="1693"/>
                  </a:lnTo>
                  <a:lnTo>
                    <a:pt x="1895" y="1725"/>
                  </a:lnTo>
                  <a:lnTo>
                    <a:pt x="1871" y="1757"/>
                  </a:lnTo>
                  <a:lnTo>
                    <a:pt x="1845" y="1787"/>
                  </a:lnTo>
                  <a:lnTo>
                    <a:pt x="1817" y="1817"/>
                  </a:lnTo>
                  <a:lnTo>
                    <a:pt x="1787" y="1844"/>
                  </a:lnTo>
                  <a:lnTo>
                    <a:pt x="1757" y="1870"/>
                  </a:lnTo>
                  <a:lnTo>
                    <a:pt x="1726" y="1895"/>
                  </a:lnTo>
                  <a:lnTo>
                    <a:pt x="1692" y="1919"/>
                  </a:lnTo>
                  <a:lnTo>
                    <a:pt x="1659" y="1941"/>
                  </a:lnTo>
                  <a:lnTo>
                    <a:pt x="1624" y="1961"/>
                  </a:lnTo>
                  <a:lnTo>
                    <a:pt x="1588" y="1979"/>
                  </a:lnTo>
                  <a:lnTo>
                    <a:pt x="1550" y="1996"/>
                  </a:lnTo>
                  <a:lnTo>
                    <a:pt x="1513" y="2011"/>
                  </a:lnTo>
                  <a:lnTo>
                    <a:pt x="1474" y="2024"/>
                  </a:lnTo>
                  <a:lnTo>
                    <a:pt x="1434" y="2036"/>
                  </a:lnTo>
                  <a:lnTo>
                    <a:pt x="1393" y="2045"/>
                  </a:lnTo>
                  <a:lnTo>
                    <a:pt x="1352" y="2053"/>
                  </a:lnTo>
                  <a:lnTo>
                    <a:pt x="1310" y="2058"/>
                  </a:lnTo>
                  <a:lnTo>
                    <a:pt x="1268" y="2061"/>
                  </a:lnTo>
                  <a:lnTo>
                    <a:pt x="1224" y="2062"/>
                  </a:lnTo>
                  <a:lnTo>
                    <a:pt x="1181" y="2061"/>
                  </a:lnTo>
                  <a:lnTo>
                    <a:pt x="1139" y="2058"/>
                  </a:lnTo>
                  <a:lnTo>
                    <a:pt x="1097" y="2053"/>
                  </a:lnTo>
                  <a:lnTo>
                    <a:pt x="1056" y="2045"/>
                  </a:lnTo>
                  <a:lnTo>
                    <a:pt x="1016" y="2036"/>
                  </a:lnTo>
                  <a:lnTo>
                    <a:pt x="975" y="2024"/>
                  </a:lnTo>
                  <a:lnTo>
                    <a:pt x="937" y="2011"/>
                  </a:lnTo>
                  <a:lnTo>
                    <a:pt x="899" y="1996"/>
                  </a:lnTo>
                  <a:lnTo>
                    <a:pt x="861" y="1979"/>
                  </a:lnTo>
                  <a:lnTo>
                    <a:pt x="825" y="1961"/>
                  </a:lnTo>
                  <a:lnTo>
                    <a:pt x="791" y="1941"/>
                  </a:lnTo>
                  <a:lnTo>
                    <a:pt x="756" y="1919"/>
                  </a:lnTo>
                  <a:lnTo>
                    <a:pt x="723" y="1895"/>
                  </a:lnTo>
                  <a:lnTo>
                    <a:pt x="692" y="1870"/>
                  </a:lnTo>
                  <a:lnTo>
                    <a:pt x="661" y="1844"/>
                  </a:lnTo>
                  <a:lnTo>
                    <a:pt x="632" y="1817"/>
                  </a:lnTo>
                  <a:lnTo>
                    <a:pt x="605" y="1787"/>
                  </a:lnTo>
                  <a:lnTo>
                    <a:pt x="578" y="1757"/>
                  </a:lnTo>
                  <a:lnTo>
                    <a:pt x="554" y="1725"/>
                  </a:lnTo>
                  <a:lnTo>
                    <a:pt x="530" y="1693"/>
                  </a:lnTo>
                  <a:lnTo>
                    <a:pt x="508" y="1658"/>
                  </a:lnTo>
                  <a:lnTo>
                    <a:pt x="488" y="1623"/>
                  </a:lnTo>
                  <a:lnTo>
                    <a:pt x="470" y="1588"/>
                  </a:lnTo>
                  <a:lnTo>
                    <a:pt x="453" y="1550"/>
                  </a:lnTo>
                  <a:lnTo>
                    <a:pt x="438" y="1512"/>
                  </a:lnTo>
                  <a:lnTo>
                    <a:pt x="424" y="1474"/>
                  </a:lnTo>
                  <a:lnTo>
                    <a:pt x="413" y="1433"/>
                  </a:lnTo>
                  <a:lnTo>
                    <a:pt x="404" y="1393"/>
                  </a:lnTo>
                  <a:lnTo>
                    <a:pt x="396" y="1352"/>
                  </a:lnTo>
                  <a:lnTo>
                    <a:pt x="391" y="1310"/>
                  </a:lnTo>
                  <a:lnTo>
                    <a:pt x="388" y="1268"/>
                  </a:lnTo>
                  <a:lnTo>
                    <a:pt x="387" y="1225"/>
                  </a:lnTo>
                  <a:lnTo>
                    <a:pt x="388" y="1181"/>
                  </a:lnTo>
                  <a:lnTo>
                    <a:pt x="391" y="1139"/>
                  </a:lnTo>
                  <a:lnTo>
                    <a:pt x="396" y="1096"/>
                  </a:lnTo>
                  <a:lnTo>
                    <a:pt x="404" y="1056"/>
                  </a:lnTo>
                  <a:lnTo>
                    <a:pt x="413" y="1015"/>
                  </a:lnTo>
                  <a:lnTo>
                    <a:pt x="424" y="975"/>
                  </a:lnTo>
                  <a:lnTo>
                    <a:pt x="438" y="936"/>
                  </a:lnTo>
                  <a:lnTo>
                    <a:pt x="453" y="899"/>
                  </a:lnTo>
                  <a:lnTo>
                    <a:pt x="470" y="861"/>
                  </a:lnTo>
                  <a:lnTo>
                    <a:pt x="488" y="825"/>
                  </a:lnTo>
                  <a:lnTo>
                    <a:pt x="508" y="790"/>
                  </a:lnTo>
                  <a:lnTo>
                    <a:pt x="530" y="757"/>
                  </a:lnTo>
                  <a:lnTo>
                    <a:pt x="554" y="723"/>
                  </a:lnTo>
                  <a:lnTo>
                    <a:pt x="578" y="692"/>
                  </a:lnTo>
                  <a:lnTo>
                    <a:pt x="605" y="662"/>
                  </a:lnTo>
                  <a:lnTo>
                    <a:pt x="632" y="632"/>
                  </a:lnTo>
                  <a:lnTo>
                    <a:pt x="661" y="604"/>
                  </a:lnTo>
                  <a:lnTo>
                    <a:pt x="692" y="578"/>
                  </a:lnTo>
                  <a:lnTo>
                    <a:pt x="723" y="554"/>
                  </a:lnTo>
                  <a:lnTo>
                    <a:pt x="756" y="530"/>
                  </a:lnTo>
                  <a:lnTo>
                    <a:pt x="791" y="508"/>
                  </a:lnTo>
                  <a:lnTo>
                    <a:pt x="825" y="488"/>
                  </a:lnTo>
                  <a:lnTo>
                    <a:pt x="861" y="469"/>
                  </a:lnTo>
                  <a:lnTo>
                    <a:pt x="899" y="453"/>
                  </a:lnTo>
                  <a:lnTo>
                    <a:pt x="937" y="438"/>
                  </a:lnTo>
                  <a:lnTo>
                    <a:pt x="975" y="425"/>
                  </a:lnTo>
                  <a:lnTo>
                    <a:pt x="1016" y="414"/>
                  </a:lnTo>
                  <a:lnTo>
                    <a:pt x="1056" y="403"/>
                  </a:lnTo>
                  <a:lnTo>
                    <a:pt x="1097" y="396"/>
                  </a:lnTo>
                  <a:lnTo>
                    <a:pt x="1139" y="391"/>
                  </a:lnTo>
                  <a:lnTo>
                    <a:pt x="1181" y="388"/>
                  </a:lnTo>
                  <a:lnTo>
                    <a:pt x="1224" y="387"/>
                  </a:lnTo>
                  <a:close/>
                </a:path>
              </a:pathLst>
            </a:custGeom>
            <a:noFill/>
            <a:ln>
              <a:solidFill>
                <a:srgbClr val="02B8C3"/>
              </a:solidFill>
            </a:ln>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12" name="Freeform 5"/>
            <p:cNvSpPr>
              <a:spLocks noChangeAspect="1" noEditPoints="1"/>
            </p:cNvSpPr>
            <p:nvPr/>
          </p:nvSpPr>
          <p:spPr bwMode="auto">
            <a:xfrm>
              <a:off x="4523232" y="2609588"/>
              <a:ext cx="648000" cy="648000"/>
            </a:xfrm>
            <a:custGeom>
              <a:avLst/>
              <a:gdLst>
                <a:gd name="T0" fmla="*/ 1530 w 2449"/>
                <a:gd name="T1" fmla="*/ 38 h 2449"/>
                <a:gd name="T2" fmla="*/ 1859 w 2449"/>
                <a:gd name="T3" fmla="*/ 178 h 2449"/>
                <a:gd name="T4" fmla="*/ 2130 w 2449"/>
                <a:gd name="T5" fmla="*/ 401 h 2449"/>
                <a:gd name="T6" fmla="*/ 2328 w 2449"/>
                <a:gd name="T7" fmla="*/ 694 h 2449"/>
                <a:gd name="T8" fmla="*/ 2435 w 2449"/>
                <a:gd name="T9" fmla="*/ 1038 h 2449"/>
                <a:gd name="T10" fmla="*/ 2435 w 2449"/>
                <a:gd name="T11" fmla="*/ 1411 h 2449"/>
                <a:gd name="T12" fmla="*/ 2328 w 2449"/>
                <a:gd name="T13" fmla="*/ 1755 h 2449"/>
                <a:gd name="T14" fmla="*/ 2130 w 2449"/>
                <a:gd name="T15" fmla="*/ 2048 h 2449"/>
                <a:gd name="T16" fmla="*/ 1859 w 2449"/>
                <a:gd name="T17" fmla="*/ 2272 h 2449"/>
                <a:gd name="T18" fmla="*/ 1530 w 2449"/>
                <a:gd name="T19" fmla="*/ 2410 h 2449"/>
                <a:gd name="T20" fmla="*/ 1161 w 2449"/>
                <a:gd name="T21" fmla="*/ 2447 h 2449"/>
                <a:gd name="T22" fmla="*/ 803 w 2449"/>
                <a:gd name="T23" fmla="*/ 2375 h 2449"/>
                <a:gd name="T24" fmla="*/ 492 w 2449"/>
                <a:gd name="T25" fmla="*/ 2205 h 2449"/>
                <a:gd name="T26" fmla="*/ 243 w 2449"/>
                <a:gd name="T27" fmla="*/ 1957 h 2449"/>
                <a:gd name="T28" fmla="*/ 74 w 2449"/>
                <a:gd name="T29" fmla="*/ 1645 h 2449"/>
                <a:gd name="T30" fmla="*/ 2 w 2449"/>
                <a:gd name="T31" fmla="*/ 1287 h 2449"/>
                <a:gd name="T32" fmla="*/ 38 w 2449"/>
                <a:gd name="T33" fmla="*/ 919 h 2449"/>
                <a:gd name="T34" fmla="*/ 177 w 2449"/>
                <a:gd name="T35" fmla="*/ 590 h 2449"/>
                <a:gd name="T36" fmla="*/ 401 w 2449"/>
                <a:gd name="T37" fmla="*/ 318 h 2449"/>
                <a:gd name="T38" fmla="*/ 694 w 2449"/>
                <a:gd name="T39" fmla="*/ 121 h 2449"/>
                <a:gd name="T40" fmla="*/ 1038 w 2449"/>
                <a:gd name="T41" fmla="*/ 14 h 2449"/>
                <a:gd name="T42" fmla="*/ 1673 w 2449"/>
                <a:gd name="T43" fmla="*/ 815 h 2449"/>
                <a:gd name="T44" fmla="*/ 1709 w 2449"/>
                <a:gd name="T45" fmla="*/ 850 h 2449"/>
                <a:gd name="T46" fmla="*/ 1696 w 2449"/>
                <a:gd name="T47" fmla="*/ 1482 h 2449"/>
                <a:gd name="T48" fmla="*/ 1347 w 2449"/>
                <a:gd name="T49" fmla="*/ 1584 h 2449"/>
                <a:gd name="T50" fmla="*/ 1450 w 2449"/>
                <a:gd name="T51" fmla="*/ 1596 h 2449"/>
                <a:gd name="T52" fmla="*/ 991 w 2449"/>
                <a:gd name="T53" fmla="*/ 1610 h 2449"/>
                <a:gd name="T54" fmla="*/ 1013 w 2449"/>
                <a:gd name="T55" fmla="*/ 1586 h 2449"/>
                <a:gd name="T56" fmla="*/ 774 w 2449"/>
                <a:gd name="T57" fmla="*/ 1495 h 2449"/>
                <a:gd name="T58" fmla="*/ 739 w 2449"/>
                <a:gd name="T59" fmla="*/ 1460 h 2449"/>
                <a:gd name="T60" fmla="*/ 752 w 2449"/>
                <a:gd name="T61" fmla="*/ 827 h 2449"/>
                <a:gd name="T62" fmla="*/ 1660 w 2449"/>
                <a:gd name="T63" fmla="*/ 872 h 2449"/>
                <a:gd name="T64" fmla="*/ 1310 w 2449"/>
                <a:gd name="T65" fmla="*/ 391 h 2449"/>
                <a:gd name="T66" fmla="*/ 1550 w 2449"/>
                <a:gd name="T67" fmla="*/ 453 h 2449"/>
                <a:gd name="T68" fmla="*/ 1757 w 2449"/>
                <a:gd name="T69" fmla="*/ 578 h 2449"/>
                <a:gd name="T70" fmla="*/ 1918 w 2449"/>
                <a:gd name="T71" fmla="*/ 757 h 2449"/>
                <a:gd name="T72" fmla="*/ 2024 w 2449"/>
                <a:gd name="T73" fmla="*/ 975 h 2449"/>
                <a:gd name="T74" fmla="*/ 2062 w 2449"/>
                <a:gd name="T75" fmla="*/ 1225 h 2449"/>
                <a:gd name="T76" fmla="*/ 2024 w 2449"/>
                <a:gd name="T77" fmla="*/ 1474 h 2449"/>
                <a:gd name="T78" fmla="*/ 1918 w 2449"/>
                <a:gd name="T79" fmla="*/ 1693 h 2449"/>
                <a:gd name="T80" fmla="*/ 1757 w 2449"/>
                <a:gd name="T81" fmla="*/ 1870 h 2449"/>
                <a:gd name="T82" fmla="*/ 1550 w 2449"/>
                <a:gd name="T83" fmla="*/ 1996 h 2449"/>
                <a:gd name="T84" fmla="*/ 1310 w 2449"/>
                <a:gd name="T85" fmla="*/ 2058 h 2449"/>
                <a:gd name="T86" fmla="*/ 1055 w 2449"/>
                <a:gd name="T87" fmla="*/ 2045 h 2449"/>
                <a:gd name="T88" fmla="*/ 825 w 2449"/>
                <a:gd name="T89" fmla="*/ 1961 h 2449"/>
                <a:gd name="T90" fmla="*/ 632 w 2449"/>
                <a:gd name="T91" fmla="*/ 1817 h 2449"/>
                <a:gd name="T92" fmla="*/ 488 w 2449"/>
                <a:gd name="T93" fmla="*/ 1623 h 2449"/>
                <a:gd name="T94" fmla="*/ 403 w 2449"/>
                <a:gd name="T95" fmla="*/ 1393 h 2449"/>
                <a:gd name="T96" fmla="*/ 391 w 2449"/>
                <a:gd name="T97" fmla="*/ 1139 h 2449"/>
                <a:gd name="T98" fmla="*/ 453 w 2449"/>
                <a:gd name="T99" fmla="*/ 899 h 2449"/>
                <a:gd name="T100" fmla="*/ 578 w 2449"/>
                <a:gd name="T101" fmla="*/ 692 h 2449"/>
                <a:gd name="T102" fmla="*/ 756 w 2449"/>
                <a:gd name="T103" fmla="*/ 530 h 2449"/>
                <a:gd name="T104" fmla="*/ 975 w 2449"/>
                <a:gd name="T105" fmla="*/ 425 h 2449"/>
                <a:gd name="T106" fmla="*/ 1224 w 2449"/>
                <a:gd name="T107" fmla="*/ 387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49" h="2449">
                  <a:moveTo>
                    <a:pt x="1224" y="0"/>
                  </a:moveTo>
                  <a:lnTo>
                    <a:pt x="1287" y="2"/>
                  </a:lnTo>
                  <a:lnTo>
                    <a:pt x="1349" y="6"/>
                  </a:lnTo>
                  <a:lnTo>
                    <a:pt x="1411" y="14"/>
                  </a:lnTo>
                  <a:lnTo>
                    <a:pt x="1471" y="25"/>
                  </a:lnTo>
                  <a:lnTo>
                    <a:pt x="1530" y="38"/>
                  </a:lnTo>
                  <a:lnTo>
                    <a:pt x="1589" y="55"/>
                  </a:lnTo>
                  <a:lnTo>
                    <a:pt x="1645" y="75"/>
                  </a:lnTo>
                  <a:lnTo>
                    <a:pt x="1701" y="96"/>
                  </a:lnTo>
                  <a:lnTo>
                    <a:pt x="1755" y="121"/>
                  </a:lnTo>
                  <a:lnTo>
                    <a:pt x="1807" y="148"/>
                  </a:lnTo>
                  <a:lnTo>
                    <a:pt x="1859" y="178"/>
                  </a:lnTo>
                  <a:lnTo>
                    <a:pt x="1908" y="209"/>
                  </a:lnTo>
                  <a:lnTo>
                    <a:pt x="1957" y="243"/>
                  </a:lnTo>
                  <a:lnTo>
                    <a:pt x="2003" y="279"/>
                  </a:lnTo>
                  <a:lnTo>
                    <a:pt x="2048" y="318"/>
                  </a:lnTo>
                  <a:lnTo>
                    <a:pt x="2090" y="359"/>
                  </a:lnTo>
                  <a:lnTo>
                    <a:pt x="2130" y="401"/>
                  </a:lnTo>
                  <a:lnTo>
                    <a:pt x="2169" y="446"/>
                  </a:lnTo>
                  <a:lnTo>
                    <a:pt x="2205" y="492"/>
                  </a:lnTo>
                  <a:lnTo>
                    <a:pt x="2239" y="540"/>
                  </a:lnTo>
                  <a:lnTo>
                    <a:pt x="2271" y="590"/>
                  </a:lnTo>
                  <a:lnTo>
                    <a:pt x="2301" y="641"/>
                  </a:lnTo>
                  <a:lnTo>
                    <a:pt x="2328" y="694"/>
                  </a:lnTo>
                  <a:lnTo>
                    <a:pt x="2352" y="747"/>
                  </a:lnTo>
                  <a:lnTo>
                    <a:pt x="2374" y="804"/>
                  </a:lnTo>
                  <a:lnTo>
                    <a:pt x="2394" y="860"/>
                  </a:lnTo>
                  <a:lnTo>
                    <a:pt x="2410" y="919"/>
                  </a:lnTo>
                  <a:lnTo>
                    <a:pt x="2424" y="977"/>
                  </a:lnTo>
                  <a:lnTo>
                    <a:pt x="2435" y="1038"/>
                  </a:lnTo>
                  <a:lnTo>
                    <a:pt x="2442" y="1100"/>
                  </a:lnTo>
                  <a:lnTo>
                    <a:pt x="2447" y="1161"/>
                  </a:lnTo>
                  <a:lnTo>
                    <a:pt x="2449" y="1225"/>
                  </a:lnTo>
                  <a:lnTo>
                    <a:pt x="2447" y="1287"/>
                  </a:lnTo>
                  <a:lnTo>
                    <a:pt x="2442" y="1350"/>
                  </a:lnTo>
                  <a:lnTo>
                    <a:pt x="2435" y="1411"/>
                  </a:lnTo>
                  <a:lnTo>
                    <a:pt x="2424" y="1471"/>
                  </a:lnTo>
                  <a:lnTo>
                    <a:pt x="2410" y="1530"/>
                  </a:lnTo>
                  <a:lnTo>
                    <a:pt x="2394" y="1589"/>
                  </a:lnTo>
                  <a:lnTo>
                    <a:pt x="2374" y="1645"/>
                  </a:lnTo>
                  <a:lnTo>
                    <a:pt x="2352" y="1701"/>
                  </a:lnTo>
                  <a:lnTo>
                    <a:pt x="2328" y="1755"/>
                  </a:lnTo>
                  <a:lnTo>
                    <a:pt x="2301" y="1808"/>
                  </a:lnTo>
                  <a:lnTo>
                    <a:pt x="2271" y="1859"/>
                  </a:lnTo>
                  <a:lnTo>
                    <a:pt x="2239" y="1908"/>
                  </a:lnTo>
                  <a:lnTo>
                    <a:pt x="2205" y="1957"/>
                  </a:lnTo>
                  <a:lnTo>
                    <a:pt x="2169" y="2003"/>
                  </a:lnTo>
                  <a:lnTo>
                    <a:pt x="2130" y="2048"/>
                  </a:lnTo>
                  <a:lnTo>
                    <a:pt x="2090" y="2090"/>
                  </a:lnTo>
                  <a:lnTo>
                    <a:pt x="2048" y="2130"/>
                  </a:lnTo>
                  <a:lnTo>
                    <a:pt x="2003" y="2169"/>
                  </a:lnTo>
                  <a:lnTo>
                    <a:pt x="1957" y="2205"/>
                  </a:lnTo>
                  <a:lnTo>
                    <a:pt x="1908" y="2239"/>
                  </a:lnTo>
                  <a:lnTo>
                    <a:pt x="1859" y="2272"/>
                  </a:lnTo>
                  <a:lnTo>
                    <a:pt x="1807" y="2301"/>
                  </a:lnTo>
                  <a:lnTo>
                    <a:pt x="1755" y="2328"/>
                  </a:lnTo>
                  <a:lnTo>
                    <a:pt x="1701" y="2352"/>
                  </a:lnTo>
                  <a:lnTo>
                    <a:pt x="1645" y="2375"/>
                  </a:lnTo>
                  <a:lnTo>
                    <a:pt x="1589" y="2394"/>
                  </a:lnTo>
                  <a:lnTo>
                    <a:pt x="1530" y="2410"/>
                  </a:lnTo>
                  <a:lnTo>
                    <a:pt x="1471" y="2424"/>
                  </a:lnTo>
                  <a:lnTo>
                    <a:pt x="1411" y="2435"/>
                  </a:lnTo>
                  <a:lnTo>
                    <a:pt x="1349" y="2442"/>
                  </a:lnTo>
                  <a:lnTo>
                    <a:pt x="1287" y="2447"/>
                  </a:lnTo>
                  <a:lnTo>
                    <a:pt x="1224" y="2449"/>
                  </a:lnTo>
                  <a:lnTo>
                    <a:pt x="1161" y="2447"/>
                  </a:lnTo>
                  <a:lnTo>
                    <a:pt x="1099" y="2442"/>
                  </a:lnTo>
                  <a:lnTo>
                    <a:pt x="1038" y="2435"/>
                  </a:lnTo>
                  <a:lnTo>
                    <a:pt x="977" y="2424"/>
                  </a:lnTo>
                  <a:lnTo>
                    <a:pt x="918" y="2410"/>
                  </a:lnTo>
                  <a:lnTo>
                    <a:pt x="860" y="2394"/>
                  </a:lnTo>
                  <a:lnTo>
                    <a:pt x="803" y="2375"/>
                  </a:lnTo>
                  <a:lnTo>
                    <a:pt x="747" y="2352"/>
                  </a:lnTo>
                  <a:lnTo>
                    <a:pt x="694" y="2328"/>
                  </a:lnTo>
                  <a:lnTo>
                    <a:pt x="640" y="2301"/>
                  </a:lnTo>
                  <a:lnTo>
                    <a:pt x="589" y="2272"/>
                  </a:lnTo>
                  <a:lnTo>
                    <a:pt x="539" y="2239"/>
                  </a:lnTo>
                  <a:lnTo>
                    <a:pt x="492" y="2205"/>
                  </a:lnTo>
                  <a:lnTo>
                    <a:pt x="446" y="2169"/>
                  </a:lnTo>
                  <a:lnTo>
                    <a:pt x="401" y="2130"/>
                  </a:lnTo>
                  <a:lnTo>
                    <a:pt x="359" y="2090"/>
                  </a:lnTo>
                  <a:lnTo>
                    <a:pt x="318" y="2048"/>
                  </a:lnTo>
                  <a:lnTo>
                    <a:pt x="279" y="2003"/>
                  </a:lnTo>
                  <a:lnTo>
                    <a:pt x="243" y="1957"/>
                  </a:lnTo>
                  <a:lnTo>
                    <a:pt x="209" y="1908"/>
                  </a:lnTo>
                  <a:lnTo>
                    <a:pt x="177" y="1859"/>
                  </a:lnTo>
                  <a:lnTo>
                    <a:pt x="147" y="1808"/>
                  </a:lnTo>
                  <a:lnTo>
                    <a:pt x="121" y="1755"/>
                  </a:lnTo>
                  <a:lnTo>
                    <a:pt x="96" y="1701"/>
                  </a:lnTo>
                  <a:lnTo>
                    <a:pt x="74" y="1645"/>
                  </a:lnTo>
                  <a:lnTo>
                    <a:pt x="55" y="1589"/>
                  </a:lnTo>
                  <a:lnTo>
                    <a:pt x="38" y="1530"/>
                  </a:lnTo>
                  <a:lnTo>
                    <a:pt x="25" y="1471"/>
                  </a:lnTo>
                  <a:lnTo>
                    <a:pt x="14" y="1411"/>
                  </a:lnTo>
                  <a:lnTo>
                    <a:pt x="6" y="1350"/>
                  </a:lnTo>
                  <a:lnTo>
                    <a:pt x="2" y="1287"/>
                  </a:lnTo>
                  <a:lnTo>
                    <a:pt x="0" y="1225"/>
                  </a:lnTo>
                  <a:lnTo>
                    <a:pt x="2" y="1161"/>
                  </a:lnTo>
                  <a:lnTo>
                    <a:pt x="6" y="1100"/>
                  </a:lnTo>
                  <a:lnTo>
                    <a:pt x="14" y="1038"/>
                  </a:lnTo>
                  <a:lnTo>
                    <a:pt x="25" y="977"/>
                  </a:lnTo>
                  <a:lnTo>
                    <a:pt x="38" y="919"/>
                  </a:lnTo>
                  <a:lnTo>
                    <a:pt x="55" y="860"/>
                  </a:lnTo>
                  <a:lnTo>
                    <a:pt x="74" y="804"/>
                  </a:lnTo>
                  <a:lnTo>
                    <a:pt x="96" y="747"/>
                  </a:lnTo>
                  <a:lnTo>
                    <a:pt x="121" y="694"/>
                  </a:lnTo>
                  <a:lnTo>
                    <a:pt x="147" y="641"/>
                  </a:lnTo>
                  <a:lnTo>
                    <a:pt x="177" y="590"/>
                  </a:lnTo>
                  <a:lnTo>
                    <a:pt x="209" y="540"/>
                  </a:lnTo>
                  <a:lnTo>
                    <a:pt x="243" y="492"/>
                  </a:lnTo>
                  <a:lnTo>
                    <a:pt x="279" y="446"/>
                  </a:lnTo>
                  <a:lnTo>
                    <a:pt x="318" y="401"/>
                  </a:lnTo>
                  <a:lnTo>
                    <a:pt x="359" y="359"/>
                  </a:lnTo>
                  <a:lnTo>
                    <a:pt x="401" y="318"/>
                  </a:lnTo>
                  <a:lnTo>
                    <a:pt x="446" y="279"/>
                  </a:lnTo>
                  <a:lnTo>
                    <a:pt x="492" y="243"/>
                  </a:lnTo>
                  <a:lnTo>
                    <a:pt x="539" y="209"/>
                  </a:lnTo>
                  <a:lnTo>
                    <a:pt x="589" y="178"/>
                  </a:lnTo>
                  <a:lnTo>
                    <a:pt x="640" y="148"/>
                  </a:lnTo>
                  <a:lnTo>
                    <a:pt x="694" y="121"/>
                  </a:lnTo>
                  <a:lnTo>
                    <a:pt x="747" y="96"/>
                  </a:lnTo>
                  <a:lnTo>
                    <a:pt x="803" y="75"/>
                  </a:lnTo>
                  <a:lnTo>
                    <a:pt x="860" y="55"/>
                  </a:lnTo>
                  <a:lnTo>
                    <a:pt x="918" y="38"/>
                  </a:lnTo>
                  <a:lnTo>
                    <a:pt x="977" y="25"/>
                  </a:lnTo>
                  <a:lnTo>
                    <a:pt x="1038" y="14"/>
                  </a:lnTo>
                  <a:lnTo>
                    <a:pt x="1099" y="6"/>
                  </a:lnTo>
                  <a:lnTo>
                    <a:pt x="1161" y="2"/>
                  </a:lnTo>
                  <a:lnTo>
                    <a:pt x="1224" y="0"/>
                  </a:lnTo>
                  <a:close/>
                  <a:moveTo>
                    <a:pt x="784" y="814"/>
                  </a:moveTo>
                  <a:lnTo>
                    <a:pt x="1664" y="814"/>
                  </a:lnTo>
                  <a:lnTo>
                    <a:pt x="1673" y="815"/>
                  </a:lnTo>
                  <a:lnTo>
                    <a:pt x="1682" y="817"/>
                  </a:lnTo>
                  <a:lnTo>
                    <a:pt x="1689" y="821"/>
                  </a:lnTo>
                  <a:lnTo>
                    <a:pt x="1696" y="827"/>
                  </a:lnTo>
                  <a:lnTo>
                    <a:pt x="1703" y="834"/>
                  </a:lnTo>
                  <a:lnTo>
                    <a:pt x="1707" y="841"/>
                  </a:lnTo>
                  <a:lnTo>
                    <a:pt x="1709" y="850"/>
                  </a:lnTo>
                  <a:lnTo>
                    <a:pt x="1710" y="859"/>
                  </a:lnTo>
                  <a:lnTo>
                    <a:pt x="1710" y="1451"/>
                  </a:lnTo>
                  <a:lnTo>
                    <a:pt x="1709" y="1460"/>
                  </a:lnTo>
                  <a:lnTo>
                    <a:pt x="1707" y="1468"/>
                  </a:lnTo>
                  <a:lnTo>
                    <a:pt x="1703" y="1476"/>
                  </a:lnTo>
                  <a:lnTo>
                    <a:pt x="1696" y="1482"/>
                  </a:lnTo>
                  <a:lnTo>
                    <a:pt x="1689" y="1488"/>
                  </a:lnTo>
                  <a:lnTo>
                    <a:pt x="1682" y="1492"/>
                  </a:lnTo>
                  <a:lnTo>
                    <a:pt x="1673" y="1495"/>
                  </a:lnTo>
                  <a:lnTo>
                    <a:pt x="1664" y="1496"/>
                  </a:lnTo>
                  <a:lnTo>
                    <a:pt x="1347" y="1496"/>
                  </a:lnTo>
                  <a:lnTo>
                    <a:pt x="1347" y="1584"/>
                  </a:lnTo>
                  <a:lnTo>
                    <a:pt x="1422" y="1584"/>
                  </a:lnTo>
                  <a:lnTo>
                    <a:pt x="1429" y="1585"/>
                  </a:lnTo>
                  <a:lnTo>
                    <a:pt x="1435" y="1586"/>
                  </a:lnTo>
                  <a:lnTo>
                    <a:pt x="1441" y="1589"/>
                  </a:lnTo>
                  <a:lnTo>
                    <a:pt x="1446" y="1592"/>
                  </a:lnTo>
                  <a:lnTo>
                    <a:pt x="1450" y="1596"/>
                  </a:lnTo>
                  <a:lnTo>
                    <a:pt x="1454" y="1600"/>
                  </a:lnTo>
                  <a:lnTo>
                    <a:pt x="1456" y="1605"/>
                  </a:lnTo>
                  <a:lnTo>
                    <a:pt x="1456" y="1610"/>
                  </a:lnTo>
                  <a:lnTo>
                    <a:pt x="1456" y="1635"/>
                  </a:lnTo>
                  <a:lnTo>
                    <a:pt x="991" y="1635"/>
                  </a:lnTo>
                  <a:lnTo>
                    <a:pt x="991" y="1610"/>
                  </a:lnTo>
                  <a:lnTo>
                    <a:pt x="992" y="1605"/>
                  </a:lnTo>
                  <a:lnTo>
                    <a:pt x="994" y="1600"/>
                  </a:lnTo>
                  <a:lnTo>
                    <a:pt x="997" y="1596"/>
                  </a:lnTo>
                  <a:lnTo>
                    <a:pt x="1001" y="1592"/>
                  </a:lnTo>
                  <a:lnTo>
                    <a:pt x="1008" y="1589"/>
                  </a:lnTo>
                  <a:lnTo>
                    <a:pt x="1013" y="1586"/>
                  </a:lnTo>
                  <a:lnTo>
                    <a:pt x="1020" y="1585"/>
                  </a:lnTo>
                  <a:lnTo>
                    <a:pt x="1027" y="1584"/>
                  </a:lnTo>
                  <a:lnTo>
                    <a:pt x="1101" y="1584"/>
                  </a:lnTo>
                  <a:lnTo>
                    <a:pt x="1101" y="1496"/>
                  </a:lnTo>
                  <a:lnTo>
                    <a:pt x="784" y="1496"/>
                  </a:lnTo>
                  <a:lnTo>
                    <a:pt x="774" y="1495"/>
                  </a:lnTo>
                  <a:lnTo>
                    <a:pt x="766" y="1492"/>
                  </a:lnTo>
                  <a:lnTo>
                    <a:pt x="758" y="1488"/>
                  </a:lnTo>
                  <a:lnTo>
                    <a:pt x="752" y="1482"/>
                  </a:lnTo>
                  <a:lnTo>
                    <a:pt x="746" y="1476"/>
                  </a:lnTo>
                  <a:lnTo>
                    <a:pt x="742" y="1468"/>
                  </a:lnTo>
                  <a:lnTo>
                    <a:pt x="739" y="1460"/>
                  </a:lnTo>
                  <a:lnTo>
                    <a:pt x="738" y="1451"/>
                  </a:lnTo>
                  <a:lnTo>
                    <a:pt x="738" y="859"/>
                  </a:lnTo>
                  <a:lnTo>
                    <a:pt x="739" y="850"/>
                  </a:lnTo>
                  <a:lnTo>
                    <a:pt x="742" y="841"/>
                  </a:lnTo>
                  <a:lnTo>
                    <a:pt x="746" y="834"/>
                  </a:lnTo>
                  <a:lnTo>
                    <a:pt x="752" y="827"/>
                  </a:lnTo>
                  <a:lnTo>
                    <a:pt x="758" y="821"/>
                  </a:lnTo>
                  <a:lnTo>
                    <a:pt x="766" y="817"/>
                  </a:lnTo>
                  <a:lnTo>
                    <a:pt x="774" y="815"/>
                  </a:lnTo>
                  <a:lnTo>
                    <a:pt x="784" y="814"/>
                  </a:lnTo>
                  <a:close/>
                  <a:moveTo>
                    <a:pt x="788" y="872"/>
                  </a:moveTo>
                  <a:lnTo>
                    <a:pt x="1660" y="872"/>
                  </a:lnTo>
                  <a:lnTo>
                    <a:pt x="1660" y="1437"/>
                  </a:lnTo>
                  <a:lnTo>
                    <a:pt x="788" y="1437"/>
                  </a:lnTo>
                  <a:lnTo>
                    <a:pt x="788" y="872"/>
                  </a:lnTo>
                  <a:close/>
                  <a:moveTo>
                    <a:pt x="1224" y="387"/>
                  </a:moveTo>
                  <a:lnTo>
                    <a:pt x="1267" y="388"/>
                  </a:lnTo>
                  <a:lnTo>
                    <a:pt x="1310" y="391"/>
                  </a:lnTo>
                  <a:lnTo>
                    <a:pt x="1351" y="396"/>
                  </a:lnTo>
                  <a:lnTo>
                    <a:pt x="1393" y="403"/>
                  </a:lnTo>
                  <a:lnTo>
                    <a:pt x="1433" y="414"/>
                  </a:lnTo>
                  <a:lnTo>
                    <a:pt x="1474" y="425"/>
                  </a:lnTo>
                  <a:lnTo>
                    <a:pt x="1512" y="438"/>
                  </a:lnTo>
                  <a:lnTo>
                    <a:pt x="1550" y="453"/>
                  </a:lnTo>
                  <a:lnTo>
                    <a:pt x="1588" y="469"/>
                  </a:lnTo>
                  <a:lnTo>
                    <a:pt x="1624" y="488"/>
                  </a:lnTo>
                  <a:lnTo>
                    <a:pt x="1658" y="508"/>
                  </a:lnTo>
                  <a:lnTo>
                    <a:pt x="1692" y="530"/>
                  </a:lnTo>
                  <a:lnTo>
                    <a:pt x="1726" y="554"/>
                  </a:lnTo>
                  <a:lnTo>
                    <a:pt x="1757" y="578"/>
                  </a:lnTo>
                  <a:lnTo>
                    <a:pt x="1787" y="604"/>
                  </a:lnTo>
                  <a:lnTo>
                    <a:pt x="1817" y="632"/>
                  </a:lnTo>
                  <a:lnTo>
                    <a:pt x="1844" y="662"/>
                  </a:lnTo>
                  <a:lnTo>
                    <a:pt x="1870" y="692"/>
                  </a:lnTo>
                  <a:lnTo>
                    <a:pt x="1895" y="723"/>
                  </a:lnTo>
                  <a:lnTo>
                    <a:pt x="1918" y="757"/>
                  </a:lnTo>
                  <a:lnTo>
                    <a:pt x="1941" y="790"/>
                  </a:lnTo>
                  <a:lnTo>
                    <a:pt x="1961" y="825"/>
                  </a:lnTo>
                  <a:lnTo>
                    <a:pt x="1979" y="861"/>
                  </a:lnTo>
                  <a:lnTo>
                    <a:pt x="1996" y="899"/>
                  </a:lnTo>
                  <a:lnTo>
                    <a:pt x="2011" y="936"/>
                  </a:lnTo>
                  <a:lnTo>
                    <a:pt x="2024" y="975"/>
                  </a:lnTo>
                  <a:lnTo>
                    <a:pt x="2035" y="1015"/>
                  </a:lnTo>
                  <a:lnTo>
                    <a:pt x="2044" y="1056"/>
                  </a:lnTo>
                  <a:lnTo>
                    <a:pt x="2053" y="1096"/>
                  </a:lnTo>
                  <a:lnTo>
                    <a:pt x="2058" y="1139"/>
                  </a:lnTo>
                  <a:lnTo>
                    <a:pt x="2061" y="1181"/>
                  </a:lnTo>
                  <a:lnTo>
                    <a:pt x="2062" y="1225"/>
                  </a:lnTo>
                  <a:lnTo>
                    <a:pt x="2061" y="1268"/>
                  </a:lnTo>
                  <a:lnTo>
                    <a:pt x="2058" y="1310"/>
                  </a:lnTo>
                  <a:lnTo>
                    <a:pt x="2053" y="1352"/>
                  </a:lnTo>
                  <a:lnTo>
                    <a:pt x="2044" y="1393"/>
                  </a:lnTo>
                  <a:lnTo>
                    <a:pt x="2035" y="1433"/>
                  </a:lnTo>
                  <a:lnTo>
                    <a:pt x="2024" y="1474"/>
                  </a:lnTo>
                  <a:lnTo>
                    <a:pt x="2011" y="1512"/>
                  </a:lnTo>
                  <a:lnTo>
                    <a:pt x="1996" y="1550"/>
                  </a:lnTo>
                  <a:lnTo>
                    <a:pt x="1979" y="1588"/>
                  </a:lnTo>
                  <a:lnTo>
                    <a:pt x="1961" y="1623"/>
                  </a:lnTo>
                  <a:lnTo>
                    <a:pt x="1941" y="1658"/>
                  </a:lnTo>
                  <a:lnTo>
                    <a:pt x="1918" y="1693"/>
                  </a:lnTo>
                  <a:lnTo>
                    <a:pt x="1895" y="1725"/>
                  </a:lnTo>
                  <a:lnTo>
                    <a:pt x="1870" y="1757"/>
                  </a:lnTo>
                  <a:lnTo>
                    <a:pt x="1844" y="1787"/>
                  </a:lnTo>
                  <a:lnTo>
                    <a:pt x="1817" y="1817"/>
                  </a:lnTo>
                  <a:lnTo>
                    <a:pt x="1787" y="1844"/>
                  </a:lnTo>
                  <a:lnTo>
                    <a:pt x="1757" y="1870"/>
                  </a:lnTo>
                  <a:lnTo>
                    <a:pt x="1726" y="1895"/>
                  </a:lnTo>
                  <a:lnTo>
                    <a:pt x="1692" y="1919"/>
                  </a:lnTo>
                  <a:lnTo>
                    <a:pt x="1658" y="1941"/>
                  </a:lnTo>
                  <a:lnTo>
                    <a:pt x="1624" y="1961"/>
                  </a:lnTo>
                  <a:lnTo>
                    <a:pt x="1588" y="1979"/>
                  </a:lnTo>
                  <a:lnTo>
                    <a:pt x="1550" y="1996"/>
                  </a:lnTo>
                  <a:lnTo>
                    <a:pt x="1512" y="2011"/>
                  </a:lnTo>
                  <a:lnTo>
                    <a:pt x="1474" y="2024"/>
                  </a:lnTo>
                  <a:lnTo>
                    <a:pt x="1433" y="2036"/>
                  </a:lnTo>
                  <a:lnTo>
                    <a:pt x="1393" y="2045"/>
                  </a:lnTo>
                  <a:lnTo>
                    <a:pt x="1351" y="2053"/>
                  </a:lnTo>
                  <a:lnTo>
                    <a:pt x="1310" y="2058"/>
                  </a:lnTo>
                  <a:lnTo>
                    <a:pt x="1267" y="2061"/>
                  </a:lnTo>
                  <a:lnTo>
                    <a:pt x="1224" y="2062"/>
                  </a:lnTo>
                  <a:lnTo>
                    <a:pt x="1181" y="2061"/>
                  </a:lnTo>
                  <a:lnTo>
                    <a:pt x="1139" y="2058"/>
                  </a:lnTo>
                  <a:lnTo>
                    <a:pt x="1096" y="2053"/>
                  </a:lnTo>
                  <a:lnTo>
                    <a:pt x="1055" y="2045"/>
                  </a:lnTo>
                  <a:lnTo>
                    <a:pt x="1015" y="2036"/>
                  </a:lnTo>
                  <a:lnTo>
                    <a:pt x="975" y="2024"/>
                  </a:lnTo>
                  <a:lnTo>
                    <a:pt x="936" y="2011"/>
                  </a:lnTo>
                  <a:lnTo>
                    <a:pt x="899" y="1996"/>
                  </a:lnTo>
                  <a:lnTo>
                    <a:pt x="861" y="1979"/>
                  </a:lnTo>
                  <a:lnTo>
                    <a:pt x="825" y="1961"/>
                  </a:lnTo>
                  <a:lnTo>
                    <a:pt x="790" y="1941"/>
                  </a:lnTo>
                  <a:lnTo>
                    <a:pt x="756" y="1919"/>
                  </a:lnTo>
                  <a:lnTo>
                    <a:pt x="723" y="1895"/>
                  </a:lnTo>
                  <a:lnTo>
                    <a:pt x="692" y="1870"/>
                  </a:lnTo>
                  <a:lnTo>
                    <a:pt x="662" y="1844"/>
                  </a:lnTo>
                  <a:lnTo>
                    <a:pt x="632" y="1817"/>
                  </a:lnTo>
                  <a:lnTo>
                    <a:pt x="604" y="1787"/>
                  </a:lnTo>
                  <a:lnTo>
                    <a:pt x="578" y="1757"/>
                  </a:lnTo>
                  <a:lnTo>
                    <a:pt x="553" y="1725"/>
                  </a:lnTo>
                  <a:lnTo>
                    <a:pt x="529" y="1693"/>
                  </a:lnTo>
                  <a:lnTo>
                    <a:pt x="508" y="1658"/>
                  </a:lnTo>
                  <a:lnTo>
                    <a:pt x="488" y="1623"/>
                  </a:lnTo>
                  <a:lnTo>
                    <a:pt x="469" y="1588"/>
                  </a:lnTo>
                  <a:lnTo>
                    <a:pt x="453" y="1550"/>
                  </a:lnTo>
                  <a:lnTo>
                    <a:pt x="438" y="1512"/>
                  </a:lnTo>
                  <a:lnTo>
                    <a:pt x="424" y="1474"/>
                  </a:lnTo>
                  <a:lnTo>
                    <a:pt x="413" y="1433"/>
                  </a:lnTo>
                  <a:lnTo>
                    <a:pt x="403" y="1393"/>
                  </a:lnTo>
                  <a:lnTo>
                    <a:pt x="396" y="1352"/>
                  </a:lnTo>
                  <a:lnTo>
                    <a:pt x="391" y="1310"/>
                  </a:lnTo>
                  <a:lnTo>
                    <a:pt x="388" y="1268"/>
                  </a:lnTo>
                  <a:lnTo>
                    <a:pt x="386" y="1225"/>
                  </a:lnTo>
                  <a:lnTo>
                    <a:pt x="388" y="1181"/>
                  </a:lnTo>
                  <a:lnTo>
                    <a:pt x="391" y="1139"/>
                  </a:lnTo>
                  <a:lnTo>
                    <a:pt x="396" y="1096"/>
                  </a:lnTo>
                  <a:lnTo>
                    <a:pt x="403" y="1056"/>
                  </a:lnTo>
                  <a:lnTo>
                    <a:pt x="413" y="1015"/>
                  </a:lnTo>
                  <a:lnTo>
                    <a:pt x="424" y="975"/>
                  </a:lnTo>
                  <a:lnTo>
                    <a:pt x="438" y="936"/>
                  </a:lnTo>
                  <a:lnTo>
                    <a:pt x="453" y="899"/>
                  </a:lnTo>
                  <a:lnTo>
                    <a:pt x="469" y="861"/>
                  </a:lnTo>
                  <a:lnTo>
                    <a:pt x="488" y="825"/>
                  </a:lnTo>
                  <a:lnTo>
                    <a:pt x="508" y="790"/>
                  </a:lnTo>
                  <a:lnTo>
                    <a:pt x="529" y="757"/>
                  </a:lnTo>
                  <a:lnTo>
                    <a:pt x="553" y="723"/>
                  </a:lnTo>
                  <a:lnTo>
                    <a:pt x="578" y="692"/>
                  </a:lnTo>
                  <a:lnTo>
                    <a:pt x="604" y="662"/>
                  </a:lnTo>
                  <a:lnTo>
                    <a:pt x="632" y="632"/>
                  </a:lnTo>
                  <a:lnTo>
                    <a:pt x="662" y="604"/>
                  </a:lnTo>
                  <a:lnTo>
                    <a:pt x="692" y="578"/>
                  </a:lnTo>
                  <a:lnTo>
                    <a:pt x="723" y="554"/>
                  </a:lnTo>
                  <a:lnTo>
                    <a:pt x="756" y="530"/>
                  </a:lnTo>
                  <a:lnTo>
                    <a:pt x="790" y="508"/>
                  </a:lnTo>
                  <a:lnTo>
                    <a:pt x="825" y="488"/>
                  </a:lnTo>
                  <a:lnTo>
                    <a:pt x="861" y="469"/>
                  </a:lnTo>
                  <a:lnTo>
                    <a:pt x="899" y="453"/>
                  </a:lnTo>
                  <a:lnTo>
                    <a:pt x="936" y="438"/>
                  </a:lnTo>
                  <a:lnTo>
                    <a:pt x="975" y="425"/>
                  </a:lnTo>
                  <a:lnTo>
                    <a:pt x="1015" y="414"/>
                  </a:lnTo>
                  <a:lnTo>
                    <a:pt x="1055" y="403"/>
                  </a:lnTo>
                  <a:lnTo>
                    <a:pt x="1096" y="396"/>
                  </a:lnTo>
                  <a:lnTo>
                    <a:pt x="1139" y="391"/>
                  </a:lnTo>
                  <a:lnTo>
                    <a:pt x="1181" y="388"/>
                  </a:lnTo>
                  <a:lnTo>
                    <a:pt x="1224" y="387"/>
                  </a:lnTo>
                  <a:close/>
                </a:path>
              </a:pathLst>
            </a:custGeom>
            <a:noFill/>
            <a:ln>
              <a:solidFill>
                <a:schemeClr val="accent1">
                  <a:lumMod val="75000"/>
                </a:schemeClr>
              </a:solidFill>
            </a:ln>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13" name="Freeform 10"/>
            <p:cNvSpPr>
              <a:spLocks noChangeAspect="1" noEditPoints="1"/>
            </p:cNvSpPr>
            <p:nvPr/>
          </p:nvSpPr>
          <p:spPr bwMode="auto">
            <a:xfrm>
              <a:off x="6683472" y="2609588"/>
              <a:ext cx="648000" cy="648000"/>
            </a:xfrm>
            <a:custGeom>
              <a:avLst/>
              <a:gdLst>
                <a:gd name="T0" fmla="*/ 1588 w 2449"/>
                <a:gd name="T1" fmla="*/ 55 h 2449"/>
                <a:gd name="T2" fmla="*/ 1957 w 2449"/>
                <a:gd name="T3" fmla="*/ 244 h 2449"/>
                <a:gd name="T4" fmla="*/ 2240 w 2449"/>
                <a:gd name="T5" fmla="*/ 541 h 2449"/>
                <a:gd name="T6" fmla="*/ 2410 w 2449"/>
                <a:gd name="T7" fmla="*/ 919 h 2449"/>
                <a:gd name="T8" fmla="*/ 2443 w 2449"/>
                <a:gd name="T9" fmla="*/ 1349 h 2449"/>
                <a:gd name="T10" fmla="*/ 2328 w 2449"/>
                <a:gd name="T11" fmla="*/ 1755 h 2449"/>
                <a:gd name="T12" fmla="*/ 2090 w 2449"/>
                <a:gd name="T13" fmla="*/ 2090 h 2449"/>
                <a:gd name="T14" fmla="*/ 1755 w 2449"/>
                <a:gd name="T15" fmla="*/ 2328 h 2449"/>
                <a:gd name="T16" fmla="*/ 1349 w 2449"/>
                <a:gd name="T17" fmla="*/ 2443 h 2449"/>
                <a:gd name="T18" fmla="*/ 919 w 2449"/>
                <a:gd name="T19" fmla="*/ 2411 h 2449"/>
                <a:gd name="T20" fmla="*/ 540 w 2449"/>
                <a:gd name="T21" fmla="*/ 2240 h 2449"/>
                <a:gd name="T22" fmla="*/ 243 w 2449"/>
                <a:gd name="T23" fmla="*/ 1957 h 2449"/>
                <a:gd name="T24" fmla="*/ 55 w 2449"/>
                <a:gd name="T25" fmla="*/ 1589 h 2449"/>
                <a:gd name="T26" fmla="*/ 2 w 2449"/>
                <a:gd name="T27" fmla="*/ 1162 h 2449"/>
                <a:gd name="T28" fmla="*/ 96 w 2449"/>
                <a:gd name="T29" fmla="*/ 748 h 2449"/>
                <a:gd name="T30" fmla="*/ 318 w 2449"/>
                <a:gd name="T31" fmla="*/ 401 h 2449"/>
                <a:gd name="T32" fmla="*/ 641 w 2449"/>
                <a:gd name="T33" fmla="*/ 148 h 2449"/>
                <a:gd name="T34" fmla="*/ 1038 w 2449"/>
                <a:gd name="T35" fmla="*/ 14 h 2449"/>
                <a:gd name="T36" fmla="*/ 1501 w 2449"/>
                <a:gd name="T37" fmla="*/ 759 h 2449"/>
                <a:gd name="T38" fmla="*/ 1521 w 2449"/>
                <a:gd name="T39" fmla="*/ 797 h 2449"/>
                <a:gd name="T40" fmla="*/ 1487 w 2449"/>
                <a:gd name="T41" fmla="*/ 824 h 2449"/>
                <a:gd name="T42" fmla="*/ 930 w 2449"/>
                <a:gd name="T43" fmla="*/ 804 h 2449"/>
                <a:gd name="T44" fmla="*/ 942 w 2449"/>
                <a:gd name="T45" fmla="*/ 762 h 2449"/>
                <a:gd name="T46" fmla="*/ 1501 w 2449"/>
                <a:gd name="T47" fmla="*/ 1628 h 2449"/>
                <a:gd name="T48" fmla="*/ 1521 w 2449"/>
                <a:gd name="T49" fmla="*/ 1665 h 2449"/>
                <a:gd name="T50" fmla="*/ 1487 w 2449"/>
                <a:gd name="T51" fmla="*/ 1692 h 2449"/>
                <a:gd name="T52" fmla="*/ 930 w 2449"/>
                <a:gd name="T53" fmla="*/ 1672 h 2449"/>
                <a:gd name="T54" fmla="*/ 942 w 2449"/>
                <a:gd name="T55" fmla="*/ 1631 h 2449"/>
                <a:gd name="T56" fmla="*/ 1443 w 2449"/>
                <a:gd name="T57" fmla="*/ 915 h 2449"/>
                <a:gd name="T58" fmla="*/ 1402 w 2449"/>
                <a:gd name="T59" fmla="*/ 1054 h 2449"/>
                <a:gd name="T60" fmla="*/ 1338 w 2449"/>
                <a:gd name="T61" fmla="*/ 1151 h 2449"/>
                <a:gd name="T62" fmla="*/ 1303 w 2449"/>
                <a:gd name="T63" fmla="*/ 1224 h 2449"/>
                <a:gd name="T64" fmla="*/ 1343 w 2449"/>
                <a:gd name="T65" fmla="*/ 1303 h 2449"/>
                <a:gd name="T66" fmla="*/ 1405 w 2449"/>
                <a:gd name="T67" fmla="*/ 1402 h 2449"/>
                <a:gd name="T68" fmla="*/ 1444 w 2449"/>
                <a:gd name="T69" fmla="*/ 1536 h 2449"/>
                <a:gd name="T70" fmla="*/ 998 w 2449"/>
                <a:gd name="T71" fmla="*/ 1534 h 2449"/>
                <a:gd name="T72" fmla="*/ 1040 w 2449"/>
                <a:gd name="T73" fmla="*/ 1397 h 2449"/>
                <a:gd name="T74" fmla="*/ 1102 w 2449"/>
                <a:gd name="T75" fmla="*/ 1300 h 2449"/>
                <a:gd name="T76" fmla="*/ 1135 w 2449"/>
                <a:gd name="T77" fmla="*/ 1253 h 2449"/>
                <a:gd name="T78" fmla="*/ 1136 w 2449"/>
                <a:gd name="T79" fmla="*/ 1203 h 2449"/>
                <a:gd name="T80" fmla="*/ 1099 w 2449"/>
                <a:gd name="T81" fmla="*/ 1145 h 2449"/>
                <a:gd name="T82" fmla="*/ 1033 w 2449"/>
                <a:gd name="T83" fmla="*/ 1038 h 2449"/>
                <a:gd name="T84" fmla="*/ 995 w 2449"/>
                <a:gd name="T85" fmla="*/ 893 h 2449"/>
                <a:gd name="T86" fmla="*/ 1352 w 2449"/>
                <a:gd name="T87" fmla="*/ 396 h 2449"/>
                <a:gd name="T88" fmla="*/ 1624 w 2449"/>
                <a:gd name="T89" fmla="*/ 488 h 2449"/>
                <a:gd name="T90" fmla="*/ 1845 w 2449"/>
                <a:gd name="T91" fmla="*/ 662 h 2449"/>
                <a:gd name="T92" fmla="*/ 1996 w 2449"/>
                <a:gd name="T93" fmla="*/ 899 h 2449"/>
                <a:gd name="T94" fmla="*/ 2060 w 2449"/>
                <a:gd name="T95" fmla="*/ 1181 h 2449"/>
                <a:gd name="T96" fmla="*/ 2024 w 2449"/>
                <a:gd name="T97" fmla="*/ 1474 h 2449"/>
                <a:gd name="T98" fmla="*/ 1896 w 2449"/>
                <a:gd name="T99" fmla="*/ 1726 h 2449"/>
                <a:gd name="T100" fmla="*/ 1692 w 2449"/>
                <a:gd name="T101" fmla="*/ 1919 h 2449"/>
                <a:gd name="T102" fmla="*/ 1434 w 2449"/>
                <a:gd name="T103" fmla="*/ 2035 h 2449"/>
                <a:gd name="T104" fmla="*/ 1138 w 2449"/>
                <a:gd name="T105" fmla="*/ 2058 h 2449"/>
                <a:gd name="T106" fmla="*/ 861 w 2449"/>
                <a:gd name="T107" fmla="*/ 1980 h 2449"/>
                <a:gd name="T108" fmla="*/ 632 w 2449"/>
                <a:gd name="T109" fmla="*/ 1817 h 2449"/>
                <a:gd name="T110" fmla="*/ 470 w 2449"/>
                <a:gd name="T111" fmla="*/ 1588 h 2449"/>
                <a:gd name="T112" fmla="*/ 391 w 2449"/>
                <a:gd name="T113" fmla="*/ 1310 h 2449"/>
                <a:gd name="T114" fmla="*/ 413 w 2449"/>
                <a:gd name="T115" fmla="*/ 1016 h 2449"/>
                <a:gd name="T116" fmla="*/ 530 w 2449"/>
                <a:gd name="T117" fmla="*/ 756 h 2449"/>
                <a:gd name="T118" fmla="*/ 723 w 2449"/>
                <a:gd name="T119" fmla="*/ 554 h 2449"/>
                <a:gd name="T120" fmla="*/ 975 w 2449"/>
                <a:gd name="T121" fmla="*/ 425 h 2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449" h="2449">
                  <a:moveTo>
                    <a:pt x="1224" y="0"/>
                  </a:moveTo>
                  <a:lnTo>
                    <a:pt x="1288" y="2"/>
                  </a:lnTo>
                  <a:lnTo>
                    <a:pt x="1349" y="7"/>
                  </a:lnTo>
                  <a:lnTo>
                    <a:pt x="1411" y="14"/>
                  </a:lnTo>
                  <a:lnTo>
                    <a:pt x="1471" y="25"/>
                  </a:lnTo>
                  <a:lnTo>
                    <a:pt x="1530" y="39"/>
                  </a:lnTo>
                  <a:lnTo>
                    <a:pt x="1588" y="55"/>
                  </a:lnTo>
                  <a:lnTo>
                    <a:pt x="1645" y="74"/>
                  </a:lnTo>
                  <a:lnTo>
                    <a:pt x="1701" y="97"/>
                  </a:lnTo>
                  <a:lnTo>
                    <a:pt x="1755" y="121"/>
                  </a:lnTo>
                  <a:lnTo>
                    <a:pt x="1808" y="148"/>
                  </a:lnTo>
                  <a:lnTo>
                    <a:pt x="1860" y="177"/>
                  </a:lnTo>
                  <a:lnTo>
                    <a:pt x="1909" y="210"/>
                  </a:lnTo>
                  <a:lnTo>
                    <a:pt x="1957" y="244"/>
                  </a:lnTo>
                  <a:lnTo>
                    <a:pt x="2003" y="280"/>
                  </a:lnTo>
                  <a:lnTo>
                    <a:pt x="2047" y="319"/>
                  </a:lnTo>
                  <a:lnTo>
                    <a:pt x="2090" y="359"/>
                  </a:lnTo>
                  <a:lnTo>
                    <a:pt x="2131" y="401"/>
                  </a:lnTo>
                  <a:lnTo>
                    <a:pt x="2169" y="446"/>
                  </a:lnTo>
                  <a:lnTo>
                    <a:pt x="2206" y="492"/>
                  </a:lnTo>
                  <a:lnTo>
                    <a:pt x="2240" y="541"/>
                  </a:lnTo>
                  <a:lnTo>
                    <a:pt x="2271" y="590"/>
                  </a:lnTo>
                  <a:lnTo>
                    <a:pt x="2300" y="641"/>
                  </a:lnTo>
                  <a:lnTo>
                    <a:pt x="2328" y="694"/>
                  </a:lnTo>
                  <a:lnTo>
                    <a:pt x="2353" y="748"/>
                  </a:lnTo>
                  <a:lnTo>
                    <a:pt x="2374" y="804"/>
                  </a:lnTo>
                  <a:lnTo>
                    <a:pt x="2393" y="860"/>
                  </a:lnTo>
                  <a:lnTo>
                    <a:pt x="2410" y="919"/>
                  </a:lnTo>
                  <a:lnTo>
                    <a:pt x="2424" y="978"/>
                  </a:lnTo>
                  <a:lnTo>
                    <a:pt x="2435" y="1038"/>
                  </a:lnTo>
                  <a:lnTo>
                    <a:pt x="2443" y="1099"/>
                  </a:lnTo>
                  <a:lnTo>
                    <a:pt x="2447" y="1162"/>
                  </a:lnTo>
                  <a:lnTo>
                    <a:pt x="2449" y="1224"/>
                  </a:lnTo>
                  <a:lnTo>
                    <a:pt x="2447" y="1288"/>
                  </a:lnTo>
                  <a:lnTo>
                    <a:pt x="2443" y="1349"/>
                  </a:lnTo>
                  <a:lnTo>
                    <a:pt x="2435" y="1411"/>
                  </a:lnTo>
                  <a:lnTo>
                    <a:pt x="2424" y="1472"/>
                  </a:lnTo>
                  <a:lnTo>
                    <a:pt x="2410" y="1530"/>
                  </a:lnTo>
                  <a:lnTo>
                    <a:pt x="2393" y="1589"/>
                  </a:lnTo>
                  <a:lnTo>
                    <a:pt x="2374" y="1645"/>
                  </a:lnTo>
                  <a:lnTo>
                    <a:pt x="2353" y="1701"/>
                  </a:lnTo>
                  <a:lnTo>
                    <a:pt x="2328" y="1755"/>
                  </a:lnTo>
                  <a:lnTo>
                    <a:pt x="2300" y="1807"/>
                  </a:lnTo>
                  <a:lnTo>
                    <a:pt x="2271" y="1859"/>
                  </a:lnTo>
                  <a:lnTo>
                    <a:pt x="2240" y="1909"/>
                  </a:lnTo>
                  <a:lnTo>
                    <a:pt x="2206" y="1957"/>
                  </a:lnTo>
                  <a:lnTo>
                    <a:pt x="2169" y="2003"/>
                  </a:lnTo>
                  <a:lnTo>
                    <a:pt x="2131" y="2048"/>
                  </a:lnTo>
                  <a:lnTo>
                    <a:pt x="2090" y="2090"/>
                  </a:lnTo>
                  <a:lnTo>
                    <a:pt x="2047" y="2130"/>
                  </a:lnTo>
                  <a:lnTo>
                    <a:pt x="2003" y="2170"/>
                  </a:lnTo>
                  <a:lnTo>
                    <a:pt x="1957" y="2206"/>
                  </a:lnTo>
                  <a:lnTo>
                    <a:pt x="1909" y="2240"/>
                  </a:lnTo>
                  <a:lnTo>
                    <a:pt x="1860" y="2271"/>
                  </a:lnTo>
                  <a:lnTo>
                    <a:pt x="1808" y="2301"/>
                  </a:lnTo>
                  <a:lnTo>
                    <a:pt x="1755" y="2328"/>
                  </a:lnTo>
                  <a:lnTo>
                    <a:pt x="1701" y="2353"/>
                  </a:lnTo>
                  <a:lnTo>
                    <a:pt x="1645" y="2374"/>
                  </a:lnTo>
                  <a:lnTo>
                    <a:pt x="1588" y="2394"/>
                  </a:lnTo>
                  <a:lnTo>
                    <a:pt x="1530" y="2411"/>
                  </a:lnTo>
                  <a:lnTo>
                    <a:pt x="1471" y="2424"/>
                  </a:lnTo>
                  <a:lnTo>
                    <a:pt x="1411" y="2435"/>
                  </a:lnTo>
                  <a:lnTo>
                    <a:pt x="1349" y="2443"/>
                  </a:lnTo>
                  <a:lnTo>
                    <a:pt x="1288" y="2447"/>
                  </a:lnTo>
                  <a:lnTo>
                    <a:pt x="1224" y="2449"/>
                  </a:lnTo>
                  <a:lnTo>
                    <a:pt x="1162" y="2447"/>
                  </a:lnTo>
                  <a:lnTo>
                    <a:pt x="1099" y="2443"/>
                  </a:lnTo>
                  <a:lnTo>
                    <a:pt x="1038" y="2435"/>
                  </a:lnTo>
                  <a:lnTo>
                    <a:pt x="978" y="2424"/>
                  </a:lnTo>
                  <a:lnTo>
                    <a:pt x="919" y="2411"/>
                  </a:lnTo>
                  <a:lnTo>
                    <a:pt x="860" y="2394"/>
                  </a:lnTo>
                  <a:lnTo>
                    <a:pt x="804" y="2374"/>
                  </a:lnTo>
                  <a:lnTo>
                    <a:pt x="748" y="2353"/>
                  </a:lnTo>
                  <a:lnTo>
                    <a:pt x="694" y="2328"/>
                  </a:lnTo>
                  <a:lnTo>
                    <a:pt x="641" y="2301"/>
                  </a:lnTo>
                  <a:lnTo>
                    <a:pt x="590" y="2271"/>
                  </a:lnTo>
                  <a:lnTo>
                    <a:pt x="540" y="2240"/>
                  </a:lnTo>
                  <a:lnTo>
                    <a:pt x="492" y="2206"/>
                  </a:lnTo>
                  <a:lnTo>
                    <a:pt x="445" y="2170"/>
                  </a:lnTo>
                  <a:lnTo>
                    <a:pt x="401" y="2130"/>
                  </a:lnTo>
                  <a:lnTo>
                    <a:pt x="359" y="2090"/>
                  </a:lnTo>
                  <a:lnTo>
                    <a:pt x="318" y="2048"/>
                  </a:lnTo>
                  <a:lnTo>
                    <a:pt x="280" y="2003"/>
                  </a:lnTo>
                  <a:lnTo>
                    <a:pt x="243" y="1957"/>
                  </a:lnTo>
                  <a:lnTo>
                    <a:pt x="209" y="1909"/>
                  </a:lnTo>
                  <a:lnTo>
                    <a:pt x="177" y="1859"/>
                  </a:lnTo>
                  <a:lnTo>
                    <a:pt x="148" y="1807"/>
                  </a:lnTo>
                  <a:lnTo>
                    <a:pt x="121" y="1755"/>
                  </a:lnTo>
                  <a:lnTo>
                    <a:pt x="96" y="1701"/>
                  </a:lnTo>
                  <a:lnTo>
                    <a:pt x="74" y="1645"/>
                  </a:lnTo>
                  <a:lnTo>
                    <a:pt x="55" y="1589"/>
                  </a:lnTo>
                  <a:lnTo>
                    <a:pt x="39" y="1530"/>
                  </a:lnTo>
                  <a:lnTo>
                    <a:pt x="25" y="1472"/>
                  </a:lnTo>
                  <a:lnTo>
                    <a:pt x="14" y="1411"/>
                  </a:lnTo>
                  <a:lnTo>
                    <a:pt x="7" y="1349"/>
                  </a:lnTo>
                  <a:lnTo>
                    <a:pt x="2" y="1288"/>
                  </a:lnTo>
                  <a:lnTo>
                    <a:pt x="0" y="1224"/>
                  </a:lnTo>
                  <a:lnTo>
                    <a:pt x="2" y="1162"/>
                  </a:lnTo>
                  <a:lnTo>
                    <a:pt x="7" y="1099"/>
                  </a:lnTo>
                  <a:lnTo>
                    <a:pt x="14" y="1038"/>
                  </a:lnTo>
                  <a:lnTo>
                    <a:pt x="25" y="978"/>
                  </a:lnTo>
                  <a:lnTo>
                    <a:pt x="39" y="919"/>
                  </a:lnTo>
                  <a:lnTo>
                    <a:pt x="55" y="860"/>
                  </a:lnTo>
                  <a:lnTo>
                    <a:pt x="74" y="804"/>
                  </a:lnTo>
                  <a:lnTo>
                    <a:pt x="96" y="748"/>
                  </a:lnTo>
                  <a:lnTo>
                    <a:pt x="121" y="694"/>
                  </a:lnTo>
                  <a:lnTo>
                    <a:pt x="148" y="641"/>
                  </a:lnTo>
                  <a:lnTo>
                    <a:pt x="177" y="590"/>
                  </a:lnTo>
                  <a:lnTo>
                    <a:pt x="209" y="541"/>
                  </a:lnTo>
                  <a:lnTo>
                    <a:pt x="243" y="492"/>
                  </a:lnTo>
                  <a:lnTo>
                    <a:pt x="280" y="446"/>
                  </a:lnTo>
                  <a:lnTo>
                    <a:pt x="318" y="401"/>
                  </a:lnTo>
                  <a:lnTo>
                    <a:pt x="359" y="359"/>
                  </a:lnTo>
                  <a:lnTo>
                    <a:pt x="401" y="319"/>
                  </a:lnTo>
                  <a:lnTo>
                    <a:pt x="445" y="280"/>
                  </a:lnTo>
                  <a:lnTo>
                    <a:pt x="492" y="244"/>
                  </a:lnTo>
                  <a:lnTo>
                    <a:pt x="540" y="210"/>
                  </a:lnTo>
                  <a:lnTo>
                    <a:pt x="590" y="177"/>
                  </a:lnTo>
                  <a:lnTo>
                    <a:pt x="641" y="148"/>
                  </a:lnTo>
                  <a:lnTo>
                    <a:pt x="694" y="121"/>
                  </a:lnTo>
                  <a:lnTo>
                    <a:pt x="748" y="97"/>
                  </a:lnTo>
                  <a:lnTo>
                    <a:pt x="804" y="74"/>
                  </a:lnTo>
                  <a:lnTo>
                    <a:pt x="860" y="55"/>
                  </a:lnTo>
                  <a:lnTo>
                    <a:pt x="919" y="39"/>
                  </a:lnTo>
                  <a:lnTo>
                    <a:pt x="978" y="25"/>
                  </a:lnTo>
                  <a:lnTo>
                    <a:pt x="1038" y="14"/>
                  </a:lnTo>
                  <a:lnTo>
                    <a:pt x="1099" y="7"/>
                  </a:lnTo>
                  <a:lnTo>
                    <a:pt x="1162" y="2"/>
                  </a:lnTo>
                  <a:lnTo>
                    <a:pt x="1224" y="0"/>
                  </a:lnTo>
                  <a:close/>
                  <a:moveTo>
                    <a:pt x="961" y="756"/>
                  </a:moveTo>
                  <a:lnTo>
                    <a:pt x="1487" y="756"/>
                  </a:lnTo>
                  <a:lnTo>
                    <a:pt x="1494" y="757"/>
                  </a:lnTo>
                  <a:lnTo>
                    <a:pt x="1501" y="759"/>
                  </a:lnTo>
                  <a:lnTo>
                    <a:pt x="1507" y="762"/>
                  </a:lnTo>
                  <a:lnTo>
                    <a:pt x="1512" y="766"/>
                  </a:lnTo>
                  <a:lnTo>
                    <a:pt x="1516" y="772"/>
                  </a:lnTo>
                  <a:lnTo>
                    <a:pt x="1519" y="778"/>
                  </a:lnTo>
                  <a:lnTo>
                    <a:pt x="1521" y="784"/>
                  </a:lnTo>
                  <a:lnTo>
                    <a:pt x="1522" y="791"/>
                  </a:lnTo>
                  <a:lnTo>
                    <a:pt x="1521" y="797"/>
                  </a:lnTo>
                  <a:lnTo>
                    <a:pt x="1519" y="804"/>
                  </a:lnTo>
                  <a:lnTo>
                    <a:pt x="1516" y="809"/>
                  </a:lnTo>
                  <a:lnTo>
                    <a:pt x="1512" y="814"/>
                  </a:lnTo>
                  <a:lnTo>
                    <a:pt x="1507" y="818"/>
                  </a:lnTo>
                  <a:lnTo>
                    <a:pt x="1501" y="822"/>
                  </a:lnTo>
                  <a:lnTo>
                    <a:pt x="1494" y="823"/>
                  </a:lnTo>
                  <a:lnTo>
                    <a:pt x="1487" y="824"/>
                  </a:lnTo>
                  <a:lnTo>
                    <a:pt x="961" y="824"/>
                  </a:lnTo>
                  <a:lnTo>
                    <a:pt x="954" y="823"/>
                  </a:lnTo>
                  <a:lnTo>
                    <a:pt x="948" y="822"/>
                  </a:lnTo>
                  <a:lnTo>
                    <a:pt x="942" y="818"/>
                  </a:lnTo>
                  <a:lnTo>
                    <a:pt x="938" y="814"/>
                  </a:lnTo>
                  <a:lnTo>
                    <a:pt x="933" y="809"/>
                  </a:lnTo>
                  <a:lnTo>
                    <a:pt x="930" y="804"/>
                  </a:lnTo>
                  <a:lnTo>
                    <a:pt x="928" y="797"/>
                  </a:lnTo>
                  <a:lnTo>
                    <a:pt x="928" y="791"/>
                  </a:lnTo>
                  <a:lnTo>
                    <a:pt x="928" y="784"/>
                  </a:lnTo>
                  <a:lnTo>
                    <a:pt x="930" y="778"/>
                  </a:lnTo>
                  <a:lnTo>
                    <a:pt x="933" y="772"/>
                  </a:lnTo>
                  <a:lnTo>
                    <a:pt x="938" y="766"/>
                  </a:lnTo>
                  <a:lnTo>
                    <a:pt x="942" y="762"/>
                  </a:lnTo>
                  <a:lnTo>
                    <a:pt x="948" y="759"/>
                  </a:lnTo>
                  <a:lnTo>
                    <a:pt x="954" y="757"/>
                  </a:lnTo>
                  <a:lnTo>
                    <a:pt x="961" y="756"/>
                  </a:lnTo>
                  <a:close/>
                  <a:moveTo>
                    <a:pt x="961" y="1625"/>
                  </a:moveTo>
                  <a:lnTo>
                    <a:pt x="1487" y="1625"/>
                  </a:lnTo>
                  <a:lnTo>
                    <a:pt x="1494" y="1626"/>
                  </a:lnTo>
                  <a:lnTo>
                    <a:pt x="1501" y="1628"/>
                  </a:lnTo>
                  <a:lnTo>
                    <a:pt x="1507" y="1631"/>
                  </a:lnTo>
                  <a:lnTo>
                    <a:pt x="1512" y="1635"/>
                  </a:lnTo>
                  <a:lnTo>
                    <a:pt x="1516" y="1640"/>
                  </a:lnTo>
                  <a:lnTo>
                    <a:pt x="1519" y="1646"/>
                  </a:lnTo>
                  <a:lnTo>
                    <a:pt x="1521" y="1652"/>
                  </a:lnTo>
                  <a:lnTo>
                    <a:pt x="1522" y="1659"/>
                  </a:lnTo>
                  <a:lnTo>
                    <a:pt x="1521" y="1665"/>
                  </a:lnTo>
                  <a:lnTo>
                    <a:pt x="1519" y="1672"/>
                  </a:lnTo>
                  <a:lnTo>
                    <a:pt x="1516" y="1677"/>
                  </a:lnTo>
                  <a:lnTo>
                    <a:pt x="1512" y="1682"/>
                  </a:lnTo>
                  <a:lnTo>
                    <a:pt x="1507" y="1686"/>
                  </a:lnTo>
                  <a:lnTo>
                    <a:pt x="1501" y="1689"/>
                  </a:lnTo>
                  <a:lnTo>
                    <a:pt x="1494" y="1691"/>
                  </a:lnTo>
                  <a:lnTo>
                    <a:pt x="1487" y="1692"/>
                  </a:lnTo>
                  <a:lnTo>
                    <a:pt x="961" y="1692"/>
                  </a:lnTo>
                  <a:lnTo>
                    <a:pt x="954" y="1691"/>
                  </a:lnTo>
                  <a:lnTo>
                    <a:pt x="948" y="1689"/>
                  </a:lnTo>
                  <a:lnTo>
                    <a:pt x="942" y="1686"/>
                  </a:lnTo>
                  <a:lnTo>
                    <a:pt x="938" y="1682"/>
                  </a:lnTo>
                  <a:lnTo>
                    <a:pt x="933" y="1677"/>
                  </a:lnTo>
                  <a:lnTo>
                    <a:pt x="930" y="1672"/>
                  </a:lnTo>
                  <a:lnTo>
                    <a:pt x="928" y="1665"/>
                  </a:lnTo>
                  <a:lnTo>
                    <a:pt x="928" y="1659"/>
                  </a:lnTo>
                  <a:lnTo>
                    <a:pt x="928" y="1652"/>
                  </a:lnTo>
                  <a:lnTo>
                    <a:pt x="930" y="1646"/>
                  </a:lnTo>
                  <a:lnTo>
                    <a:pt x="933" y="1640"/>
                  </a:lnTo>
                  <a:lnTo>
                    <a:pt x="938" y="1635"/>
                  </a:lnTo>
                  <a:lnTo>
                    <a:pt x="942" y="1631"/>
                  </a:lnTo>
                  <a:lnTo>
                    <a:pt x="948" y="1628"/>
                  </a:lnTo>
                  <a:lnTo>
                    <a:pt x="954" y="1626"/>
                  </a:lnTo>
                  <a:lnTo>
                    <a:pt x="961" y="1625"/>
                  </a:lnTo>
                  <a:close/>
                  <a:moveTo>
                    <a:pt x="1452" y="846"/>
                  </a:moveTo>
                  <a:lnTo>
                    <a:pt x="1450" y="869"/>
                  </a:lnTo>
                  <a:lnTo>
                    <a:pt x="1447" y="893"/>
                  </a:lnTo>
                  <a:lnTo>
                    <a:pt x="1443" y="915"/>
                  </a:lnTo>
                  <a:lnTo>
                    <a:pt x="1439" y="936"/>
                  </a:lnTo>
                  <a:lnTo>
                    <a:pt x="1435" y="957"/>
                  </a:lnTo>
                  <a:lnTo>
                    <a:pt x="1429" y="978"/>
                  </a:lnTo>
                  <a:lnTo>
                    <a:pt x="1423" y="998"/>
                  </a:lnTo>
                  <a:lnTo>
                    <a:pt x="1417" y="1018"/>
                  </a:lnTo>
                  <a:lnTo>
                    <a:pt x="1410" y="1036"/>
                  </a:lnTo>
                  <a:lnTo>
                    <a:pt x="1402" y="1054"/>
                  </a:lnTo>
                  <a:lnTo>
                    <a:pt x="1394" y="1071"/>
                  </a:lnTo>
                  <a:lnTo>
                    <a:pt x="1385" y="1087"/>
                  </a:lnTo>
                  <a:lnTo>
                    <a:pt x="1375" y="1102"/>
                  </a:lnTo>
                  <a:lnTo>
                    <a:pt x="1365" y="1116"/>
                  </a:lnTo>
                  <a:lnTo>
                    <a:pt x="1355" y="1130"/>
                  </a:lnTo>
                  <a:lnTo>
                    <a:pt x="1345" y="1143"/>
                  </a:lnTo>
                  <a:lnTo>
                    <a:pt x="1338" y="1151"/>
                  </a:lnTo>
                  <a:lnTo>
                    <a:pt x="1331" y="1158"/>
                  </a:lnTo>
                  <a:lnTo>
                    <a:pt x="1324" y="1166"/>
                  </a:lnTo>
                  <a:lnTo>
                    <a:pt x="1318" y="1174"/>
                  </a:lnTo>
                  <a:lnTo>
                    <a:pt x="1312" y="1185"/>
                  </a:lnTo>
                  <a:lnTo>
                    <a:pt x="1307" y="1198"/>
                  </a:lnTo>
                  <a:lnTo>
                    <a:pt x="1304" y="1210"/>
                  </a:lnTo>
                  <a:lnTo>
                    <a:pt x="1303" y="1224"/>
                  </a:lnTo>
                  <a:lnTo>
                    <a:pt x="1304" y="1237"/>
                  </a:lnTo>
                  <a:lnTo>
                    <a:pt x="1307" y="1249"/>
                  </a:lnTo>
                  <a:lnTo>
                    <a:pt x="1311" y="1261"/>
                  </a:lnTo>
                  <a:lnTo>
                    <a:pt x="1316" y="1271"/>
                  </a:lnTo>
                  <a:lnTo>
                    <a:pt x="1324" y="1283"/>
                  </a:lnTo>
                  <a:lnTo>
                    <a:pt x="1333" y="1293"/>
                  </a:lnTo>
                  <a:lnTo>
                    <a:pt x="1343" y="1303"/>
                  </a:lnTo>
                  <a:lnTo>
                    <a:pt x="1352" y="1313"/>
                  </a:lnTo>
                  <a:lnTo>
                    <a:pt x="1362" y="1326"/>
                  </a:lnTo>
                  <a:lnTo>
                    <a:pt x="1371" y="1339"/>
                  </a:lnTo>
                  <a:lnTo>
                    <a:pt x="1381" y="1354"/>
                  </a:lnTo>
                  <a:lnTo>
                    <a:pt x="1389" y="1369"/>
                  </a:lnTo>
                  <a:lnTo>
                    <a:pt x="1398" y="1385"/>
                  </a:lnTo>
                  <a:lnTo>
                    <a:pt x="1405" y="1402"/>
                  </a:lnTo>
                  <a:lnTo>
                    <a:pt x="1412" y="1419"/>
                  </a:lnTo>
                  <a:lnTo>
                    <a:pt x="1419" y="1437"/>
                  </a:lnTo>
                  <a:lnTo>
                    <a:pt x="1425" y="1455"/>
                  </a:lnTo>
                  <a:lnTo>
                    <a:pt x="1431" y="1475"/>
                  </a:lnTo>
                  <a:lnTo>
                    <a:pt x="1436" y="1495"/>
                  </a:lnTo>
                  <a:lnTo>
                    <a:pt x="1440" y="1515"/>
                  </a:lnTo>
                  <a:lnTo>
                    <a:pt x="1444" y="1536"/>
                  </a:lnTo>
                  <a:lnTo>
                    <a:pt x="1447" y="1557"/>
                  </a:lnTo>
                  <a:lnTo>
                    <a:pt x="1450" y="1578"/>
                  </a:lnTo>
                  <a:lnTo>
                    <a:pt x="1452" y="1601"/>
                  </a:lnTo>
                  <a:lnTo>
                    <a:pt x="990" y="1601"/>
                  </a:lnTo>
                  <a:lnTo>
                    <a:pt x="992" y="1578"/>
                  </a:lnTo>
                  <a:lnTo>
                    <a:pt x="995" y="1556"/>
                  </a:lnTo>
                  <a:lnTo>
                    <a:pt x="998" y="1534"/>
                  </a:lnTo>
                  <a:lnTo>
                    <a:pt x="1002" y="1513"/>
                  </a:lnTo>
                  <a:lnTo>
                    <a:pt x="1007" y="1492"/>
                  </a:lnTo>
                  <a:lnTo>
                    <a:pt x="1012" y="1472"/>
                  </a:lnTo>
                  <a:lnTo>
                    <a:pt x="1018" y="1452"/>
                  </a:lnTo>
                  <a:lnTo>
                    <a:pt x="1024" y="1433"/>
                  </a:lnTo>
                  <a:lnTo>
                    <a:pt x="1031" y="1415"/>
                  </a:lnTo>
                  <a:lnTo>
                    <a:pt x="1040" y="1397"/>
                  </a:lnTo>
                  <a:lnTo>
                    <a:pt x="1048" y="1380"/>
                  </a:lnTo>
                  <a:lnTo>
                    <a:pt x="1056" y="1365"/>
                  </a:lnTo>
                  <a:lnTo>
                    <a:pt x="1065" y="1348"/>
                  </a:lnTo>
                  <a:lnTo>
                    <a:pt x="1074" y="1334"/>
                  </a:lnTo>
                  <a:lnTo>
                    <a:pt x="1084" y="1321"/>
                  </a:lnTo>
                  <a:lnTo>
                    <a:pt x="1094" y="1308"/>
                  </a:lnTo>
                  <a:lnTo>
                    <a:pt x="1102" y="1300"/>
                  </a:lnTo>
                  <a:lnTo>
                    <a:pt x="1109" y="1293"/>
                  </a:lnTo>
                  <a:lnTo>
                    <a:pt x="1116" y="1285"/>
                  </a:lnTo>
                  <a:lnTo>
                    <a:pt x="1122" y="1277"/>
                  </a:lnTo>
                  <a:lnTo>
                    <a:pt x="1126" y="1271"/>
                  </a:lnTo>
                  <a:lnTo>
                    <a:pt x="1129" y="1265"/>
                  </a:lnTo>
                  <a:lnTo>
                    <a:pt x="1132" y="1259"/>
                  </a:lnTo>
                  <a:lnTo>
                    <a:pt x="1135" y="1253"/>
                  </a:lnTo>
                  <a:lnTo>
                    <a:pt x="1136" y="1246"/>
                  </a:lnTo>
                  <a:lnTo>
                    <a:pt x="1138" y="1239"/>
                  </a:lnTo>
                  <a:lnTo>
                    <a:pt x="1139" y="1231"/>
                  </a:lnTo>
                  <a:lnTo>
                    <a:pt x="1139" y="1224"/>
                  </a:lnTo>
                  <a:lnTo>
                    <a:pt x="1139" y="1217"/>
                  </a:lnTo>
                  <a:lnTo>
                    <a:pt x="1138" y="1210"/>
                  </a:lnTo>
                  <a:lnTo>
                    <a:pt x="1136" y="1203"/>
                  </a:lnTo>
                  <a:lnTo>
                    <a:pt x="1134" y="1196"/>
                  </a:lnTo>
                  <a:lnTo>
                    <a:pt x="1132" y="1189"/>
                  </a:lnTo>
                  <a:lnTo>
                    <a:pt x="1129" y="1183"/>
                  </a:lnTo>
                  <a:lnTo>
                    <a:pt x="1126" y="1177"/>
                  </a:lnTo>
                  <a:lnTo>
                    <a:pt x="1122" y="1172"/>
                  </a:lnTo>
                  <a:lnTo>
                    <a:pt x="1111" y="1158"/>
                  </a:lnTo>
                  <a:lnTo>
                    <a:pt x="1099" y="1145"/>
                  </a:lnTo>
                  <a:lnTo>
                    <a:pt x="1089" y="1133"/>
                  </a:lnTo>
                  <a:lnTo>
                    <a:pt x="1078" y="1119"/>
                  </a:lnTo>
                  <a:lnTo>
                    <a:pt x="1069" y="1104"/>
                  </a:lnTo>
                  <a:lnTo>
                    <a:pt x="1059" y="1089"/>
                  </a:lnTo>
                  <a:lnTo>
                    <a:pt x="1050" y="1073"/>
                  </a:lnTo>
                  <a:lnTo>
                    <a:pt x="1042" y="1056"/>
                  </a:lnTo>
                  <a:lnTo>
                    <a:pt x="1033" y="1038"/>
                  </a:lnTo>
                  <a:lnTo>
                    <a:pt x="1026" y="1019"/>
                  </a:lnTo>
                  <a:lnTo>
                    <a:pt x="1019" y="999"/>
                  </a:lnTo>
                  <a:lnTo>
                    <a:pt x="1013" y="979"/>
                  </a:lnTo>
                  <a:lnTo>
                    <a:pt x="1008" y="959"/>
                  </a:lnTo>
                  <a:lnTo>
                    <a:pt x="1003" y="937"/>
                  </a:lnTo>
                  <a:lnTo>
                    <a:pt x="999" y="916"/>
                  </a:lnTo>
                  <a:lnTo>
                    <a:pt x="995" y="893"/>
                  </a:lnTo>
                  <a:lnTo>
                    <a:pt x="992" y="870"/>
                  </a:lnTo>
                  <a:lnTo>
                    <a:pt x="990" y="846"/>
                  </a:lnTo>
                  <a:lnTo>
                    <a:pt x="1452" y="846"/>
                  </a:lnTo>
                  <a:close/>
                  <a:moveTo>
                    <a:pt x="1224" y="387"/>
                  </a:moveTo>
                  <a:lnTo>
                    <a:pt x="1268" y="388"/>
                  </a:lnTo>
                  <a:lnTo>
                    <a:pt x="1310" y="391"/>
                  </a:lnTo>
                  <a:lnTo>
                    <a:pt x="1352" y="396"/>
                  </a:lnTo>
                  <a:lnTo>
                    <a:pt x="1393" y="404"/>
                  </a:lnTo>
                  <a:lnTo>
                    <a:pt x="1434" y="413"/>
                  </a:lnTo>
                  <a:lnTo>
                    <a:pt x="1473" y="425"/>
                  </a:lnTo>
                  <a:lnTo>
                    <a:pt x="1513" y="438"/>
                  </a:lnTo>
                  <a:lnTo>
                    <a:pt x="1550" y="453"/>
                  </a:lnTo>
                  <a:lnTo>
                    <a:pt x="1587" y="470"/>
                  </a:lnTo>
                  <a:lnTo>
                    <a:pt x="1624" y="488"/>
                  </a:lnTo>
                  <a:lnTo>
                    <a:pt x="1659" y="508"/>
                  </a:lnTo>
                  <a:lnTo>
                    <a:pt x="1692" y="530"/>
                  </a:lnTo>
                  <a:lnTo>
                    <a:pt x="1726" y="554"/>
                  </a:lnTo>
                  <a:lnTo>
                    <a:pt x="1757" y="579"/>
                  </a:lnTo>
                  <a:lnTo>
                    <a:pt x="1787" y="605"/>
                  </a:lnTo>
                  <a:lnTo>
                    <a:pt x="1816" y="632"/>
                  </a:lnTo>
                  <a:lnTo>
                    <a:pt x="1845" y="662"/>
                  </a:lnTo>
                  <a:lnTo>
                    <a:pt x="1871" y="692"/>
                  </a:lnTo>
                  <a:lnTo>
                    <a:pt x="1896" y="723"/>
                  </a:lnTo>
                  <a:lnTo>
                    <a:pt x="1919" y="756"/>
                  </a:lnTo>
                  <a:lnTo>
                    <a:pt x="1940" y="791"/>
                  </a:lnTo>
                  <a:lnTo>
                    <a:pt x="1961" y="825"/>
                  </a:lnTo>
                  <a:lnTo>
                    <a:pt x="1980" y="861"/>
                  </a:lnTo>
                  <a:lnTo>
                    <a:pt x="1996" y="899"/>
                  </a:lnTo>
                  <a:lnTo>
                    <a:pt x="2011" y="937"/>
                  </a:lnTo>
                  <a:lnTo>
                    <a:pt x="2024" y="975"/>
                  </a:lnTo>
                  <a:lnTo>
                    <a:pt x="2035" y="1016"/>
                  </a:lnTo>
                  <a:lnTo>
                    <a:pt x="2045" y="1056"/>
                  </a:lnTo>
                  <a:lnTo>
                    <a:pt x="2052" y="1097"/>
                  </a:lnTo>
                  <a:lnTo>
                    <a:pt x="2057" y="1139"/>
                  </a:lnTo>
                  <a:lnTo>
                    <a:pt x="2060" y="1181"/>
                  </a:lnTo>
                  <a:lnTo>
                    <a:pt x="2062" y="1224"/>
                  </a:lnTo>
                  <a:lnTo>
                    <a:pt x="2060" y="1268"/>
                  </a:lnTo>
                  <a:lnTo>
                    <a:pt x="2057" y="1310"/>
                  </a:lnTo>
                  <a:lnTo>
                    <a:pt x="2052" y="1353"/>
                  </a:lnTo>
                  <a:lnTo>
                    <a:pt x="2045" y="1393"/>
                  </a:lnTo>
                  <a:lnTo>
                    <a:pt x="2035" y="1434"/>
                  </a:lnTo>
                  <a:lnTo>
                    <a:pt x="2024" y="1474"/>
                  </a:lnTo>
                  <a:lnTo>
                    <a:pt x="2011" y="1513"/>
                  </a:lnTo>
                  <a:lnTo>
                    <a:pt x="1996" y="1550"/>
                  </a:lnTo>
                  <a:lnTo>
                    <a:pt x="1980" y="1588"/>
                  </a:lnTo>
                  <a:lnTo>
                    <a:pt x="1961" y="1624"/>
                  </a:lnTo>
                  <a:lnTo>
                    <a:pt x="1940" y="1659"/>
                  </a:lnTo>
                  <a:lnTo>
                    <a:pt x="1919" y="1692"/>
                  </a:lnTo>
                  <a:lnTo>
                    <a:pt x="1896" y="1726"/>
                  </a:lnTo>
                  <a:lnTo>
                    <a:pt x="1871" y="1757"/>
                  </a:lnTo>
                  <a:lnTo>
                    <a:pt x="1845" y="1787"/>
                  </a:lnTo>
                  <a:lnTo>
                    <a:pt x="1816" y="1817"/>
                  </a:lnTo>
                  <a:lnTo>
                    <a:pt x="1787" y="1845"/>
                  </a:lnTo>
                  <a:lnTo>
                    <a:pt x="1757" y="1871"/>
                  </a:lnTo>
                  <a:lnTo>
                    <a:pt x="1726" y="1895"/>
                  </a:lnTo>
                  <a:lnTo>
                    <a:pt x="1692" y="1919"/>
                  </a:lnTo>
                  <a:lnTo>
                    <a:pt x="1659" y="1941"/>
                  </a:lnTo>
                  <a:lnTo>
                    <a:pt x="1624" y="1961"/>
                  </a:lnTo>
                  <a:lnTo>
                    <a:pt x="1587" y="1980"/>
                  </a:lnTo>
                  <a:lnTo>
                    <a:pt x="1550" y="1996"/>
                  </a:lnTo>
                  <a:lnTo>
                    <a:pt x="1513" y="2011"/>
                  </a:lnTo>
                  <a:lnTo>
                    <a:pt x="1473" y="2024"/>
                  </a:lnTo>
                  <a:lnTo>
                    <a:pt x="1434" y="2035"/>
                  </a:lnTo>
                  <a:lnTo>
                    <a:pt x="1393" y="2046"/>
                  </a:lnTo>
                  <a:lnTo>
                    <a:pt x="1352" y="2053"/>
                  </a:lnTo>
                  <a:lnTo>
                    <a:pt x="1310" y="2058"/>
                  </a:lnTo>
                  <a:lnTo>
                    <a:pt x="1268" y="2061"/>
                  </a:lnTo>
                  <a:lnTo>
                    <a:pt x="1224" y="2062"/>
                  </a:lnTo>
                  <a:lnTo>
                    <a:pt x="1181" y="2061"/>
                  </a:lnTo>
                  <a:lnTo>
                    <a:pt x="1138" y="2058"/>
                  </a:lnTo>
                  <a:lnTo>
                    <a:pt x="1097" y="2053"/>
                  </a:lnTo>
                  <a:lnTo>
                    <a:pt x="1056" y="2046"/>
                  </a:lnTo>
                  <a:lnTo>
                    <a:pt x="1015" y="2035"/>
                  </a:lnTo>
                  <a:lnTo>
                    <a:pt x="975" y="2024"/>
                  </a:lnTo>
                  <a:lnTo>
                    <a:pt x="937" y="2011"/>
                  </a:lnTo>
                  <a:lnTo>
                    <a:pt x="898" y="1996"/>
                  </a:lnTo>
                  <a:lnTo>
                    <a:pt x="861" y="1980"/>
                  </a:lnTo>
                  <a:lnTo>
                    <a:pt x="825" y="1961"/>
                  </a:lnTo>
                  <a:lnTo>
                    <a:pt x="790" y="1941"/>
                  </a:lnTo>
                  <a:lnTo>
                    <a:pt x="756" y="1919"/>
                  </a:lnTo>
                  <a:lnTo>
                    <a:pt x="723" y="1895"/>
                  </a:lnTo>
                  <a:lnTo>
                    <a:pt x="692" y="1871"/>
                  </a:lnTo>
                  <a:lnTo>
                    <a:pt x="661" y="1845"/>
                  </a:lnTo>
                  <a:lnTo>
                    <a:pt x="632" y="1817"/>
                  </a:lnTo>
                  <a:lnTo>
                    <a:pt x="605" y="1787"/>
                  </a:lnTo>
                  <a:lnTo>
                    <a:pt x="578" y="1757"/>
                  </a:lnTo>
                  <a:lnTo>
                    <a:pt x="553" y="1726"/>
                  </a:lnTo>
                  <a:lnTo>
                    <a:pt x="530" y="1692"/>
                  </a:lnTo>
                  <a:lnTo>
                    <a:pt x="508" y="1659"/>
                  </a:lnTo>
                  <a:lnTo>
                    <a:pt x="488" y="1624"/>
                  </a:lnTo>
                  <a:lnTo>
                    <a:pt x="470" y="1588"/>
                  </a:lnTo>
                  <a:lnTo>
                    <a:pt x="452" y="1550"/>
                  </a:lnTo>
                  <a:lnTo>
                    <a:pt x="437" y="1513"/>
                  </a:lnTo>
                  <a:lnTo>
                    <a:pt x="424" y="1474"/>
                  </a:lnTo>
                  <a:lnTo>
                    <a:pt x="413" y="1434"/>
                  </a:lnTo>
                  <a:lnTo>
                    <a:pt x="404" y="1393"/>
                  </a:lnTo>
                  <a:lnTo>
                    <a:pt x="396" y="1353"/>
                  </a:lnTo>
                  <a:lnTo>
                    <a:pt x="391" y="1310"/>
                  </a:lnTo>
                  <a:lnTo>
                    <a:pt x="388" y="1268"/>
                  </a:lnTo>
                  <a:lnTo>
                    <a:pt x="387" y="1224"/>
                  </a:lnTo>
                  <a:lnTo>
                    <a:pt x="388" y="1181"/>
                  </a:lnTo>
                  <a:lnTo>
                    <a:pt x="391" y="1139"/>
                  </a:lnTo>
                  <a:lnTo>
                    <a:pt x="396" y="1097"/>
                  </a:lnTo>
                  <a:lnTo>
                    <a:pt x="404" y="1056"/>
                  </a:lnTo>
                  <a:lnTo>
                    <a:pt x="413" y="1016"/>
                  </a:lnTo>
                  <a:lnTo>
                    <a:pt x="424" y="975"/>
                  </a:lnTo>
                  <a:lnTo>
                    <a:pt x="437" y="937"/>
                  </a:lnTo>
                  <a:lnTo>
                    <a:pt x="452" y="899"/>
                  </a:lnTo>
                  <a:lnTo>
                    <a:pt x="470" y="861"/>
                  </a:lnTo>
                  <a:lnTo>
                    <a:pt x="488" y="825"/>
                  </a:lnTo>
                  <a:lnTo>
                    <a:pt x="508" y="791"/>
                  </a:lnTo>
                  <a:lnTo>
                    <a:pt x="530" y="756"/>
                  </a:lnTo>
                  <a:lnTo>
                    <a:pt x="553" y="723"/>
                  </a:lnTo>
                  <a:lnTo>
                    <a:pt x="578" y="692"/>
                  </a:lnTo>
                  <a:lnTo>
                    <a:pt x="605" y="662"/>
                  </a:lnTo>
                  <a:lnTo>
                    <a:pt x="632" y="632"/>
                  </a:lnTo>
                  <a:lnTo>
                    <a:pt x="661" y="605"/>
                  </a:lnTo>
                  <a:lnTo>
                    <a:pt x="692" y="579"/>
                  </a:lnTo>
                  <a:lnTo>
                    <a:pt x="723" y="554"/>
                  </a:lnTo>
                  <a:lnTo>
                    <a:pt x="756" y="530"/>
                  </a:lnTo>
                  <a:lnTo>
                    <a:pt x="790" y="508"/>
                  </a:lnTo>
                  <a:lnTo>
                    <a:pt x="825" y="488"/>
                  </a:lnTo>
                  <a:lnTo>
                    <a:pt x="861" y="470"/>
                  </a:lnTo>
                  <a:lnTo>
                    <a:pt x="898" y="453"/>
                  </a:lnTo>
                  <a:lnTo>
                    <a:pt x="937" y="438"/>
                  </a:lnTo>
                  <a:lnTo>
                    <a:pt x="975" y="425"/>
                  </a:lnTo>
                  <a:lnTo>
                    <a:pt x="1015" y="413"/>
                  </a:lnTo>
                  <a:lnTo>
                    <a:pt x="1056" y="404"/>
                  </a:lnTo>
                  <a:lnTo>
                    <a:pt x="1097" y="396"/>
                  </a:lnTo>
                  <a:lnTo>
                    <a:pt x="1138" y="391"/>
                  </a:lnTo>
                  <a:lnTo>
                    <a:pt x="1181" y="388"/>
                  </a:lnTo>
                  <a:lnTo>
                    <a:pt x="1224" y="387"/>
                  </a:lnTo>
                  <a:close/>
                </a:path>
              </a:pathLst>
            </a:custGeom>
            <a:noFill/>
            <a:ln>
              <a:solidFill>
                <a:schemeClr val="accent1">
                  <a:lumMod val="75000"/>
                </a:schemeClr>
              </a:solidFill>
            </a:ln>
          </p:spPr>
          <p:txBody>
            <a:bodyPr vert="horz" wrap="square" lIns="91440" tIns="45720" rIns="91440" bIns="45720" numCol="1" anchor="t" anchorCtr="0" compatLnSpc="1">
              <a:prstTxWarp prst="textNoShape">
                <a:avLst/>
              </a:prstTxWarp>
            </a:bodyPr>
            <a:lstStyle/>
            <a:p>
              <a:endParaRPr lang="zh-CN" altLang="en-US" sz="3200">
                <a:solidFill>
                  <a:schemeClr val="bg1">
                    <a:lumMod val="65000"/>
                  </a:schemeClr>
                </a:solidFill>
                <a:cs typeface="+mn-ea"/>
                <a:sym typeface="+mn-lt"/>
              </a:endParaRPr>
            </a:p>
          </p:txBody>
        </p:sp>
        <p:sp>
          <p:nvSpPr>
            <p:cNvPr id="14" name="Rectangle 13" descr="FD1DDF730CE4456e89755B07FE1653D0# #Rectangle 13"/>
            <p:cNvSpPr>
              <a:spLocks noChangeArrowheads="1"/>
            </p:cNvSpPr>
            <p:nvPr/>
          </p:nvSpPr>
          <p:spPr bwMode="auto">
            <a:xfrm>
              <a:off x="1241162" y="18884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15" name="Rectangle 13" descr="FD1DDF730CE4456e89755B07FE1653D0# #Rectangle 13"/>
            <p:cNvSpPr>
              <a:spLocks noChangeArrowheads="1"/>
            </p:cNvSpPr>
            <p:nvPr/>
          </p:nvSpPr>
          <p:spPr bwMode="auto">
            <a:xfrm>
              <a:off x="1241160" y="2156137"/>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sp>
          <p:nvSpPr>
            <p:cNvPr id="16" name="Rectangle 13" descr="FD1DDF730CE4456e89755B07FE1653D0# #Rectangle 13"/>
            <p:cNvSpPr>
              <a:spLocks noChangeArrowheads="1"/>
            </p:cNvSpPr>
            <p:nvPr/>
          </p:nvSpPr>
          <p:spPr bwMode="auto">
            <a:xfrm>
              <a:off x="3402283" y="18884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17" name="Rectangle 13" descr="FD1DDF730CE4456e89755B07FE1653D0# #Rectangle 13"/>
            <p:cNvSpPr>
              <a:spLocks noChangeArrowheads="1"/>
            </p:cNvSpPr>
            <p:nvPr/>
          </p:nvSpPr>
          <p:spPr bwMode="auto">
            <a:xfrm>
              <a:off x="3402281" y="2156137"/>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sp>
          <p:nvSpPr>
            <p:cNvPr id="18" name="Rectangle 13" descr="FD1DDF730CE4456e89755B07FE1653D0# #Rectangle 13"/>
            <p:cNvSpPr>
              <a:spLocks noChangeArrowheads="1"/>
            </p:cNvSpPr>
            <p:nvPr/>
          </p:nvSpPr>
          <p:spPr bwMode="auto">
            <a:xfrm>
              <a:off x="5584882" y="18884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19" name="Rectangle 13" descr="FD1DDF730CE4456e89755B07FE1653D0# #Rectangle 13"/>
            <p:cNvSpPr>
              <a:spLocks noChangeArrowheads="1"/>
            </p:cNvSpPr>
            <p:nvPr/>
          </p:nvSpPr>
          <p:spPr bwMode="auto">
            <a:xfrm>
              <a:off x="5584880" y="2156136"/>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sp>
          <p:nvSpPr>
            <p:cNvPr id="20" name="Rectangle 13" descr="FD1DDF730CE4456e89755B07FE1653D0# #Rectangle 13"/>
            <p:cNvSpPr>
              <a:spLocks noChangeArrowheads="1"/>
            </p:cNvSpPr>
            <p:nvPr/>
          </p:nvSpPr>
          <p:spPr bwMode="auto">
            <a:xfrm>
              <a:off x="2362992" y="34151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22" name="Rectangle 13" descr="FD1DDF730CE4456e89755B07FE1653D0# #Rectangle 13"/>
            <p:cNvSpPr>
              <a:spLocks noChangeArrowheads="1"/>
            </p:cNvSpPr>
            <p:nvPr/>
          </p:nvSpPr>
          <p:spPr bwMode="auto">
            <a:xfrm>
              <a:off x="2362990" y="3682837"/>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sp>
          <p:nvSpPr>
            <p:cNvPr id="23" name="Rectangle 13" descr="FD1DDF730CE4456e89755B07FE1653D0# #Rectangle 13"/>
            <p:cNvSpPr>
              <a:spLocks noChangeArrowheads="1"/>
            </p:cNvSpPr>
            <p:nvPr/>
          </p:nvSpPr>
          <p:spPr bwMode="auto">
            <a:xfrm>
              <a:off x="4524113" y="34151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24" name="Rectangle 13" descr="FD1DDF730CE4456e89755B07FE1653D0# #Rectangle 13"/>
            <p:cNvSpPr>
              <a:spLocks noChangeArrowheads="1"/>
            </p:cNvSpPr>
            <p:nvPr/>
          </p:nvSpPr>
          <p:spPr bwMode="auto">
            <a:xfrm>
              <a:off x="4524111" y="3682837"/>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sp>
          <p:nvSpPr>
            <p:cNvPr id="25" name="Rectangle 13" descr="FD1DDF730CE4456e89755B07FE1653D0# #Rectangle 13"/>
            <p:cNvSpPr>
              <a:spLocks noChangeArrowheads="1"/>
            </p:cNvSpPr>
            <p:nvPr/>
          </p:nvSpPr>
          <p:spPr bwMode="auto">
            <a:xfrm>
              <a:off x="6706712" y="3415124"/>
              <a:ext cx="1460088" cy="281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2400" dirty="0">
                  <a:solidFill>
                    <a:schemeClr val="bg1">
                      <a:lumMod val="65000"/>
                    </a:schemeClr>
                  </a:solidFill>
                  <a:latin typeface="+mn-lt"/>
                  <a:ea typeface="+mn-ea"/>
                  <a:cs typeface="+mn-ea"/>
                  <a:sym typeface="+mn-lt"/>
                </a:rPr>
                <a:t>点击添加标题</a:t>
              </a:r>
              <a:endParaRPr lang="en-US" altLang="zh-CN" sz="2400" dirty="0">
                <a:solidFill>
                  <a:schemeClr val="bg1">
                    <a:lumMod val="65000"/>
                  </a:schemeClr>
                </a:solidFill>
                <a:latin typeface="+mn-lt"/>
                <a:ea typeface="+mn-ea"/>
                <a:cs typeface="+mn-ea"/>
                <a:sym typeface="+mn-lt"/>
              </a:endParaRPr>
            </a:p>
          </p:txBody>
        </p:sp>
        <p:sp>
          <p:nvSpPr>
            <p:cNvPr id="26" name="Rectangle 13" descr="FD1DDF730CE4456e89755B07FE1653D0# #Rectangle 13"/>
            <p:cNvSpPr>
              <a:spLocks noChangeArrowheads="1"/>
            </p:cNvSpPr>
            <p:nvPr/>
          </p:nvSpPr>
          <p:spPr bwMode="auto">
            <a:xfrm>
              <a:off x="6706710" y="3682837"/>
              <a:ext cx="1737861" cy="31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此处添加具体文字阐述，</a:t>
              </a:r>
              <a:endParaRPr lang="en-US" altLang="zh-CN" sz="1400" dirty="0">
                <a:solidFill>
                  <a:schemeClr val="bg1">
                    <a:lumMod val="65000"/>
                  </a:schemeClr>
                </a:solidFill>
                <a:latin typeface="+mn-lt"/>
                <a:ea typeface="+mn-ea"/>
                <a:cs typeface="+mn-ea"/>
                <a:sym typeface="+mn-lt"/>
              </a:endParaRPr>
            </a:p>
            <a:p>
              <a:pPr algn="just" eaLnBrk="1" hangingPunct="1">
                <a:spcBef>
                  <a:spcPct val="0"/>
                </a:spcBef>
                <a:buNone/>
                <a:defRPr/>
              </a:pPr>
              <a:r>
                <a:rPr lang="zh-CN" altLang="en-US" sz="1400" dirty="0">
                  <a:solidFill>
                    <a:schemeClr val="bg1">
                      <a:lumMod val="65000"/>
                    </a:schemeClr>
                  </a:solidFill>
                  <a:latin typeface="+mn-lt"/>
                  <a:ea typeface="+mn-ea"/>
                  <a:cs typeface="+mn-ea"/>
                  <a:sym typeface="+mn-lt"/>
                </a:rPr>
                <a:t>添加简短说明文字。</a:t>
              </a:r>
              <a:endParaRPr lang="en-US" altLang="zh-CN" sz="1400" dirty="0">
                <a:solidFill>
                  <a:schemeClr val="bg1">
                    <a:lumMod val="65000"/>
                  </a:schemeClr>
                </a:solidFill>
                <a:latin typeface="+mn-lt"/>
                <a:ea typeface="+mn-ea"/>
                <a:cs typeface="+mn-ea"/>
                <a:sym typeface="+mn-lt"/>
              </a:endParaRPr>
            </a:p>
          </p:txBody>
        </p:sp>
      </p:grpSp>
    </p:spTree>
    <p:extLst>
      <p:ext uri="{BB962C8B-B14F-4D97-AF65-F5344CB8AC3E}">
        <p14:creationId xmlns:p14="http://schemas.microsoft.com/office/powerpoint/2010/main" val="2297293593"/>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680" y="223248"/>
            <a:ext cx="11731368" cy="1250119"/>
            <a:chOff x="98680" y="223248"/>
            <a:chExt cx="11731368" cy="1250119"/>
          </a:xfrm>
        </p:grpSpPr>
        <p:grpSp>
          <p:nvGrpSpPr>
            <p:cNvPr id="3" name="组合 2"/>
            <p:cNvGrpSpPr/>
            <p:nvPr/>
          </p:nvGrpSpPr>
          <p:grpSpPr>
            <a:xfrm>
              <a:off x="1387279" y="531786"/>
              <a:ext cx="10442769" cy="554063"/>
              <a:chOff x="1604542" y="644650"/>
              <a:chExt cx="10397775" cy="554063"/>
            </a:xfrm>
          </p:grpSpPr>
          <p:sp>
            <p:nvSpPr>
              <p:cNvPr id="4" name="矩形 3"/>
              <p:cNvSpPr/>
              <p:nvPr/>
            </p:nvSpPr>
            <p:spPr>
              <a:xfrm>
                <a:off x="1604542" y="1151452"/>
                <a:ext cx="10397775" cy="47261"/>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TextBox 2"/>
              <p:cNvSpPr txBox="1"/>
              <p:nvPr/>
            </p:nvSpPr>
            <p:spPr>
              <a:xfrm>
                <a:off x="1751935" y="644650"/>
                <a:ext cx="3262432" cy="461666"/>
              </a:xfrm>
              <a:prstGeom prst="rect">
                <a:avLst/>
              </a:prstGeom>
              <a:noFill/>
            </p:spPr>
            <p:txBody>
              <a:bodyPr wrap="none" rtlCol="0">
                <a:spAutoFit/>
              </a:bodyPr>
              <a:lstStyle/>
              <a:p>
                <a:r>
                  <a:rPr lang="zh-CN" altLang="en-US" sz="2400" dirty="0">
                    <a:solidFill>
                      <a:schemeClr val="bg1">
                        <a:lumMod val="65000"/>
                      </a:schemeClr>
                    </a:solidFill>
                    <a:cs typeface="+mn-ea"/>
                    <a:sym typeface="+mn-lt"/>
                  </a:rPr>
                  <a:t>点击输入相关文字标题</a:t>
                </a:r>
              </a:p>
            </p:txBody>
          </p:sp>
        </p:grpSp>
        <p:pic>
          <p:nvPicPr>
            <p:cNvPr id="21" name="图片 2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H="1">
              <a:off x="98680" y="223248"/>
              <a:ext cx="1444810" cy="1250119"/>
            </a:xfrm>
            <a:prstGeom prst="rect">
              <a:avLst/>
            </a:prstGeom>
          </p:spPr>
        </p:pic>
      </p:grpSp>
      <p:grpSp>
        <p:nvGrpSpPr>
          <p:cNvPr id="7" name="组合 5"/>
          <p:cNvGrpSpPr/>
          <p:nvPr/>
        </p:nvGrpSpPr>
        <p:grpSpPr>
          <a:xfrm>
            <a:off x="1543490" y="5006975"/>
            <a:ext cx="838200" cy="838200"/>
            <a:chOff x="0" y="0"/>
            <a:chExt cx="838200" cy="838200"/>
          </a:xfrm>
          <a:noFill/>
        </p:grpSpPr>
        <p:sp>
          <p:nvSpPr>
            <p:cNvPr id="8" name="Rounded Rectangle 13"/>
            <p:cNvSpPr/>
            <p:nvPr/>
          </p:nvSpPr>
          <p:spPr>
            <a:xfrm>
              <a:off x="0" y="0"/>
              <a:ext cx="838200" cy="838200"/>
            </a:xfrm>
            <a:prstGeom prst="roundRect">
              <a:avLst>
                <a:gd name="adj" fmla="val 16667"/>
              </a:avLst>
            </a:prstGeom>
            <a:grpFill/>
            <a:ln w="9525">
              <a:solidFill>
                <a:srgbClr val="02B8C3"/>
              </a:solidFill>
            </a:ln>
          </p:spPr>
          <p:txBody>
            <a:bodyPr anchor="ctr"/>
            <a:lstStyle/>
            <a:p>
              <a:pPr lvl="0" algn="ctr" eaLnBrk="1" hangingPunct="1">
                <a:buNone/>
              </a:pPr>
              <a:endParaRPr lang="zh-CN" altLang="zh-CN" sz="1400" dirty="0">
                <a:solidFill>
                  <a:schemeClr val="bg1">
                    <a:lumMod val="50000"/>
                  </a:schemeClr>
                </a:solidFill>
                <a:cs typeface="+mn-ea"/>
                <a:sym typeface="+mn-lt"/>
              </a:endParaRPr>
            </a:p>
          </p:txBody>
        </p:sp>
        <p:sp>
          <p:nvSpPr>
            <p:cNvPr id="9"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grpFill/>
            <a:ln w="9525">
              <a:solidFill>
                <a:srgbClr val="02B8C3"/>
              </a:solidFill>
            </a:ln>
          </p:spPr>
          <p:txBody>
            <a:bodyPr/>
            <a:lstStyle/>
            <a:p>
              <a:endParaRPr lang="zh-CN" altLang="en-US" sz="1400">
                <a:solidFill>
                  <a:schemeClr val="bg1">
                    <a:lumMod val="50000"/>
                  </a:schemeClr>
                </a:solidFill>
                <a:cs typeface="+mn-ea"/>
                <a:sym typeface="+mn-lt"/>
              </a:endParaRPr>
            </a:p>
          </p:txBody>
        </p:sp>
      </p:grpSp>
      <p:grpSp>
        <p:nvGrpSpPr>
          <p:cNvPr id="10" name="组合 2"/>
          <p:cNvGrpSpPr/>
          <p:nvPr/>
        </p:nvGrpSpPr>
        <p:grpSpPr>
          <a:xfrm>
            <a:off x="1543490" y="3476625"/>
            <a:ext cx="838200" cy="838200"/>
            <a:chOff x="0" y="0"/>
            <a:chExt cx="838200" cy="838200"/>
          </a:xfrm>
          <a:noFill/>
        </p:grpSpPr>
        <p:sp>
          <p:nvSpPr>
            <p:cNvPr id="11" name="Rounded Rectangle 15"/>
            <p:cNvSpPr/>
            <p:nvPr/>
          </p:nvSpPr>
          <p:spPr>
            <a:xfrm>
              <a:off x="0" y="0"/>
              <a:ext cx="838200" cy="838200"/>
            </a:xfrm>
            <a:prstGeom prst="roundRect">
              <a:avLst>
                <a:gd name="adj" fmla="val 16667"/>
              </a:avLst>
            </a:prstGeom>
            <a:grpFill/>
            <a:ln w="9525">
              <a:solidFill>
                <a:schemeClr val="accent1">
                  <a:lumMod val="75000"/>
                </a:schemeClr>
              </a:solidFill>
            </a:ln>
          </p:spPr>
          <p:txBody>
            <a:bodyPr anchor="ctr"/>
            <a:lstStyle/>
            <a:p>
              <a:pPr lvl="0" algn="ctr" eaLnBrk="1" hangingPunct="1">
                <a:buNone/>
              </a:pPr>
              <a:endParaRPr lang="zh-CN" altLang="zh-CN" sz="1400" dirty="0">
                <a:solidFill>
                  <a:schemeClr val="bg1">
                    <a:lumMod val="50000"/>
                  </a:schemeClr>
                </a:solidFill>
                <a:cs typeface="+mn-ea"/>
                <a:sym typeface="+mn-lt"/>
              </a:endParaRPr>
            </a:p>
          </p:txBody>
        </p:sp>
        <p:sp>
          <p:nvSpPr>
            <p:cNvPr id="12"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grpFill/>
            <a:ln w="9525">
              <a:solidFill>
                <a:schemeClr val="accent1">
                  <a:lumMod val="75000"/>
                </a:schemeClr>
              </a:solidFill>
            </a:ln>
          </p:spPr>
          <p:txBody>
            <a:bodyPr/>
            <a:lstStyle/>
            <a:p>
              <a:endParaRPr lang="zh-CN" altLang="en-US" sz="1400">
                <a:solidFill>
                  <a:schemeClr val="bg1">
                    <a:lumMod val="50000"/>
                  </a:schemeClr>
                </a:solidFill>
                <a:cs typeface="+mn-ea"/>
                <a:sym typeface="+mn-lt"/>
              </a:endParaRPr>
            </a:p>
          </p:txBody>
        </p:sp>
      </p:grpSp>
      <p:grpSp>
        <p:nvGrpSpPr>
          <p:cNvPr id="13" name="组合 1"/>
          <p:cNvGrpSpPr/>
          <p:nvPr/>
        </p:nvGrpSpPr>
        <p:grpSpPr>
          <a:xfrm>
            <a:off x="1543490" y="1947863"/>
            <a:ext cx="838200" cy="838200"/>
            <a:chOff x="0" y="0"/>
            <a:chExt cx="838200" cy="838200"/>
          </a:xfrm>
          <a:noFill/>
        </p:grpSpPr>
        <p:sp>
          <p:nvSpPr>
            <p:cNvPr id="14" name="Rounded Rectangle 5"/>
            <p:cNvSpPr/>
            <p:nvPr/>
          </p:nvSpPr>
          <p:spPr>
            <a:xfrm>
              <a:off x="0" y="0"/>
              <a:ext cx="838200" cy="838200"/>
            </a:xfrm>
            <a:prstGeom prst="roundRect">
              <a:avLst>
                <a:gd name="adj" fmla="val 16667"/>
              </a:avLst>
            </a:prstGeom>
            <a:grpFill/>
            <a:ln w="9525">
              <a:solidFill>
                <a:srgbClr val="02B8C3"/>
              </a:solidFill>
            </a:ln>
          </p:spPr>
          <p:txBody>
            <a:bodyPr anchor="ctr"/>
            <a:lstStyle/>
            <a:p>
              <a:pPr lvl="0" algn="ctr" eaLnBrk="1" hangingPunct="1">
                <a:buNone/>
              </a:pPr>
              <a:endParaRPr lang="zh-CN" altLang="zh-CN" sz="1400" dirty="0">
                <a:solidFill>
                  <a:schemeClr val="bg1">
                    <a:lumMod val="50000"/>
                  </a:schemeClr>
                </a:solidFill>
                <a:cs typeface="+mn-ea"/>
                <a:sym typeface="+mn-lt"/>
              </a:endParaRPr>
            </a:p>
          </p:txBody>
        </p:sp>
        <p:grpSp>
          <p:nvGrpSpPr>
            <p:cNvPr id="15" name="Group 38"/>
            <p:cNvGrpSpPr/>
            <p:nvPr/>
          </p:nvGrpSpPr>
          <p:grpSpPr>
            <a:xfrm>
              <a:off x="204463" y="177009"/>
              <a:ext cx="429274" cy="484183"/>
              <a:chOff x="0" y="0"/>
              <a:chExt cx="429274" cy="484183"/>
            </a:xfrm>
            <a:grpFill/>
          </p:grpSpPr>
          <p:sp>
            <p:nvSpPr>
              <p:cNvPr id="16"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w="9525">
                <a:solidFill>
                  <a:srgbClr val="02B8C3"/>
                </a:solidFill>
              </a:ln>
            </p:spPr>
            <p:txBody>
              <a:bodyPr/>
              <a:lstStyle/>
              <a:p>
                <a:endParaRPr lang="zh-CN" altLang="en-US" sz="1400">
                  <a:solidFill>
                    <a:schemeClr val="bg1">
                      <a:lumMod val="50000"/>
                    </a:schemeClr>
                  </a:solidFill>
                  <a:cs typeface="+mn-ea"/>
                  <a:sym typeface="+mn-lt"/>
                </a:endParaRPr>
              </a:p>
            </p:txBody>
          </p:sp>
          <p:sp>
            <p:nvSpPr>
              <p:cNvPr id="17"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w="9525">
                <a:solidFill>
                  <a:srgbClr val="02B8C3"/>
                </a:solidFill>
              </a:ln>
            </p:spPr>
            <p:txBody>
              <a:bodyPr/>
              <a:lstStyle/>
              <a:p>
                <a:endParaRPr lang="zh-CN" altLang="en-US" sz="1400">
                  <a:solidFill>
                    <a:schemeClr val="bg1">
                      <a:lumMod val="50000"/>
                    </a:schemeClr>
                  </a:solidFill>
                  <a:cs typeface="+mn-ea"/>
                  <a:sym typeface="+mn-lt"/>
                </a:endParaRPr>
              </a:p>
            </p:txBody>
          </p:sp>
          <p:sp>
            <p:nvSpPr>
              <p:cNvPr id="18"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grpFill/>
              <a:ln w="9525">
                <a:solidFill>
                  <a:srgbClr val="02B8C3"/>
                </a:solidFill>
              </a:ln>
            </p:spPr>
            <p:txBody>
              <a:bodyPr/>
              <a:lstStyle/>
              <a:p>
                <a:endParaRPr lang="zh-CN" altLang="en-US" sz="1400">
                  <a:solidFill>
                    <a:schemeClr val="bg1">
                      <a:lumMod val="50000"/>
                    </a:schemeClr>
                  </a:solidFill>
                  <a:cs typeface="+mn-ea"/>
                  <a:sym typeface="+mn-lt"/>
                </a:endParaRPr>
              </a:p>
            </p:txBody>
          </p:sp>
        </p:grpSp>
      </p:grpSp>
      <p:sp>
        <p:nvSpPr>
          <p:cNvPr id="19" name="文本框 7"/>
          <p:cNvSpPr/>
          <p:nvPr/>
        </p:nvSpPr>
        <p:spPr>
          <a:xfrm>
            <a:off x="2553140" y="1893208"/>
            <a:ext cx="1415772" cy="338554"/>
          </a:xfrm>
          <a:prstGeom prst="rect">
            <a:avLst/>
          </a:prstGeom>
          <a:noFill/>
          <a:ln w="9525">
            <a:noFill/>
            <a:miter/>
          </a:ln>
        </p:spPr>
        <p:txBody>
          <a:bodyPr wrap="none">
            <a:spAutoFit/>
          </a:bodyPr>
          <a:lstStyle/>
          <a:p>
            <a:pPr lvl="0" eaLnBrk="1" hangingPunct="1">
              <a:buNone/>
            </a:pPr>
            <a:r>
              <a:rPr lang="zh-CN" altLang="en-US" sz="1600" b="1" dirty="0">
                <a:solidFill>
                  <a:schemeClr val="bg1">
                    <a:lumMod val="50000"/>
                  </a:schemeClr>
                </a:solidFill>
                <a:cs typeface="+mn-ea"/>
                <a:sym typeface="+mn-lt"/>
              </a:rPr>
              <a:t>点击加入标题</a:t>
            </a:r>
          </a:p>
        </p:txBody>
      </p:sp>
      <p:sp>
        <p:nvSpPr>
          <p:cNvPr id="20" name="文本框 8"/>
          <p:cNvSpPr/>
          <p:nvPr/>
        </p:nvSpPr>
        <p:spPr>
          <a:xfrm>
            <a:off x="2546790" y="2258333"/>
            <a:ext cx="2717800" cy="430887"/>
          </a:xfrm>
          <a:prstGeom prst="rect">
            <a:avLst/>
          </a:prstGeom>
          <a:noFill/>
          <a:ln w="9525">
            <a:noFill/>
            <a:miter/>
          </a:ln>
        </p:spPr>
        <p:txBody>
          <a:bodyPr>
            <a:spAutoFit/>
          </a:bodyPr>
          <a:lstStyle/>
          <a:p>
            <a:pPr lvl="0" eaLnBrk="1" hangingPunct="1">
              <a:buNone/>
            </a:pPr>
            <a:r>
              <a:rPr lang="zh-CN" altLang="en-US" sz="1100" dirty="0">
                <a:solidFill>
                  <a:schemeClr val="bg1">
                    <a:lumMod val="50000"/>
                  </a:schemeClr>
                </a:solidFill>
                <a:cs typeface="+mn-ea"/>
                <a:sym typeface="+mn-lt"/>
              </a:rPr>
              <a:t>作者：主要内容：在此录入上述图表的综合描述说明。</a:t>
            </a:r>
          </a:p>
        </p:txBody>
      </p:sp>
      <p:sp>
        <p:nvSpPr>
          <p:cNvPr id="22" name="文本框 88"/>
          <p:cNvSpPr/>
          <p:nvPr/>
        </p:nvSpPr>
        <p:spPr>
          <a:xfrm>
            <a:off x="2553140" y="3425146"/>
            <a:ext cx="1415772" cy="338554"/>
          </a:xfrm>
          <a:prstGeom prst="rect">
            <a:avLst/>
          </a:prstGeom>
          <a:noFill/>
          <a:ln w="9525">
            <a:noFill/>
            <a:miter/>
          </a:ln>
        </p:spPr>
        <p:txBody>
          <a:bodyPr wrap="none">
            <a:spAutoFit/>
          </a:bodyPr>
          <a:lstStyle/>
          <a:p>
            <a:pPr lvl="0"/>
            <a:r>
              <a:rPr lang="zh-CN" altLang="en-US" sz="1600" b="1" dirty="0">
                <a:solidFill>
                  <a:schemeClr val="bg1">
                    <a:lumMod val="50000"/>
                  </a:schemeClr>
                </a:solidFill>
                <a:cs typeface="+mn-ea"/>
                <a:sym typeface="+mn-lt"/>
              </a:rPr>
              <a:t>点击加入标题</a:t>
            </a:r>
          </a:p>
        </p:txBody>
      </p:sp>
      <p:sp>
        <p:nvSpPr>
          <p:cNvPr id="23" name="文本框 89"/>
          <p:cNvSpPr/>
          <p:nvPr/>
        </p:nvSpPr>
        <p:spPr>
          <a:xfrm>
            <a:off x="2546790" y="3790271"/>
            <a:ext cx="2717800" cy="600164"/>
          </a:xfrm>
          <a:prstGeom prst="rect">
            <a:avLst/>
          </a:prstGeom>
          <a:noFill/>
          <a:ln w="9525">
            <a:noFill/>
            <a:miter/>
          </a:ln>
        </p:spPr>
        <p:txBody>
          <a:bodyPr>
            <a:spAutoFit/>
          </a:bodyPr>
          <a:lstStyle/>
          <a:p>
            <a:pPr lvl="0" eaLnBrk="1" hangingPunct="1">
              <a:buNone/>
            </a:pPr>
            <a:r>
              <a:rPr lang="zh-CN" altLang="en-US" sz="1100" dirty="0">
                <a:solidFill>
                  <a:schemeClr val="bg1">
                    <a:lumMod val="50000"/>
                  </a:schemeClr>
                </a:solidFill>
                <a:cs typeface="+mn-ea"/>
                <a:sym typeface="+mn-lt"/>
              </a:rPr>
              <a:t>作者：主要内容：在此录入上述图表的综合描述说明，在此录入上述图表的综合描述说明。</a:t>
            </a:r>
          </a:p>
        </p:txBody>
      </p:sp>
      <p:sp>
        <p:nvSpPr>
          <p:cNvPr id="24" name="文本框 90"/>
          <p:cNvSpPr/>
          <p:nvPr/>
        </p:nvSpPr>
        <p:spPr>
          <a:xfrm>
            <a:off x="2553140" y="4957083"/>
            <a:ext cx="1415772" cy="338554"/>
          </a:xfrm>
          <a:prstGeom prst="rect">
            <a:avLst/>
          </a:prstGeom>
          <a:noFill/>
          <a:ln w="9525">
            <a:noFill/>
            <a:miter/>
          </a:ln>
        </p:spPr>
        <p:txBody>
          <a:bodyPr wrap="none">
            <a:spAutoFit/>
          </a:bodyPr>
          <a:lstStyle/>
          <a:p>
            <a:pPr lvl="0"/>
            <a:r>
              <a:rPr lang="zh-CN" altLang="en-US" sz="1600" b="1" dirty="0">
                <a:solidFill>
                  <a:schemeClr val="bg1">
                    <a:lumMod val="50000"/>
                  </a:schemeClr>
                </a:solidFill>
                <a:cs typeface="+mn-ea"/>
                <a:sym typeface="+mn-lt"/>
              </a:rPr>
              <a:t>点击加入标题</a:t>
            </a:r>
          </a:p>
        </p:txBody>
      </p:sp>
      <p:sp>
        <p:nvSpPr>
          <p:cNvPr id="25" name="文本框 91"/>
          <p:cNvSpPr/>
          <p:nvPr/>
        </p:nvSpPr>
        <p:spPr>
          <a:xfrm>
            <a:off x="2546790" y="5322208"/>
            <a:ext cx="2717800" cy="600164"/>
          </a:xfrm>
          <a:prstGeom prst="rect">
            <a:avLst/>
          </a:prstGeom>
          <a:noFill/>
          <a:ln w="9525">
            <a:noFill/>
            <a:miter/>
          </a:ln>
        </p:spPr>
        <p:txBody>
          <a:bodyPr>
            <a:spAutoFit/>
          </a:bodyPr>
          <a:lstStyle/>
          <a:p>
            <a:pPr lvl="0" eaLnBrk="1" hangingPunct="1">
              <a:buNone/>
            </a:pPr>
            <a:r>
              <a:rPr lang="zh-CN" altLang="en-US" sz="1100" dirty="0">
                <a:solidFill>
                  <a:schemeClr val="bg1">
                    <a:lumMod val="50000"/>
                  </a:schemeClr>
                </a:solidFill>
                <a:cs typeface="+mn-ea"/>
                <a:sym typeface="+mn-lt"/>
              </a:rPr>
              <a:t>作者：主要内容：在此录入上述图表的综合描述说明，在此录入上述图表的综合描述说明。</a:t>
            </a:r>
          </a:p>
        </p:txBody>
      </p:sp>
      <p:sp>
        <p:nvSpPr>
          <p:cNvPr id="26" name="矩形 25"/>
          <p:cNvSpPr/>
          <p:nvPr/>
        </p:nvSpPr>
        <p:spPr>
          <a:xfrm>
            <a:off x="5948794" y="1527632"/>
            <a:ext cx="5096578" cy="4525278"/>
          </a:xfrm>
          <a:prstGeom prst="rect">
            <a:avLst/>
          </a:prstGeom>
          <a:blipFill dpi="0" rotWithShape="1">
            <a:blip r:embed="rId5"/>
            <a:srcRect/>
            <a:tile tx="0" ty="0" sx="45000" sy="4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663672071"/>
      </p:ext>
    </p:extLst>
  </p:cSld>
  <p:clrMapOvr>
    <a:masterClrMapping/>
  </p:clrMapOvr>
  <mc:AlternateContent xmlns:mc="http://schemas.openxmlformats.org/markup-compatibility/2006" xmlns:p14="http://schemas.microsoft.com/office/powerpoint/2010/main">
    <mc:Choice Requires="p14">
      <p:transition spd="slow" p14:dur="1400" advTm="1000">
        <p14:doors dir="vert"/>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250"/>
                                        <p:tgtEl>
                                          <p:spTgt spid="13"/>
                                        </p:tgtEl>
                                        <p:attrNameLst>
                                          <p:attrName>ppt_x</p:attrName>
                                        </p:attrNameLst>
                                      </p:cBhvr>
                                      <p:tavLst>
                                        <p:tav tm="0">
                                          <p:val>
                                            <p:strVal val="#ppt_x-#ppt_w*1.125000"/>
                                          </p:val>
                                        </p:tav>
                                        <p:tav tm="100000">
                                          <p:val>
                                            <p:strVal val="#ppt_x"/>
                                          </p:val>
                                        </p:tav>
                                      </p:tavLst>
                                    </p:anim>
                                    <p:animEffect filter="wipe(right)">
                                      <p:cBhvr>
                                        <p:cTn id="12" dur="250"/>
                                        <p:tgtEl>
                                          <p:spTgt spid="13"/>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filter="wipe(left)">
                                      <p:cBhvr>
                                        <p:cTn id="16" dur="500"/>
                                        <p:tgtEl>
                                          <p:spTgt spid="1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filter="wipe(left)">
                                      <p:cBhvr>
                                        <p:cTn id="19" dur="500"/>
                                        <p:tgtEl>
                                          <p:spTgt spid="20"/>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250"/>
                                        <p:tgtEl>
                                          <p:spTgt spid="10"/>
                                        </p:tgtEl>
                                        <p:attrNameLst>
                                          <p:attrName>ppt_x</p:attrName>
                                        </p:attrNameLst>
                                      </p:cBhvr>
                                      <p:tavLst>
                                        <p:tav tm="0">
                                          <p:val>
                                            <p:strVal val="#ppt_x-#ppt_w*1.125000"/>
                                          </p:val>
                                        </p:tav>
                                        <p:tav tm="100000">
                                          <p:val>
                                            <p:strVal val="#ppt_x"/>
                                          </p:val>
                                        </p:tav>
                                      </p:tavLst>
                                    </p:anim>
                                    <p:animEffect filter="wipe(right)">
                                      <p:cBhvr>
                                        <p:cTn id="24" dur="250"/>
                                        <p:tgtEl>
                                          <p:spTgt spid="10"/>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filter="wipe(left)">
                                      <p:cBhvr>
                                        <p:cTn id="28" dur="500"/>
                                        <p:tgtEl>
                                          <p:spTgt spid="22"/>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filter="wipe(left)">
                                      <p:cBhvr>
                                        <p:cTn id="31" dur="500"/>
                                        <p:tgtEl>
                                          <p:spTgt spid="23"/>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250"/>
                                        <p:tgtEl>
                                          <p:spTgt spid="7"/>
                                        </p:tgtEl>
                                        <p:attrNameLst>
                                          <p:attrName>ppt_x</p:attrName>
                                        </p:attrNameLst>
                                      </p:cBhvr>
                                      <p:tavLst>
                                        <p:tav tm="0">
                                          <p:val>
                                            <p:strVal val="#ppt_x-#ppt_w*1.125000"/>
                                          </p:val>
                                        </p:tav>
                                        <p:tav tm="100000">
                                          <p:val>
                                            <p:strVal val="#ppt_x"/>
                                          </p:val>
                                        </p:tav>
                                      </p:tavLst>
                                    </p:anim>
                                    <p:animEffect filter="wipe(right)">
                                      <p:cBhvr>
                                        <p:cTn id="36" dur="250"/>
                                        <p:tgtEl>
                                          <p:spTgt spid="7"/>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filter="wipe(left)">
                                      <p:cBhvr>
                                        <p:cTn id="40" dur="500"/>
                                        <p:tgtEl>
                                          <p:spTgt spid="24"/>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filter="wipe(left)">
                                      <p:cBhvr>
                                        <p:cTn id="43" dur="500"/>
                                        <p:tgtEl>
                                          <p:spTgt spid="25"/>
                                        </p:tgtEl>
                                      </p:cBhvr>
                                    </p:animEffect>
                                  </p:childTnLst>
                                </p:cTn>
                              </p:par>
                              <p:par>
                                <p:cTn id="44" presetID="42"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1000"/>
                                        <p:tgtEl>
                                          <p:spTgt spid="26"/>
                                        </p:tgtEl>
                                      </p:cBhvr>
                                    </p:animEffect>
                                    <p:anim calcmode="lin" valueType="num">
                                      <p:cBhvr>
                                        <p:cTn id="47" dur="1000" fill="hold"/>
                                        <p:tgtEl>
                                          <p:spTgt spid="26"/>
                                        </p:tgtEl>
                                        <p:attrNameLst>
                                          <p:attrName>ppt_x</p:attrName>
                                        </p:attrNameLst>
                                      </p:cBhvr>
                                      <p:tavLst>
                                        <p:tav tm="0">
                                          <p:val>
                                            <p:strVal val="#ppt_x"/>
                                          </p:val>
                                        </p:tav>
                                        <p:tav tm="100000">
                                          <p:val>
                                            <p:strVal val="#ppt_x"/>
                                          </p:val>
                                        </p:tav>
                                      </p:tavLst>
                                    </p:anim>
                                    <p:anim calcmode="lin" valueType="num">
                                      <p:cBhvr>
                                        <p:cTn id="48"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p:bldP spid="20" grpId="0" bldLvl="0"/>
      <p:bldP spid="22" grpId="0" bldLvl="0"/>
      <p:bldP spid="23" grpId="0" bldLvl="0"/>
      <p:bldP spid="24" grpId="0" bldLvl="0"/>
      <p:bldP spid="25" grpId="0" bldLvl="0"/>
      <p:bldP spid="2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grpSp>
        <p:nvGrpSpPr>
          <p:cNvPr id="39" name="组合 38"/>
          <p:cNvGrpSpPr/>
          <p:nvPr/>
        </p:nvGrpSpPr>
        <p:grpSpPr>
          <a:xfrm flipV="1">
            <a:off x="6189332" y="3271446"/>
            <a:ext cx="5276954" cy="45719"/>
            <a:chOff x="234017" y="5975409"/>
            <a:chExt cx="13144500" cy="404812"/>
          </a:xfrm>
        </p:grpSpPr>
        <p:sp>
          <p:nvSpPr>
            <p:cNvPr id="40" name="矩形 39"/>
            <p:cNvSpPr/>
            <p:nvPr/>
          </p:nvSpPr>
          <p:spPr>
            <a:xfrm>
              <a:off x="234017" y="5975409"/>
              <a:ext cx="2190750" cy="404812"/>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1" name="矩形 40"/>
            <p:cNvSpPr/>
            <p:nvPr/>
          </p:nvSpPr>
          <p:spPr>
            <a:xfrm>
              <a:off x="2424767" y="5975409"/>
              <a:ext cx="2190750" cy="404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2" name="矩形 41"/>
            <p:cNvSpPr/>
            <p:nvPr/>
          </p:nvSpPr>
          <p:spPr>
            <a:xfrm>
              <a:off x="4615517" y="5975409"/>
              <a:ext cx="2190750" cy="4048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3" name="矩形 42"/>
            <p:cNvSpPr/>
            <p:nvPr/>
          </p:nvSpPr>
          <p:spPr>
            <a:xfrm>
              <a:off x="8997017" y="5975409"/>
              <a:ext cx="2190750" cy="404812"/>
            </a:xfrm>
            <a:prstGeom prst="rect">
              <a:avLst/>
            </a:prstGeom>
            <a:solidFill>
              <a:srgbClr val="02B8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4" name="矩形 43"/>
            <p:cNvSpPr/>
            <p:nvPr/>
          </p:nvSpPr>
          <p:spPr>
            <a:xfrm>
              <a:off x="6806267" y="5975409"/>
              <a:ext cx="2190749" cy="4048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sp>
          <p:nvSpPr>
            <p:cNvPr id="45" name="矩形 44"/>
            <p:cNvSpPr/>
            <p:nvPr/>
          </p:nvSpPr>
          <p:spPr>
            <a:xfrm>
              <a:off x="11187767" y="5975409"/>
              <a:ext cx="2190750" cy="4048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sym typeface="+mn-lt"/>
              </a:endParaRPr>
            </a:p>
          </p:txBody>
        </p:sp>
      </p:grpSp>
      <p:sp>
        <p:nvSpPr>
          <p:cNvPr id="46" name="18"/>
          <p:cNvSpPr>
            <a:spLocks noChangeArrowheads="1"/>
          </p:cNvSpPr>
          <p:nvPr>
            <p:custDataLst>
              <p:tags r:id="rId2"/>
            </p:custDataLst>
          </p:nvPr>
        </p:nvSpPr>
        <p:spPr bwMode="auto">
          <a:xfrm>
            <a:off x="6174818" y="2460591"/>
            <a:ext cx="5291468" cy="73866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0" tIns="0" rIns="0" bIns="0">
            <a:spAutoFit/>
          </a:bodyPr>
          <a:lstStyle/>
          <a:p>
            <a:pPr fontAlgn="base">
              <a:spcBef>
                <a:spcPct val="0"/>
              </a:spcBef>
              <a:spcAft>
                <a:spcPct val="0"/>
              </a:spcAft>
            </a:pPr>
            <a:r>
              <a:rPr lang="zh-CN" altLang="en-US" sz="4800" dirty="0">
                <a:solidFill>
                  <a:schemeClr val="accent3"/>
                </a:solidFill>
                <a:cs typeface="+mn-ea"/>
                <a:sym typeface="+mn-lt"/>
              </a:rPr>
              <a:t>谢谢</a:t>
            </a:r>
            <a:r>
              <a:rPr lang="zh-CN" altLang="en-US" sz="4800" dirty="0">
                <a:solidFill>
                  <a:schemeClr val="accent1">
                    <a:lumMod val="75000"/>
                  </a:schemeClr>
                </a:solidFill>
                <a:cs typeface="+mn-ea"/>
                <a:sym typeface="+mn-lt"/>
              </a:rPr>
              <a:t>您的观看</a:t>
            </a:r>
            <a:r>
              <a:rPr lang="zh-CN" altLang="en-US" sz="4800" dirty="0">
                <a:solidFill>
                  <a:srgbClr val="02B8C3"/>
                </a:solidFill>
                <a:cs typeface="+mn-ea"/>
                <a:sym typeface="+mn-lt"/>
              </a:rPr>
              <a:t>指导</a:t>
            </a:r>
            <a:r>
              <a:rPr lang="en-US" altLang="zh-CN" sz="4800" dirty="0">
                <a:solidFill>
                  <a:srgbClr val="02B8C3"/>
                </a:solidFill>
                <a:cs typeface="+mn-ea"/>
                <a:sym typeface="+mn-lt"/>
              </a:rPr>
              <a:t>!</a:t>
            </a:r>
          </a:p>
        </p:txBody>
      </p:sp>
      <p:sp>
        <p:nvSpPr>
          <p:cNvPr id="47" name="20"/>
          <p:cNvSpPr>
            <a:spLocks noChangeArrowheads="1"/>
          </p:cNvSpPr>
          <p:nvPr>
            <p:custDataLst>
              <p:tags r:id="rId3"/>
            </p:custDataLst>
          </p:nvPr>
        </p:nvSpPr>
        <p:spPr bwMode="auto">
          <a:xfrm>
            <a:off x="6189332" y="3508096"/>
            <a:ext cx="50972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buFont typeface="Arial" pitchFamily="34" charset="0"/>
              <a:buNone/>
            </a:pPr>
            <a:r>
              <a:rPr lang="en-US" altLang="zh-CN" sz="1000" dirty="0">
                <a:solidFill>
                  <a:schemeClr val="bg1">
                    <a:lumMod val="65000"/>
                  </a:schemeClr>
                </a:solidFill>
                <a:cs typeface="+mn-ea"/>
                <a:sym typeface="+mn-lt"/>
              </a:rPr>
              <a:t>We have many PowerPoint </a:t>
            </a:r>
            <a:r>
              <a:rPr lang="zh-CN" altLang="en-US" sz="1000" dirty="0">
                <a:solidFill>
                  <a:schemeClr val="bg1">
                    <a:lumMod val="65000"/>
                  </a:schemeClr>
                </a:solidFill>
                <a:cs typeface="+mn-ea"/>
                <a:sym typeface="+mn-lt"/>
              </a:rPr>
              <a:t>templates</a:t>
            </a:r>
            <a:r>
              <a:rPr lang="en-US" altLang="zh-CN" sz="1000" dirty="0">
                <a:solidFill>
                  <a:schemeClr val="bg1">
                    <a:lumMod val="65000"/>
                  </a:schemeClr>
                </a:solidFill>
                <a:cs typeface="+mn-ea"/>
                <a:sym typeface="+mn-lt"/>
              </a:rPr>
              <a:t> that has been specifically designed to help anyone that is stepping into the world of PowerPoint for the very first time.</a:t>
            </a:r>
            <a:endParaRPr lang="zh-CN" altLang="en-US" sz="1000" dirty="0">
              <a:solidFill>
                <a:schemeClr val="bg1">
                  <a:lumMod val="65000"/>
                </a:schemeClr>
              </a:solidFill>
              <a:cs typeface="+mn-ea"/>
              <a:sym typeface="+mn-lt"/>
            </a:endParaRPr>
          </a:p>
        </p:txBody>
      </p:sp>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140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500"/>
                                        <p:tgtEl>
                                          <p:spTgt spid="39"/>
                                        </p:tgtEl>
                                      </p:cBhvr>
                                    </p:animEffect>
                                  </p:childTnLst>
                                </p:cTn>
                              </p:par>
                              <p:par>
                                <p:cTn id="8" presetID="41" presetClass="entr" presetSubtype="0" fill="hold" grpId="0" nodeType="withEffect">
                                  <p:stCondLst>
                                    <p:cond delay="500"/>
                                  </p:stCondLst>
                                  <p:iterate type="lt">
                                    <p:tmPct val="10000"/>
                                  </p:iterate>
                                  <p:childTnLst>
                                    <p:set>
                                      <p:cBhvr>
                                        <p:cTn id="9" dur="1" fill="hold">
                                          <p:stCondLst>
                                            <p:cond delay="0"/>
                                          </p:stCondLst>
                                        </p:cTn>
                                        <p:tgtEl>
                                          <p:spTgt spid="46"/>
                                        </p:tgtEl>
                                        <p:attrNameLst>
                                          <p:attrName>style.visibility</p:attrName>
                                        </p:attrNameLst>
                                      </p:cBhvr>
                                      <p:to>
                                        <p:strVal val="visible"/>
                                      </p:to>
                                    </p:set>
                                    <p:anim calcmode="lin" valueType="num">
                                      <p:cBhvr>
                                        <p:cTn id="10" dur="75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11" dur="750" fill="hold"/>
                                        <p:tgtEl>
                                          <p:spTgt spid="46"/>
                                        </p:tgtEl>
                                        <p:attrNameLst>
                                          <p:attrName>ppt_y</p:attrName>
                                        </p:attrNameLst>
                                      </p:cBhvr>
                                      <p:tavLst>
                                        <p:tav tm="0">
                                          <p:val>
                                            <p:strVal val="#ppt_y"/>
                                          </p:val>
                                        </p:tav>
                                        <p:tav tm="100000">
                                          <p:val>
                                            <p:strVal val="#ppt_y"/>
                                          </p:val>
                                        </p:tav>
                                      </p:tavLst>
                                    </p:anim>
                                    <p:anim calcmode="lin" valueType="num">
                                      <p:cBhvr>
                                        <p:cTn id="12" dur="75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13" dur="75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14" dur="750" tmFilter="0,0; .5, 1; 1, 1"/>
                                        <p:tgtEl>
                                          <p:spTgt spid="46"/>
                                        </p:tgtEl>
                                      </p:cBhvr>
                                    </p:animEffect>
                                  </p:childTnLst>
                                </p:cTn>
                              </p:par>
                              <p:par>
                                <p:cTn id="15" presetID="42" presetClass="entr" presetSubtype="0" fill="hold" grpId="0" nodeType="withEffect">
                                  <p:stCondLst>
                                    <p:cond delay="210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750"/>
                                        <p:tgtEl>
                                          <p:spTgt spid="47"/>
                                        </p:tgtEl>
                                      </p:cBhvr>
                                    </p:animEffect>
                                    <p:anim calcmode="lin" valueType="num">
                                      <p:cBhvr>
                                        <p:cTn id="18" dur="750" fill="hold"/>
                                        <p:tgtEl>
                                          <p:spTgt spid="47"/>
                                        </p:tgtEl>
                                        <p:attrNameLst>
                                          <p:attrName>ppt_x</p:attrName>
                                        </p:attrNameLst>
                                      </p:cBhvr>
                                      <p:tavLst>
                                        <p:tav tm="0">
                                          <p:val>
                                            <p:strVal val="#ppt_x"/>
                                          </p:val>
                                        </p:tav>
                                        <p:tav tm="100000">
                                          <p:val>
                                            <p:strVal val="#ppt_x"/>
                                          </p:val>
                                        </p:tav>
                                      </p:tavLst>
                                    </p:anim>
                                    <p:anim calcmode="lin" valueType="num">
                                      <p:cBhvr>
                                        <p:cTn id="19" dur="75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美术课件"/>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3.0.1"/>
</p:tagLst>
</file>

<file path=ppt/tags/tag17.xml><?xml version="1.0" encoding="utf-8"?>
<p:tagLst xmlns:a="http://schemas.openxmlformats.org/drawingml/2006/main" xmlns:r="http://schemas.openxmlformats.org/officeDocument/2006/relationships" xmlns:p="http://schemas.openxmlformats.org/presentationml/2006/main">
  <p:tag name="PA" val="v3.0.1"/>
</p:tagLst>
</file>

<file path=ppt/tags/tag18.xml><?xml version="1.0" encoding="utf-8"?>
<p:tagLst xmlns:a="http://schemas.openxmlformats.org/drawingml/2006/main" xmlns:r="http://schemas.openxmlformats.org/officeDocument/2006/relationships" xmlns:p="http://schemas.openxmlformats.org/presentationml/2006/main">
  <p:tag name="PA" val="v3.0.1"/>
</p:tagLst>
</file>

<file path=ppt/tags/tag19.xml><?xml version="1.0" encoding="utf-8"?>
<p:tagLst xmlns:a="http://schemas.openxmlformats.org/drawingml/2006/main" xmlns:r="http://schemas.openxmlformats.org/officeDocument/2006/relationships" xmlns:p="http://schemas.openxmlformats.org/presentationml/2006/main">
  <p:tag name="PA" val="v3.0.1"/>
</p:tagLst>
</file>

<file path=ppt/tags/tag20.xml><?xml version="1.0" encoding="utf-8"?>
<p:tagLst xmlns:a="http://schemas.openxmlformats.org/drawingml/2006/main" xmlns:r="http://schemas.openxmlformats.org/officeDocument/2006/relationships" xmlns:p="http://schemas.openxmlformats.org/presentationml/2006/main">
  <p:tag name="PA" val="v3.0.1"/>
</p:tagLst>
</file>

<file path=ppt/tags/tag21.xml><?xml version="1.0" encoding="utf-8"?>
<p:tagLst xmlns:a="http://schemas.openxmlformats.org/drawingml/2006/main" xmlns:r="http://schemas.openxmlformats.org/officeDocument/2006/relationships" xmlns:p="http://schemas.openxmlformats.org/presentationml/2006/main">
  <p:tag name="PA" val="v3.0.1"/>
</p:tagLst>
</file>

<file path=ppt/tags/tag22.xml><?xml version="1.0" encoding="utf-8"?>
<p:tagLst xmlns:a="http://schemas.openxmlformats.org/drawingml/2006/main" xmlns:r="http://schemas.openxmlformats.org/officeDocument/2006/relationships" xmlns:p="http://schemas.openxmlformats.org/presentationml/2006/main">
  <p:tag name="PA" val="v3.0.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0"/>
</p:tagLst>
</file>

<file path=ppt/tags/tag29.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第一PPT，www.1ppt.com">
  <a:themeElements>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fontScheme name="tsamfnz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5.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ppt/theme/themeOverride26.xml><?xml version="1.0" encoding="utf-8"?>
<a:themeOverride xmlns:a="http://schemas.openxmlformats.org/drawingml/2006/main">
  <a:clrScheme name="Office">
    <a:dk1>
      <a:srgbClr val="000000"/>
    </a:dk1>
    <a:lt1>
      <a:srgbClr val="FFFFFF"/>
    </a:lt1>
    <a:dk2>
      <a:srgbClr val="768395"/>
    </a:dk2>
    <a:lt2>
      <a:srgbClr val="F0F0F0"/>
    </a:lt2>
    <a:accent1>
      <a:srgbClr val="F02114"/>
    </a:accent1>
    <a:accent2>
      <a:srgbClr val="F2961B"/>
    </a:accent2>
    <a:accent3>
      <a:srgbClr val="5581B2"/>
    </a:accent3>
    <a:accent4>
      <a:srgbClr val="8094FF"/>
    </a:accent4>
    <a:accent5>
      <a:srgbClr val="4EDBE4"/>
    </a:accent5>
    <a:accent6>
      <a:srgbClr val="FA8080"/>
    </a:accent6>
    <a:hlink>
      <a:srgbClr val="4472C4"/>
    </a:hlink>
    <a:folHlink>
      <a:srgbClr val="BFBFBF"/>
    </a:folHlink>
  </a:clrScheme>
</a:themeOverride>
</file>

<file path=docProps/app.xml><?xml version="1.0" encoding="utf-8"?>
<Properties xmlns="http://schemas.openxmlformats.org/officeDocument/2006/extended-properties" xmlns:vt="http://schemas.openxmlformats.org/officeDocument/2006/docPropsVTypes">
  <Template/>
  <TotalTime>4731</TotalTime>
  <Words>2776</Words>
  <Application>Microsoft Office PowerPoint</Application>
  <PresentationFormat>自定义</PresentationFormat>
  <Paragraphs>265</Paragraphs>
  <Slides>26</Slides>
  <Notes>26</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26</vt:i4>
      </vt:variant>
    </vt:vector>
  </HeadingPairs>
  <TitlesOfParts>
    <vt:vector size="32" baseType="lpstr">
      <vt:lpstr>等线</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美术课件</dc:title>
  <dc:creator>第一PPT</dc:creator>
  <cp:keywords>www.1ppt.com</cp:keywords>
  <dc:description>www.1ppt.com</dc:description>
  <cp:lastModifiedBy>faith123</cp:lastModifiedBy>
  <cp:revision>3165</cp:revision>
  <dcterms:created xsi:type="dcterms:W3CDTF">2015-12-01T09:06:39Z</dcterms:created>
  <dcterms:modified xsi:type="dcterms:W3CDTF">2019-11-30T03:38:38Z</dcterms:modified>
</cp:coreProperties>
</file>