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97">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AAE1"/>
    <a:srgbClr val="EF79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399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29AAE1"/>
            </a:solidFill>
            <a:ln>
              <a:noFill/>
            </a:ln>
            <a:effectLst/>
          </c:spPr>
          <c:invertIfNegative val="0"/>
          <c:dPt>
            <c:idx val="0"/>
            <c:invertIfNegative val="0"/>
            <c:bubble3D val="0"/>
            <c:spPr>
              <a:solidFill>
                <a:srgbClr val="29AAE1"/>
              </a:solidFill>
              <a:ln>
                <a:noFill/>
              </a:ln>
              <a:effectLst/>
            </c:spPr>
          </c:dPt>
          <c:dPt>
            <c:idx val="1"/>
            <c:invertIfNegative val="0"/>
            <c:bubble3D val="0"/>
          </c:dPt>
          <c:dPt>
            <c:idx val="2"/>
            <c:invertIfNegative val="0"/>
            <c:bubble3D val="0"/>
          </c:dPt>
          <c:dPt>
            <c:idx val="3"/>
            <c:invertIfNegative val="0"/>
            <c:bubble3D val="0"/>
          </c:dPt>
          <c:cat>
            <c:numRef>
              <c:f>Sheet1!$A$2:$A$5</c:f>
              <c:numCache>
                <c:formatCode>General</c:formatCode>
                <c:ptCount val="4"/>
                <c:pt idx="0">
                  <c:v>2013</c:v>
                </c:pt>
                <c:pt idx="1">
                  <c:v>2014</c:v>
                </c:pt>
                <c:pt idx="2">
                  <c:v>2015</c:v>
                </c:pt>
                <c:pt idx="3">
                  <c:v>2016</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alpha val="40000"/>
              </a:schemeClr>
            </a:solidFill>
            <a:ln>
              <a:noFill/>
            </a:ln>
            <a:effectLst/>
          </c:spPr>
          <c:invertIfNegative val="0"/>
          <c:cat>
            <c:numRef>
              <c:f>Sheet1!$A$2:$A$5</c:f>
              <c:numCache>
                <c:formatCode>General</c:formatCode>
                <c:ptCount val="4"/>
                <c:pt idx="0">
                  <c:v>2013</c:v>
                </c:pt>
                <c:pt idx="1">
                  <c:v>2014</c:v>
                </c:pt>
                <c:pt idx="2">
                  <c:v>2015</c:v>
                </c:pt>
                <c:pt idx="3">
                  <c:v>2016</c:v>
                </c:pt>
              </c:numCache>
            </c:num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50"/>
        <c:overlap val="100"/>
        <c:axId val="-2069987536"/>
        <c:axId val="-2069985360"/>
      </c:barChart>
      <c:catAx>
        <c:axId val="-2069987536"/>
        <c:scaling>
          <c:orientation val="minMax"/>
        </c:scaling>
        <c:delete val="0"/>
        <c:axPos val="b"/>
        <c:numFmt formatCode="General"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2000" b="0">
                <a:solidFill>
                  <a:schemeClr val="tx1"/>
                </a:solidFill>
                <a:latin typeface="微软雅黑" pitchFamily="34" charset="-122"/>
                <a:ea typeface="微软雅黑" pitchFamily="34" charset="-122"/>
              </a:defRPr>
            </a:pPr>
            <a:endParaRPr lang="zh-CN"/>
          </a:p>
        </c:txPr>
        <c:crossAx val="-2069985360"/>
        <c:crosses val="autoZero"/>
        <c:auto val="1"/>
        <c:lblAlgn val="ctr"/>
        <c:lblOffset val="100"/>
        <c:tickMarkSkip val="1"/>
        <c:noMultiLvlLbl val="0"/>
      </c:catAx>
      <c:valAx>
        <c:axId val="-2069985360"/>
        <c:scaling>
          <c:orientation val="minMax"/>
        </c:scaling>
        <c:delete val="0"/>
        <c:axPos val="l"/>
        <c:majorGridlines>
          <c:spPr>
            <a:ln>
              <a:solidFill>
                <a:srgbClr val="4B4C4E"/>
              </a:solidFill>
            </a:ln>
            <a:effectLst/>
          </c:spPr>
        </c:majorGridlines>
        <c:numFmt formatCode="General" sourceLinked="1"/>
        <c:majorTickMark val="out"/>
        <c:minorTickMark val="none"/>
        <c:tickLblPos val="nextTo"/>
        <c:spPr>
          <a:noFill/>
          <a:ln>
            <a:solidFill>
              <a:schemeClr val="tx1">
                <a:lumMod val="50000"/>
                <a:lumOff val="50000"/>
              </a:schemeClr>
            </a:solidFill>
          </a:ln>
          <a:effectLst/>
        </c:spPr>
        <c:txPr>
          <a:bodyPr rot="-60000000" spcFirstLastPara="0" vertOverflow="ellipsis" horzOverflow="overflow" vert="horz" wrap="square" anchor="ctr" anchorCtr="1"/>
          <a:lstStyle/>
          <a:p>
            <a:pPr>
              <a:defRPr sz="2370" b="0">
                <a:solidFill>
                  <a:schemeClr val="tx1"/>
                </a:solidFill>
                <a:latin typeface="+mn-lt"/>
                <a:ea typeface="+mn-ea"/>
                <a:cs typeface="+mn-cs"/>
              </a:defRPr>
            </a:pPr>
            <a:endParaRPr lang="zh-CN"/>
          </a:p>
        </c:txPr>
        <c:crossAx val="-2069987536"/>
        <c:crosses val="autoZero"/>
        <c:crossBetween val="between"/>
      </c:valAx>
      <c:spPr>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237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Sheet1!$B$4</c:f>
              <c:strCache>
                <c:ptCount val="1"/>
                <c:pt idx="0">
                  <c:v>ppt</c:v>
                </c:pt>
              </c:strCache>
            </c:strRef>
          </c:tx>
          <c:spPr>
            <a:ln w="28575" cap="sq">
              <a:solidFill>
                <a:schemeClr val="tx1">
                  <a:lumMod val="75000"/>
                  <a:lumOff val="25000"/>
                </a:schemeClr>
              </a:solidFill>
              <a:round/>
            </a:ln>
            <a:effectLst/>
          </c:spPr>
          <c:marker>
            <c:symbol val="circle"/>
            <c:size val="5"/>
            <c:spPr>
              <a:solidFill>
                <a:srgbClr val="540000"/>
              </a:solidFill>
              <a:ln w="50800">
                <a:solidFill>
                  <a:schemeClr val="tx1">
                    <a:lumMod val="75000"/>
                    <a:lumOff val="25000"/>
                  </a:schemeClr>
                </a:solidFill>
              </a:ln>
              <a:effectLst/>
            </c:spPr>
          </c:marker>
          <c:cat>
            <c:strRef>
              <c:f>Sheet1!$A$5:$A$10</c:f>
              <c:strCache>
                <c:ptCount val="6"/>
                <c:pt idx="0">
                  <c:v>A</c:v>
                </c:pt>
                <c:pt idx="1">
                  <c:v>B</c:v>
                </c:pt>
                <c:pt idx="2">
                  <c:v>C</c:v>
                </c:pt>
                <c:pt idx="3">
                  <c:v>D</c:v>
                </c:pt>
                <c:pt idx="4">
                  <c:v>E</c:v>
                </c:pt>
                <c:pt idx="5">
                  <c:v>F</c:v>
                </c:pt>
              </c:strCache>
            </c:strRef>
          </c:cat>
          <c:val>
            <c:numRef>
              <c:f>Sheet1!$B$5:$B$10</c:f>
              <c:numCache>
                <c:formatCode>General</c:formatCode>
                <c:ptCount val="6"/>
                <c:pt idx="0">
                  <c:v>3</c:v>
                </c:pt>
                <c:pt idx="1">
                  <c:v>2.5</c:v>
                </c:pt>
                <c:pt idx="2">
                  <c:v>3.5</c:v>
                </c:pt>
                <c:pt idx="3">
                  <c:v>4.5</c:v>
                </c:pt>
                <c:pt idx="4">
                  <c:v>3</c:v>
                </c:pt>
                <c:pt idx="5">
                  <c:v>4</c:v>
                </c:pt>
              </c:numCache>
            </c:numRef>
          </c:val>
          <c:smooth val="0"/>
        </c:ser>
        <c:ser>
          <c:idx val="1"/>
          <c:order val="1"/>
          <c:tx>
            <c:strRef>
              <c:f>Sheet1!$C$4</c:f>
              <c:strCache>
                <c:ptCount val="1"/>
                <c:pt idx="0">
                  <c:v>列1</c:v>
                </c:pt>
              </c:strCache>
            </c:strRef>
          </c:tx>
          <c:spPr>
            <a:ln w="28575" cap="rnd">
              <a:solidFill>
                <a:srgbClr val="29AAE1"/>
              </a:solidFill>
              <a:round/>
            </a:ln>
            <a:effectLst/>
          </c:spPr>
          <c:marker>
            <c:symbol val="circle"/>
            <c:size val="5"/>
            <c:spPr>
              <a:solidFill>
                <a:srgbClr val="AD1C21"/>
              </a:solidFill>
              <a:ln w="50800">
                <a:solidFill>
                  <a:srgbClr val="29AAE1"/>
                </a:solidFill>
              </a:ln>
              <a:effectLst/>
            </c:spPr>
          </c:marker>
          <c:cat>
            <c:strRef>
              <c:f>Sheet1!$A$5:$A$10</c:f>
              <c:strCache>
                <c:ptCount val="6"/>
                <c:pt idx="0">
                  <c:v>A</c:v>
                </c:pt>
                <c:pt idx="1">
                  <c:v>B</c:v>
                </c:pt>
                <c:pt idx="2">
                  <c:v>C</c:v>
                </c:pt>
                <c:pt idx="3">
                  <c:v>D</c:v>
                </c:pt>
                <c:pt idx="4">
                  <c:v>E</c:v>
                </c:pt>
                <c:pt idx="5">
                  <c:v>F</c:v>
                </c:pt>
              </c:strCache>
            </c:strRef>
          </c:cat>
          <c:val>
            <c:numRef>
              <c:f>Sheet1!$C$5:$C$10</c:f>
              <c:numCache>
                <c:formatCode>General</c:formatCode>
                <c:ptCount val="6"/>
                <c:pt idx="0">
                  <c:v>1</c:v>
                </c:pt>
                <c:pt idx="1">
                  <c:v>3</c:v>
                </c:pt>
                <c:pt idx="2">
                  <c:v>2</c:v>
                </c:pt>
                <c:pt idx="3">
                  <c:v>1</c:v>
                </c:pt>
                <c:pt idx="4">
                  <c:v>4</c:v>
                </c:pt>
                <c:pt idx="5">
                  <c:v>2</c:v>
                </c:pt>
              </c:numCache>
            </c:numRef>
          </c:val>
          <c:smooth val="0"/>
        </c:ser>
        <c:dLbls>
          <c:showLegendKey val="0"/>
          <c:showVal val="0"/>
          <c:showCatName val="0"/>
          <c:showSerName val="0"/>
          <c:showPercent val="0"/>
          <c:showBubbleSize val="0"/>
        </c:dLbls>
        <c:marker val="1"/>
        <c:smooth val="0"/>
        <c:axId val="-2056602880"/>
        <c:axId val="-2056599072"/>
      </c:lineChart>
      <c:catAx>
        <c:axId val="-205660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horzOverflow="overflow" vert="horz" wrap="square" anchor="ctr" anchorCtr="1"/>
          <a:lstStyle/>
          <a:p>
            <a:pPr>
              <a:defRPr lang="zh-CN" sz="1195" b="0" i="0" u="none" strike="noStrike" kern="1200" baseline="0">
                <a:solidFill>
                  <a:srgbClr val="646568"/>
                </a:solidFill>
                <a:latin typeface="+mn-lt"/>
                <a:ea typeface="+mn-ea"/>
                <a:cs typeface="+mn-cs"/>
              </a:defRPr>
            </a:pPr>
            <a:endParaRPr lang="zh-CN"/>
          </a:p>
        </c:txPr>
        <c:crossAx val="-2056599072"/>
        <c:crosses val="autoZero"/>
        <c:auto val="1"/>
        <c:lblAlgn val="ctr"/>
        <c:lblOffset val="100"/>
        <c:tickMarkSkip val="1"/>
        <c:noMultiLvlLbl val="0"/>
      </c:catAx>
      <c:valAx>
        <c:axId val="-2056599072"/>
        <c:scaling>
          <c:orientation val="minMax"/>
        </c:scaling>
        <c:delete val="1"/>
        <c:axPos val="l"/>
        <c:majorGridlines>
          <c:spPr>
            <a:ln w="9525" cap="flat" cmpd="sng" algn="ctr">
              <a:solidFill>
                <a:srgbClr val="F6F6F6"/>
              </a:solidFill>
              <a:round/>
            </a:ln>
            <a:effectLst/>
          </c:spPr>
        </c:majorGridlines>
        <c:numFmt formatCode="General" sourceLinked="1"/>
        <c:majorTickMark val="none"/>
        <c:minorTickMark val="none"/>
        <c:tickLblPos val="nextTo"/>
        <c:crossAx val="-205660288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C8B193-1DC5-459F-AE13-C47D67EF4836}" type="datetimeFigureOut">
              <a:rPr lang="zh-CN" altLang="en-US" smtClean="0"/>
              <a:t>2018/10/12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F12F8D-E21F-4598-AE62-7B55A6811D8A}" type="slidenum">
              <a:rPr lang="zh-CN" altLang="en-US" smtClean="0"/>
              <a:t>‹#›</a:t>
            </a:fld>
            <a:endParaRPr lang="zh-CN" altLang="en-US"/>
          </a:p>
        </p:txBody>
      </p:sp>
    </p:spTree>
    <p:extLst>
      <p:ext uri="{BB962C8B-B14F-4D97-AF65-F5344CB8AC3E}">
        <p14:creationId xmlns:p14="http://schemas.microsoft.com/office/powerpoint/2010/main" val="2016860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a:t>
            </a:fld>
            <a:endParaRPr lang="zh-CN" altLang="en-US"/>
          </a:p>
        </p:txBody>
      </p:sp>
    </p:spTree>
    <p:extLst>
      <p:ext uri="{BB962C8B-B14F-4D97-AF65-F5344CB8AC3E}">
        <p14:creationId xmlns:p14="http://schemas.microsoft.com/office/powerpoint/2010/main" val="2879015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2</a:t>
            </a:fld>
            <a:endParaRPr lang="zh-CN" altLang="en-US"/>
          </a:p>
        </p:txBody>
      </p:sp>
    </p:spTree>
    <p:extLst>
      <p:ext uri="{BB962C8B-B14F-4D97-AF65-F5344CB8AC3E}">
        <p14:creationId xmlns:p14="http://schemas.microsoft.com/office/powerpoint/2010/main" val="420520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3</a:t>
            </a:fld>
            <a:endParaRPr lang="zh-CN" altLang="en-US"/>
          </a:p>
        </p:txBody>
      </p:sp>
    </p:spTree>
    <p:extLst>
      <p:ext uri="{BB962C8B-B14F-4D97-AF65-F5344CB8AC3E}">
        <p14:creationId xmlns:p14="http://schemas.microsoft.com/office/powerpoint/2010/main" val="3078617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4</a:t>
            </a:fld>
            <a:endParaRPr lang="zh-CN" altLang="en-US"/>
          </a:p>
        </p:txBody>
      </p:sp>
    </p:spTree>
    <p:extLst>
      <p:ext uri="{BB962C8B-B14F-4D97-AF65-F5344CB8AC3E}">
        <p14:creationId xmlns:p14="http://schemas.microsoft.com/office/powerpoint/2010/main" val="4173029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5</a:t>
            </a:fld>
            <a:endParaRPr lang="zh-CN" altLang="en-US"/>
          </a:p>
        </p:txBody>
      </p:sp>
    </p:spTree>
    <p:extLst>
      <p:ext uri="{BB962C8B-B14F-4D97-AF65-F5344CB8AC3E}">
        <p14:creationId xmlns:p14="http://schemas.microsoft.com/office/powerpoint/2010/main" val="22474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6</a:t>
            </a:fld>
            <a:endParaRPr lang="zh-CN" altLang="en-US"/>
          </a:p>
        </p:txBody>
      </p:sp>
    </p:spTree>
    <p:extLst>
      <p:ext uri="{BB962C8B-B14F-4D97-AF65-F5344CB8AC3E}">
        <p14:creationId xmlns:p14="http://schemas.microsoft.com/office/powerpoint/2010/main" val="2652107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7</a:t>
            </a:fld>
            <a:endParaRPr lang="zh-CN" altLang="en-US"/>
          </a:p>
        </p:txBody>
      </p:sp>
    </p:spTree>
    <p:extLst>
      <p:ext uri="{BB962C8B-B14F-4D97-AF65-F5344CB8AC3E}">
        <p14:creationId xmlns:p14="http://schemas.microsoft.com/office/powerpoint/2010/main" val="1694206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8</a:t>
            </a:fld>
            <a:endParaRPr lang="zh-CN" altLang="en-US"/>
          </a:p>
        </p:txBody>
      </p:sp>
    </p:spTree>
    <p:extLst>
      <p:ext uri="{BB962C8B-B14F-4D97-AF65-F5344CB8AC3E}">
        <p14:creationId xmlns:p14="http://schemas.microsoft.com/office/powerpoint/2010/main" val="4061428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9</a:t>
            </a:fld>
            <a:endParaRPr lang="zh-CN" altLang="en-US"/>
          </a:p>
        </p:txBody>
      </p:sp>
    </p:spTree>
    <p:extLst>
      <p:ext uri="{BB962C8B-B14F-4D97-AF65-F5344CB8AC3E}">
        <p14:creationId xmlns:p14="http://schemas.microsoft.com/office/powerpoint/2010/main" val="2925902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10</a:t>
            </a:fld>
            <a:endParaRPr lang="zh-CN" altLang="en-US"/>
          </a:p>
        </p:txBody>
      </p:sp>
    </p:spTree>
    <p:extLst>
      <p:ext uri="{BB962C8B-B14F-4D97-AF65-F5344CB8AC3E}">
        <p14:creationId xmlns:p14="http://schemas.microsoft.com/office/powerpoint/2010/main" val="3725410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11</a:t>
            </a:fld>
            <a:endParaRPr lang="zh-CN" altLang="en-US"/>
          </a:p>
        </p:txBody>
      </p:sp>
    </p:spTree>
    <p:extLst>
      <p:ext uri="{BB962C8B-B14F-4D97-AF65-F5344CB8AC3E}">
        <p14:creationId xmlns:p14="http://schemas.microsoft.com/office/powerpoint/2010/main" val="474565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12</a:t>
            </a:fld>
            <a:endParaRPr lang="zh-CN" altLang="en-US"/>
          </a:p>
        </p:txBody>
      </p:sp>
    </p:spTree>
    <p:extLst>
      <p:ext uri="{BB962C8B-B14F-4D97-AF65-F5344CB8AC3E}">
        <p14:creationId xmlns:p14="http://schemas.microsoft.com/office/powerpoint/2010/main" val="152863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13</a:t>
            </a:fld>
            <a:endParaRPr lang="zh-CN" altLang="en-US"/>
          </a:p>
        </p:txBody>
      </p:sp>
    </p:spTree>
    <p:extLst>
      <p:ext uri="{BB962C8B-B14F-4D97-AF65-F5344CB8AC3E}">
        <p14:creationId xmlns:p14="http://schemas.microsoft.com/office/powerpoint/2010/main" val="4262925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14</a:t>
            </a:fld>
            <a:endParaRPr lang="zh-CN" altLang="en-US"/>
          </a:p>
        </p:txBody>
      </p:sp>
    </p:spTree>
    <p:extLst>
      <p:ext uri="{BB962C8B-B14F-4D97-AF65-F5344CB8AC3E}">
        <p14:creationId xmlns:p14="http://schemas.microsoft.com/office/powerpoint/2010/main" val="798412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15</a:t>
            </a:fld>
            <a:endParaRPr lang="zh-CN" altLang="en-US"/>
          </a:p>
        </p:txBody>
      </p:sp>
    </p:spTree>
    <p:extLst>
      <p:ext uri="{BB962C8B-B14F-4D97-AF65-F5344CB8AC3E}">
        <p14:creationId xmlns:p14="http://schemas.microsoft.com/office/powerpoint/2010/main" val="4110302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16</a:t>
            </a:fld>
            <a:endParaRPr lang="zh-CN" altLang="en-US"/>
          </a:p>
        </p:txBody>
      </p:sp>
    </p:spTree>
    <p:extLst>
      <p:ext uri="{BB962C8B-B14F-4D97-AF65-F5344CB8AC3E}">
        <p14:creationId xmlns:p14="http://schemas.microsoft.com/office/powerpoint/2010/main" val="650563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17</a:t>
            </a:fld>
            <a:endParaRPr lang="zh-CN" altLang="en-US"/>
          </a:p>
        </p:txBody>
      </p:sp>
    </p:spTree>
    <p:extLst>
      <p:ext uri="{BB962C8B-B14F-4D97-AF65-F5344CB8AC3E}">
        <p14:creationId xmlns:p14="http://schemas.microsoft.com/office/powerpoint/2010/main" val="3258734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18</a:t>
            </a:fld>
            <a:endParaRPr lang="zh-CN" altLang="en-US"/>
          </a:p>
        </p:txBody>
      </p:sp>
    </p:spTree>
    <p:extLst>
      <p:ext uri="{BB962C8B-B14F-4D97-AF65-F5344CB8AC3E}">
        <p14:creationId xmlns:p14="http://schemas.microsoft.com/office/powerpoint/2010/main" val="3199160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19</a:t>
            </a:fld>
            <a:endParaRPr lang="zh-CN" altLang="en-US"/>
          </a:p>
        </p:txBody>
      </p:sp>
    </p:spTree>
    <p:extLst>
      <p:ext uri="{BB962C8B-B14F-4D97-AF65-F5344CB8AC3E}">
        <p14:creationId xmlns:p14="http://schemas.microsoft.com/office/powerpoint/2010/main" val="3006592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20</a:t>
            </a:fld>
            <a:endParaRPr lang="zh-CN" altLang="en-US"/>
          </a:p>
        </p:txBody>
      </p:sp>
    </p:spTree>
    <p:extLst>
      <p:ext uri="{BB962C8B-B14F-4D97-AF65-F5344CB8AC3E}">
        <p14:creationId xmlns:p14="http://schemas.microsoft.com/office/powerpoint/2010/main" val="480773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21</a:t>
            </a:fld>
            <a:endParaRPr lang="zh-CN" altLang="en-US"/>
          </a:p>
        </p:txBody>
      </p:sp>
    </p:spTree>
    <p:extLst>
      <p:ext uri="{BB962C8B-B14F-4D97-AF65-F5344CB8AC3E}">
        <p14:creationId xmlns:p14="http://schemas.microsoft.com/office/powerpoint/2010/main" val="4204892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22</a:t>
            </a:fld>
            <a:endParaRPr lang="zh-CN" altLang="en-US"/>
          </a:p>
        </p:txBody>
      </p:sp>
    </p:spTree>
    <p:extLst>
      <p:ext uri="{BB962C8B-B14F-4D97-AF65-F5344CB8AC3E}">
        <p14:creationId xmlns:p14="http://schemas.microsoft.com/office/powerpoint/2010/main" val="1360911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F12F8D-E21F-4598-AE62-7B55A6811D8A}" type="slidenum">
              <a:rPr lang="zh-CN" altLang="en-US" smtClean="0"/>
              <a:t>23</a:t>
            </a:fld>
            <a:endParaRPr lang="zh-CN" altLang="en-US"/>
          </a:p>
        </p:txBody>
      </p:sp>
    </p:spTree>
    <p:extLst>
      <p:ext uri="{BB962C8B-B14F-4D97-AF65-F5344CB8AC3E}">
        <p14:creationId xmlns:p14="http://schemas.microsoft.com/office/powerpoint/2010/main" val="3107047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5383C9-8F6E-4325-97FE-DE8A3F1FF95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67BE70-92B0-43B4-9755-B1CAAC59AEB3}" type="datetimeFigureOut">
              <a:rPr lang="zh-CN" altLang="en-US" smtClean="0"/>
              <a:t>2018/10/12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383C9-8F6E-4325-97FE-DE8A3F1FF95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11.emf"/><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11.emf"/><Relationship Id="rId4" Type="http://schemas.openxmlformats.org/officeDocument/2006/relationships/image" Target="../media/image10.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11.emf"/><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11.emf"/><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image" Target="../media/image7.emf"/><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9.emf"/><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9.emf"/><Relationship Id="rId5" Type="http://schemas.openxmlformats.org/officeDocument/2006/relationships/image" Target="../media/image7.emf"/><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9.emf"/><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9.emf"/><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2.xml"/><Relationship Id="rId5" Type="http://schemas.openxmlformats.org/officeDocument/2006/relationships/image" Target="../media/image9.emf"/><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png"/><Relationship Id="rId7"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9.emf"/><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22.png"/><Relationship Id="rId5" Type="http://schemas.openxmlformats.org/officeDocument/2006/relationships/image" Target="../media/image3.emf"/><Relationship Id="rId10" Type="http://schemas.openxmlformats.org/officeDocument/2006/relationships/image" Target="../media/image21.png"/><Relationship Id="rId4" Type="http://schemas.openxmlformats.org/officeDocument/2006/relationships/image" Target="../media/image2.emf"/><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4"/>
          <a:stretch>
            <a:fillRect/>
          </a:stretch>
        </p:blipFill>
        <p:spPr>
          <a:xfrm>
            <a:off x="529987" y="1407886"/>
            <a:ext cx="4456425" cy="4332513"/>
          </a:xfrm>
          <a:prstGeom prst="rect">
            <a:avLst/>
          </a:prstGeom>
        </p:spPr>
      </p:pic>
      <p:pic>
        <p:nvPicPr>
          <p:cNvPr id="8" name="图片 7"/>
          <p:cNvPicPr>
            <a:picLocks noChangeAspect="1"/>
          </p:cNvPicPr>
          <p:nvPr/>
        </p:nvPicPr>
        <p:blipFill>
          <a:blip r:embed="rId5"/>
          <a:stretch>
            <a:fillRect/>
          </a:stretch>
        </p:blipFill>
        <p:spPr>
          <a:xfrm>
            <a:off x="5413828" y="4684654"/>
            <a:ext cx="3657601" cy="1235811"/>
          </a:xfrm>
          <a:prstGeom prst="rect">
            <a:avLst/>
          </a:prstGeom>
        </p:spPr>
      </p:pic>
      <p:pic>
        <p:nvPicPr>
          <p:cNvPr id="9" name="图片 8"/>
          <p:cNvPicPr>
            <a:picLocks noChangeAspect="1"/>
          </p:cNvPicPr>
          <p:nvPr/>
        </p:nvPicPr>
        <p:blipFill>
          <a:blip r:embed="rId6"/>
          <a:stretch>
            <a:fillRect/>
          </a:stretch>
        </p:blipFill>
        <p:spPr>
          <a:xfrm>
            <a:off x="9474511" y="3394077"/>
            <a:ext cx="2002520" cy="1290577"/>
          </a:xfrm>
          <a:prstGeom prst="rect">
            <a:avLst/>
          </a:prstGeom>
        </p:spPr>
      </p:pic>
      <p:sp>
        <p:nvSpPr>
          <p:cNvPr id="10" name="文本框 9"/>
          <p:cNvSpPr txBox="1"/>
          <p:nvPr/>
        </p:nvSpPr>
        <p:spPr>
          <a:xfrm>
            <a:off x="5094514" y="1530564"/>
            <a:ext cx="6382517" cy="830997"/>
          </a:xfrm>
          <a:prstGeom prst="rect">
            <a:avLst/>
          </a:prstGeom>
          <a:noFill/>
        </p:spPr>
        <p:txBody>
          <a:bodyPr wrap="square" rtlCol="0">
            <a:spAutoFit/>
          </a:bodyPr>
          <a:lstStyle/>
          <a:p>
            <a:r>
              <a:rPr lang="zh-CN" altLang="en-US" sz="4800" dirty="0">
                <a:solidFill>
                  <a:srgbClr val="29AAE1"/>
                </a:solidFill>
                <a:latin typeface="方正兰亭粗黑简体" panose="02000000000000000000" pitchFamily="2" charset="-122"/>
                <a:ea typeface="方正兰亭粗黑简体" panose="02000000000000000000" pitchFamily="2" charset="-122"/>
              </a:rPr>
              <a:t>英语专业答辩</a:t>
            </a:r>
            <a:r>
              <a:rPr lang="en-US" altLang="zh-CN" sz="4800" dirty="0" err="1">
                <a:solidFill>
                  <a:srgbClr val="29AAE1"/>
                </a:solidFill>
                <a:latin typeface="方正兰亭粗黑简体" panose="02000000000000000000" pitchFamily="2" charset="-122"/>
                <a:ea typeface="方正兰亭粗黑简体" panose="02000000000000000000" pitchFamily="2" charset="-122"/>
              </a:rPr>
              <a:t>ppt</a:t>
            </a:r>
            <a:r>
              <a:rPr lang="zh-CN" altLang="en-US" sz="4800" dirty="0">
                <a:solidFill>
                  <a:srgbClr val="29AAE1"/>
                </a:solidFill>
                <a:latin typeface="方正兰亭粗黑简体" panose="02000000000000000000" pitchFamily="2" charset="-122"/>
                <a:ea typeface="方正兰亭粗黑简体" panose="02000000000000000000" pitchFamily="2" charset="-122"/>
              </a:rPr>
              <a:t>模板</a:t>
            </a:r>
          </a:p>
        </p:txBody>
      </p:sp>
      <p:sp>
        <p:nvSpPr>
          <p:cNvPr id="14" name="文本框 13"/>
          <p:cNvSpPr txBox="1"/>
          <p:nvPr/>
        </p:nvSpPr>
        <p:spPr>
          <a:xfrm>
            <a:off x="6894286" y="3049022"/>
            <a:ext cx="2728686" cy="417830"/>
          </a:xfrm>
          <a:prstGeom prst="rect">
            <a:avLst/>
          </a:prstGeom>
          <a:noFill/>
        </p:spPr>
        <p:txBody>
          <a:bodyPr wrap="square" rtlCol="0">
            <a:spAutoFit/>
          </a:bodyPr>
          <a:lstStyle/>
          <a:p>
            <a:r>
              <a:rPr lang="zh-CN" altLang="en-US" sz="2000" dirty="0">
                <a:latin typeface="微软雅黑" pitchFamily="34" charset="-122"/>
                <a:ea typeface="微软雅黑" pitchFamily="34" charset="-122"/>
              </a:rPr>
              <a:t>指导老师：</a:t>
            </a:r>
            <a:r>
              <a:rPr lang="en-US" altLang="zh-CN" sz="2000" dirty="0">
                <a:latin typeface="微软雅黑" pitchFamily="34" charset="-122"/>
                <a:ea typeface="微软雅黑" pitchFamily="34" charset="-122"/>
              </a:rPr>
              <a:t>xxxxxx</a:t>
            </a:r>
          </a:p>
        </p:txBody>
      </p:sp>
      <p:sp>
        <p:nvSpPr>
          <p:cNvPr id="15" name="文本框 14"/>
          <p:cNvSpPr txBox="1"/>
          <p:nvPr/>
        </p:nvSpPr>
        <p:spPr>
          <a:xfrm>
            <a:off x="6894286" y="3680293"/>
            <a:ext cx="2728686" cy="417830"/>
          </a:xfrm>
          <a:prstGeom prst="rect">
            <a:avLst/>
          </a:prstGeom>
          <a:noFill/>
        </p:spPr>
        <p:txBody>
          <a:bodyPr wrap="square" rtlCol="0">
            <a:spAutoFit/>
          </a:bodyPr>
          <a:lstStyle/>
          <a:p>
            <a:r>
              <a:rPr lang="zh-CN" altLang="en-US" sz="2000" dirty="0">
                <a:latin typeface="微软雅黑" pitchFamily="34" charset="-122"/>
                <a:ea typeface="微软雅黑" pitchFamily="34" charset="-122"/>
              </a:rPr>
              <a:t>答辩学生：</a:t>
            </a:r>
            <a:r>
              <a:rPr lang="en-US" altLang="zh-CN" sz="2000" dirty="0">
                <a:latin typeface="微软雅黑" pitchFamily="34" charset="-122"/>
                <a:ea typeface="微软雅黑" pitchFamily="34" charset="-122"/>
              </a:rPr>
              <a:t>xxxxxxxxx</a:t>
            </a:r>
          </a:p>
        </p:txBody>
      </p:sp>
      <p:grpSp>
        <p:nvGrpSpPr>
          <p:cNvPr id="16" name="组合 12"/>
          <p:cNvGrpSpPr/>
          <p:nvPr/>
        </p:nvGrpSpPr>
        <p:grpSpPr bwMode="auto">
          <a:xfrm>
            <a:off x="6324600" y="3049022"/>
            <a:ext cx="411843" cy="411843"/>
            <a:chOff x="5986" y="18339"/>
            <a:chExt cx="600" cy="600"/>
          </a:xfrm>
        </p:grpSpPr>
        <p:sp>
          <p:nvSpPr>
            <p:cNvPr id="17" name="椭圆 74"/>
            <p:cNvSpPr>
              <a:spLocks noChangeArrowheads="1"/>
            </p:cNvSpPr>
            <p:nvPr/>
          </p:nvSpPr>
          <p:spPr bwMode="auto">
            <a:xfrm>
              <a:off x="5986" y="18339"/>
              <a:ext cx="600" cy="600"/>
            </a:xfrm>
            <a:prstGeom prst="ellipse">
              <a:avLst/>
            </a:prstGeom>
            <a:solidFill>
              <a:srgbClr val="29AAE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endParaRPr lang="zh-CN" altLang="en-US"/>
            </a:p>
          </p:txBody>
        </p:sp>
        <p:sp>
          <p:nvSpPr>
            <p:cNvPr id="18" name="Freeform 5"/>
            <p:cNvSpPr>
              <a:spLocks noEditPoints="1" noChangeArrowheads="1"/>
            </p:cNvSpPr>
            <p:nvPr/>
          </p:nvSpPr>
          <p:spPr bwMode="auto">
            <a:xfrm flipH="1">
              <a:off x="6074" y="18513"/>
              <a:ext cx="425" cy="280"/>
            </a:xfrm>
            <a:custGeom>
              <a:avLst/>
              <a:gdLst>
                <a:gd name="T0" fmla="*/ 516 w 962"/>
                <a:gd name="T1" fmla="*/ 0 h 631"/>
                <a:gd name="T2" fmla="*/ 32 w 962"/>
                <a:gd name="T3" fmla="*/ 71 h 631"/>
                <a:gd name="T4" fmla="*/ 32 w 962"/>
                <a:gd name="T5" fmla="*/ 327 h 631"/>
                <a:gd name="T6" fmla="*/ 21 w 962"/>
                <a:gd name="T7" fmla="*/ 338 h 631"/>
                <a:gd name="T8" fmla="*/ 17 w 962"/>
                <a:gd name="T9" fmla="*/ 354 h 631"/>
                <a:gd name="T10" fmla="*/ 17 w 962"/>
                <a:gd name="T11" fmla="*/ 363 h 631"/>
                <a:gd name="T12" fmla="*/ 23 w 962"/>
                <a:gd name="T13" fmla="*/ 375 h 631"/>
                <a:gd name="T14" fmla="*/ 32 w 962"/>
                <a:gd name="T15" fmla="*/ 384 h 631"/>
                <a:gd name="T16" fmla="*/ 44 w 962"/>
                <a:gd name="T17" fmla="*/ 388 h 631"/>
                <a:gd name="T18" fmla="*/ 50 w 962"/>
                <a:gd name="T19" fmla="*/ 390 h 631"/>
                <a:gd name="T20" fmla="*/ 63 w 962"/>
                <a:gd name="T21" fmla="*/ 388 h 631"/>
                <a:gd name="T22" fmla="*/ 76 w 962"/>
                <a:gd name="T23" fmla="*/ 379 h 631"/>
                <a:gd name="T24" fmla="*/ 82 w 962"/>
                <a:gd name="T25" fmla="*/ 369 h 631"/>
                <a:gd name="T26" fmla="*/ 84 w 962"/>
                <a:gd name="T27" fmla="*/ 354 h 631"/>
                <a:gd name="T28" fmla="*/ 84 w 962"/>
                <a:gd name="T29" fmla="*/ 346 h 631"/>
                <a:gd name="T30" fmla="*/ 76 w 962"/>
                <a:gd name="T31" fmla="*/ 331 h 631"/>
                <a:gd name="T32" fmla="*/ 67 w 962"/>
                <a:gd name="T33" fmla="*/ 164 h 631"/>
                <a:gd name="T34" fmla="*/ 962 w 962"/>
                <a:gd name="T35" fmla="*/ 159 h 631"/>
                <a:gd name="T36" fmla="*/ 962 w 962"/>
                <a:gd name="T37" fmla="*/ 71 h 631"/>
                <a:gd name="T38" fmla="*/ 78 w 962"/>
                <a:gd name="T39" fmla="*/ 402 h 631"/>
                <a:gd name="T40" fmla="*/ 50 w 962"/>
                <a:gd name="T41" fmla="*/ 409 h 631"/>
                <a:gd name="T42" fmla="*/ 25 w 962"/>
                <a:gd name="T43" fmla="*/ 402 h 631"/>
                <a:gd name="T44" fmla="*/ 0 w 962"/>
                <a:gd name="T45" fmla="*/ 555 h 631"/>
                <a:gd name="T46" fmla="*/ 17 w 962"/>
                <a:gd name="T47" fmla="*/ 562 h 631"/>
                <a:gd name="T48" fmla="*/ 25 w 962"/>
                <a:gd name="T49" fmla="*/ 564 h 631"/>
                <a:gd name="T50" fmla="*/ 40 w 962"/>
                <a:gd name="T51" fmla="*/ 566 h 631"/>
                <a:gd name="T52" fmla="*/ 61 w 962"/>
                <a:gd name="T53" fmla="*/ 549 h 631"/>
                <a:gd name="T54" fmla="*/ 67 w 962"/>
                <a:gd name="T55" fmla="*/ 566 h 631"/>
                <a:gd name="T56" fmla="*/ 76 w 962"/>
                <a:gd name="T57" fmla="*/ 495 h 631"/>
                <a:gd name="T58" fmla="*/ 86 w 962"/>
                <a:gd name="T59" fmla="*/ 560 h 631"/>
                <a:gd name="T60" fmla="*/ 99 w 962"/>
                <a:gd name="T61" fmla="*/ 555 h 631"/>
                <a:gd name="T62" fmla="*/ 78 w 962"/>
                <a:gd name="T63" fmla="*/ 402 h 631"/>
                <a:gd name="T64" fmla="*/ 176 w 962"/>
                <a:gd name="T65" fmla="*/ 220 h 631"/>
                <a:gd name="T66" fmla="*/ 838 w 962"/>
                <a:gd name="T67" fmla="*/ 218 h 631"/>
                <a:gd name="T68" fmla="*/ 838 w 962"/>
                <a:gd name="T69" fmla="*/ 553 h 631"/>
                <a:gd name="T70" fmla="*/ 757 w 962"/>
                <a:gd name="T71" fmla="*/ 557 h 631"/>
                <a:gd name="T72" fmla="*/ 673 w 962"/>
                <a:gd name="T73" fmla="*/ 572 h 631"/>
                <a:gd name="T74" fmla="*/ 591 w 962"/>
                <a:gd name="T75" fmla="*/ 597 h 631"/>
                <a:gd name="T76" fmla="*/ 509 w 962"/>
                <a:gd name="T77" fmla="*/ 631 h 631"/>
                <a:gd name="T78" fmla="*/ 469 w 962"/>
                <a:gd name="T79" fmla="*/ 612 h 631"/>
                <a:gd name="T80" fmla="*/ 390 w 962"/>
                <a:gd name="T81" fmla="*/ 585 h 631"/>
                <a:gd name="T82" fmla="*/ 306 w 962"/>
                <a:gd name="T83" fmla="*/ 566 h 631"/>
                <a:gd name="T84" fmla="*/ 220 w 962"/>
                <a:gd name="T85" fmla="*/ 557 h 631"/>
                <a:gd name="T86" fmla="*/ 176 w 962"/>
                <a:gd name="T87" fmla="*/ 55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2" h="631">
                  <a:moveTo>
                    <a:pt x="962" y="71"/>
                  </a:moveTo>
                  <a:lnTo>
                    <a:pt x="516" y="0"/>
                  </a:lnTo>
                  <a:lnTo>
                    <a:pt x="32" y="71"/>
                  </a:lnTo>
                  <a:lnTo>
                    <a:pt x="32" y="327"/>
                  </a:lnTo>
                  <a:lnTo>
                    <a:pt x="25" y="331"/>
                  </a:lnTo>
                  <a:lnTo>
                    <a:pt x="21" y="338"/>
                  </a:lnTo>
                  <a:lnTo>
                    <a:pt x="17" y="346"/>
                  </a:lnTo>
                  <a:lnTo>
                    <a:pt x="17" y="354"/>
                  </a:lnTo>
                  <a:lnTo>
                    <a:pt x="17" y="363"/>
                  </a:lnTo>
                  <a:lnTo>
                    <a:pt x="19" y="369"/>
                  </a:lnTo>
                  <a:lnTo>
                    <a:pt x="23" y="375"/>
                  </a:lnTo>
                  <a:lnTo>
                    <a:pt x="27" y="379"/>
                  </a:lnTo>
                  <a:lnTo>
                    <a:pt x="32" y="384"/>
                  </a:lnTo>
                  <a:lnTo>
                    <a:pt x="38" y="388"/>
                  </a:lnTo>
                  <a:lnTo>
                    <a:pt x="44" y="388"/>
                  </a:lnTo>
                  <a:lnTo>
                    <a:pt x="50" y="390"/>
                  </a:lnTo>
                  <a:lnTo>
                    <a:pt x="57" y="388"/>
                  </a:lnTo>
                  <a:lnTo>
                    <a:pt x="63" y="388"/>
                  </a:lnTo>
                  <a:lnTo>
                    <a:pt x="69" y="384"/>
                  </a:lnTo>
                  <a:lnTo>
                    <a:pt x="76" y="379"/>
                  </a:lnTo>
                  <a:lnTo>
                    <a:pt x="80" y="375"/>
                  </a:lnTo>
                  <a:lnTo>
                    <a:pt x="82" y="369"/>
                  </a:lnTo>
                  <a:lnTo>
                    <a:pt x="84" y="363"/>
                  </a:lnTo>
                  <a:lnTo>
                    <a:pt x="84" y="354"/>
                  </a:lnTo>
                  <a:lnTo>
                    <a:pt x="84" y="346"/>
                  </a:lnTo>
                  <a:lnTo>
                    <a:pt x="80" y="338"/>
                  </a:lnTo>
                  <a:lnTo>
                    <a:pt x="76" y="331"/>
                  </a:lnTo>
                  <a:lnTo>
                    <a:pt x="67" y="325"/>
                  </a:lnTo>
                  <a:lnTo>
                    <a:pt x="67" y="164"/>
                  </a:lnTo>
                  <a:lnTo>
                    <a:pt x="516" y="229"/>
                  </a:lnTo>
                  <a:lnTo>
                    <a:pt x="962" y="159"/>
                  </a:lnTo>
                  <a:lnTo>
                    <a:pt x="962" y="71"/>
                  </a:lnTo>
                  <a:close/>
                  <a:moveTo>
                    <a:pt x="78" y="402"/>
                  </a:moveTo>
                  <a:lnTo>
                    <a:pt x="78" y="402"/>
                  </a:lnTo>
                  <a:lnTo>
                    <a:pt x="65" y="407"/>
                  </a:lnTo>
                  <a:lnTo>
                    <a:pt x="50" y="409"/>
                  </a:lnTo>
                  <a:lnTo>
                    <a:pt x="38" y="407"/>
                  </a:lnTo>
                  <a:lnTo>
                    <a:pt x="25" y="402"/>
                  </a:lnTo>
                  <a:lnTo>
                    <a:pt x="0" y="555"/>
                  </a:lnTo>
                  <a:lnTo>
                    <a:pt x="17" y="562"/>
                  </a:lnTo>
                  <a:lnTo>
                    <a:pt x="23" y="545"/>
                  </a:lnTo>
                  <a:lnTo>
                    <a:pt x="25" y="564"/>
                  </a:lnTo>
                  <a:lnTo>
                    <a:pt x="40" y="566"/>
                  </a:lnTo>
                  <a:lnTo>
                    <a:pt x="55" y="566"/>
                  </a:lnTo>
                  <a:lnTo>
                    <a:pt x="61" y="549"/>
                  </a:lnTo>
                  <a:lnTo>
                    <a:pt x="67" y="566"/>
                  </a:lnTo>
                  <a:lnTo>
                    <a:pt x="71" y="564"/>
                  </a:lnTo>
                  <a:lnTo>
                    <a:pt x="76" y="495"/>
                  </a:lnTo>
                  <a:lnTo>
                    <a:pt x="86" y="560"/>
                  </a:lnTo>
                  <a:lnTo>
                    <a:pt x="99" y="555"/>
                  </a:lnTo>
                  <a:lnTo>
                    <a:pt x="78" y="402"/>
                  </a:lnTo>
                  <a:close/>
                  <a:moveTo>
                    <a:pt x="176" y="555"/>
                  </a:moveTo>
                  <a:lnTo>
                    <a:pt x="176" y="220"/>
                  </a:lnTo>
                  <a:lnTo>
                    <a:pt x="516" y="268"/>
                  </a:lnTo>
                  <a:lnTo>
                    <a:pt x="838" y="218"/>
                  </a:lnTo>
                  <a:lnTo>
                    <a:pt x="838" y="553"/>
                  </a:lnTo>
                  <a:lnTo>
                    <a:pt x="796" y="553"/>
                  </a:lnTo>
                  <a:lnTo>
                    <a:pt x="757" y="557"/>
                  </a:lnTo>
                  <a:lnTo>
                    <a:pt x="715" y="564"/>
                  </a:lnTo>
                  <a:lnTo>
                    <a:pt x="673" y="572"/>
                  </a:lnTo>
                  <a:lnTo>
                    <a:pt x="631" y="585"/>
                  </a:lnTo>
                  <a:lnTo>
                    <a:pt x="591" y="597"/>
                  </a:lnTo>
                  <a:lnTo>
                    <a:pt x="549" y="614"/>
                  </a:lnTo>
                  <a:lnTo>
                    <a:pt x="509" y="631"/>
                  </a:lnTo>
                  <a:lnTo>
                    <a:pt x="469" y="612"/>
                  </a:lnTo>
                  <a:lnTo>
                    <a:pt x="430" y="597"/>
                  </a:lnTo>
                  <a:lnTo>
                    <a:pt x="390" y="585"/>
                  </a:lnTo>
                  <a:lnTo>
                    <a:pt x="348" y="574"/>
                  </a:lnTo>
                  <a:lnTo>
                    <a:pt x="306" y="566"/>
                  </a:lnTo>
                  <a:lnTo>
                    <a:pt x="262" y="562"/>
                  </a:lnTo>
                  <a:lnTo>
                    <a:pt x="220" y="557"/>
                  </a:lnTo>
                  <a:lnTo>
                    <a:pt x="176" y="5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4"/>
          <p:cNvGrpSpPr/>
          <p:nvPr/>
        </p:nvGrpSpPr>
        <p:grpSpPr bwMode="auto">
          <a:xfrm>
            <a:off x="6323352" y="3668239"/>
            <a:ext cx="413091" cy="415374"/>
            <a:chOff x="0" y="0"/>
            <a:chExt cx="454" cy="454"/>
          </a:xfrm>
        </p:grpSpPr>
        <p:sp>
          <p:nvSpPr>
            <p:cNvPr id="20" name="正圆 1244"/>
            <p:cNvSpPr>
              <a:spLocks noChangeArrowheads="1"/>
            </p:cNvSpPr>
            <p:nvPr/>
          </p:nvSpPr>
          <p:spPr bwMode="auto">
            <a:xfrm>
              <a:off x="0" y="0"/>
              <a:ext cx="454" cy="454"/>
            </a:xfrm>
            <a:prstGeom prst="ellipse">
              <a:avLst/>
            </a:prstGeom>
            <a:solidFill>
              <a:srgbClr val="29AAE1"/>
            </a:solidFill>
            <a:ln>
              <a:noFill/>
            </a:ln>
            <a:extLst>
              <a:ext uri="{91240B29-F687-4F45-9708-019B960494DF}">
                <a14:hiddenLine xmlns:a14="http://schemas.microsoft.com/office/drawing/2010/main" w="9525">
                  <a:solidFill>
                    <a:srgbClr val="000000"/>
                  </a:solidFill>
                  <a:round/>
                </a14:hiddenLine>
              </a:ext>
            </a:extLst>
          </p:spPr>
          <p:txBody>
            <a:bodyPr vert="horz" wrap="square" lIns="89999" tIns="47159" rIns="89999" bIns="47159"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itchFamily="34" charset="0"/>
              </a:endParaRPr>
            </a:p>
          </p:txBody>
        </p:sp>
        <p:sp>
          <p:nvSpPr>
            <p:cNvPr id="21" name="方形小人2 1235"/>
            <p:cNvSpPr>
              <a:spLocks noChangeArrowheads="1"/>
            </p:cNvSpPr>
            <p:nvPr/>
          </p:nvSpPr>
          <p:spPr bwMode="auto">
            <a:xfrm>
              <a:off x="113" y="114"/>
              <a:ext cx="226" cy="226"/>
            </a:xfrm>
            <a:custGeom>
              <a:avLst/>
              <a:gdLst>
                <a:gd name="T0" fmla="*/ 393420 w 1520415"/>
                <a:gd name="T1" fmla="*/ 849255 h 1755576"/>
                <a:gd name="T2" fmla="*/ 760208 w 1520415"/>
                <a:gd name="T3" fmla="*/ 1098122 h 1755576"/>
                <a:gd name="T4" fmla="*/ 1126995 w 1520415"/>
                <a:gd name="T5" fmla="*/ 849255 h 1755576"/>
                <a:gd name="T6" fmla="*/ 1520415 w 1520415"/>
                <a:gd name="T7" fmla="*/ 1475516 h 1755576"/>
                <a:gd name="T8" fmla="*/ 1520415 w 1520415"/>
                <a:gd name="T9" fmla="*/ 1755576 h 1755576"/>
                <a:gd name="T10" fmla="*/ 0 w 1520415"/>
                <a:gd name="T11" fmla="*/ 1755576 h 1755576"/>
                <a:gd name="T12" fmla="*/ 0 w 1520415"/>
                <a:gd name="T13" fmla="*/ 1475516 h 1755576"/>
                <a:gd name="T14" fmla="*/ 393420 w 1520415"/>
                <a:gd name="T15" fmla="*/ 849255 h 1755576"/>
                <a:gd name="T16" fmla="*/ 760207 w 1520415"/>
                <a:gd name="T17" fmla="*/ 0 h 1755576"/>
                <a:gd name="T18" fmla="*/ 1138249 w 1520415"/>
                <a:gd name="T19" fmla="*/ 477053 h 1755576"/>
                <a:gd name="T20" fmla="*/ 760207 w 1520415"/>
                <a:gd name="T21" fmla="*/ 954106 h 1755576"/>
                <a:gd name="T22" fmla="*/ 382165 w 1520415"/>
                <a:gd name="T23" fmla="*/ 477053 h 1755576"/>
                <a:gd name="T24" fmla="*/ 760207 w 1520415"/>
                <a:gd name="T25" fmla="*/ 0 h 1755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0415" h="1755576">
                  <a:moveTo>
                    <a:pt x="393420" y="849255"/>
                  </a:moveTo>
                  <a:cubicBezTo>
                    <a:pt x="462894" y="997863"/>
                    <a:pt x="601240" y="1098122"/>
                    <a:pt x="760208" y="1098122"/>
                  </a:cubicBezTo>
                  <a:cubicBezTo>
                    <a:pt x="919176" y="1098122"/>
                    <a:pt x="1057521" y="997863"/>
                    <a:pt x="1126995" y="849255"/>
                  </a:cubicBezTo>
                  <a:cubicBezTo>
                    <a:pt x="1344348" y="849804"/>
                    <a:pt x="1520415" y="1129988"/>
                    <a:pt x="1520415" y="1475516"/>
                  </a:cubicBezTo>
                  <a:lnTo>
                    <a:pt x="1520415" y="1755576"/>
                  </a:lnTo>
                  <a:lnTo>
                    <a:pt x="0" y="1755576"/>
                  </a:lnTo>
                  <a:lnTo>
                    <a:pt x="0" y="1475516"/>
                  </a:lnTo>
                  <a:cubicBezTo>
                    <a:pt x="0" y="1129988"/>
                    <a:pt x="176067" y="849804"/>
                    <a:pt x="393420" y="849255"/>
                  </a:cubicBezTo>
                  <a:close/>
                  <a:moveTo>
                    <a:pt x="760207" y="0"/>
                  </a:moveTo>
                  <a:cubicBezTo>
                    <a:pt x="968994" y="0"/>
                    <a:pt x="1138249" y="213584"/>
                    <a:pt x="1138249" y="477053"/>
                  </a:cubicBezTo>
                  <a:cubicBezTo>
                    <a:pt x="1138249" y="740522"/>
                    <a:pt x="968994" y="954106"/>
                    <a:pt x="760207" y="954106"/>
                  </a:cubicBezTo>
                  <a:cubicBezTo>
                    <a:pt x="551420" y="954106"/>
                    <a:pt x="382165" y="740522"/>
                    <a:pt x="382165" y="477053"/>
                  </a:cubicBezTo>
                  <a:cubicBezTo>
                    <a:pt x="382165" y="213584"/>
                    <a:pt x="551420" y="0"/>
                    <a:pt x="760207" y="0"/>
                  </a:cubicBezTo>
                  <a:close/>
                </a:path>
              </a:pathLst>
            </a:custGeom>
            <a:solidFill>
              <a:schemeClr val="bg1"/>
            </a:solidFill>
            <a:ln>
              <a:noFill/>
            </a:ln>
            <a:extLst>
              <a:ext uri="{91240B29-F687-4F45-9708-019B960494DF}">
                <a14:hiddenLine xmlns:a14="http://schemas.microsoft.com/office/drawing/2010/main" w="19050">
                  <a:solidFill>
                    <a:srgbClr val="000000"/>
                  </a:solidFill>
                  <a:round/>
                </a14:hiddenLine>
              </a:ext>
            </a:extLst>
          </p:spPr>
          <p:txBody>
            <a:bodyPr vert="horz" wrap="square" lIns="91440" tIns="45720" rIns="91440" bIns="45720" numCol="1" anchor="ctr" anchorCtr="0" compatLnSpc="1"/>
            <a:lstStyle/>
            <a:p>
              <a:endParaRPr lang="zh-CN" altLang="en-US"/>
            </a:p>
          </p:txBody>
        </p:sp>
      </p:grpSp>
      <p:sp>
        <p:nvSpPr>
          <p:cNvPr id="36" name="文本框 35"/>
          <p:cNvSpPr txBox="1"/>
          <p:nvPr/>
        </p:nvSpPr>
        <p:spPr>
          <a:xfrm>
            <a:off x="5228091" y="2507063"/>
            <a:ext cx="6037114" cy="400110"/>
          </a:xfrm>
          <a:prstGeom prst="rect">
            <a:avLst/>
          </a:prstGeom>
          <a:noFill/>
        </p:spPr>
        <p:txBody>
          <a:bodyPr wrap="square" rtlCol="0">
            <a:spAutoFit/>
          </a:bodyPr>
          <a:lstStyle/>
          <a:p>
            <a:pPr algn="dist"/>
            <a:r>
              <a:rPr lang="en-US" altLang="zh-CN" sz="2000" dirty="0">
                <a:latin typeface="+mj-ea"/>
                <a:ea typeface="+mj-ea"/>
              </a:rPr>
              <a:t>ADD YOUR PAPER ENGLISH TITLE HERE</a:t>
            </a:r>
            <a:endParaRPr lang="zh-CN" altLang="en-US" sz="2000" dirty="0">
              <a:latin typeface="+mj-ea"/>
              <a:ea typeface="+mj-ea"/>
            </a:endParaRPr>
          </a:p>
        </p:txBody>
      </p:sp>
      <p:pic>
        <p:nvPicPr>
          <p:cNvPr id="37" name="图片 3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80989" y="4973695"/>
            <a:ext cx="1696042" cy="15334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a:stretch>
            <a:fillRect/>
          </a:stretch>
        </p:blipFill>
        <p:spPr>
          <a:xfrm rot="16200000">
            <a:off x="4041738" y="2318167"/>
            <a:ext cx="957232" cy="1264436"/>
          </a:xfrm>
          <a:prstGeom prst="rect">
            <a:avLst/>
          </a:prstGeom>
        </p:spPr>
      </p:pic>
      <p:pic>
        <p:nvPicPr>
          <p:cNvPr id="7" name="图片 6"/>
          <p:cNvPicPr>
            <a:picLocks noChangeAspect="1"/>
          </p:cNvPicPr>
          <p:nvPr/>
        </p:nvPicPr>
        <p:blipFill>
          <a:blip r:embed="rId5"/>
          <a:stretch>
            <a:fillRect/>
          </a:stretch>
        </p:blipFill>
        <p:spPr>
          <a:xfrm>
            <a:off x="9912516" y="2032849"/>
            <a:ext cx="1854607" cy="1714922"/>
          </a:xfrm>
          <a:prstGeom prst="rect">
            <a:avLst/>
          </a:prstGeom>
        </p:spPr>
      </p:pic>
      <p:cxnSp>
        <p:nvCxnSpPr>
          <p:cNvPr id="9" name="直接连接符 8"/>
          <p:cNvCxnSpPr/>
          <p:nvPr/>
        </p:nvCxnSpPr>
        <p:spPr>
          <a:xfrm>
            <a:off x="1306286" y="3429000"/>
            <a:ext cx="8606971" cy="0"/>
          </a:xfrm>
          <a:prstGeom prst="line">
            <a:avLst/>
          </a:prstGeom>
          <a:ln w="25400">
            <a:solidFill>
              <a:srgbClr val="29AAE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a:stretch>
            <a:fillRect/>
          </a:stretch>
        </p:blipFill>
        <p:spPr>
          <a:xfrm rot="5400000">
            <a:off x="1912322" y="3235156"/>
            <a:ext cx="1208012" cy="1595700"/>
          </a:xfrm>
          <a:prstGeom prst="rect">
            <a:avLst/>
          </a:prstGeom>
        </p:spPr>
      </p:pic>
      <p:pic>
        <p:nvPicPr>
          <p:cNvPr id="11" name="图片 10"/>
          <p:cNvPicPr>
            <a:picLocks noChangeAspect="1"/>
          </p:cNvPicPr>
          <p:nvPr/>
        </p:nvPicPr>
        <p:blipFill>
          <a:blip r:embed="rId4"/>
          <a:stretch>
            <a:fillRect/>
          </a:stretch>
        </p:blipFill>
        <p:spPr>
          <a:xfrm rot="16200000">
            <a:off x="8175599" y="2695129"/>
            <a:ext cx="632394" cy="835348"/>
          </a:xfrm>
          <a:prstGeom prst="rect">
            <a:avLst/>
          </a:prstGeom>
        </p:spPr>
      </p:pic>
      <p:pic>
        <p:nvPicPr>
          <p:cNvPr id="12" name="图片 11"/>
          <p:cNvPicPr>
            <a:picLocks noChangeAspect="1"/>
          </p:cNvPicPr>
          <p:nvPr/>
        </p:nvPicPr>
        <p:blipFill>
          <a:blip r:embed="rId4"/>
          <a:stretch>
            <a:fillRect/>
          </a:stretch>
        </p:blipFill>
        <p:spPr>
          <a:xfrm rot="5400000">
            <a:off x="6046205" y="3312899"/>
            <a:ext cx="794772" cy="1049839"/>
          </a:xfrm>
          <a:prstGeom prst="rect">
            <a:avLst/>
          </a:prstGeom>
        </p:spPr>
      </p:pic>
      <p:pic>
        <p:nvPicPr>
          <p:cNvPr id="13" name="图片 12"/>
          <p:cNvPicPr>
            <a:picLocks noChangeAspect="1"/>
          </p:cNvPicPr>
          <p:nvPr/>
        </p:nvPicPr>
        <p:blipFill>
          <a:blip r:embed="rId6"/>
          <a:stretch>
            <a:fillRect/>
          </a:stretch>
        </p:blipFill>
        <p:spPr>
          <a:xfrm>
            <a:off x="2835701" y="2032849"/>
            <a:ext cx="724258" cy="724277"/>
          </a:xfrm>
          <a:prstGeom prst="rect">
            <a:avLst/>
          </a:prstGeom>
        </p:spPr>
      </p:pic>
      <p:pic>
        <p:nvPicPr>
          <p:cNvPr id="14" name="图片 13"/>
          <p:cNvPicPr>
            <a:picLocks noChangeAspect="1"/>
          </p:cNvPicPr>
          <p:nvPr/>
        </p:nvPicPr>
        <p:blipFill>
          <a:blip r:embed="rId6"/>
          <a:stretch>
            <a:fillRect/>
          </a:stretch>
        </p:blipFill>
        <p:spPr>
          <a:xfrm>
            <a:off x="5975593" y="4426857"/>
            <a:ext cx="398283" cy="398293"/>
          </a:xfrm>
          <a:prstGeom prst="rect">
            <a:avLst/>
          </a:prstGeom>
        </p:spPr>
      </p:pic>
      <p:pic>
        <p:nvPicPr>
          <p:cNvPr id="15" name="图片 14"/>
          <p:cNvPicPr>
            <a:picLocks noChangeAspect="1"/>
          </p:cNvPicPr>
          <p:nvPr/>
        </p:nvPicPr>
        <p:blipFill>
          <a:blip r:embed="rId6"/>
          <a:stretch>
            <a:fillRect/>
          </a:stretch>
        </p:blipFill>
        <p:spPr>
          <a:xfrm>
            <a:off x="8661148" y="2339812"/>
            <a:ext cx="290470" cy="290477"/>
          </a:xfrm>
          <a:prstGeom prst="rect">
            <a:avLst/>
          </a:prstGeom>
        </p:spPr>
      </p:pic>
      <p:pic>
        <p:nvPicPr>
          <p:cNvPr id="16" name="图片 15"/>
          <p:cNvPicPr>
            <a:picLocks noChangeAspect="1"/>
          </p:cNvPicPr>
          <p:nvPr/>
        </p:nvPicPr>
        <p:blipFill>
          <a:blip r:embed="rId6"/>
          <a:stretch>
            <a:fillRect/>
          </a:stretch>
        </p:blipFill>
        <p:spPr>
          <a:xfrm>
            <a:off x="9286832" y="2835093"/>
            <a:ext cx="161968" cy="161972"/>
          </a:xfrm>
          <a:prstGeom prst="rect">
            <a:avLst/>
          </a:prstGeom>
        </p:spPr>
      </p:pic>
      <p:pic>
        <p:nvPicPr>
          <p:cNvPr id="17" name="图片 16"/>
          <p:cNvPicPr>
            <a:picLocks noChangeAspect="1"/>
          </p:cNvPicPr>
          <p:nvPr/>
        </p:nvPicPr>
        <p:blipFill>
          <a:blip r:embed="rId7"/>
          <a:stretch>
            <a:fillRect/>
          </a:stretch>
        </p:blipFill>
        <p:spPr>
          <a:xfrm rot="19801816">
            <a:off x="7867838" y="4179124"/>
            <a:ext cx="2999958" cy="1292052"/>
          </a:xfrm>
          <a:prstGeom prst="rect">
            <a:avLst/>
          </a:prstGeom>
        </p:spPr>
      </p:pic>
      <p:sp>
        <p:nvSpPr>
          <p:cNvPr id="18" name="文本框 17"/>
          <p:cNvSpPr txBox="1"/>
          <p:nvPr/>
        </p:nvSpPr>
        <p:spPr>
          <a:xfrm>
            <a:off x="2219924" y="3585216"/>
            <a:ext cx="716615" cy="923330"/>
          </a:xfrm>
          <a:prstGeom prst="rect">
            <a:avLst/>
          </a:prstGeom>
          <a:noFill/>
        </p:spPr>
        <p:txBody>
          <a:bodyPr wrap="square" rtlCol="0">
            <a:spAutoFit/>
          </a:bodyPr>
          <a:lstStyle/>
          <a:p>
            <a:r>
              <a:rPr lang="en-US" altLang="zh-CN" sz="5400" dirty="0">
                <a:solidFill>
                  <a:schemeClr val="bg1"/>
                </a:solidFill>
                <a:latin typeface="方正兰亭粗黑简体" panose="02000000000000000000" pitchFamily="2" charset="-122"/>
                <a:ea typeface="方正兰亭粗黑简体" panose="02000000000000000000" pitchFamily="2" charset="-122"/>
              </a:rPr>
              <a:t>1</a:t>
            </a:r>
            <a:endParaRPr lang="zh-CN" altLang="en-US" sz="5400" dirty="0">
              <a:solidFill>
                <a:schemeClr val="bg1"/>
              </a:solidFill>
              <a:latin typeface="方正兰亭粗黑简体" panose="02000000000000000000" pitchFamily="2" charset="-122"/>
              <a:ea typeface="方正兰亭粗黑简体" panose="02000000000000000000" pitchFamily="2" charset="-122"/>
            </a:endParaRPr>
          </a:p>
        </p:txBody>
      </p:sp>
      <p:sp>
        <p:nvSpPr>
          <p:cNvPr id="19" name="文本框 18"/>
          <p:cNvSpPr txBox="1"/>
          <p:nvPr/>
        </p:nvSpPr>
        <p:spPr>
          <a:xfrm>
            <a:off x="4224810" y="2641372"/>
            <a:ext cx="716615" cy="769441"/>
          </a:xfrm>
          <a:prstGeom prst="rect">
            <a:avLst/>
          </a:prstGeom>
          <a:noFill/>
        </p:spPr>
        <p:txBody>
          <a:bodyPr wrap="square" rtlCol="0">
            <a:spAutoFit/>
          </a:bodyPr>
          <a:lstStyle/>
          <a:p>
            <a:r>
              <a:rPr lang="en-US" altLang="zh-CN" sz="4400" dirty="0">
                <a:solidFill>
                  <a:schemeClr val="bg1"/>
                </a:solidFill>
                <a:latin typeface="方正兰亭粗黑简体" panose="02000000000000000000" pitchFamily="2" charset="-122"/>
                <a:ea typeface="方正兰亭粗黑简体" panose="02000000000000000000" pitchFamily="2" charset="-122"/>
              </a:rPr>
              <a:t>2</a:t>
            </a:r>
            <a:endParaRPr lang="zh-CN" altLang="en-US" sz="4400" dirty="0">
              <a:solidFill>
                <a:schemeClr val="bg1"/>
              </a:solidFill>
              <a:latin typeface="方正兰亭粗黑简体" panose="02000000000000000000" pitchFamily="2" charset="-122"/>
              <a:ea typeface="方正兰亭粗黑简体" panose="02000000000000000000" pitchFamily="2" charset="-122"/>
            </a:endParaRPr>
          </a:p>
        </p:txBody>
      </p:sp>
      <p:sp>
        <p:nvSpPr>
          <p:cNvPr id="20" name="文本框 19"/>
          <p:cNvSpPr txBox="1"/>
          <p:nvPr/>
        </p:nvSpPr>
        <p:spPr>
          <a:xfrm>
            <a:off x="6174734" y="3458173"/>
            <a:ext cx="716615" cy="646331"/>
          </a:xfrm>
          <a:prstGeom prst="rect">
            <a:avLst/>
          </a:prstGeom>
          <a:noFill/>
        </p:spPr>
        <p:txBody>
          <a:bodyPr wrap="square" rtlCol="0">
            <a:spAutoFit/>
          </a:bodyPr>
          <a:lstStyle/>
          <a:p>
            <a:r>
              <a:rPr lang="en-US" altLang="zh-CN" sz="3600" dirty="0">
                <a:solidFill>
                  <a:schemeClr val="bg1"/>
                </a:solidFill>
                <a:latin typeface="方正兰亭粗黑简体" panose="02000000000000000000" pitchFamily="2" charset="-122"/>
                <a:ea typeface="方正兰亭粗黑简体" panose="02000000000000000000" pitchFamily="2" charset="-122"/>
              </a:rPr>
              <a:t>3</a:t>
            </a:r>
            <a:endParaRPr lang="zh-CN" altLang="en-US" sz="3600" dirty="0">
              <a:solidFill>
                <a:schemeClr val="bg1"/>
              </a:solidFill>
              <a:latin typeface="方正兰亭粗黑简体" panose="02000000000000000000" pitchFamily="2" charset="-122"/>
              <a:ea typeface="方正兰亭粗黑简体" panose="02000000000000000000" pitchFamily="2" charset="-122"/>
            </a:endParaRPr>
          </a:p>
        </p:txBody>
      </p:sp>
      <p:sp>
        <p:nvSpPr>
          <p:cNvPr id="21" name="文本框 20"/>
          <p:cNvSpPr txBox="1"/>
          <p:nvPr/>
        </p:nvSpPr>
        <p:spPr>
          <a:xfrm>
            <a:off x="8244784" y="2904038"/>
            <a:ext cx="716615" cy="523220"/>
          </a:xfrm>
          <a:prstGeom prst="rect">
            <a:avLst/>
          </a:prstGeom>
          <a:noFill/>
        </p:spPr>
        <p:txBody>
          <a:bodyPr wrap="square" rtlCol="0">
            <a:spAutoFit/>
          </a:bodyPr>
          <a:lstStyle/>
          <a:p>
            <a:r>
              <a:rPr lang="en-US" altLang="zh-CN" sz="2800" dirty="0">
                <a:solidFill>
                  <a:schemeClr val="bg1"/>
                </a:solidFill>
                <a:latin typeface="方正兰亭粗黑简体" panose="02000000000000000000" pitchFamily="2" charset="-122"/>
                <a:ea typeface="方正兰亭粗黑简体" panose="02000000000000000000" pitchFamily="2" charset="-122"/>
              </a:rPr>
              <a:t>4</a:t>
            </a:r>
            <a:endParaRPr lang="zh-CN" altLang="en-US" sz="2800" dirty="0">
              <a:solidFill>
                <a:schemeClr val="bg1"/>
              </a:solidFill>
              <a:latin typeface="方正兰亭粗黑简体" panose="02000000000000000000" pitchFamily="2" charset="-122"/>
              <a:ea typeface="方正兰亭粗黑简体" panose="02000000000000000000" pitchFamily="2" charset="-122"/>
            </a:endParaRPr>
          </a:p>
        </p:txBody>
      </p:sp>
      <p:sp>
        <p:nvSpPr>
          <p:cNvPr id="22" name="文本框 21"/>
          <p:cNvSpPr txBox="1"/>
          <p:nvPr/>
        </p:nvSpPr>
        <p:spPr>
          <a:xfrm>
            <a:off x="1701008" y="2294587"/>
            <a:ext cx="1829923" cy="954107"/>
          </a:xfrm>
          <a:prstGeom prst="rect">
            <a:avLst/>
          </a:prstGeom>
          <a:noFill/>
        </p:spPr>
        <p:txBody>
          <a:bodyPr wrap="square" rtlCol="0">
            <a:spAutoFit/>
          </a:bodyPr>
          <a:lstStyle/>
          <a:p>
            <a:r>
              <a:rPr lang="zh-CN" altLang="en-US" sz="2800" dirty="0">
                <a:latin typeface="微软雅黑" pitchFamily="34" charset="-122"/>
                <a:ea typeface="微软雅黑" pitchFamily="34" charset="-122"/>
              </a:rPr>
              <a:t>选题背景</a:t>
            </a:r>
            <a:endParaRPr lang="en-US" altLang="zh-CN" sz="2800" dirty="0">
              <a:latin typeface="微软雅黑" pitchFamily="34" charset="-122"/>
              <a:ea typeface="微软雅黑" pitchFamily="34" charset="-122"/>
            </a:endParaRPr>
          </a:p>
          <a:p>
            <a:r>
              <a:rPr lang="zh-CN" altLang="en-US" sz="2800" dirty="0">
                <a:latin typeface="微软雅黑" pitchFamily="34" charset="-122"/>
                <a:ea typeface="微软雅黑" pitchFamily="34" charset="-122"/>
              </a:rPr>
              <a:t>以及意义</a:t>
            </a:r>
          </a:p>
        </p:txBody>
      </p:sp>
      <p:sp>
        <p:nvSpPr>
          <p:cNvPr id="23" name="文本框 22"/>
          <p:cNvSpPr txBox="1"/>
          <p:nvPr/>
        </p:nvSpPr>
        <p:spPr>
          <a:xfrm>
            <a:off x="3640851" y="3747771"/>
            <a:ext cx="1829923" cy="954107"/>
          </a:xfrm>
          <a:prstGeom prst="rect">
            <a:avLst/>
          </a:prstGeom>
          <a:noFill/>
        </p:spPr>
        <p:txBody>
          <a:bodyPr wrap="square" rtlCol="0">
            <a:spAutoFit/>
          </a:bodyPr>
          <a:lstStyle/>
          <a:p>
            <a:pPr algn="ctr"/>
            <a:r>
              <a:rPr lang="zh-CN" altLang="en-US" sz="2800" dirty="0">
                <a:latin typeface="微软雅黑" pitchFamily="34" charset="-122"/>
                <a:ea typeface="微软雅黑" pitchFamily="34" charset="-122"/>
              </a:rPr>
              <a:t>选题研究现状分析</a:t>
            </a:r>
          </a:p>
        </p:txBody>
      </p:sp>
      <p:sp>
        <p:nvSpPr>
          <p:cNvPr id="24" name="文本框 23"/>
          <p:cNvSpPr txBox="1"/>
          <p:nvPr/>
        </p:nvSpPr>
        <p:spPr>
          <a:xfrm>
            <a:off x="5537519" y="2344192"/>
            <a:ext cx="1829923" cy="954107"/>
          </a:xfrm>
          <a:prstGeom prst="rect">
            <a:avLst/>
          </a:prstGeom>
          <a:noFill/>
        </p:spPr>
        <p:txBody>
          <a:bodyPr wrap="square" rtlCol="0">
            <a:spAutoFit/>
          </a:bodyPr>
          <a:lstStyle/>
          <a:p>
            <a:pPr algn="ctr"/>
            <a:r>
              <a:rPr lang="zh-CN" altLang="en-US" sz="2800" dirty="0">
                <a:latin typeface="微软雅黑" pitchFamily="34" charset="-122"/>
                <a:ea typeface="微软雅黑" pitchFamily="34" charset="-122"/>
              </a:rPr>
              <a:t>研究过程以及结果</a:t>
            </a:r>
          </a:p>
        </p:txBody>
      </p:sp>
      <p:sp>
        <p:nvSpPr>
          <p:cNvPr id="25" name="文本框 24"/>
          <p:cNvSpPr txBox="1"/>
          <p:nvPr/>
        </p:nvSpPr>
        <p:spPr>
          <a:xfrm>
            <a:off x="7537893" y="3747771"/>
            <a:ext cx="1829923" cy="954107"/>
          </a:xfrm>
          <a:prstGeom prst="rect">
            <a:avLst/>
          </a:prstGeom>
          <a:noFill/>
        </p:spPr>
        <p:txBody>
          <a:bodyPr wrap="square" rtlCol="0">
            <a:spAutoFit/>
          </a:bodyPr>
          <a:lstStyle/>
          <a:p>
            <a:pPr algn="ctr"/>
            <a:r>
              <a:rPr lang="zh-CN" altLang="en-US" sz="2800" dirty="0">
                <a:latin typeface="微软雅黑" pitchFamily="34" charset="-122"/>
                <a:ea typeface="微软雅黑" pitchFamily="34" charset="-122"/>
              </a:rPr>
              <a:t>应用方向</a:t>
            </a:r>
            <a:endParaRPr lang="en-US" altLang="zh-CN" sz="2800" dirty="0">
              <a:latin typeface="微软雅黑" pitchFamily="34" charset="-122"/>
              <a:ea typeface="微软雅黑" pitchFamily="34" charset="-122"/>
            </a:endParaRPr>
          </a:p>
          <a:p>
            <a:pPr algn="ctr"/>
            <a:r>
              <a:rPr lang="zh-CN" altLang="en-US" sz="2800" dirty="0">
                <a:latin typeface="微软雅黑" pitchFamily="34" charset="-122"/>
                <a:ea typeface="微软雅黑" pitchFamily="34" charset="-122"/>
              </a:rPr>
              <a:t>展望未来</a:t>
            </a:r>
          </a:p>
        </p:txBody>
      </p:sp>
      <p:sp>
        <p:nvSpPr>
          <p:cNvPr id="27" name="文本框 26"/>
          <p:cNvSpPr txBox="1"/>
          <p:nvPr/>
        </p:nvSpPr>
        <p:spPr>
          <a:xfrm>
            <a:off x="5332342" y="819659"/>
            <a:ext cx="1829923" cy="923330"/>
          </a:xfrm>
          <a:prstGeom prst="rect">
            <a:avLst/>
          </a:prstGeom>
          <a:noFill/>
        </p:spPr>
        <p:txBody>
          <a:bodyPr wrap="square" rtlCol="0">
            <a:spAutoFit/>
          </a:bodyPr>
          <a:lstStyle/>
          <a:p>
            <a:r>
              <a:rPr lang="zh-CN" altLang="en-US" sz="5400" dirty="0">
                <a:solidFill>
                  <a:srgbClr val="29AAE1"/>
                </a:solidFill>
                <a:latin typeface="方正兰亭粗黑简体" panose="02000000000000000000" pitchFamily="2" charset="-122"/>
                <a:ea typeface="方正兰亭粗黑简体" panose="02000000000000000000" pitchFamily="2" charset="-122"/>
              </a:rPr>
              <a:t>目录</a:t>
            </a:r>
          </a:p>
        </p:txBody>
      </p:sp>
      <p:pic>
        <p:nvPicPr>
          <p:cNvPr id="28" name="图片 27"/>
          <p:cNvPicPr>
            <a:picLocks noChangeAspect="1"/>
          </p:cNvPicPr>
          <p:nvPr/>
        </p:nvPicPr>
        <p:blipFill>
          <a:blip r:embed="rId6"/>
          <a:stretch>
            <a:fillRect/>
          </a:stretch>
        </p:blipFill>
        <p:spPr>
          <a:xfrm>
            <a:off x="2449269" y="5747657"/>
            <a:ext cx="386432" cy="386442"/>
          </a:xfrm>
          <a:prstGeom prst="rect">
            <a:avLst/>
          </a:prstGeom>
        </p:spPr>
      </p:pic>
      <p:pic>
        <p:nvPicPr>
          <p:cNvPr id="29" name="图片 28"/>
          <p:cNvPicPr>
            <a:picLocks noChangeAspect="1"/>
          </p:cNvPicPr>
          <p:nvPr/>
        </p:nvPicPr>
        <p:blipFill>
          <a:blip r:embed="rId6"/>
          <a:stretch>
            <a:fillRect/>
          </a:stretch>
        </p:blipFill>
        <p:spPr>
          <a:xfrm>
            <a:off x="4280635" y="5596412"/>
            <a:ext cx="302482" cy="302490"/>
          </a:xfrm>
          <a:prstGeom prst="rect">
            <a:avLst/>
          </a:prstGeom>
        </p:spPr>
      </p:pic>
      <p:pic>
        <p:nvPicPr>
          <p:cNvPr id="46" name="图片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9758" y="4980953"/>
            <a:ext cx="1696042" cy="153340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srcRect l="43618" t="4068" r="-472" b="18832"/>
          <a:stretch>
            <a:fillRect/>
          </a:stretch>
        </p:blipFill>
        <p:spPr>
          <a:xfrm>
            <a:off x="3082433" y="904209"/>
            <a:ext cx="1765338" cy="1693284"/>
          </a:xfrm>
          <a:prstGeom prst="rect">
            <a:avLst/>
          </a:prstGeom>
        </p:spPr>
      </p:pic>
      <p:sp>
        <p:nvSpPr>
          <p:cNvPr id="41" name="文本框 40"/>
          <p:cNvSpPr txBox="1"/>
          <p:nvPr/>
        </p:nvSpPr>
        <p:spPr>
          <a:xfrm>
            <a:off x="1422979" y="2846912"/>
            <a:ext cx="5718050" cy="923330"/>
          </a:xfrm>
          <a:prstGeom prst="rect">
            <a:avLst/>
          </a:prstGeom>
          <a:noFill/>
        </p:spPr>
        <p:txBody>
          <a:bodyPr wrap="square" rtlCol="0">
            <a:spAutoFit/>
          </a:bodyPr>
          <a:lstStyle/>
          <a:p>
            <a:r>
              <a:rPr lang="zh-CN" altLang="en-US" sz="5400" dirty="0">
                <a:solidFill>
                  <a:srgbClr val="29AAE1"/>
                </a:solidFill>
                <a:latin typeface="方正兰亭粗黑简体" panose="02000000000000000000" pitchFamily="2" charset="-122"/>
                <a:ea typeface="方正兰亭粗黑简体" panose="02000000000000000000" pitchFamily="2" charset="-122"/>
              </a:rPr>
              <a:t>选题背景以及意义</a:t>
            </a:r>
          </a:p>
        </p:txBody>
      </p:sp>
      <p:pic>
        <p:nvPicPr>
          <p:cNvPr id="6" name="图片 5"/>
          <p:cNvPicPr>
            <a:picLocks noChangeAspect="1"/>
          </p:cNvPicPr>
          <p:nvPr/>
        </p:nvPicPr>
        <p:blipFill>
          <a:blip r:embed="rId5"/>
          <a:stretch>
            <a:fillRect/>
          </a:stretch>
        </p:blipFill>
        <p:spPr>
          <a:xfrm rot="21055510">
            <a:off x="6134139" y="3333290"/>
            <a:ext cx="4682018" cy="2154532"/>
          </a:xfrm>
          <a:prstGeom prst="rect">
            <a:avLst/>
          </a:prstGeom>
        </p:spPr>
      </p:pic>
      <p:sp>
        <p:nvSpPr>
          <p:cNvPr id="43" name="矩形 42"/>
          <p:cNvSpPr/>
          <p:nvPr/>
        </p:nvSpPr>
        <p:spPr>
          <a:xfrm>
            <a:off x="1422979" y="3868368"/>
            <a:ext cx="5834164" cy="1052592"/>
          </a:xfrm>
          <a:prstGeom prst="rect">
            <a:avLst/>
          </a:prstGeom>
        </p:spPr>
        <p:txBody>
          <a:bodyPr wrap="square" lIns="91436" tIns="45718" rIns="91436" bIns="45718">
            <a:spAutoFit/>
          </a:bodyPr>
          <a:lstStyle/>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pic>
        <p:nvPicPr>
          <p:cNvPr id="44" name="图片 43"/>
          <p:cNvPicPr>
            <a:picLocks noChangeAspect="1"/>
          </p:cNvPicPr>
          <p:nvPr/>
        </p:nvPicPr>
        <p:blipFill>
          <a:blip r:embed="rId6"/>
          <a:stretch>
            <a:fillRect/>
          </a:stretch>
        </p:blipFill>
        <p:spPr>
          <a:xfrm>
            <a:off x="7996778" y="2433842"/>
            <a:ext cx="478370" cy="478383"/>
          </a:xfrm>
          <a:prstGeom prst="rect">
            <a:avLst/>
          </a:prstGeom>
        </p:spPr>
      </p:pic>
      <p:pic>
        <p:nvPicPr>
          <p:cNvPr id="46" name="图片 45"/>
          <p:cNvPicPr>
            <a:picLocks noChangeAspect="1"/>
          </p:cNvPicPr>
          <p:nvPr/>
        </p:nvPicPr>
        <p:blipFill>
          <a:blip r:embed="rId6"/>
          <a:stretch>
            <a:fillRect/>
          </a:stretch>
        </p:blipFill>
        <p:spPr>
          <a:xfrm>
            <a:off x="2843248" y="5811788"/>
            <a:ext cx="239185" cy="239192"/>
          </a:xfrm>
          <a:prstGeom prst="rect">
            <a:avLst/>
          </a:prstGeom>
        </p:spPr>
      </p:pic>
      <p:pic>
        <p:nvPicPr>
          <p:cNvPr id="61" name="图片 60"/>
          <p:cNvPicPr>
            <a:picLocks noChangeAspect="1"/>
          </p:cNvPicPr>
          <p:nvPr/>
        </p:nvPicPr>
        <p:blipFill>
          <a:blip r:embed="rId6"/>
          <a:stretch>
            <a:fillRect/>
          </a:stretch>
        </p:blipFill>
        <p:spPr>
          <a:xfrm>
            <a:off x="10065065" y="1847893"/>
            <a:ext cx="287831" cy="2878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srcRect l="43618" t="4068" r="-472" b="18832"/>
          <a:stretch>
            <a:fillRect/>
          </a:stretch>
        </p:blipFill>
        <p:spPr>
          <a:xfrm>
            <a:off x="3082433" y="904209"/>
            <a:ext cx="1765338" cy="1693284"/>
          </a:xfrm>
          <a:prstGeom prst="rect">
            <a:avLst/>
          </a:prstGeom>
        </p:spPr>
      </p:pic>
      <p:sp>
        <p:nvSpPr>
          <p:cNvPr id="41" name="文本框 40"/>
          <p:cNvSpPr txBox="1"/>
          <p:nvPr/>
        </p:nvSpPr>
        <p:spPr>
          <a:xfrm>
            <a:off x="1422979" y="2846912"/>
            <a:ext cx="5718050" cy="923330"/>
          </a:xfrm>
          <a:prstGeom prst="rect">
            <a:avLst/>
          </a:prstGeom>
          <a:noFill/>
        </p:spPr>
        <p:txBody>
          <a:bodyPr wrap="square" rtlCol="0">
            <a:spAutoFit/>
          </a:bodyPr>
          <a:lstStyle/>
          <a:p>
            <a:r>
              <a:rPr lang="zh-CN" altLang="en-US" sz="5400" dirty="0">
                <a:solidFill>
                  <a:srgbClr val="29AAE1"/>
                </a:solidFill>
                <a:latin typeface="方正兰亭粗黑简体" panose="02000000000000000000" pitchFamily="2" charset="-122"/>
                <a:ea typeface="方正兰亭粗黑简体" panose="02000000000000000000" pitchFamily="2" charset="-122"/>
              </a:rPr>
              <a:t>选题研究现状分析</a:t>
            </a:r>
          </a:p>
        </p:txBody>
      </p:sp>
      <p:pic>
        <p:nvPicPr>
          <p:cNvPr id="6" name="图片 5"/>
          <p:cNvPicPr>
            <a:picLocks noChangeAspect="1"/>
          </p:cNvPicPr>
          <p:nvPr/>
        </p:nvPicPr>
        <p:blipFill>
          <a:blip r:embed="rId5"/>
          <a:stretch>
            <a:fillRect/>
          </a:stretch>
        </p:blipFill>
        <p:spPr>
          <a:xfrm rot="21055510">
            <a:off x="6134139" y="3333290"/>
            <a:ext cx="4682018" cy="2154532"/>
          </a:xfrm>
          <a:prstGeom prst="rect">
            <a:avLst/>
          </a:prstGeom>
        </p:spPr>
      </p:pic>
      <p:sp>
        <p:nvSpPr>
          <p:cNvPr id="43" name="矩形 42"/>
          <p:cNvSpPr/>
          <p:nvPr/>
        </p:nvSpPr>
        <p:spPr>
          <a:xfrm>
            <a:off x="1422979" y="3868368"/>
            <a:ext cx="5834164" cy="1052592"/>
          </a:xfrm>
          <a:prstGeom prst="rect">
            <a:avLst/>
          </a:prstGeom>
        </p:spPr>
        <p:txBody>
          <a:bodyPr wrap="square" lIns="91436" tIns="45718" rIns="91436" bIns="45718">
            <a:spAutoFit/>
          </a:bodyPr>
          <a:lstStyle/>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pic>
        <p:nvPicPr>
          <p:cNvPr id="44" name="图片 43"/>
          <p:cNvPicPr>
            <a:picLocks noChangeAspect="1"/>
          </p:cNvPicPr>
          <p:nvPr/>
        </p:nvPicPr>
        <p:blipFill>
          <a:blip r:embed="rId6"/>
          <a:stretch>
            <a:fillRect/>
          </a:stretch>
        </p:blipFill>
        <p:spPr>
          <a:xfrm>
            <a:off x="7996778" y="2433842"/>
            <a:ext cx="478370" cy="478383"/>
          </a:xfrm>
          <a:prstGeom prst="rect">
            <a:avLst/>
          </a:prstGeom>
        </p:spPr>
      </p:pic>
      <p:pic>
        <p:nvPicPr>
          <p:cNvPr id="46" name="图片 45"/>
          <p:cNvPicPr>
            <a:picLocks noChangeAspect="1"/>
          </p:cNvPicPr>
          <p:nvPr/>
        </p:nvPicPr>
        <p:blipFill>
          <a:blip r:embed="rId6"/>
          <a:stretch>
            <a:fillRect/>
          </a:stretch>
        </p:blipFill>
        <p:spPr>
          <a:xfrm>
            <a:off x="2843248" y="5811788"/>
            <a:ext cx="239185" cy="239192"/>
          </a:xfrm>
          <a:prstGeom prst="rect">
            <a:avLst/>
          </a:prstGeom>
        </p:spPr>
      </p:pic>
      <p:pic>
        <p:nvPicPr>
          <p:cNvPr id="61" name="图片 60"/>
          <p:cNvPicPr>
            <a:picLocks noChangeAspect="1"/>
          </p:cNvPicPr>
          <p:nvPr/>
        </p:nvPicPr>
        <p:blipFill>
          <a:blip r:embed="rId6"/>
          <a:stretch>
            <a:fillRect/>
          </a:stretch>
        </p:blipFill>
        <p:spPr>
          <a:xfrm>
            <a:off x="10065065" y="1847893"/>
            <a:ext cx="287831" cy="28783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srcRect l="43618" t="4068" r="-472" b="18832"/>
          <a:stretch>
            <a:fillRect/>
          </a:stretch>
        </p:blipFill>
        <p:spPr>
          <a:xfrm>
            <a:off x="3082433" y="904209"/>
            <a:ext cx="1765338" cy="1693284"/>
          </a:xfrm>
          <a:prstGeom prst="rect">
            <a:avLst/>
          </a:prstGeom>
        </p:spPr>
      </p:pic>
      <p:sp>
        <p:nvSpPr>
          <p:cNvPr id="41" name="文本框 40"/>
          <p:cNvSpPr txBox="1"/>
          <p:nvPr/>
        </p:nvSpPr>
        <p:spPr>
          <a:xfrm>
            <a:off x="1422979" y="2846912"/>
            <a:ext cx="5718050" cy="923330"/>
          </a:xfrm>
          <a:prstGeom prst="rect">
            <a:avLst/>
          </a:prstGeom>
          <a:noFill/>
        </p:spPr>
        <p:txBody>
          <a:bodyPr wrap="square" rtlCol="0">
            <a:spAutoFit/>
          </a:bodyPr>
          <a:lstStyle/>
          <a:p>
            <a:r>
              <a:rPr lang="zh-CN" altLang="en-US" sz="5400" dirty="0">
                <a:solidFill>
                  <a:srgbClr val="29AAE1"/>
                </a:solidFill>
                <a:latin typeface="方正兰亭粗黑简体" panose="02000000000000000000" pitchFamily="2" charset="-122"/>
                <a:ea typeface="方正兰亭粗黑简体" panose="02000000000000000000" pitchFamily="2" charset="-122"/>
              </a:rPr>
              <a:t>选题过程以及结果</a:t>
            </a:r>
          </a:p>
        </p:txBody>
      </p:sp>
      <p:pic>
        <p:nvPicPr>
          <p:cNvPr id="6" name="图片 5"/>
          <p:cNvPicPr>
            <a:picLocks noChangeAspect="1"/>
          </p:cNvPicPr>
          <p:nvPr/>
        </p:nvPicPr>
        <p:blipFill>
          <a:blip r:embed="rId5"/>
          <a:stretch>
            <a:fillRect/>
          </a:stretch>
        </p:blipFill>
        <p:spPr>
          <a:xfrm rot="21055510">
            <a:off x="6134139" y="3333290"/>
            <a:ext cx="4682018" cy="2154532"/>
          </a:xfrm>
          <a:prstGeom prst="rect">
            <a:avLst/>
          </a:prstGeom>
        </p:spPr>
      </p:pic>
      <p:sp>
        <p:nvSpPr>
          <p:cNvPr id="43" name="矩形 42"/>
          <p:cNvSpPr/>
          <p:nvPr/>
        </p:nvSpPr>
        <p:spPr>
          <a:xfrm>
            <a:off x="1422979" y="3868368"/>
            <a:ext cx="5834164" cy="1052592"/>
          </a:xfrm>
          <a:prstGeom prst="rect">
            <a:avLst/>
          </a:prstGeom>
        </p:spPr>
        <p:txBody>
          <a:bodyPr wrap="square" lIns="91436" tIns="45718" rIns="91436" bIns="45718">
            <a:spAutoFit/>
          </a:bodyPr>
          <a:lstStyle/>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pic>
        <p:nvPicPr>
          <p:cNvPr id="44" name="图片 43"/>
          <p:cNvPicPr>
            <a:picLocks noChangeAspect="1"/>
          </p:cNvPicPr>
          <p:nvPr/>
        </p:nvPicPr>
        <p:blipFill>
          <a:blip r:embed="rId6"/>
          <a:stretch>
            <a:fillRect/>
          </a:stretch>
        </p:blipFill>
        <p:spPr>
          <a:xfrm>
            <a:off x="7996778" y="2433842"/>
            <a:ext cx="478370" cy="478383"/>
          </a:xfrm>
          <a:prstGeom prst="rect">
            <a:avLst/>
          </a:prstGeom>
        </p:spPr>
      </p:pic>
      <p:pic>
        <p:nvPicPr>
          <p:cNvPr id="46" name="图片 45"/>
          <p:cNvPicPr>
            <a:picLocks noChangeAspect="1"/>
          </p:cNvPicPr>
          <p:nvPr/>
        </p:nvPicPr>
        <p:blipFill>
          <a:blip r:embed="rId6"/>
          <a:stretch>
            <a:fillRect/>
          </a:stretch>
        </p:blipFill>
        <p:spPr>
          <a:xfrm>
            <a:off x="2843248" y="5811788"/>
            <a:ext cx="239185" cy="239192"/>
          </a:xfrm>
          <a:prstGeom prst="rect">
            <a:avLst/>
          </a:prstGeom>
        </p:spPr>
      </p:pic>
      <p:pic>
        <p:nvPicPr>
          <p:cNvPr id="61" name="图片 60"/>
          <p:cNvPicPr>
            <a:picLocks noChangeAspect="1"/>
          </p:cNvPicPr>
          <p:nvPr/>
        </p:nvPicPr>
        <p:blipFill>
          <a:blip r:embed="rId6"/>
          <a:stretch>
            <a:fillRect/>
          </a:stretch>
        </p:blipFill>
        <p:spPr>
          <a:xfrm>
            <a:off x="10065065" y="1847893"/>
            <a:ext cx="287831" cy="28783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4"/>
          <a:srcRect l="43618" t="4068" r="-472" b="18832"/>
          <a:stretch>
            <a:fillRect/>
          </a:stretch>
        </p:blipFill>
        <p:spPr>
          <a:xfrm>
            <a:off x="3082433" y="904209"/>
            <a:ext cx="1765338" cy="1693284"/>
          </a:xfrm>
          <a:prstGeom prst="rect">
            <a:avLst/>
          </a:prstGeom>
        </p:spPr>
      </p:pic>
      <p:sp>
        <p:nvSpPr>
          <p:cNvPr id="41" name="文本框 40"/>
          <p:cNvSpPr txBox="1"/>
          <p:nvPr/>
        </p:nvSpPr>
        <p:spPr>
          <a:xfrm>
            <a:off x="1422979" y="2846912"/>
            <a:ext cx="5718050" cy="923330"/>
          </a:xfrm>
          <a:prstGeom prst="rect">
            <a:avLst/>
          </a:prstGeom>
          <a:noFill/>
        </p:spPr>
        <p:txBody>
          <a:bodyPr wrap="square" rtlCol="0">
            <a:spAutoFit/>
          </a:bodyPr>
          <a:lstStyle/>
          <a:p>
            <a:r>
              <a:rPr lang="zh-CN" altLang="en-US" sz="5400" dirty="0">
                <a:solidFill>
                  <a:srgbClr val="29AAE1"/>
                </a:solidFill>
                <a:latin typeface="方正兰亭粗黑简体" panose="02000000000000000000" pitchFamily="2" charset="-122"/>
                <a:ea typeface="方正兰亭粗黑简体" panose="02000000000000000000" pitchFamily="2" charset="-122"/>
              </a:rPr>
              <a:t>应用方向展望未来</a:t>
            </a:r>
          </a:p>
        </p:txBody>
      </p:sp>
      <p:pic>
        <p:nvPicPr>
          <p:cNvPr id="6" name="图片 5"/>
          <p:cNvPicPr>
            <a:picLocks noChangeAspect="1"/>
          </p:cNvPicPr>
          <p:nvPr/>
        </p:nvPicPr>
        <p:blipFill>
          <a:blip r:embed="rId5"/>
          <a:stretch>
            <a:fillRect/>
          </a:stretch>
        </p:blipFill>
        <p:spPr>
          <a:xfrm rot="21055510">
            <a:off x="6134139" y="3333290"/>
            <a:ext cx="4682018" cy="2154532"/>
          </a:xfrm>
          <a:prstGeom prst="rect">
            <a:avLst/>
          </a:prstGeom>
        </p:spPr>
      </p:pic>
      <p:sp>
        <p:nvSpPr>
          <p:cNvPr id="43" name="矩形 42"/>
          <p:cNvSpPr/>
          <p:nvPr/>
        </p:nvSpPr>
        <p:spPr>
          <a:xfrm>
            <a:off x="1422979" y="3868368"/>
            <a:ext cx="5834164" cy="1052592"/>
          </a:xfrm>
          <a:prstGeom prst="rect">
            <a:avLst/>
          </a:prstGeom>
        </p:spPr>
        <p:txBody>
          <a:bodyPr wrap="square" lIns="91436" tIns="45718" rIns="91436" bIns="45718">
            <a:spAutoFit/>
          </a:bodyPr>
          <a:lstStyle/>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pic>
        <p:nvPicPr>
          <p:cNvPr id="44" name="图片 43"/>
          <p:cNvPicPr>
            <a:picLocks noChangeAspect="1"/>
          </p:cNvPicPr>
          <p:nvPr/>
        </p:nvPicPr>
        <p:blipFill>
          <a:blip r:embed="rId6"/>
          <a:stretch>
            <a:fillRect/>
          </a:stretch>
        </p:blipFill>
        <p:spPr>
          <a:xfrm>
            <a:off x="7996778" y="2433842"/>
            <a:ext cx="478370" cy="478383"/>
          </a:xfrm>
          <a:prstGeom prst="rect">
            <a:avLst/>
          </a:prstGeom>
        </p:spPr>
      </p:pic>
      <p:pic>
        <p:nvPicPr>
          <p:cNvPr id="46" name="图片 45"/>
          <p:cNvPicPr>
            <a:picLocks noChangeAspect="1"/>
          </p:cNvPicPr>
          <p:nvPr/>
        </p:nvPicPr>
        <p:blipFill>
          <a:blip r:embed="rId6"/>
          <a:stretch>
            <a:fillRect/>
          </a:stretch>
        </p:blipFill>
        <p:spPr>
          <a:xfrm>
            <a:off x="2843248" y="5811788"/>
            <a:ext cx="239185" cy="239192"/>
          </a:xfrm>
          <a:prstGeom prst="rect">
            <a:avLst/>
          </a:prstGeom>
        </p:spPr>
      </p:pic>
      <p:pic>
        <p:nvPicPr>
          <p:cNvPr id="61" name="图片 60"/>
          <p:cNvPicPr>
            <a:picLocks noChangeAspect="1"/>
          </p:cNvPicPr>
          <p:nvPr/>
        </p:nvPicPr>
        <p:blipFill>
          <a:blip r:embed="rId6"/>
          <a:stretch>
            <a:fillRect/>
          </a:stretch>
        </p:blipFill>
        <p:spPr>
          <a:xfrm>
            <a:off x="10065065" y="1847893"/>
            <a:ext cx="287831" cy="2878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6" name="图片 45"/>
          <p:cNvPicPr>
            <a:picLocks noChangeAspect="1"/>
          </p:cNvPicPr>
          <p:nvPr/>
        </p:nvPicPr>
        <p:blipFill>
          <a:blip r:embed="rId4"/>
          <a:stretch>
            <a:fillRect/>
          </a:stretch>
        </p:blipFill>
        <p:spPr>
          <a:xfrm>
            <a:off x="2843248" y="5811788"/>
            <a:ext cx="239185" cy="239192"/>
          </a:xfrm>
          <a:prstGeom prst="rect">
            <a:avLst/>
          </a:prstGeom>
        </p:spPr>
      </p:pic>
      <p:pic>
        <p:nvPicPr>
          <p:cNvPr id="33" name="图片 32"/>
          <p:cNvPicPr>
            <a:picLocks noChangeAspect="1"/>
          </p:cNvPicPr>
          <p:nvPr/>
        </p:nvPicPr>
        <p:blipFill>
          <a:blip r:embed="rId5"/>
          <a:stretch>
            <a:fillRect/>
          </a:stretch>
        </p:blipFill>
        <p:spPr>
          <a:xfrm>
            <a:off x="550802" y="314168"/>
            <a:ext cx="903603" cy="835546"/>
          </a:xfrm>
          <a:prstGeom prst="rect">
            <a:avLst/>
          </a:prstGeom>
        </p:spPr>
      </p:pic>
      <p:pic>
        <p:nvPicPr>
          <p:cNvPr id="34" name="图片 33"/>
          <p:cNvPicPr>
            <a:picLocks noChangeAspect="1"/>
          </p:cNvPicPr>
          <p:nvPr/>
        </p:nvPicPr>
        <p:blipFill>
          <a:blip r:embed="rId6"/>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36" name="矩形 35"/>
          <p:cNvSpPr/>
          <p:nvPr/>
        </p:nvSpPr>
        <p:spPr>
          <a:xfrm>
            <a:off x="1191302" y="1714500"/>
            <a:ext cx="5895324" cy="3505200"/>
          </a:xfrm>
          <a:prstGeom prst="rect">
            <a:avLst/>
          </a:prstGeom>
          <a:blipFill rotWithShape="1">
            <a:blip r:embed="rId7"/>
            <a:srcRect/>
            <a:stretch>
              <a:fillRect t="-12181" b="-16879"/>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7" name="矩形 36"/>
          <p:cNvSpPr/>
          <p:nvPr/>
        </p:nvSpPr>
        <p:spPr>
          <a:xfrm>
            <a:off x="7086627" y="1714500"/>
            <a:ext cx="3943324" cy="3505200"/>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9AAE1"/>
              </a:solidFill>
            </a:endParaRPr>
          </a:p>
        </p:txBody>
      </p:sp>
      <p:sp>
        <p:nvSpPr>
          <p:cNvPr id="38" name="文本框 37"/>
          <p:cNvSpPr txBox="1"/>
          <p:nvPr/>
        </p:nvSpPr>
        <p:spPr>
          <a:xfrm>
            <a:off x="7212155" y="2057400"/>
            <a:ext cx="3438525" cy="584775"/>
          </a:xfrm>
          <a:prstGeom prst="rect">
            <a:avLst/>
          </a:prstGeom>
          <a:noFill/>
        </p:spPr>
        <p:txBody>
          <a:bodyPr wrap="square" rtlCol="0">
            <a:spAutoFit/>
          </a:bodyPr>
          <a:lstStyle/>
          <a:p>
            <a:r>
              <a:rPr lang="zh-CN" altLang="en-US" sz="3200" b="1" dirty="0">
                <a:solidFill>
                  <a:schemeClr val="bg1"/>
                </a:solidFill>
                <a:latin typeface="微软雅黑" pitchFamily="34" charset="-122"/>
                <a:ea typeface="微软雅黑" pitchFamily="34" charset="-122"/>
              </a:rPr>
              <a:t>点击此处添加标题</a:t>
            </a:r>
          </a:p>
        </p:txBody>
      </p:sp>
      <p:sp>
        <p:nvSpPr>
          <p:cNvPr id="39" name="文本框 38"/>
          <p:cNvSpPr txBox="1"/>
          <p:nvPr/>
        </p:nvSpPr>
        <p:spPr>
          <a:xfrm>
            <a:off x="7212155" y="2642175"/>
            <a:ext cx="3438525" cy="369332"/>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点击此处添加标题</a:t>
            </a:r>
          </a:p>
        </p:txBody>
      </p:sp>
      <p:cxnSp>
        <p:nvCxnSpPr>
          <p:cNvPr id="40" name="直接连接符 39"/>
          <p:cNvCxnSpPr/>
          <p:nvPr/>
        </p:nvCxnSpPr>
        <p:spPr>
          <a:xfrm>
            <a:off x="7312168" y="3209419"/>
            <a:ext cx="33004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212155" y="3011507"/>
            <a:ext cx="3235577" cy="2012855"/>
          </a:xfrm>
          <a:prstGeom prst="rect">
            <a:avLst/>
          </a:prstGeom>
        </p:spPr>
        <p:txBody>
          <a:bodyPr wrap="square" lIns="91436" tIns="45718" rIns="91436" bIns="45718">
            <a:spAutoFit/>
          </a:bodyPr>
          <a:lstStyle/>
          <a:p>
            <a:pPr>
              <a:lnSpc>
                <a:spcPct val="130000"/>
              </a:lnSpc>
            </a:pPr>
            <a:endParaRPr lang="en-US" altLang="zh-CN" sz="1600" dirty="0">
              <a:solidFill>
                <a:schemeClr val="bg1"/>
              </a:solidFill>
              <a:latin typeface="微软雅黑" pitchFamily="34" charset="-122"/>
              <a:ea typeface="微软雅黑" pitchFamily="34" charset="-122"/>
            </a:endParaRPr>
          </a:p>
          <a:p>
            <a:pPr>
              <a:lnSpc>
                <a:spcPct val="130000"/>
              </a:lnSpc>
            </a:pPr>
            <a:r>
              <a:rPr lang="zh-CN" altLang="en-US" sz="1600" dirty="0">
                <a:solidFill>
                  <a:schemeClr val="bg1"/>
                </a:solidFill>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solidFill>
                <a:schemeClr val="bg1"/>
              </a:solidFill>
              <a:latin typeface="微软雅黑" pitchFamily="34" charset="-122"/>
              <a:ea typeface="微软雅黑" pitchFamily="34" charset="-122"/>
            </a:endParaRPr>
          </a:p>
        </p:txBody>
      </p:sp>
      <p:sp>
        <p:nvSpPr>
          <p:cNvPr id="45" name="矩形 44"/>
          <p:cNvSpPr/>
          <p:nvPr/>
        </p:nvSpPr>
        <p:spPr>
          <a:xfrm>
            <a:off x="1191302" y="5062736"/>
            <a:ext cx="9642294" cy="1052592"/>
          </a:xfrm>
          <a:prstGeom prst="rect">
            <a:avLst/>
          </a:prstGeom>
        </p:spPr>
        <p:txBody>
          <a:bodyPr wrap="square" lIns="91436" tIns="45718" rIns="91436" bIns="45718">
            <a:spAutoFit/>
          </a:bodyPr>
          <a:lstStyle/>
          <a:p>
            <a:pPr>
              <a:lnSpc>
                <a:spcPct val="130000"/>
              </a:lnSpc>
            </a:pPr>
            <a:endParaRPr lang="en-US" altLang="zh-CN" sz="1600" dirty="0">
              <a:latin typeface="微软雅黑" pitchFamily="34" charset="-122"/>
              <a:ea typeface="微软雅黑" pitchFamily="34" charset="-122"/>
            </a:endParaRPr>
          </a:p>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13" name="矩形 12"/>
          <p:cNvSpPr/>
          <p:nvPr/>
        </p:nvSpPr>
        <p:spPr>
          <a:xfrm flipV="1">
            <a:off x="5580747" y="3977891"/>
            <a:ext cx="1070157" cy="1232294"/>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flipV="1">
            <a:off x="7305141" y="3977891"/>
            <a:ext cx="1070157" cy="12322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flipV="1">
            <a:off x="9029535" y="3977891"/>
            <a:ext cx="1070157" cy="1232294"/>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V="1">
            <a:off x="3850493" y="3977891"/>
            <a:ext cx="1070157" cy="12322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flipV="1">
            <a:off x="2120239" y="3977891"/>
            <a:ext cx="1070157" cy="1232294"/>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flipV="1">
            <a:off x="5574887" y="2787441"/>
            <a:ext cx="1081676" cy="1190449"/>
          </a:xfrm>
          <a:custGeom>
            <a:avLst/>
            <a:gdLst>
              <a:gd name="connsiteX0" fmla="*/ 523748 w 1051979"/>
              <a:gd name="connsiteY0" fmla="*/ 1190449 h 1190449"/>
              <a:gd name="connsiteX1" fmla="*/ 1051979 w 1051979"/>
              <a:gd name="connsiteY1" fmla="*/ 0 h 1190449"/>
              <a:gd name="connsiteX2" fmla="*/ 0 w 1051979"/>
              <a:gd name="connsiteY2" fmla="*/ 0 h 1190449"/>
              <a:gd name="connsiteX3" fmla="*/ 0 w 1051979"/>
              <a:gd name="connsiteY3" fmla="*/ 10102 h 1190449"/>
            </a:gdLst>
            <a:ahLst/>
            <a:cxnLst>
              <a:cxn ang="0">
                <a:pos x="connsiteX0" y="connsiteY0"/>
              </a:cxn>
              <a:cxn ang="0">
                <a:pos x="connsiteX1" y="connsiteY1"/>
              </a:cxn>
              <a:cxn ang="0">
                <a:pos x="connsiteX2" y="connsiteY2"/>
              </a:cxn>
              <a:cxn ang="0">
                <a:pos x="connsiteX3" y="connsiteY3"/>
              </a:cxn>
            </a:cxnLst>
            <a:rect l="l" t="t" r="r" b="b"/>
            <a:pathLst>
              <a:path w="1051979" h="1190449">
                <a:moveTo>
                  <a:pt x="523748" y="1190449"/>
                </a:moveTo>
                <a:lnTo>
                  <a:pt x="1051979" y="0"/>
                </a:lnTo>
                <a:lnTo>
                  <a:pt x="0" y="0"/>
                </a:lnTo>
                <a:lnTo>
                  <a:pt x="0" y="10102"/>
                </a:lnTo>
                <a:close/>
              </a:path>
            </a:pathLst>
          </a:cu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53"/>
          <p:cNvSpPr/>
          <p:nvPr/>
        </p:nvSpPr>
        <p:spPr>
          <a:xfrm flipV="1">
            <a:off x="6418876" y="3055086"/>
            <a:ext cx="1956422" cy="922805"/>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759656 w 1829813"/>
              <a:gd name="connsiteY0-2" fmla="*/ 0 h 1232294"/>
              <a:gd name="connsiteX1-3" fmla="*/ 1829813 w 1829813"/>
              <a:gd name="connsiteY1-4" fmla="*/ 0 h 1232294"/>
              <a:gd name="connsiteX2-5" fmla="*/ 1829813 w 1829813"/>
              <a:gd name="connsiteY2-6" fmla="*/ 1232294 h 1232294"/>
              <a:gd name="connsiteX3-7" fmla="*/ 0 w 1829813"/>
              <a:gd name="connsiteY3-8" fmla="*/ 725857 h 1232294"/>
              <a:gd name="connsiteX4-9" fmla="*/ 759656 w 1829813"/>
              <a:gd name="connsiteY4-10" fmla="*/ 0 h 1232294"/>
              <a:gd name="connsiteX0-11" fmla="*/ 886265 w 1956422"/>
              <a:gd name="connsiteY0-12" fmla="*/ 0 h 1232294"/>
              <a:gd name="connsiteX1-13" fmla="*/ 1956422 w 1956422"/>
              <a:gd name="connsiteY1-14" fmla="*/ 0 h 1232294"/>
              <a:gd name="connsiteX2-15" fmla="*/ 1956422 w 1956422"/>
              <a:gd name="connsiteY2-16" fmla="*/ 1232294 h 1232294"/>
              <a:gd name="connsiteX3-17" fmla="*/ 0 w 1956422"/>
              <a:gd name="connsiteY3-18" fmla="*/ 894669 h 1232294"/>
              <a:gd name="connsiteX4-19" fmla="*/ 886265 w 1956422"/>
              <a:gd name="connsiteY4-20" fmla="*/ 0 h 1232294"/>
              <a:gd name="connsiteX0-21" fmla="*/ 886265 w 1956422"/>
              <a:gd name="connsiteY0-22" fmla="*/ 0 h 922805"/>
              <a:gd name="connsiteX1-23" fmla="*/ 1956422 w 1956422"/>
              <a:gd name="connsiteY1-24" fmla="*/ 0 h 922805"/>
              <a:gd name="connsiteX2-25" fmla="*/ 113554 w 1956422"/>
              <a:gd name="connsiteY2-26" fmla="*/ 922805 h 922805"/>
              <a:gd name="connsiteX3-27" fmla="*/ 0 w 1956422"/>
              <a:gd name="connsiteY3-28" fmla="*/ 894669 h 922805"/>
              <a:gd name="connsiteX4-29" fmla="*/ 886265 w 1956422"/>
              <a:gd name="connsiteY4-30" fmla="*/ 0 h 922805"/>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1956422" h="922805">
                <a:moveTo>
                  <a:pt x="886265" y="0"/>
                </a:moveTo>
                <a:lnTo>
                  <a:pt x="1956422" y="0"/>
                </a:lnTo>
                <a:lnTo>
                  <a:pt x="113554" y="922805"/>
                </a:lnTo>
                <a:lnTo>
                  <a:pt x="0" y="894669"/>
                </a:lnTo>
                <a:lnTo>
                  <a:pt x="886265"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54"/>
          <p:cNvSpPr/>
          <p:nvPr/>
        </p:nvSpPr>
        <p:spPr>
          <a:xfrm flipV="1">
            <a:off x="6458603" y="2928477"/>
            <a:ext cx="3643533" cy="1049414"/>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2391508 w 3461665"/>
              <a:gd name="connsiteY0-2" fmla="*/ 0 h 1232294"/>
              <a:gd name="connsiteX1-3" fmla="*/ 3461665 w 3461665"/>
              <a:gd name="connsiteY1-4" fmla="*/ 0 h 1232294"/>
              <a:gd name="connsiteX2-5" fmla="*/ 3461665 w 3461665"/>
              <a:gd name="connsiteY2-6" fmla="*/ 1232294 h 1232294"/>
              <a:gd name="connsiteX3-7" fmla="*/ 0 w 3461665"/>
              <a:gd name="connsiteY3-8" fmla="*/ 936872 h 1232294"/>
              <a:gd name="connsiteX4-9" fmla="*/ 2391508 w 3461665"/>
              <a:gd name="connsiteY4-10" fmla="*/ 0 h 1232294"/>
              <a:gd name="connsiteX0-11" fmla="*/ 2573376 w 3643533"/>
              <a:gd name="connsiteY0-12" fmla="*/ 0 h 1049414"/>
              <a:gd name="connsiteX1-13" fmla="*/ 3643533 w 3643533"/>
              <a:gd name="connsiteY1-14" fmla="*/ 0 h 1049414"/>
              <a:gd name="connsiteX2-15" fmla="*/ 0 w 3643533"/>
              <a:gd name="connsiteY2-16" fmla="*/ 1049414 h 1049414"/>
              <a:gd name="connsiteX3-17" fmla="*/ 181868 w 3643533"/>
              <a:gd name="connsiteY3-18" fmla="*/ 936872 h 1049414"/>
              <a:gd name="connsiteX4-19" fmla="*/ 2573376 w 3643533"/>
              <a:gd name="connsiteY4-20" fmla="*/ 0 h 10494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3643533" h="1049414">
                <a:moveTo>
                  <a:pt x="2573376" y="0"/>
                </a:moveTo>
                <a:lnTo>
                  <a:pt x="3643533" y="0"/>
                </a:lnTo>
                <a:lnTo>
                  <a:pt x="0" y="1049414"/>
                </a:lnTo>
                <a:lnTo>
                  <a:pt x="181868" y="936872"/>
                </a:lnTo>
                <a:lnTo>
                  <a:pt x="2573376" y="0"/>
                </a:lnTo>
                <a:close/>
              </a:path>
            </a:pathLst>
          </a:cu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3"/>
          <p:cNvSpPr/>
          <p:nvPr/>
        </p:nvSpPr>
        <p:spPr>
          <a:xfrm flipH="1" flipV="1">
            <a:off x="3847944" y="3055085"/>
            <a:ext cx="1956422" cy="922805"/>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759656 w 1829813"/>
              <a:gd name="connsiteY0-2" fmla="*/ 0 h 1232294"/>
              <a:gd name="connsiteX1-3" fmla="*/ 1829813 w 1829813"/>
              <a:gd name="connsiteY1-4" fmla="*/ 0 h 1232294"/>
              <a:gd name="connsiteX2-5" fmla="*/ 1829813 w 1829813"/>
              <a:gd name="connsiteY2-6" fmla="*/ 1232294 h 1232294"/>
              <a:gd name="connsiteX3-7" fmla="*/ 0 w 1829813"/>
              <a:gd name="connsiteY3-8" fmla="*/ 725857 h 1232294"/>
              <a:gd name="connsiteX4-9" fmla="*/ 759656 w 1829813"/>
              <a:gd name="connsiteY4-10" fmla="*/ 0 h 1232294"/>
              <a:gd name="connsiteX0-11" fmla="*/ 886265 w 1956422"/>
              <a:gd name="connsiteY0-12" fmla="*/ 0 h 1232294"/>
              <a:gd name="connsiteX1-13" fmla="*/ 1956422 w 1956422"/>
              <a:gd name="connsiteY1-14" fmla="*/ 0 h 1232294"/>
              <a:gd name="connsiteX2-15" fmla="*/ 1956422 w 1956422"/>
              <a:gd name="connsiteY2-16" fmla="*/ 1232294 h 1232294"/>
              <a:gd name="connsiteX3-17" fmla="*/ 0 w 1956422"/>
              <a:gd name="connsiteY3-18" fmla="*/ 894669 h 1232294"/>
              <a:gd name="connsiteX4-19" fmla="*/ 886265 w 1956422"/>
              <a:gd name="connsiteY4-20" fmla="*/ 0 h 1232294"/>
              <a:gd name="connsiteX0-21" fmla="*/ 886265 w 1956422"/>
              <a:gd name="connsiteY0-22" fmla="*/ 0 h 922805"/>
              <a:gd name="connsiteX1-23" fmla="*/ 1956422 w 1956422"/>
              <a:gd name="connsiteY1-24" fmla="*/ 0 h 922805"/>
              <a:gd name="connsiteX2-25" fmla="*/ 113554 w 1956422"/>
              <a:gd name="connsiteY2-26" fmla="*/ 922805 h 922805"/>
              <a:gd name="connsiteX3-27" fmla="*/ 0 w 1956422"/>
              <a:gd name="connsiteY3-28" fmla="*/ 894669 h 922805"/>
              <a:gd name="connsiteX4-29" fmla="*/ 886265 w 1956422"/>
              <a:gd name="connsiteY4-30" fmla="*/ 0 h 922805"/>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1956422" h="922805">
                <a:moveTo>
                  <a:pt x="886265" y="0"/>
                </a:moveTo>
                <a:lnTo>
                  <a:pt x="1956422" y="0"/>
                </a:lnTo>
                <a:lnTo>
                  <a:pt x="113554" y="922805"/>
                </a:lnTo>
                <a:lnTo>
                  <a:pt x="0" y="894669"/>
                </a:lnTo>
                <a:lnTo>
                  <a:pt x="886265"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4"/>
          <p:cNvSpPr/>
          <p:nvPr/>
        </p:nvSpPr>
        <p:spPr>
          <a:xfrm flipH="1" flipV="1">
            <a:off x="2097763" y="2928476"/>
            <a:ext cx="3643533" cy="1049414"/>
          </a:xfrm>
          <a:custGeom>
            <a:avLst/>
            <a:gdLst>
              <a:gd name="connsiteX0" fmla="*/ 0 w 1070157"/>
              <a:gd name="connsiteY0" fmla="*/ 0 h 1232294"/>
              <a:gd name="connsiteX1" fmla="*/ 1070157 w 1070157"/>
              <a:gd name="connsiteY1" fmla="*/ 0 h 1232294"/>
              <a:gd name="connsiteX2" fmla="*/ 1070157 w 1070157"/>
              <a:gd name="connsiteY2" fmla="*/ 1232294 h 1232294"/>
              <a:gd name="connsiteX3" fmla="*/ 0 w 1070157"/>
              <a:gd name="connsiteY3" fmla="*/ 1232294 h 1232294"/>
              <a:gd name="connsiteX4" fmla="*/ 0 w 1070157"/>
              <a:gd name="connsiteY4" fmla="*/ 0 h 1232294"/>
              <a:gd name="connsiteX0-1" fmla="*/ 2391508 w 3461665"/>
              <a:gd name="connsiteY0-2" fmla="*/ 0 h 1232294"/>
              <a:gd name="connsiteX1-3" fmla="*/ 3461665 w 3461665"/>
              <a:gd name="connsiteY1-4" fmla="*/ 0 h 1232294"/>
              <a:gd name="connsiteX2-5" fmla="*/ 3461665 w 3461665"/>
              <a:gd name="connsiteY2-6" fmla="*/ 1232294 h 1232294"/>
              <a:gd name="connsiteX3-7" fmla="*/ 0 w 3461665"/>
              <a:gd name="connsiteY3-8" fmla="*/ 936872 h 1232294"/>
              <a:gd name="connsiteX4-9" fmla="*/ 2391508 w 3461665"/>
              <a:gd name="connsiteY4-10" fmla="*/ 0 h 1232294"/>
              <a:gd name="connsiteX0-11" fmla="*/ 2573376 w 3643533"/>
              <a:gd name="connsiteY0-12" fmla="*/ 0 h 1049414"/>
              <a:gd name="connsiteX1-13" fmla="*/ 3643533 w 3643533"/>
              <a:gd name="connsiteY1-14" fmla="*/ 0 h 1049414"/>
              <a:gd name="connsiteX2-15" fmla="*/ 0 w 3643533"/>
              <a:gd name="connsiteY2-16" fmla="*/ 1049414 h 1049414"/>
              <a:gd name="connsiteX3-17" fmla="*/ 181868 w 3643533"/>
              <a:gd name="connsiteY3-18" fmla="*/ 936872 h 1049414"/>
              <a:gd name="connsiteX4-19" fmla="*/ 2573376 w 3643533"/>
              <a:gd name="connsiteY4-20" fmla="*/ 0 h 10494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3643533" h="1049414">
                <a:moveTo>
                  <a:pt x="2573376" y="0"/>
                </a:moveTo>
                <a:lnTo>
                  <a:pt x="3643533" y="0"/>
                </a:lnTo>
                <a:lnTo>
                  <a:pt x="0" y="1049414"/>
                </a:lnTo>
                <a:lnTo>
                  <a:pt x="181868" y="936872"/>
                </a:lnTo>
                <a:lnTo>
                  <a:pt x="2573376" y="0"/>
                </a:lnTo>
                <a:close/>
              </a:path>
            </a:pathLst>
          </a:cu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a:grpSpLocks noChangeAspect="1"/>
          </p:cNvGrpSpPr>
          <p:nvPr/>
        </p:nvGrpSpPr>
        <p:grpSpPr>
          <a:xfrm>
            <a:off x="4111403" y="4422194"/>
            <a:ext cx="534417" cy="406055"/>
            <a:chOff x="4268086" y="4221191"/>
            <a:chExt cx="509646" cy="387231"/>
          </a:xfrm>
          <a:solidFill>
            <a:schemeClr val="bg1"/>
          </a:solidFill>
        </p:grpSpPr>
        <p:sp>
          <p:nvSpPr>
            <p:cNvPr id="2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26" name="组合 25"/>
          <p:cNvGrpSpPr/>
          <p:nvPr/>
        </p:nvGrpSpPr>
        <p:grpSpPr>
          <a:xfrm>
            <a:off x="2440375" y="4435093"/>
            <a:ext cx="429883" cy="411131"/>
            <a:chOff x="1004888" y="993775"/>
            <a:chExt cx="2438400" cy="2332038"/>
          </a:xfrm>
          <a:solidFill>
            <a:srgbClr val="FFFFFF"/>
          </a:solidFill>
        </p:grpSpPr>
        <p:sp>
          <p:nvSpPr>
            <p:cNvPr id="27"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8"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nvGrpSpPr>
          <p:cNvPr id="29" name="组合 28"/>
          <p:cNvGrpSpPr/>
          <p:nvPr/>
        </p:nvGrpSpPr>
        <p:grpSpPr>
          <a:xfrm>
            <a:off x="5899643" y="4388317"/>
            <a:ext cx="359886" cy="460253"/>
            <a:chOff x="1605186" y="572440"/>
            <a:chExt cx="563562" cy="720725"/>
          </a:xfrm>
          <a:solidFill>
            <a:srgbClr val="FFFFFF"/>
          </a:solidFill>
        </p:grpSpPr>
        <p:sp>
          <p:nvSpPr>
            <p:cNvPr id="30"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1" name="组合 40"/>
          <p:cNvGrpSpPr>
            <a:grpSpLocks noChangeAspect="1"/>
          </p:cNvGrpSpPr>
          <p:nvPr/>
        </p:nvGrpSpPr>
        <p:grpSpPr>
          <a:xfrm>
            <a:off x="9369251" y="4359826"/>
            <a:ext cx="418859" cy="468423"/>
            <a:chOff x="5999255" y="3275006"/>
            <a:chExt cx="402656" cy="450303"/>
          </a:xfrm>
          <a:solidFill>
            <a:srgbClr val="FFFFFF"/>
          </a:solidFill>
          <a:effectLst/>
        </p:grpSpPr>
        <p:sp>
          <p:nvSpPr>
            <p:cNvPr id="43"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0" name="Freeform 223"/>
          <p:cNvSpPr>
            <a:spLocks noChangeAspect="1"/>
          </p:cNvSpPr>
          <p:nvPr/>
        </p:nvSpPr>
        <p:spPr bwMode="auto">
          <a:xfrm>
            <a:off x="7615741" y="4459944"/>
            <a:ext cx="477091" cy="38693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1" name="椭圆 50"/>
          <p:cNvSpPr/>
          <p:nvPr/>
        </p:nvSpPr>
        <p:spPr>
          <a:xfrm>
            <a:off x="5211017" y="1622522"/>
            <a:ext cx="1769966" cy="1769966"/>
          </a:xfrm>
          <a:prstGeom prst="ellipse">
            <a:avLst/>
          </a:prstGeom>
          <a:blipFill>
            <a:blip r:embed="rId6"/>
            <a:stretch>
              <a:fillRect/>
            </a:stretch>
          </a:blipFill>
          <a:ln w="50800">
            <a:solidFill>
              <a:srgbClr val="FFFF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2026964" y="5405777"/>
            <a:ext cx="1125332"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标题</a:t>
            </a:r>
            <a:r>
              <a:rPr lang="en-US" altLang="zh-CN" sz="2800" dirty="0">
                <a:latin typeface="微软雅黑" pitchFamily="34" charset="-122"/>
                <a:ea typeface="微软雅黑" pitchFamily="34" charset="-122"/>
              </a:rPr>
              <a:t>1</a:t>
            </a:r>
            <a:endParaRPr lang="zh-CN" altLang="en-US" sz="2800" dirty="0">
              <a:latin typeface="微软雅黑" pitchFamily="34" charset="-122"/>
              <a:ea typeface="微软雅黑" pitchFamily="34" charset="-122"/>
            </a:endParaRPr>
          </a:p>
        </p:txBody>
      </p:sp>
      <p:sp>
        <p:nvSpPr>
          <p:cNvPr id="59" name="文本框 58"/>
          <p:cNvSpPr txBox="1"/>
          <p:nvPr/>
        </p:nvSpPr>
        <p:spPr>
          <a:xfrm>
            <a:off x="3809844" y="5405777"/>
            <a:ext cx="1125332"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标题</a:t>
            </a:r>
            <a:r>
              <a:rPr lang="en-US" altLang="zh-CN" sz="2800" dirty="0">
                <a:latin typeface="微软雅黑" pitchFamily="34" charset="-122"/>
                <a:ea typeface="微软雅黑" pitchFamily="34" charset="-122"/>
              </a:rPr>
              <a:t>2</a:t>
            </a:r>
            <a:endParaRPr lang="zh-CN" altLang="en-US" sz="2800" dirty="0">
              <a:latin typeface="微软雅黑" pitchFamily="34" charset="-122"/>
              <a:ea typeface="微软雅黑" pitchFamily="34" charset="-122"/>
            </a:endParaRPr>
          </a:p>
        </p:txBody>
      </p:sp>
      <p:sp>
        <p:nvSpPr>
          <p:cNvPr id="60" name="文本框 59"/>
          <p:cNvSpPr txBox="1"/>
          <p:nvPr/>
        </p:nvSpPr>
        <p:spPr>
          <a:xfrm>
            <a:off x="5525572" y="5405777"/>
            <a:ext cx="1125332"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标题</a:t>
            </a:r>
            <a:r>
              <a:rPr lang="en-US" altLang="zh-CN" sz="2800" dirty="0">
                <a:latin typeface="微软雅黑" pitchFamily="34" charset="-122"/>
                <a:ea typeface="微软雅黑" pitchFamily="34" charset="-122"/>
              </a:rPr>
              <a:t>3</a:t>
            </a:r>
            <a:endParaRPr lang="zh-CN" altLang="en-US" sz="2800" dirty="0">
              <a:latin typeface="微软雅黑" pitchFamily="34" charset="-122"/>
              <a:ea typeface="微软雅黑" pitchFamily="34" charset="-122"/>
            </a:endParaRPr>
          </a:p>
        </p:txBody>
      </p:sp>
      <p:sp>
        <p:nvSpPr>
          <p:cNvPr id="61" name="文本框 60"/>
          <p:cNvSpPr txBox="1"/>
          <p:nvPr/>
        </p:nvSpPr>
        <p:spPr>
          <a:xfrm>
            <a:off x="7305141" y="5392528"/>
            <a:ext cx="1125332"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标题</a:t>
            </a:r>
            <a:r>
              <a:rPr lang="en-US" altLang="zh-CN" sz="2800" dirty="0">
                <a:latin typeface="微软雅黑" pitchFamily="34" charset="-122"/>
                <a:ea typeface="微软雅黑" pitchFamily="34" charset="-122"/>
              </a:rPr>
              <a:t>4</a:t>
            </a:r>
            <a:endParaRPr lang="zh-CN" altLang="en-US" sz="2800" dirty="0">
              <a:latin typeface="微软雅黑" pitchFamily="34" charset="-122"/>
              <a:ea typeface="微软雅黑" pitchFamily="34" charset="-122"/>
            </a:endParaRPr>
          </a:p>
        </p:txBody>
      </p:sp>
      <p:sp>
        <p:nvSpPr>
          <p:cNvPr id="62" name="文本框 61"/>
          <p:cNvSpPr txBox="1"/>
          <p:nvPr/>
        </p:nvSpPr>
        <p:spPr>
          <a:xfrm>
            <a:off x="9020869" y="5392528"/>
            <a:ext cx="1125332"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标题</a:t>
            </a:r>
            <a:r>
              <a:rPr lang="en-US" altLang="zh-CN" sz="2800" dirty="0">
                <a:latin typeface="微软雅黑" pitchFamily="34" charset="-122"/>
                <a:ea typeface="微软雅黑" pitchFamily="34" charset="-122"/>
              </a:rPr>
              <a:t>5</a:t>
            </a:r>
            <a:endParaRPr lang="zh-CN" altLang="en-US" sz="2800" dirty="0">
              <a:latin typeface="微软雅黑" pitchFamily="34" charset="-122"/>
              <a:ea typeface="微软雅黑"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pSp>
        <p:nvGrpSpPr>
          <p:cNvPr id="38" name="Group 4"/>
          <p:cNvGrpSpPr>
            <a:grpSpLocks noChangeAspect="1"/>
          </p:cNvGrpSpPr>
          <p:nvPr/>
        </p:nvGrpSpPr>
        <p:grpSpPr bwMode="auto">
          <a:xfrm>
            <a:off x="3675290" y="1852612"/>
            <a:ext cx="4624388" cy="5005388"/>
            <a:chOff x="2050" y="1166"/>
            <a:chExt cx="2913" cy="3153"/>
          </a:xfrm>
        </p:grpSpPr>
        <p:sp>
          <p:nvSpPr>
            <p:cNvPr id="39" name="Freeform 5"/>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solidFill>
              <a:srgbClr val="29AAE1"/>
            </a:solidFill>
            <a:ln w="9525">
              <a:solidFill>
                <a:schemeClr val="bg1"/>
              </a:solidFill>
              <a:round/>
            </a:ln>
          </p:spPr>
          <p:txBody>
            <a:bodyPr vert="horz" wrap="square" lIns="91440" tIns="45720" rIns="91440" bIns="45720" numCol="1" anchor="t" anchorCtr="0" compatLnSpc="1"/>
            <a:lstStyle/>
            <a:p>
              <a:endParaRPr lang="zh-CN" altLang="en-US"/>
            </a:p>
          </p:txBody>
        </p:sp>
        <p:sp>
          <p:nvSpPr>
            <p:cNvPr id="40" name="Freeform 9"/>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solidFill>
              <a:schemeClr val="bg1">
                <a:lumMod val="75000"/>
              </a:schemeClr>
            </a:solidFill>
            <a:ln w="9525">
              <a:solidFill>
                <a:schemeClr val="bg1"/>
              </a:solidFill>
              <a:round/>
            </a:ln>
          </p:spPr>
          <p:txBody>
            <a:bodyPr vert="horz" wrap="square" lIns="91440" tIns="45720" rIns="91440" bIns="45720" numCol="1" anchor="t" anchorCtr="0" compatLnSpc="1"/>
            <a:lstStyle/>
            <a:p>
              <a:endParaRPr lang="zh-CN" altLang="en-US"/>
            </a:p>
          </p:txBody>
        </p:sp>
        <p:sp>
          <p:nvSpPr>
            <p:cNvPr id="42" name="Freeform 10"/>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solidFill>
              <a:srgbClr val="29AAE1"/>
            </a:solidFill>
            <a:ln w="9525">
              <a:solidFill>
                <a:schemeClr val="bg1"/>
              </a:solidFill>
              <a:round/>
            </a:ln>
          </p:spPr>
          <p:txBody>
            <a:bodyPr vert="horz" wrap="square" lIns="91440" tIns="45720" rIns="91440" bIns="45720" numCol="1" anchor="t" anchorCtr="0" compatLnSpc="1"/>
            <a:lstStyle/>
            <a:p>
              <a:endParaRPr lang="zh-CN" altLang="en-US"/>
            </a:p>
          </p:txBody>
        </p:sp>
        <p:sp>
          <p:nvSpPr>
            <p:cNvPr id="45" name="Freeform 14"/>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solidFill>
              <a:srgbClr val="29AAE1"/>
            </a:solidFill>
            <a:ln w="9525">
              <a:solidFill>
                <a:schemeClr val="bg1"/>
              </a:solidFill>
              <a:round/>
            </a:ln>
          </p:spPr>
          <p:txBody>
            <a:bodyPr vert="horz" wrap="square" lIns="91440" tIns="45720" rIns="91440" bIns="45720" numCol="1" anchor="t" anchorCtr="0" compatLnSpc="1"/>
            <a:lstStyle/>
            <a:p>
              <a:endParaRPr lang="zh-CN" altLang="en-US"/>
            </a:p>
          </p:txBody>
        </p:sp>
        <p:sp>
          <p:nvSpPr>
            <p:cNvPr id="46" name="Freeform 15"/>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solidFill>
              <a:schemeClr val="bg1">
                <a:lumMod val="75000"/>
              </a:schemeClr>
            </a:solidFill>
            <a:ln w="9525">
              <a:solidFill>
                <a:schemeClr val="bg1"/>
              </a:solidFill>
              <a:round/>
            </a:ln>
          </p:spPr>
          <p:txBody>
            <a:bodyPr vert="horz" wrap="square" lIns="91440" tIns="45720" rIns="91440" bIns="45720" numCol="1" anchor="t" anchorCtr="0" compatLnSpc="1"/>
            <a:lstStyle/>
            <a:p>
              <a:endParaRPr lang="zh-CN" altLang="en-US"/>
            </a:p>
          </p:txBody>
        </p:sp>
        <p:sp>
          <p:nvSpPr>
            <p:cNvPr id="52" name="Freeform 16"/>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solidFill>
              <a:srgbClr val="29AAE1"/>
            </a:solidFill>
            <a:ln w="9525">
              <a:solidFill>
                <a:schemeClr val="bg1"/>
              </a:solidFill>
              <a:round/>
            </a:ln>
          </p:spPr>
          <p:txBody>
            <a:bodyPr vert="horz" wrap="square" lIns="91440" tIns="45720" rIns="91440" bIns="45720" numCol="1" anchor="t" anchorCtr="0" compatLnSpc="1"/>
            <a:lstStyle/>
            <a:p>
              <a:endParaRPr lang="zh-CN" altLang="en-US"/>
            </a:p>
          </p:txBody>
        </p:sp>
      </p:grpSp>
      <p:sp>
        <p:nvSpPr>
          <p:cNvPr id="53" name="文本框 52"/>
          <p:cNvSpPr txBox="1"/>
          <p:nvPr/>
        </p:nvSpPr>
        <p:spPr>
          <a:xfrm>
            <a:off x="9518685" y="4542779"/>
            <a:ext cx="1392484"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小标题</a:t>
            </a:r>
          </a:p>
        </p:txBody>
      </p:sp>
      <p:sp>
        <p:nvSpPr>
          <p:cNvPr id="54" name="文本框 53"/>
          <p:cNvSpPr txBox="1"/>
          <p:nvPr/>
        </p:nvSpPr>
        <p:spPr>
          <a:xfrm>
            <a:off x="8634763" y="5004444"/>
            <a:ext cx="3049145"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55" name="文本框 54"/>
          <p:cNvSpPr txBox="1"/>
          <p:nvPr/>
        </p:nvSpPr>
        <p:spPr>
          <a:xfrm>
            <a:off x="9518685" y="2247978"/>
            <a:ext cx="1392484"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小标题</a:t>
            </a:r>
          </a:p>
        </p:txBody>
      </p:sp>
      <p:sp>
        <p:nvSpPr>
          <p:cNvPr id="56" name="文本框 55"/>
          <p:cNvSpPr txBox="1"/>
          <p:nvPr/>
        </p:nvSpPr>
        <p:spPr>
          <a:xfrm>
            <a:off x="8634763" y="2709643"/>
            <a:ext cx="3049145"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57" name="文本框 56"/>
          <p:cNvSpPr txBox="1"/>
          <p:nvPr/>
        </p:nvSpPr>
        <p:spPr>
          <a:xfrm>
            <a:off x="1698034" y="4542779"/>
            <a:ext cx="1392484"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小标题</a:t>
            </a:r>
          </a:p>
        </p:txBody>
      </p:sp>
      <p:sp>
        <p:nvSpPr>
          <p:cNvPr id="63" name="文本框 62"/>
          <p:cNvSpPr txBox="1"/>
          <p:nvPr/>
        </p:nvSpPr>
        <p:spPr>
          <a:xfrm>
            <a:off x="814112" y="5004444"/>
            <a:ext cx="3049145"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64" name="文本框 63"/>
          <p:cNvSpPr txBox="1"/>
          <p:nvPr/>
        </p:nvSpPr>
        <p:spPr>
          <a:xfrm>
            <a:off x="1698034" y="2247978"/>
            <a:ext cx="1392484"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小标题</a:t>
            </a:r>
          </a:p>
        </p:txBody>
      </p:sp>
      <p:sp>
        <p:nvSpPr>
          <p:cNvPr id="65" name="文本框 64"/>
          <p:cNvSpPr txBox="1"/>
          <p:nvPr/>
        </p:nvSpPr>
        <p:spPr>
          <a:xfrm>
            <a:off x="814112" y="2709643"/>
            <a:ext cx="3049145"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67" name="文本框 66"/>
          <p:cNvSpPr txBox="1"/>
          <p:nvPr/>
        </p:nvSpPr>
        <p:spPr>
          <a:xfrm>
            <a:off x="9671085" y="4695179"/>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68" name="文本框 67"/>
          <p:cNvSpPr txBox="1"/>
          <p:nvPr/>
        </p:nvSpPr>
        <p:spPr>
          <a:xfrm>
            <a:off x="8787163" y="5156844"/>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69" name="文本框 68"/>
          <p:cNvSpPr txBox="1"/>
          <p:nvPr/>
        </p:nvSpPr>
        <p:spPr>
          <a:xfrm>
            <a:off x="9671085" y="2400378"/>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0" name="文本框 69"/>
          <p:cNvSpPr txBox="1"/>
          <p:nvPr/>
        </p:nvSpPr>
        <p:spPr>
          <a:xfrm>
            <a:off x="8787163" y="2862043"/>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71" name="文本框 70"/>
          <p:cNvSpPr txBox="1"/>
          <p:nvPr/>
        </p:nvSpPr>
        <p:spPr>
          <a:xfrm>
            <a:off x="1850434" y="4695179"/>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2" name="文本框 71"/>
          <p:cNvSpPr txBox="1"/>
          <p:nvPr/>
        </p:nvSpPr>
        <p:spPr>
          <a:xfrm>
            <a:off x="966512" y="5156844"/>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73" name="文本框 72"/>
          <p:cNvSpPr txBox="1"/>
          <p:nvPr/>
        </p:nvSpPr>
        <p:spPr>
          <a:xfrm>
            <a:off x="1850434" y="2400378"/>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4" name="文本框 73"/>
          <p:cNvSpPr txBox="1"/>
          <p:nvPr/>
        </p:nvSpPr>
        <p:spPr>
          <a:xfrm>
            <a:off x="966512" y="2862043"/>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28" name="任意多边形 27"/>
          <p:cNvSpPr/>
          <p:nvPr/>
        </p:nvSpPr>
        <p:spPr>
          <a:xfrm flipV="1">
            <a:off x="4001134" y="2064775"/>
            <a:ext cx="4460872" cy="1259166"/>
          </a:xfrm>
          <a:custGeom>
            <a:avLst/>
            <a:gdLst>
              <a:gd name="connsiteX0" fmla="*/ 1928081 w 3856164"/>
              <a:gd name="connsiteY0" fmla="*/ 1088476 h 1088476"/>
              <a:gd name="connsiteX1" fmla="*/ 3734157 w 3856164"/>
              <a:gd name="connsiteY1" fmla="*/ 622681 h 1088476"/>
              <a:gd name="connsiteX2" fmla="*/ 3856164 w 3856164"/>
              <a:gd name="connsiteY2" fmla="*/ 543018 h 1088476"/>
              <a:gd name="connsiteX3" fmla="*/ 3500450 w 3856164"/>
              <a:gd name="connsiteY3" fmla="*/ 0 h 1088476"/>
              <a:gd name="connsiteX4" fmla="*/ 3364732 w 3856164"/>
              <a:gd name="connsiteY4" fmla="*/ 55801 h 1088476"/>
              <a:gd name="connsiteX5" fmla="*/ 1928080 w 3856164"/>
              <a:gd name="connsiteY5" fmla="*/ 301996 h 1088476"/>
              <a:gd name="connsiteX6" fmla="*/ 491428 w 3856164"/>
              <a:gd name="connsiteY6" fmla="*/ 55801 h 1088476"/>
              <a:gd name="connsiteX7" fmla="*/ 355714 w 3856164"/>
              <a:gd name="connsiteY7" fmla="*/ 2 h 1088476"/>
              <a:gd name="connsiteX8" fmla="*/ 0 w 3856164"/>
              <a:gd name="connsiteY8" fmla="*/ 543019 h 1088476"/>
              <a:gd name="connsiteX9" fmla="*/ 122006 w 3856164"/>
              <a:gd name="connsiteY9" fmla="*/ 622681 h 1088476"/>
              <a:gd name="connsiteX10" fmla="*/ 1928081 w 3856164"/>
              <a:gd name="connsiteY10" fmla="*/ 1088476 h 1088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56164" h="1088476">
                <a:moveTo>
                  <a:pt x="1928081" y="1088476"/>
                </a:moveTo>
                <a:cubicBezTo>
                  <a:pt x="2614132" y="1088476"/>
                  <a:pt x="3243354" y="913673"/>
                  <a:pt x="3734157" y="622681"/>
                </a:cubicBezTo>
                <a:lnTo>
                  <a:pt x="3856164" y="543018"/>
                </a:lnTo>
                <a:lnTo>
                  <a:pt x="3500450" y="0"/>
                </a:lnTo>
                <a:lnTo>
                  <a:pt x="3364732" y="55801"/>
                </a:lnTo>
                <a:cubicBezTo>
                  <a:pt x="2937669" y="212811"/>
                  <a:pt x="2448264" y="301996"/>
                  <a:pt x="1928080" y="301996"/>
                </a:cubicBezTo>
                <a:cubicBezTo>
                  <a:pt x="1407897" y="301996"/>
                  <a:pt x="918492" y="212811"/>
                  <a:pt x="491428" y="55801"/>
                </a:cubicBezTo>
                <a:lnTo>
                  <a:pt x="355714" y="2"/>
                </a:lnTo>
                <a:lnTo>
                  <a:pt x="0" y="543019"/>
                </a:lnTo>
                <a:lnTo>
                  <a:pt x="122006" y="622681"/>
                </a:lnTo>
                <a:cubicBezTo>
                  <a:pt x="612809" y="913673"/>
                  <a:pt x="1242030" y="1088476"/>
                  <a:pt x="1928081" y="1088476"/>
                </a:cubicBezTo>
                <a:close/>
              </a:path>
            </a:pathLst>
          </a:custGeom>
          <a:solidFill>
            <a:srgbClr val="29AAE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flipV="1">
            <a:off x="4437825" y="3072232"/>
            <a:ext cx="3587490" cy="964317"/>
          </a:xfrm>
          <a:custGeom>
            <a:avLst/>
            <a:gdLst>
              <a:gd name="connsiteX0" fmla="*/ 1550586 w 3101176"/>
              <a:gd name="connsiteY0" fmla="*/ 833596 h 833596"/>
              <a:gd name="connsiteX1" fmla="*/ 2987238 w 3101176"/>
              <a:gd name="connsiteY1" fmla="*/ 587401 h 833596"/>
              <a:gd name="connsiteX2" fmla="*/ 3101176 w 3101176"/>
              <a:gd name="connsiteY2" fmla="*/ 540555 h 833596"/>
              <a:gd name="connsiteX3" fmla="*/ 2747076 w 3101176"/>
              <a:gd name="connsiteY3" fmla="*/ 0 h 833596"/>
              <a:gd name="connsiteX4" fmla="*/ 2723772 w 3101176"/>
              <a:gd name="connsiteY4" fmla="*/ 7598 h 833596"/>
              <a:gd name="connsiteX5" fmla="*/ 1550586 w 3101176"/>
              <a:gd name="connsiteY5" fmla="*/ 167897 h 833596"/>
              <a:gd name="connsiteX6" fmla="*/ 377401 w 3101176"/>
              <a:gd name="connsiteY6" fmla="*/ 7598 h 833596"/>
              <a:gd name="connsiteX7" fmla="*/ 354101 w 3101176"/>
              <a:gd name="connsiteY7" fmla="*/ 2 h 833596"/>
              <a:gd name="connsiteX8" fmla="*/ 0 w 3101176"/>
              <a:gd name="connsiteY8" fmla="*/ 540557 h 833596"/>
              <a:gd name="connsiteX9" fmla="*/ 113934 w 3101176"/>
              <a:gd name="connsiteY9" fmla="*/ 587401 h 833596"/>
              <a:gd name="connsiteX10" fmla="*/ 1550586 w 3101176"/>
              <a:gd name="connsiteY10" fmla="*/ 833596 h 83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01176" h="833596">
                <a:moveTo>
                  <a:pt x="1550586" y="833596"/>
                </a:moveTo>
                <a:cubicBezTo>
                  <a:pt x="2070770" y="833596"/>
                  <a:pt x="2560175" y="744411"/>
                  <a:pt x="2987238" y="587401"/>
                </a:cubicBezTo>
                <a:lnTo>
                  <a:pt x="3101176" y="540555"/>
                </a:lnTo>
                <a:lnTo>
                  <a:pt x="2747076" y="0"/>
                </a:lnTo>
                <a:lnTo>
                  <a:pt x="2723772" y="7598"/>
                </a:lnTo>
                <a:cubicBezTo>
                  <a:pt x="2363182" y="110819"/>
                  <a:pt x="1966733" y="167897"/>
                  <a:pt x="1550586" y="167897"/>
                </a:cubicBezTo>
                <a:cubicBezTo>
                  <a:pt x="1134440" y="167897"/>
                  <a:pt x="737991" y="110819"/>
                  <a:pt x="377401" y="7598"/>
                </a:cubicBezTo>
                <a:lnTo>
                  <a:pt x="354101" y="2"/>
                </a:lnTo>
                <a:lnTo>
                  <a:pt x="0" y="540557"/>
                </a:lnTo>
                <a:lnTo>
                  <a:pt x="113934" y="587401"/>
                </a:lnTo>
                <a:cubicBezTo>
                  <a:pt x="540998" y="744411"/>
                  <a:pt x="1030403" y="833596"/>
                  <a:pt x="1550586" y="833596"/>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flipV="1">
            <a:off x="4873809" y="3939969"/>
            <a:ext cx="2715525" cy="860872"/>
          </a:xfrm>
          <a:custGeom>
            <a:avLst/>
            <a:gdLst>
              <a:gd name="connsiteX0" fmla="*/ 1173704 w 2347413"/>
              <a:gd name="connsiteY0" fmla="*/ 744174 h 744174"/>
              <a:gd name="connsiteX1" fmla="*/ 2346890 w 2347413"/>
              <a:gd name="connsiteY1" fmla="*/ 583875 h 744174"/>
              <a:gd name="connsiteX2" fmla="*/ 2347413 w 2347413"/>
              <a:gd name="connsiteY2" fmla="*/ 583705 h 744174"/>
              <a:gd name="connsiteX3" fmla="*/ 1965046 w 2347413"/>
              <a:gd name="connsiteY3" fmla="*/ 0 h 744174"/>
              <a:gd name="connsiteX4" fmla="*/ 1781130 w 2347413"/>
              <a:gd name="connsiteY4" fmla="*/ 32004 h 744174"/>
              <a:gd name="connsiteX5" fmla="*/ 1173703 w 2347413"/>
              <a:gd name="connsiteY5" fmla="*/ 73446 h 744174"/>
              <a:gd name="connsiteX6" fmla="*/ 566277 w 2347413"/>
              <a:gd name="connsiteY6" fmla="*/ 32004 h 744174"/>
              <a:gd name="connsiteX7" fmla="*/ 382367 w 2347413"/>
              <a:gd name="connsiteY7" fmla="*/ 1 h 744174"/>
              <a:gd name="connsiteX8" fmla="*/ 0 w 2347413"/>
              <a:gd name="connsiteY8" fmla="*/ 583706 h 744174"/>
              <a:gd name="connsiteX9" fmla="*/ 519 w 2347413"/>
              <a:gd name="connsiteY9" fmla="*/ 583875 h 744174"/>
              <a:gd name="connsiteX10" fmla="*/ 1173704 w 2347413"/>
              <a:gd name="connsiteY10" fmla="*/ 744174 h 74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7413" h="744174">
                <a:moveTo>
                  <a:pt x="1173704" y="744174"/>
                </a:moveTo>
                <a:cubicBezTo>
                  <a:pt x="1589851" y="744174"/>
                  <a:pt x="1986300" y="687095"/>
                  <a:pt x="2346890" y="583875"/>
                </a:cubicBezTo>
                <a:lnTo>
                  <a:pt x="2347413" y="583705"/>
                </a:lnTo>
                <a:lnTo>
                  <a:pt x="1965046" y="0"/>
                </a:lnTo>
                <a:lnTo>
                  <a:pt x="1781130" y="32004"/>
                </a:lnTo>
                <a:cubicBezTo>
                  <a:pt x="1584925" y="59177"/>
                  <a:pt x="1381777" y="73446"/>
                  <a:pt x="1173703" y="73446"/>
                </a:cubicBezTo>
                <a:cubicBezTo>
                  <a:pt x="965630" y="73446"/>
                  <a:pt x="762481" y="59177"/>
                  <a:pt x="566277" y="32004"/>
                </a:cubicBezTo>
                <a:lnTo>
                  <a:pt x="382367" y="1"/>
                </a:lnTo>
                <a:lnTo>
                  <a:pt x="0" y="583706"/>
                </a:lnTo>
                <a:lnTo>
                  <a:pt x="519" y="583875"/>
                </a:lnTo>
                <a:cubicBezTo>
                  <a:pt x="361109" y="687095"/>
                  <a:pt x="757558" y="744174"/>
                  <a:pt x="1173704" y="744174"/>
                </a:cubicBezTo>
                <a:close/>
              </a:path>
            </a:pathLst>
          </a:custGeom>
          <a:solidFill>
            <a:srgbClr val="29AAE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flipV="1">
            <a:off x="5354417" y="4813522"/>
            <a:ext cx="1754310" cy="1417332"/>
          </a:xfrm>
          <a:custGeom>
            <a:avLst/>
            <a:gdLst>
              <a:gd name="connsiteX0" fmla="*/ 758246 w 1516499"/>
              <a:gd name="connsiteY0" fmla="*/ 1225201 h 1225201"/>
              <a:gd name="connsiteX1" fmla="*/ 1365673 w 1516499"/>
              <a:gd name="connsiteY1" fmla="*/ 1183759 h 1225201"/>
              <a:gd name="connsiteX2" fmla="*/ 1516499 w 1516499"/>
              <a:gd name="connsiteY2" fmla="*/ 1157513 h 1225201"/>
              <a:gd name="connsiteX3" fmla="*/ 758249 w 1516499"/>
              <a:gd name="connsiteY3" fmla="*/ 0 h 1225201"/>
              <a:gd name="connsiteX4" fmla="*/ 0 w 1516499"/>
              <a:gd name="connsiteY4" fmla="*/ 1157514 h 1225201"/>
              <a:gd name="connsiteX5" fmla="*/ 150820 w 1516499"/>
              <a:gd name="connsiteY5" fmla="*/ 1183759 h 1225201"/>
              <a:gd name="connsiteX6" fmla="*/ 758246 w 1516499"/>
              <a:gd name="connsiteY6" fmla="*/ 1225201 h 1225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499" h="1225201">
                <a:moveTo>
                  <a:pt x="758246" y="1225201"/>
                </a:moveTo>
                <a:cubicBezTo>
                  <a:pt x="966320" y="1225201"/>
                  <a:pt x="1169468" y="1210932"/>
                  <a:pt x="1365673" y="1183759"/>
                </a:cubicBezTo>
                <a:lnTo>
                  <a:pt x="1516499" y="1157513"/>
                </a:lnTo>
                <a:lnTo>
                  <a:pt x="758249" y="0"/>
                </a:lnTo>
                <a:lnTo>
                  <a:pt x="0" y="1157514"/>
                </a:lnTo>
                <a:lnTo>
                  <a:pt x="150820" y="1183759"/>
                </a:lnTo>
                <a:cubicBezTo>
                  <a:pt x="347024" y="1210932"/>
                  <a:pt x="550173" y="1225201"/>
                  <a:pt x="758246" y="1225201"/>
                </a:cubicBezTo>
                <a:close/>
              </a:path>
            </a:pathLst>
          </a:cu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a:grpSpLocks noChangeAspect="1"/>
          </p:cNvGrpSpPr>
          <p:nvPr/>
        </p:nvGrpSpPr>
        <p:grpSpPr>
          <a:xfrm>
            <a:off x="6008296" y="2331149"/>
            <a:ext cx="374808" cy="370942"/>
            <a:chOff x="6967126" y="4092464"/>
            <a:chExt cx="453105" cy="448433"/>
          </a:xfrm>
          <a:solidFill>
            <a:srgbClr val="FDFDFD"/>
          </a:solidFill>
          <a:effectLst/>
        </p:grpSpPr>
        <p:sp>
          <p:nvSpPr>
            <p:cNvPr id="36"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1" name="组合 40"/>
          <p:cNvGrpSpPr>
            <a:grpSpLocks noChangeAspect="1"/>
          </p:cNvGrpSpPr>
          <p:nvPr/>
        </p:nvGrpSpPr>
        <p:grpSpPr>
          <a:xfrm>
            <a:off x="6000466" y="3272914"/>
            <a:ext cx="527912" cy="401113"/>
            <a:chOff x="4268086" y="4221191"/>
            <a:chExt cx="509646" cy="387231"/>
          </a:xfrm>
          <a:solidFill>
            <a:schemeClr val="bg1"/>
          </a:solidFill>
          <a:effectLst/>
        </p:grpSpPr>
        <p:sp>
          <p:nvSpPr>
            <p:cNvPr id="43"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44"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47" name="组合 46"/>
          <p:cNvGrpSpPr>
            <a:grpSpLocks noChangeAspect="1"/>
          </p:cNvGrpSpPr>
          <p:nvPr/>
        </p:nvGrpSpPr>
        <p:grpSpPr>
          <a:xfrm>
            <a:off x="6043794" y="4129665"/>
            <a:ext cx="358095" cy="400468"/>
            <a:chOff x="5999255" y="3275006"/>
            <a:chExt cx="402656" cy="450303"/>
          </a:xfrm>
          <a:solidFill>
            <a:srgbClr val="FDFDFD"/>
          </a:solidFill>
          <a:effectLst/>
        </p:grpSpPr>
        <p:sp>
          <p:nvSpPr>
            <p:cNvPr id="48"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59" name="组合 58"/>
          <p:cNvGrpSpPr/>
          <p:nvPr/>
        </p:nvGrpSpPr>
        <p:grpSpPr>
          <a:xfrm>
            <a:off x="6016740" y="5092828"/>
            <a:ext cx="417697" cy="472430"/>
            <a:chOff x="4994016" y="4872552"/>
            <a:chExt cx="406393" cy="459645"/>
          </a:xfrm>
          <a:solidFill>
            <a:schemeClr val="bg1"/>
          </a:solidFill>
          <a:effectLst/>
        </p:grpSpPr>
        <p:sp>
          <p:nvSpPr>
            <p:cNvPr id="60"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6" name="文本框 65"/>
          <p:cNvSpPr txBox="1"/>
          <p:nvPr/>
        </p:nvSpPr>
        <p:spPr>
          <a:xfrm>
            <a:off x="1848910" y="2299644"/>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5" name="文本框 74"/>
          <p:cNvSpPr txBox="1"/>
          <p:nvPr/>
        </p:nvSpPr>
        <p:spPr>
          <a:xfrm>
            <a:off x="964988" y="2761309"/>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76" name="文本框 75"/>
          <p:cNvSpPr txBox="1"/>
          <p:nvPr/>
        </p:nvSpPr>
        <p:spPr>
          <a:xfrm>
            <a:off x="1801179" y="4607337"/>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7" name="文本框 76"/>
          <p:cNvSpPr txBox="1"/>
          <p:nvPr/>
        </p:nvSpPr>
        <p:spPr>
          <a:xfrm>
            <a:off x="917257" y="5069002"/>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78" name="文本框 77"/>
          <p:cNvSpPr txBox="1"/>
          <p:nvPr/>
        </p:nvSpPr>
        <p:spPr>
          <a:xfrm>
            <a:off x="9499635" y="2192719"/>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9" name="文本框 78"/>
          <p:cNvSpPr txBox="1"/>
          <p:nvPr/>
        </p:nvSpPr>
        <p:spPr>
          <a:xfrm>
            <a:off x="8615713" y="2654384"/>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80" name="文本框 79"/>
          <p:cNvSpPr txBox="1"/>
          <p:nvPr/>
        </p:nvSpPr>
        <p:spPr>
          <a:xfrm>
            <a:off x="9499635" y="4603002"/>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81" name="文本框 80"/>
          <p:cNvSpPr txBox="1"/>
          <p:nvPr/>
        </p:nvSpPr>
        <p:spPr>
          <a:xfrm>
            <a:off x="8615713" y="5064667"/>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5"/>
          <a:stretch>
            <a:fillRect/>
          </a:stretch>
        </p:blipFill>
        <p:spPr>
          <a:xfrm>
            <a:off x="550802" y="314168"/>
            <a:ext cx="903603" cy="835546"/>
          </a:xfrm>
          <a:prstGeom prst="rect">
            <a:avLst/>
          </a:prstGeom>
        </p:spPr>
      </p:pic>
      <p:pic>
        <p:nvPicPr>
          <p:cNvPr id="34" name="图片 33"/>
          <p:cNvPicPr>
            <a:picLocks noChangeAspect="1"/>
          </p:cNvPicPr>
          <p:nvPr/>
        </p:nvPicPr>
        <p:blipFill>
          <a:blip r:embed="rId6"/>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pSp>
        <p:nvGrpSpPr>
          <p:cNvPr id="38" name="Group 27"/>
          <p:cNvGrpSpPr/>
          <p:nvPr>
            <p:custDataLst>
              <p:tags r:id="rId1"/>
            </p:custDataLst>
          </p:nvPr>
        </p:nvGrpSpPr>
        <p:grpSpPr bwMode="gray">
          <a:xfrm>
            <a:off x="5662023" y="2342218"/>
            <a:ext cx="6154608" cy="3799349"/>
            <a:chOff x="1832768" y="1268759"/>
            <a:chExt cx="6240462" cy="3571875"/>
          </a:xfrm>
          <a:solidFill>
            <a:schemeClr val="tx2">
              <a:alpha val="71000"/>
            </a:schemeClr>
          </a:solidFill>
        </p:grpSpPr>
        <p:sp>
          <p:nvSpPr>
            <p:cNvPr id="39"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2"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5"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6"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2"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3"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4"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5"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6"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7"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3"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4"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5"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7"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8"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69" name="Group 69"/>
            <p:cNvGrpSpPr>
              <a:grpSpLocks noChangeAspect="1"/>
            </p:cNvGrpSpPr>
            <p:nvPr/>
          </p:nvGrpSpPr>
          <p:grpSpPr bwMode="gray">
            <a:xfrm>
              <a:off x="6801642" y="3364259"/>
              <a:ext cx="161925" cy="231775"/>
              <a:chOff x="3802" y="2280"/>
              <a:chExt cx="102" cy="146"/>
            </a:xfrm>
            <a:grpFill/>
          </p:grpSpPr>
          <p:sp>
            <p:nvSpPr>
              <p:cNvPr id="402"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3"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4"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5"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6"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7"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8"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9"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10"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11"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12"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70"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1"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2"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3"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4"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2"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3"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4"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5"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6"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7"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8"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9"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0"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1"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2"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93" name="Group 97"/>
            <p:cNvGrpSpPr>
              <a:grpSpLocks noChangeAspect="1"/>
            </p:cNvGrpSpPr>
            <p:nvPr/>
          </p:nvGrpSpPr>
          <p:grpSpPr bwMode="gray">
            <a:xfrm>
              <a:off x="5818980" y="3002309"/>
              <a:ext cx="636588" cy="587375"/>
              <a:chOff x="3183" y="2052"/>
              <a:chExt cx="401" cy="370"/>
            </a:xfrm>
            <a:grpFill/>
          </p:grpSpPr>
          <p:sp>
            <p:nvSpPr>
              <p:cNvPr id="395"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6"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7"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8"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9"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0"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401"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94"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95" name="Group 106"/>
            <p:cNvGrpSpPr>
              <a:grpSpLocks noChangeAspect="1"/>
            </p:cNvGrpSpPr>
            <p:nvPr/>
          </p:nvGrpSpPr>
          <p:grpSpPr bwMode="gray">
            <a:xfrm>
              <a:off x="7017542" y="2807047"/>
              <a:ext cx="282575" cy="320675"/>
              <a:chOff x="3938" y="1929"/>
              <a:chExt cx="178" cy="202"/>
            </a:xfrm>
            <a:grpFill/>
          </p:grpSpPr>
          <p:sp>
            <p:nvSpPr>
              <p:cNvPr id="391"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2"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3"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4"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96"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7"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8"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9"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29AAE1">
                <a:alpha val="85000"/>
              </a:srgb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00"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01" name="Group 116"/>
            <p:cNvGrpSpPr>
              <a:grpSpLocks noChangeAspect="1"/>
            </p:cNvGrpSpPr>
            <p:nvPr/>
          </p:nvGrpSpPr>
          <p:grpSpPr bwMode="gray">
            <a:xfrm>
              <a:off x="5099842" y="1268760"/>
              <a:ext cx="2973388" cy="1638300"/>
              <a:chOff x="2730" y="960"/>
              <a:chExt cx="1873" cy="1032"/>
            </a:xfrm>
            <a:grpFill/>
          </p:grpSpPr>
          <p:grpSp>
            <p:nvGrpSpPr>
              <p:cNvPr id="374" name="Group 117"/>
              <p:cNvGrpSpPr>
                <a:grpSpLocks noChangeAspect="1"/>
              </p:cNvGrpSpPr>
              <p:nvPr/>
            </p:nvGrpSpPr>
            <p:grpSpPr bwMode="gray">
              <a:xfrm>
                <a:off x="3044" y="960"/>
                <a:ext cx="1473" cy="481"/>
                <a:chOff x="3044" y="960"/>
                <a:chExt cx="1473" cy="481"/>
              </a:xfrm>
              <a:grpFill/>
            </p:grpSpPr>
            <p:sp>
              <p:nvSpPr>
                <p:cNvPr id="378"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9"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0"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1"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2"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3"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4"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5"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6"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7"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8"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89"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90"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75"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6"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7"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102" name="Group 135"/>
            <p:cNvGrpSpPr>
              <a:grpSpLocks noChangeAspect="1"/>
            </p:cNvGrpSpPr>
            <p:nvPr/>
          </p:nvGrpSpPr>
          <p:grpSpPr bwMode="gray">
            <a:xfrm>
              <a:off x="5214142" y="2886422"/>
              <a:ext cx="647700" cy="585788"/>
              <a:chOff x="2802" y="1979"/>
              <a:chExt cx="408" cy="369"/>
            </a:xfrm>
            <a:grpFill/>
          </p:grpSpPr>
          <p:sp>
            <p:nvSpPr>
              <p:cNvPr id="347"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48" name="Group 137"/>
              <p:cNvGrpSpPr>
                <a:grpSpLocks noChangeAspect="1"/>
              </p:cNvGrpSpPr>
              <p:nvPr/>
            </p:nvGrpSpPr>
            <p:grpSpPr bwMode="gray">
              <a:xfrm>
                <a:off x="2889" y="2101"/>
                <a:ext cx="17" cy="51"/>
                <a:chOff x="2889" y="2101"/>
                <a:chExt cx="17" cy="51"/>
              </a:xfrm>
              <a:grpFill/>
            </p:grpSpPr>
            <p:sp>
              <p:nvSpPr>
                <p:cNvPr id="371"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2"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3"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49"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0"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51" name="Group 145"/>
              <p:cNvGrpSpPr>
                <a:grpSpLocks noChangeAspect="1"/>
              </p:cNvGrpSpPr>
              <p:nvPr/>
            </p:nvGrpSpPr>
            <p:grpSpPr bwMode="gray">
              <a:xfrm>
                <a:off x="2984" y="2276"/>
                <a:ext cx="114" cy="72"/>
                <a:chOff x="2984" y="2276"/>
                <a:chExt cx="114" cy="72"/>
              </a:xfrm>
              <a:grpFill/>
            </p:grpSpPr>
            <p:sp>
              <p:nvSpPr>
                <p:cNvPr id="369"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70"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52"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53" name="Group 149"/>
              <p:cNvGrpSpPr>
                <a:grpSpLocks noChangeAspect="1"/>
              </p:cNvGrpSpPr>
              <p:nvPr/>
            </p:nvGrpSpPr>
            <p:grpSpPr bwMode="gray">
              <a:xfrm>
                <a:off x="3086" y="2189"/>
                <a:ext cx="85" cy="114"/>
                <a:chOff x="3086" y="2189"/>
                <a:chExt cx="85" cy="114"/>
              </a:xfrm>
              <a:grpFill/>
            </p:grpSpPr>
            <p:sp>
              <p:nvSpPr>
                <p:cNvPr id="367"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8"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54"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55" name="Group 153"/>
              <p:cNvGrpSpPr>
                <a:grpSpLocks noChangeAspect="1"/>
              </p:cNvGrpSpPr>
              <p:nvPr/>
            </p:nvGrpSpPr>
            <p:grpSpPr bwMode="gray">
              <a:xfrm>
                <a:off x="3000" y="2012"/>
                <a:ext cx="210" cy="192"/>
                <a:chOff x="3000" y="2012"/>
                <a:chExt cx="210" cy="192"/>
              </a:xfrm>
              <a:grpFill/>
            </p:grpSpPr>
            <p:sp>
              <p:nvSpPr>
                <p:cNvPr id="365"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6"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56"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7"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8"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59" name="Group 159"/>
              <p:cNvGrpSpPr>
                <a:grpSpLocks noChangeAspect="1"/>
              </p:cNvGrpSpPr>
              <p:nvPr/>
            </p:nvGrpSpPr>
            <p:grpSpPr bwMode="gray">
              <a:xfrm>
                <a:off x="2802" y="1979"/>
                <a:ext cx="205" cy="88"/>
                <a:chOff x="2802" y="1979"/>
                <a:chExt cx="205" cy="88"/>
              </a:xfrm>
              <a:grpFill/>
            </p:grpSpPr>
            <p:sp>
              <p:nvSpPr>
                <p:cNvPr id="363"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4"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60"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1"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2"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03"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4"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5"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6"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7"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08" name="Group 170"/>
            <p:cNvGrpSpPr>
              <a:grpSpLocks noChangeAspect="1"/>
            </p:cNvGrpSpPr>
            <p:nvPr/>
          </p:nvGrpSpPr>
          <p:grpSpPr bwMode="gray">
            <a:xfrm>
              <a:off x="5539580" y="2891184"/>
              <a:ext cx="96838" cy="77788"/>
              <a:chOff x="3007" y="1982"/>
              <a:chExt cx="61" cy="49"/>
            </a:xfrm>
            <a:grpFill/>
          </p:grpSpPr>
          <p:sp>
            <p:nvSpPr>
              <p:cNvPr id="345"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6"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09"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10" name="Group 222"/>
            <p:cNvGrpSpPr>
              <a:grpSpLocks noChangeAspect="1"/>
            </p:cNvGrpSpPr>
            <p:nvPr/>
          </p:nvGrpSpPr>
          <p:grpSpPr bwMode="gray">
            <a:xfrm>
              <a:off x="4945856" y="1268759"/>
              <a:ext cx="287338" cy="296863"/>
              <a:chOff x="3202" y="1036"/>
              <a:chExt cx="181" cy="187"/>
            </a:xfrm>
            <a:grpFill/>
          </p:grpSpPr>
          <p:sp>
            <p:nvSpPr>
              <p:cNvPr id="339"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0"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1"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2"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3"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4"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11"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2"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3"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4"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5"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6"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7"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18" name="Group 236"/>
            <p:cNvGrpSpPr>
              <a:grpSpLocks noChangeAspect="1"/>
            </p:cNvGrpSpPr>
            <p:nvPr/>
          </p:nvGrpSpPr>
          <p:grpSpPr bwMode="gray">
            <a:xfrm>
              <a:off x="3344068" y="3475384"/>
              <a:ext cx="808038" cy="1365250"/>
              <a:chOff x="1624" y="2350"/>
              <a:chExt cx="509" cy="860"/>
            </a:xfrm>
            <a:grpFill/>
          </p:grpSpPr>
          <p:sp>
            <p:nvSpPr>
              <p:cNvPr id="314"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5"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6"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7"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8"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9"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0"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1"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2"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3"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4"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5"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6"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7"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8"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9"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0"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1"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2"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3"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4"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5"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6"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7"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8"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19"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0"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1"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2"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3"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4"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5"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6"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27" name="Group 270"/>
            <p:cNvGrpSpPr>
              <a:grpSpLocks noChangeAspect="1"/>
            </p:cNvGrpSpPr>
            <p:nvPr/>
          </p:nvGrpSpPr>
          <p:grpSpPr bwMode="gray">
            <a:xfrm>
              <a:off x="1832768" y="1897409"/>
              <a:ext cx="1765300" cy="1346200"/>
              <a:chOff x="672" y="1356"/>
              <a:chExt cx="1112" cy="848"/>
            </a:xfrm>
            <a:grpFill/>
          </p:grpSpPr>
          <p:grpSp>
            <p:nvGrpSpPr>
              <p:cNvPr id="302" name="Group 271"/>
              <p:cNvGrpSpPr>
                <a:grpSpLocks noChangeAspect="1"/>
              </p:cNvGrpSpPr>
              <p:nvPr/>
            </p:nvGrpSpPr>
            <p:grpSpPr bwMode="gray">
              <a:xfrm>
                <a:off x="672" y="1356"/>
                <a:ext cx="418" cy="413"/>
                <a:chOff x="672" y="1356"/>
                <a:chExt cx="418" cy="413"/>
              </a:xfrm>
              <a:grpFill/>
            </p:grpSpPr>
            <p:sp>
              <p:nvSpPr>
                <p:cNvPr id="309"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0"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1"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2"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3"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303" name="Group 277"/>
              <p:cNvGrpSpPr>
                <a:grpSpLocks noChangeAspect="1"/>
              </p:cNvGrpSpPr>
              <p:nvPr/>
            </p:nvGrpSpPr>
            <p:grpSpPr bwMode="gray">
              <a:xfrm>
                <a:off x="1149" y="1865"/>
                <a:ext cx="635" cy="339"/>
                <a:chOff x="1149" y="1865"/>
                <a:chExt cx="635" cy="339"/>
              </a:xfrm>
              <a:grpFill/>
            </p:grpSpPr>
            <p:sp>
              <p:nvSpPr>
                <p:cNvPr id="304"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5"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6"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7"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8"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grpSp>
          <p:nvGrpSpPr>
            <p:cNvPr id="128" name="Group 283"/>
            <p:cNvGrpSpPr>
              <a:grpSpLocks noChangeAspect="1"/>
            </p:cNvGrpSpPr>
            <p:nvPr/>
          </p:nvGrpSpPr>
          <p:grpSpPr bwMode="gray">
            <a:xfrm>
              <a:off x="2304256" y="1268759"/>
              <a:ext cx="1538288" cy="1622425"/>
              <a:chOff x="969" y="960"/>
              <a:chExt cx="969" cy="1022"/>
            </a:xfrm>
            <a:grpFill/>
          </p:grpSpPr>
          <p:sp>
            <p:nvSpPr>
              <p:cNvPr id="273"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4"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5"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6"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7"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8"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9"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0"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1"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2"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3"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4"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5"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6"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7"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8"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9"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0"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1"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2"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3"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4"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5"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6"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7"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8"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9"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0"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1"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29"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0"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1"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2"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3"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4"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5"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6"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7"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8"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9"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0"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1"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2"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3"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4"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5"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6"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7"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8"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9"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0"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1"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2"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53" name="Group 337"/>
            <p:cNvGrpSpPr>
              <a:grpSpLocks noChangeAspect="1"/>
            </p:cNvGrpSpPr>
            <p:nvPr/>
          </p:nvGrpSpPr>
          <p:grpSpPr bwMode="gray">
            <a:xfrm>
              <a:off x="3455193" y="3327747"/>
              <a:ext cx="28575" cy="44450"/>
              <a:chOff x="1694" y="2257"/>
              <a:chExt cx="18" cy="28"/>
            </a:xfrm>
            <a:grpFill/>
          </p:grpSpPr>
          <p:sp>
            <p:nvSpPr>
              <p:cNvPr id="271"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2"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54"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5"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6"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7"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8"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9"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0"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1"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2"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3"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4"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5"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66" name="Group 362"/>
            <p:cNvGrpSpPr/>
            <p:nvPr/>
          </p:nvGrpSpPr>
          <p:grpSpPr bwMode="gray">
            <a:xfrm>
              <a:off x="4580731" y="1911697"/>
              <a:ext cx="879476" cy="1109663"/>
              <a:chOff x="4580731" y="1911697"/>
              <a:chExt cx="879476" cy="1109663"/>
            </a:xfrm>
            <a:grpFill/>
          </p:grpSpPr>
          <p:sp>
            <p:nvSpPr>
              <p:cNvPr id="222"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3"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4"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25" name="Group 178"/>
              <p:cNvGrpSpPr>
                <a:grpSpLocks noChangeAspect="1"/>
              </p:cNvGrpSpPr>
              <p:nvPr/>
            </p:nvGrpSpPr>
            <p:grpSpPr bwMode="gray">
              <a:xfrm>
                <a:off x="4876006" y="2765772"/>
                <a:ext cx="204788" cy="242888"/>
                <a:chOff x="2589" y="1903"/>
                <a:chExt cx="129" cy="153"/>
              </a:xfrm>
              <a:grpFill/>
            </p:grpSpPr>
            <p:sp>
              <p:nvSpPr>
                <p:cNvPr id="268"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9"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0"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26"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7"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8"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9"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0"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1"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2"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33" name="Group 189"/>
              <p:cNvGrpSpPr>
                <a:grpSpLocks noChangeAspect="1"/>
              </p:cNvGrpSpPr>
              <p:nvPr/>
            </p:nvGrpSpPr>
            <p:grpSpPr bwMode="gray">
              <a:xfrm>
                <a:off x="4679156" y="2659410"/>
                <a:ext cx="247650" cy="244475"/>
                <a:chOff x="2465" y="1836"/>
                <a:chExt cx="156" cy="154"/>
              </a:xfrm>
              <a:grpFill/>
            </p:grpSpPr>
            <p:sp>
              <p:nvSpPr>
                <p:cNvPr id="266"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7"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234" name="Group 192"/>
              <p:cNvGrpSpPr>
                <a:grpSpLocks noChangeAspect="1"/>
              </p:cNvGrpSpPr>
              <p:nvPr/>
            </p:nvGrpSpPr>
            <p:grpSpPr bwMode="gray">
              <a:xfrm>
                <a:off x="4620419" y="2430810"/>
                <a:ext cx="171450" cy="258763"/>
                <a:chOff x="2428" y="1692"/>
                <a:chExt cx="108" cy="163"/>
              </a:xfrm>
              <a:grpFill/>
            </p:grpSpPr>
            <p:sp>
              <p:nvSpPr>
                <p:cNvPr id="264"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5"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35"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6"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7"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38"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39" name="Group 199"/>
              <p:cNvGrpSpPr>
                <a:grpSpLocks noChangeAspect="1"/>
              </p:cNvGrpSpPr>
              <p:nvPr/>
            </p:nvGrpSpPr>
            <p:grpSpPr bwMode="gray">
              <a:xfrm>
                <a:off x="5033169" y="2808635"/>
                <a:ext cx="68263" cy="68263"/>
                <a:chOff x="2688" y="1930"/>
                <a:chExt cx="43" cy="43"/>
              </a:xfrm>
              <a:grpFill/>
            </p:grpSpPr>
            <p:sp>
              <p:nvSpPr>
                <p:cNvPr id="262"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3"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40"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1"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2"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3"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4"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5"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6"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7"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8"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9"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0"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1"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2"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3"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4"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5"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6"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7"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8"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59" name="Group 359"/>
              <p:cNvGrpSpPr/>
              <p:nvPr/>
            </p:nvGrpSpPr>
            <p:grpSpPr bwMode="gray">
              <a:xfrm>
                <a:off x="5080794" y="2788583"/>
                <a:ext cx="75600" cy="108000"/>
                <a:chOff x="4160739" y="2986112"/>
                <a:chExt cx="187325" cy="233362"/>
              </a:xfrm>
              <a:grpFill/>
            </p:grpSpPr>
            <p:sp>
              <p:nvSpPr>
                <p:cNvPr id="260"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1"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grpSp>
          <p:nvGrpSpPr>
            <p:cNvPr id="167" name="Group 368"/>
            <p:cNvGrpSpPr/>
            <p:nvPr/>
          </p:nvGrpSpPr>
          <p:grpSpPr bwMode="gray">
            <a:xfrm>
              <a:off x="4455318" y="2994372"/>
              <a:ext cx="1196974" cy="1339850"/>
              <a:chOff x="4455318" y="2994372"/>
              <a:chExt cx="1196974" cy="1339850"/>
            </a:xfrm>
            <a:grpFill/>
          </p:grpSpPr>
          <p:sp>
            <p:nvSpPr>
              <p:cNvPr id="168"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9"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70" name="Group 367"/>
              <p:cNvGrpSpPr/>
              <p:nvPr/>
            </p:nvGrpSpPr>
            <p:grpSpPr bwMode="gray">
              <a:xfrm>
                <a:off x="4455318" y="2994372"/>
                <a:ext cx="1196974" cy="1339850"/>
                <a:chOff x="4455318" y="2994372"/>
                <a:chExt cx="1196974" cy="1339850"/>
              </a:xfrm>
              <a:grpFill/>
            </p:grpSpPr>
            <p:sp>
              <p:nvSpPr>
                <p:cNvPr id="171"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2"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3"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4"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5"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6"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7"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8"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79"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0"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1"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2"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3"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4"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5"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6"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7"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8"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9"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90" name="Group 25"/>
                <p:cNvGrpSpPr>
                  <a:grpSpLocks noChangeAspect="1"/>
                </p:cNvGrpSpPr>
                <p:nvPr/>
              </p:nvGrpSpPr>
              <p:grpSpPr bwMode="gray">
                <a:xfrm>
                  <a:off x="4961730" y="3769072"/>
                  <a:ext cx="219075" cy="239713"/>
                  <a:chOff x="2643" y="2535"/>
                  <a:chExt cx="138" cy="151"/>
                </a:xfrm>
                <a:grpFill/>
              </p:grpSpPr>
              <p:sp>
                <p:nvSpPr>
                  <p:cNvPr id="220"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1"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91"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2"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3"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4"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5"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6"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7"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8"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9"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0"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1"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2"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3"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4"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5"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6"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7"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8"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9"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0"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1"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2"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3"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4"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5"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6"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17" name="Group 364"/>
                <p:cNvGrpSpPr>
                  <a:grpSpLocks noChangeAspect="1"/>
                </p:cNvGrpSpPr>
                <p:nvPr/>
              </p:nvGrpSpPr>
              <p:grpSpPr bwMode="gray">
                <a:xfrm>
                  <a:off x="5141117" y="3280172"/>
                  <a:ext cx="289379" cy="349200"/>
                  <a:chOff x="3548063" y="12700"/>
                  <a:chExt cx="5667375" cy="6838950"/>
                </a:xfrm>
                <a:grpFill/>
              </p:grpSpPr>
              <p:sp>
                <p:nvSpPr>
                  <p:cNvPr id="218" name="Freeform 6"/>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1"/>
                    </a:solidFill>
                    <a:prstDash val="solid"/>
                    <a:round/>
                    <a:headEnd type="none" w="med" len="med"/>
                    <a:tailEnd type="none" w="med" len="med"/>
                  </a:ln>
                  <a:effectLst/>
                </p:spPr>
                <p:txBody>
                  <a:bodyPr/>
                  <a:lstStyle/>
                  <a:p>
                    <a:endParaRPr lang="en-GB" dirty="0"/>
                  </a:p>
                </p:txBody>
              </p:sp>
              <p:sp>
                <p:nvSpPr>
                  <p:cNvPr id="219" name="Freeform 9"/>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chemeClr val="bg1"/>
                    </a:solidFill>
                    <a:prstDash val="solid"/>
                    <a:round/>
                    <a:headEnd type="none" w="med" len="med"/>
                    <a:tailEnd type="none" w="med" len="med"/>
                  </a:ln>
                  <a:effectLst/>
                </p:spPr>
                <p:txBody>
                  <a:bodyPr/>
                  <a:lstStyle/>
                  <a:p>
                    <a:endParaRPr lang="en-GB" dirty="0"/>
                  </a:p>
                </p:txBody>
              </p:sp>
            </p:grpSp>
          </p:grpSp>
        </p:grpSp>
      </p:grpSp>
      <p:sp>
        <p:nvSpPr>
          <p:cNvPr id="413" name="文本框 412"/>
          <p:cNvSpPr txBox="1"/>
          <p:nvPr/>
        </p:nvSpPr>
        <p:spPr>
          <a:xfrm>
            <a:off x="540291" y="1606097"/>
            <a:ext cx="1415764" cy="529243"/>
          </a:xfrm>
          <a:prstGeom prst="rect">
            <a:avLst/>
          </a:prstGeom>
          <a:noFill/>
        </p:spPr>
        <p:txBody>
          <a:bodyPr wrap="none" lIns="91436" tIns="45718" rIns="91436" bIns="45718" rtlCol="0">
            <a:spAutoFit/>
          </a:bodyPr>
          <a:lstStyle/>
          <a:p>
            <a:pPr>
              <a:lnSpc>
                <a:spcPct val="130000"/>
              </a:lnSpc>
            </a:pPr>
            <a:r>
              <a:rPr lang="zh-CN" altLang="en-US" sz="2400" dirty="0">
                <a:latin typeface="微软雅黑" pitchFamily="34" charset="-122"/>
                <a:ea typeface="微软雅黑" pitchFamily="34" charset="-122"/>
              </a:rPr>
              <a:t>国内现状</a:t>
            </a:r>
          </a:p>
        </p:txBody>
      </p:sp>
      <p:cxnSp>
        <p:nvCxnSpPr>
          <p:cNvPr id="414" name="直接连接符 413"/>
          <p:cNvCxnSpPr/>
          <p:nvPr/>
        </p:nvCxnSpPr>
        <p:spPr>
          <a:xfrm>
            <a:off x="620874" y="2111364"/>
            <a:ext cx="2905225" cy="1611"/>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15" name="文本框 414"/>
          <p:cNvSpPr txBox="1"/>
          <p:nvPr/>
        </p:nvSpPr>
        <p:spPr>
          <a:xfrm>
            <a:off x="540291" y="3962683"/>
            <a:ext cx="1415764" cy="529243"/>
          </a:xfrm>
          <a:prstGeom prst="rect">
            <a:avLst/>
          </a:prstGeom>
          <a:noFill/>
        </p:spPr>
        <p:txBody>
          <a:bodyPr wrap="none" lIns="91436" tIns="45718" rIns="91436" bIns="45718" rtlCol="0">
            <a:spAutoFit/>
          </a:bodyPr>
          <a:lstStyle/>
          <a:p>
            <a:pPr>
              <a:lnSpc>
                <a:spcPct val="130000"/>
              </a:lnSpc>
            </a:pPr>
            <a:r>
              <a:rPr lang="zh-CN" altLang="en-US" sz="2400" dirty="0">
                <a:latin typeface="微软雅黑" pitchFamily="34" charset="-122"/>
                <a:ea typeface="微软雅黑" pitchFamily="34" charset="-122"/>
              </a:rPr>
              <a:t>国外现状</a:t>
            </a:r>
          </a:p>
        </p:txBody>
      </p:sp>
      <p:cxnSp>
        <p:nvCxnSpPr>
          <p:cNvPr id="416" name="直接连接符 415"/>
          <p:cNvCxnSpPr/>
          <p:nvPr/>
        </p:nvCxnSpPr>
        <p:spPr>
          <a:xfrm>
            <a:off x="620874" y="4454696"/>
            <a:ext cx="2905225" cy="1611"/>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17" name="矩形 416"/>
          <p:cNvSpPr/>
          <p:nvPr/>
        </p:nvSpPr>
        <p:spPr>
          <a:xfrm>
            <a:off x="532500" y="2125989"/>
            <a:ext cx="4732189" cy="1692771"/>
          </a:xfrm>
          <a:prstGeom prst="rect">
            <a:avLst/>
          </a:prstGeom>
        </p:spPr>
        <p:txBody>
          <a:bodyPr wrap="square" lIns="91436" tIns="45718" rIns="91436" bIns="45718">
            <a:spAutoFit/>
          </a:bodyPr>
          <a:lstStyle/>
          <a:p>
            <a:pPr>
              <a:lnSpc>
                <a:spcPct val="130000"/>
              </a:lnSpc>
            </a:pPr>
            <a:endParaRPr lang="en-US" altLang="zh-CN" sz="1600" dirty="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solidFill>
                <a:schemeClr val="tx1">
                  <a:lumMod val="75000"/>
                  <a:lumOff val="25000"/>
                </a:schemeClr>
              </a:solidFill>
              <a:latin typeface="微软雅黑" pitchFamily="34" charset="-122"/>
              <a:ea typeface="微软雅黑" pitchFamily="34" charset="-122"/>
            </a:endParaRPr>
          </a:p>
        </p:txBody>
      </p:sp>
      <p:sp>
        <p:nvSpPr>
          <p:cNvPr id="418" name="矩形 417"/>
          <p:cNvSpPr/>
          <p:nvPr/>
        </p:nvSpPr>
        <p:spPr>
          <a:xfrm>
            <a:off x="463728" y="4454925"/>
            <a:ext cx="4732189" cy="1692771"/>
          </a:xfrm>
          <a:prstGeom prst="rect">
            <a:avLst/>
          </a:prstGeom>
        </p:spPr>
        <p:txBody>
          <a:bodyPr wrap="square" lIns="91436" tIns="45718" rIns="91436" bIns="45718">
            <a:spAutoFit/>
          </a:bodyPr>
          <a:lstStyle/>
          <a:p>
            <a:pPr>
              <a:lnSpc>
                <a:spcPct val="130000"/>
              </a:lnSpc>
            </a:pPr>
            <a:endParaRPr lang="en-US" altLang="zh-CN" sz="1600" dirty="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600" dirty="0">
                <a:solidFill>
                  <a:schemeClr val="tx1">
                    <a:lumMod val="75000"/>
                    <a:lumOff val="25000"/>
                  </a:schemeClr>
                </a:solidFill>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solidFill>
                <a:schemeClr val="tx1">
                  <a:lumMod val="75000"/>
                  <a:lumOff val="25000"/>
                </a:schemeClr>
              </a:solidFill>
              <a:latin typeface="微软雅黑" pitchFamily="34" charset="-122"/>
              <a:ea typeface="微软雅黑"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19" name="组合 418"/>
          <p:cNvGrpSpPr/>
          <p:nvPr/>
        </p:nvGrpSpPr>
        <p:grpSpPr>
          <a:xfrm>
            <a:off x="-2098117" y="0"/>
            <a:ext cx="8155212" cy="6524171"/>
            <a:chOff x="1709736" y="995364"/>
            <a:chExt cx="6119806" cy="4895853"/>
          </a:xfrm>
          <a:solidFill>
            <a:schemeClr val="bg1">
              <a:lumMod val="85000"/>
            </a:schemeClr>
          </a:solidFill>
        </p:grpSpPr>
        <p:sp>
          <p:nvSpPr>
            <p:cNvPr id="420" name="Freeform 5"/>
            <p:cNvSpPr/>
            <p:nvPr/>
          </p:nvSpPr>
          <p:spPr bwMode="invGray">
            <a:xfrm>
              <a:off x="5276845" y="5608643"/>
              <a:ext cx="336551" cy="282574"/>
            </a:xfrm>
            <a:custGeom>
              <a:avLst/>
              <a:gdLst/>
              <a:ahLst/>
              <a:cxnLst>
                <a:cxn ang="0">
                  <a:pos x="48" y="16"/>
                </a:cxn>
                <a:cxn ang="0">
                  <a:pos x="64" y="16"/>
                </a:cxn>
                <a:cxn ang="0">
                  <a:pos x="80" y="8"/>
                </a:cxn>
                <a:cxn ang="0">
                  <a:pos x="96" y="16"/>
                </a:cxn>
                <a:cxn ang="0">
                  <a:pos x="120" y="0"/>
                </a:cxn>
                <a:cxn ang="0">
                  <a:pos x="152" y="8"/>
                </a:cxn>
                <a:cxn ang="0">
                  <a:pos x="168" y="0"/>
                </a:cxn>
                <a:cxn ang="0">
                  <a:pos x="176" y="32"/>
                </a:cxn>
                <a:cxn ang="0">
                  <a:pos x="152" y="48"/>
                </a:cxn>
                <a:cxn ang="0">
                  <a:pos x="144" y="104"/>
                </a:cxn>
                <a:cxn ang="0">
                  <a:pos x="128" y="120"/>
                </a:cxn>
                <a:cxn ang="0">
                  <a:pos x="128" y="144"/>
                </a:cxn>
                <a:cxn ang="0">
                  <a:pos x="104" y="136"/>
                </a:cxn>
                <a:cxn ang="0">
                  <a:pos x="96" y="144"/>
                </a:cxn>
                <a:cxn ang="0">
                  <a:pos x="96" y="160"/>
                </a:cxn>
                <a:cxn ang="0">
                  <a:pos x="80" y="160"/>
                </a:cxn>
                <a:cxn ang="0">
                  <a:pos x="48" y="144"/>
                </a:cxn>
                <a:cxn ang="0">
                  <a:pos x="8" y="136"/>
                </a:cxn>
                <a:cxn ang="0">
                  <a:pos x="0" y="88"/>
                </a:cxn>
                <a:cxn ang="0">
                  <a:pos x="0" y="64"/>
                </a:cxn>
                <a:cxn ang="0">
                  <a:pos x="40" y="32"/>
                </a:cxn>
                <a:cxn ang="0">
                  <a:pos x="48" y="16"/>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254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21" name="Freeform 7"/>
            <p:cNvSpPr/>
            <p:nvPr/>
          </p:nvSpPr>
          <p:spPr bwMode="invGray">
            <a:xfrm>
              <a:off x="6486517" y="995364"/>
              <a:ext cx="1343025" cy="1225552"/>
            </a:xfrm>
            <a:custGeom>
              <a:avLst/>
              <a:gdLst/>
              <a:ahLst/>
              <a:cxnLst>
                <a:cxn ang="0">
                  <a:pos x="16" y="64"/>
                </a:cxn>
                <a:cxn ang="0">
                  <a:pos x="32" y="104"/>
                </a:cxn>
                <a:cxn ang="0">
                  <a:pos x="72" y="104"/>
                </a:cxn>
                <a:cxn ang="0">
                  <a:pos x="104" y="176"/>
                </a:cxn>
                <a:cxn ang="0">
                  <a:pos x="160" y="160"/>
                </a:cxn>
                <a:cxn ang="0">
                  <a:pos x="232" y="168"/>
                </a:cxn>
                <a:cxn ang="0">
                  <a:pos x="216" y="312"/>
                </a:cxn>
                <a:cxn ang="0">
                  <a:pos x="192" y="392"/>
                </a:cxn>
                <a:cxn ang="0">
                  <a:pos x="104" y="464"/>
                </a:cxn>
                <a:cxn ang="0">
                  <a:pos x="152" y="488"/>
                </a:cxn>
                <a:cxn ang="0">
                  <a:pos x="136" y="520"/>
                </a:cxn>
                <a:cxn ang="0">
                  <a:pos x="176" y="544"/>
                </a:cxn>
                <a:cxn ang="0">
                  <a:pos x="192" y="576"/>
                </a:cxn>
                <a:cxn ang="0">
                  <a:pos x="288" y="584"/>
                </a:cxn>
                <a:cxn ang="0">
                  <a:pos x="320" y="592"/>
                </a:cxn>
                <a:cxn ang="0">
                  <a:pos x="384" y="640"/>
                </a:cxn>
                <a:cxn ang="0">
                  <a:pos x="424" y="664"/>
                </a:cxn>
                <a:cxn ang="0">
                  <a:pos x="432" y="624"/>
                </a:cxn>
                <a:cxn ang="0">
                  <a:pos x="480" y="696"/>
                </a:cxn>
                <a:cxn ang="0">
                  <a:pos x="496" y="680"/>
                </a:cxn>
                <a:cxn ang="0">
                  <a:pos x="552" y="680"/>
                </a:cxn>
                <a:cxn ang="0">
                  <a:pos x="592" y="632"/>
                </a:cxn>
                <a:cxn ang="0">
                  <a:pos x="600" y="528"/>
                </a:cxn>
                <a:cxn ang="0">
                  <a:pos x="664" y="536"/>
                </a:cxn>
                <a:cxn ang="0">
                  <a:pos x="680" y="344"/>
                </a:cxn>
                <a:cxn ang="0">
                  <a:pos x="696" y="296"/>
                </a:cxn>
                <a:cxn ang="0">
                  <a:pos x="704" y="256"/>
                </a:cxn>
                <a:cxn ang="0">
                  <a:pos x="608" y="320"/>
                </a:cxn>
                <a:cxn ang="0">
                  <a:pos x="560" y="360"/>
                </a:cxn>
                <a:cxn ang="0">
                  <a:pos x="488" y="304"/>
                </a:cxn>
                <a:cxn ang="0">
                  <a:pos x="440" y="280"/>
                </a:cxn>
                <a:cxn ang="0">
                  <a:pos x="376" y="256"/>
                </a:cxn>
                <a:cxn ang="0">
                  <a:pos x="360" y="240"/>
                </a:cxn>
                <a:cxn ang="0">
                  <a:pos x="336" y="248"/>
                </a:cxn>
                <a:cxn ang="0">
                  <a:pos x="264" y="128"/>
                </a:cxn>
                <a:cxn ang="0">
                  <a:pos x="248" y="88"/>
                </a:cxn>
                <a:cxn ang="0">
                  <a:pos x="144" y="24"/>
                </a:cxn>
                <a:cxn ang="0">
                  <a:pos x="16" y="16"/>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2" name="Freeform 8"/>
            <p:cNvSpPr/>
            <p:nvPr/>
          </p:nvSpPr>
          <p:spPr bwMode="invGray">
            <a:xfrm>
              <a:off x="6621458" y="1938339"/>
              <a:ext cx="1008062" cy="706438"/>
            </a:xfrm>
            <a:custGeom>
              <a:avLst/>
              <a:gdLst/>
              <a:ahLst/>
              <a:cxnLst>
                <a:cxn ang="0">
                  <a:pos x="528" y="144"/>
                </a:cxn>
                <a:cxn ang="0">
                  <a:pos x="480" y="144"/>
                </a:cxn>
                <a:cxn ang="0">
                  <a:pos x="456" y="120"/>
                </a:cxn>
                <a:cxn ang="0">
                  <a:pos x="424" y="152"/>
                </a:cxn>
                <a:cxn ang="0">
                  <a:pos x="416" y="136"/>
                </a:cxn>
                <a:cxn ang="0">
                  <a:pos x="408" y="160"/>
                </a:cxn>
                <a:cxn ang="0">
                  <a:pos x="360" y="128"/>
                </a:cxn>
                <a:cxn ang="0">
                  <a:pos x="360" y="88"/>
                </a:cxn>
                <a:cxn ang="0">
                  <a:pos x="344" y="96"/>
                </a:cxn>
                <a:cxn ang="0">
                  <a:pos x="352" y="128"/>
                </a:cxn>
                <a:cxn ang="0">
                  <a:pos x="328" y="128"/>
                </a:cxn>
                <a:cxn ang="0">
                  <a:pos x="312" y="104"/>
                </a:cxn>
                <a:cxn ang="0">
                  <a:pos x="296" y="104"/>
                </a:cxn>
                <a:cxn ang="0">
                  <a:pos x="248" y="56"/>
                </a:cxn>
                <a:cxn ang="0">
                  <a:pos x="216" y="72"/>
                </a:cxn>
                <a:cxn ang="0">
                  <a:pos x="216" y="56"/>
                </a:cxn>
                <a:cxn ang="0">
                  <a:pos x="160" y="64"/>
                </a:cxn>
                <a:cxn ang="0">
                  <a:pos x="120" y="40"/>
                </a:cxn>
                <a:cxn ang="0">
                  <a:pos x="120" y="0"/>
                </a:cxn>
                <a:cxn ang="0">
                  <a:pos x="104" y="8"/>
                </a:cxn>
                <a:cxn ang="0">
                  <a:pos x="64" y="8"/>
                </a:cxn>
                <a:cxn ang="0">
                  <a:pos x="72" y="56"/>
                </a:cxn>
                <a:cxn ang="0">
                  <a:pos x="48" y="56"/>
                </a:cxn>
                <a:cxn ang="0">
                  <a:pos x="8" y="32"/>
                </a:cxn>
                <a:cxn ang="0">
                  <a:pos x="0" y="56"/>
                </a:cxn>
                <a:cxn ang="0">
                  <a:pos x="32" y="88"/>
                </a:cxn>
                <a:cxn ang="0">
                  <a:pos x="24" y="120"/>
                </a:cxn>
                <a:cxn ang="0">
                  <a:pos x="48" y="160"/>
                </a:cxn>
                <a:cxn ang="0">
                  <a:pos x="88" y="136"/>
                </a:cxn>
                <a:cxn ang="0">
                  <a:pos x="112" y="184"/>
                </a:cxn>
                <a:cxn ang="0">
                  <a:pos x="112" y="224"/>
                </a:cxn>
                <a:cxn ang="0">
                  <a:pos x="152" y="224"/>
                </a:cxn>
                <a:cxn ang="0">
                  <a:pos x="168" y="264"/>
                </a:cxn>
                <a:cxn ang="0">
                  <a:pos x="176" y="232"/>
                </a:cxn>
                <a:cxn ang="0">
                  <a:pos x="208" y="280"/>
                </a:cxn>
                <a:cxn ang="0">
                  <a:pos x="232" y="320"/>
                </a:cxn>
                <a:cxn ang="0">
                  <a:pos x="232" y="344"/>
                </a:cxn>
                <a:cxn ang="0">
                  <a:pos x="264" y="400"/>
                </a:cxn>
                <a:cxn ang="0">
                  <a:pos x="288" y="376"/>
                </a:cxn>
                <a:cxn ang="0">
                  <a:pos x="304" y="328"/>
                </a:cxn>
                <a:cxn ang="0">
                  <a:pos x="320" y="320"/>
                </a:cxn>
                <a:cxn ang="0">
                  <a:pos x="336" y="328"/>
                </a:cxn>
                <a:cxn ang="0">
                  <a:pos x="328" y="344"/>
                </a:cxn>
                <a:cxn ang="0">
                  <a:pos x="376" y="344"/>
                </a:cxn>
                <a:cxn ang="0">
                  <a:pos x="392" y="328"/>
                </a:cxn>
                <a:cxn ang="0">
                  <a:pos x="392" y="312"/>
                </a:cxn>
                <a:cxn ang="0">
                  <a:pos x="384" y="296"/>
                </a:cxn>
                <a:cxn ang="0">
                  <a:pos x="432" y="272"/>
                </a:cxn>
                <a:cxn ang="0">
                  <a:pos x="440" y="264"/>
                </a:cxn>
                <a:cxn ang="0">
                  <a:pos x="440" y="248"/>
                </a:cxn>
                <a:cxn ang="0">
                  <a:pos x="456" y="240"/>
                </a:cxn>
                <a:cxn ang="0">
                  <a:pos x="456" y="192"/>
                </a:cxn>
                <a:cxn ang="0">
                  <a:pos x="472" y="192"/>
                </a:cxn>
                <a:cxn ang="0">
                  <a:pos x="480" y="216"/>
                </a:cxn>
                <a:cxn ang="0">
                  <a:pos x="504" y="232"/>
                </a:cxn>
                <a:cxn ang="0">
                  <a:pos x="512" y="224"/>
                </a:cxn>
                <a:cxn ang="0">
                  <a:pos x="504" y="208"/>
                </a:cxn>
                <a:cxn ang="0">
                  <a:pos x="504" y="192"/>
                </a:cxn>
                <a:cxn ang="0">
                  <a:pos x="528" y="184"/>
                </a:cxn>
                <a:cxn ang="0">
                  <a:pos x="528" y="144"/>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3" name="Freeform 9"/>
            <p:cNvSpPr/>
            <p:nvPr/>
          </p:nvSpPr>
          <p:spPr bwMode="gray">
            <a:xfrm>
              <a:off x="6408730" y="2330453"/>
              <a:ext cx="719136" cy="693739"/>
            </a:xfrm>
            <a:custGeom>
              <a:avLst/>
              <a:gdLst/>
              <a:ahLst/>
              <a:cxnLst>
                <a:cxn ang="0">
                  <a:pos x="376" y="176"/>
                </a:cxn>
                <a:cxn ang="0">
                  <a:pos x="336" y="120"/>
                </a:cxn>
                <a:cxn ang="0">
                  <a:pos x="344" y="96"/>
                </a:cxn>
                <a:cxn ang="0">
                  <a:pos x="312" y="40"/>
                </a:cxn>
                <a:cxn ang="0">
                  <a:pos x="288" y="8"/>
                </a:cxn>
                <a:cxn ang="0">
                  <a:pos x="280" y="40"/>
                </a:cxn>
                <a:cxn ang="0">
                  <a:pos x="264" y="0"/>
                </a:cxn>
                <a:cxn ang="0">
                  <a:pos x="232" y="0"/>
                </a:cxn>
                <a:cxn ang="0">
                  <a:pos x="240" y="24"/>
                </a:cxn>
                <a:cxn ang="0">
                  <a:pos x="200" y="56"/>
                </a:cxn>
                <a:cxn ang="0">
                  <a:pos x="176" y="56"/>
                </a:cxn>
                <a:cxn ang="0">
                  <a:pos x="48" y="144"/>
                </a:cxn>
                <a:cxn ang="0">
                  <a:pos x="24" y="112"/>
                </a:cxn>
                <a:cxn ang="0">
                  <a:pos x="8" y="112"/>
                </a:cxn>
                <a:cxn ang="0">
                  <a:pos x="16" y="136"/>
                </a:cxn>
                <a:cxn ang="0">
                  <a:pos x="16" y="160"/>
                </a:cxn>
                <a:cxn ang="0">
                  <a:pos x="24" y="184"/>
                </a:cxn>
                <a:cxn ang="0">
                  <a:pos x="8" y="184"/>
                </a:cxn>
                <a:cxn ang="0">
                  <a:pos x="8" y="216"/>
                </a:cxn>
                <a:cxn ang="0">
                  <a:pos x="0" y="232"/>
                </a:cxn>
                <a:cxn ang="0">
                  <a:pos x="32" y="240"/>
                </a:cxn>
                <a:cxn ang="0">
                  <a:pos x="64" y="296"/>
                </a:cxn>
                <a:cxn ang="0">
                  <a:pos x="104" y="240"/>
                </a:cxn>
                <a:cxn ang="0">
                  <a:pos x="120" y="208"/>
                </a:cxn>
                <a:cxn ang="0">
                  <a:pos x="160" y="200"/>
                </a:cxn>
                <a:cxn ang="0">
                  <a:pos x="184" y="216"/>
                </a:cxn>
                <a:cxn ang="0">
                  <a:pos x="184" y="224"/>
                </a:cxn>
                <a:cxn ang="0">
                  <a:pos x="192" y="224"/>
                </a:cxn>
                <a:cxn ang="0">
                  <a:pos x="168" y="280"/>
                </a:cxn>
                <a:cxn ang="0">
                  <a:pos x="152" y="280"/>
                </a:cxn>
                <a:cxn ang="0">
                  <a:pos x="160" y="312"/>
                </a:cxn>
                <a:cxn ang="0">
                  <a:pos x="152" y="320"/>
                </a:cxn>
                <a:cxn ang="0">
                  <a:pos x="168" y="320"/>
                </a:cxn>
                <a:cxn ang="0">
                  <a:pos x="136" y="376"/>
                </a:cxn>
                <a:cxn ang="0">
                  <a:pos x="144" y="392"/>
                </a:cxn>
                <a:cxn ang="0">
                  <a:pos x="160" y="376"/>
                </a:cxn>
                <a:cxn ang="0">
                  <a:pos x="168" y="352"/>
                </a:cxn>
                <a:cxn ang="0">
                  <a:pos x="184" y="352"/>
                </a:cxn>
                <a:cxn ang="0">
                  <a:pos x="200" y="336"/>
                </a:cxn>
                <a:cxn ang="0">
                  <a:pos x="200" y="312"/>
                </a:cxn>
                <a:cxn ang="0">
                  <a:pos x="256" y="280"/>
                </a:cxn>
                <a:cxn ang="0">
                  <a:pos x="304" y="264"/>
                </a:cxn>
                <a:cxn ang="0">
                  <a:pos x="312" y="224"/>
                </a:cxn>
                <a:cxn ang="0">
                  <a:pos x="344" y="200"/>
                </a:cxn>
                <a:cxn ang="0">
                  <a:pos x="368" y="192"/>
                </a:cxn>
                <a:cxn ang="0">
                  <a:pos x="376" y="176"/>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4" name="Freeform 10"/>
            <p:cNvSpPr/>
            <p:nvPr/>
          </p:nvSpPr>
          <p:spPr bwMode="gray">
            <a:xfrm>
              <a:off x="5861043" y="2487615"/>
              <a:ext cx="671511" cy="944563"/>
            </a:xfrm>
            <a:custGeom>
              <a:avLst/>
              <a:gdLst/>
              <a:ahLst/>
              <a:cxnLst>
                <a:cxn ang="0">
                  <a:pos x="320" y="160"/>
                </a:cxn>
                <a:cxn ang="0">
                  <a:pos x="296" y="96"/>
                </a:cxn>
                <a:cxn ang="0">
                  <a:pos x="248" y="88"/>
                </a:cxn>
                <a:cxn ang="0">
                  <a:pos x="224" y="0"/>
                </a:cxn>
                <a:cxn ang="0">
                  <a:pos x="176" y="64"/>
                </a:cxn>
                <a:cxn ang="0">
                  <a:pos x="136" y="80"/>
                </a:cxn>
                <a:cxn ang="0">
                  <a:pos x="80" y="104"/>
                </a:cxn>
                <a:cxn ang="0">
                  <a:pos x="32" y="72"/>
                </a:cxn>
                <a:cxn ang="0">
                  <a:pos x="8" y="120"/>
                </a:cxn>
                <a:cxn ang="0">
                  <a:pos x="56" y="200"/>
                </a:cxn>
                <a:cxn ang="0">
                  <a:pos x="24" y="232"/>
                </a:cxn>
                <a:cxn ang="0">
                  <a:pos x="64" y="272"/>
                </a:cxn>
                <a:cxn ang="0">
                  <a:pos x="32" y="288"/>
                </a:cxn>
                <a:cxn ang="0">
                  <a:pos x="16" y="328"/>
                </a:cxn>
                <a:cxn ang="0">
                  <a:pos x="32" y="400"/>
                </a:cxn>
                <a:cxn ang="0">
                  <a:pos x="24" y="512"/>
                </a:cxn>
                <a:cxn ang="0">
                  <a:pos x="88" y="528"/>
                </a:cxn>
                <a:cxn ang="0">
                  <a:pos x="112" y="512"/>
                </a:cxn>
                <a:cxn ang="0">
                  <a:pos x="152" y="424"/>
                </a:cxn>
                <a:cxn ang="0">
                  <a:pos x="232" y="376"/>
                </a:cxn>
                <a:cxn ang="0">
                  <a:pos x="240" y="344"/>
                </a:cxn>
                <a:cxn ang="0">
                  <a:pos x="192" y="320"/>
                </a:cxn>
                <a:cxn ang="0">
                  <a:pos x="184" y="288"/>
                </a:cxn>
                <a:cxn ang="0">
                  <a:pos x="160" y="264"/>
                </a:cxn>
                <a:cxn ang="0">
                  <a:pos x="104" y="256"/>
                </a:cxn>
                <a:cxn ang="0">
                  <a:pos x="136" y="168"/>
                </a:cxn>
                <a:cxn ang="0">
                  <a:pos x="160" y="136"/>
                </a:cxn>
                <a:cxn ang="0">
                  <a:pos x="192" y="152"/>
                </a:cxn>
                <a:cxn ang="0">
                  <a:pos x="208" y="184"/>
                </a:cxn>
                <a:cxn ang="0">
                  <a:pos x="224" y="200"/>
                </a:cxn>
                <a:cxn ang="0">
                  <a:pos x="256" y="256"/>
                </a:cxn>
                <a:cxn ang="0">
                  <a:pos x="272" y="288"/>
                </a:cxn>
                <a:cxn ang="0">
                  <a:pos x="328" y="216"/>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5" name="Freeform 11"/>
            <p:cNvSpPr/>
            <p:nvPr/>
          </p:nvSpPr>
          <p:spPr bwMode="gray">
            <a:xfrm>
              <a:off x="6056307" y="2727329"/>
              <a:ext cx="215901" cy="225427"/>
            </a:xfrm>
            <a:custGeom>
              <a:avLst/>
              <a:gdLst/>
              <a:ahLst/>
              <a:cxnLst>
                <a:cxn ang="0">
                  <a:pos x="112" y="64"/>
                </a:cxn>
                <a:cxn ang="0">
                  <a:pos x="96" y="40"/>
                </a:cxn>
                <a:cxn ang="0">
                  <a:pos x="112" y="16"/>
                </a:cxn>
                <a:cxn ang="0">
                  <a:pos x="80" y="16"/>
                </a:cxn>
                <a:cxn ang="0">
                  <a:pos x="72" y="0"/>
                </a:cxn>
                <a:cxn ang="0">
                  <a:pos x="56" y="0"/>
                </a:cxn>
                <a:cxn ang="0">
                  <a:pos x="48" y="32"/>
                </a:cxn>
                <a:cxn ang="0">
                  <a:pos x="32" y="32"/>
                </a:cxn>
                <a:cxn ang="0">
                  <a:pos x="0" y="88"/>
                </a:cxn>
                <a:cxn ang="0">
                  <a:pos x="0" y="120"/>
                </a:cxn>
                <a:cxn ang="0">
                  <a:pos x="32" y="120"/>
                </a:cxn>
                <a:cxn ang="0">
                  <a:pos x="48" y="128"/>
                </a:cxn>
                <a:cxn ang="0">
                  <a:pos x="80" y="112"/>
                </a:cxn>
                <a:cxn ang="0">
                  <a:pos x="80" y="96"/>
                </a:cxn>
                <a:cxn ang="0">
                  <a:pos x="72" y="80"/>
                </a:cxn>
                <a:cxn ang="0">
                  <a:pos x="96" y="80"/>
                </a:cxn>
                <a:cxn ang="0">
                  <a:pos x="112" y="64"/>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6" name="Freeform 12"/>
            <p:cNvSpPr/>
            <p:nvPr/>
          </p:nvSpPr>
          <p:spPr bwMode="gray">
            <a:xfrm>
              <a:off x="6194418" y="2838454"/>
              <a:ext cx="169864" cy="212724"/>
            </a:xfrm>
            <a:custGeom>
              <a:avLst/>
              <a:gdLst/>
              <a:ahLst/>
              <a:cxnLst>
                <a:cxn ang="0">
                  <a:pos x="88" y="80"/>
                </a:cxn>
                <a:cxn ang="0">
                  <a:pos x="80" y="56"/>
                </a:cxn>
                <a:cxn ang="0">
                  <a:pos x="56" y="40"/>
                </a:cxn>
                <a:cxn ang="0">
                  <a:pos x="48" y="8"/>
                </a:cxn>
                <a:cxn ang="0">
                  <a:pos x="32" y="0"/>
                </a:cxn>
                <a:cxn ang="0">
                  <a:pos x="24" y="8"/>
                </a:cxn>
                <a:cxn ang="0">
                  <a:pos x="32" y="48"/>
                </a:cxn>
                <a:cxn ang="0">
                  <a:pos x="8" y="48"/>
                </a:cxn>
                <a:cxn ang="0">
                  <a:pos x="0" y="112"/>
                </a:cxn>
                <a:cxn ang="0">
                  <a:pos x="16" y="120"/>
                </a:cxn>
                <a:cxn ang="0">
                  <a:pos x="56" y="112"/>
                </a:cxn>
                <a:cxn ang="0">
                  <a:pos x="56" y="80"/>
                </a:cxn>
                <a:cxn ang="0">
                  <a:pos x="88" y="80"/>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7" name="Freeform 13"/>
            <p:cNvSpPr/>
            <p:nvPr/>
          </p:nvSpPr>
          <p:spPr bwMode="gray">
            <a:xfrm>
              <a:off x="6194418" y="2852741"/>
              <a:ext cx="65088" cy="71438"/>
            </a:xfrm>
            <a:custGeom>
              <a:avLst/>
              <a:gdLst/>
              <a:ahLst/>
              <a:cxnLst>
                <a:cxn ang="0">
                  <a:pos x="32" y="40"/>
                </a:cxn>
                <a:cxn ang="0">
                  <a:pos x="8" y="40"/>
                </a:cxn>
                <a:cxn ang="0">
                  <a:pos x="8" y="24"/>
                </a:cxn>
                <a:cxn ang="0">
                  <a:pos x="0" y="0"/>
                </a:cxn>
                <a:cxn ang="0">
                  <a:pos x="24" y="8"/>
                </a:cxn>
                <a:cxn ang="0">
                  <a:pos x="32" y="40"/>
                </a:cxn>
              </a:cxnLst>
              <a:rect l="0" t="0" r="r" b="b"/>
              <a:pathLst>
                <a:path w="33" h="41">
                  <a:moveTo>
                    <a:pt x="32" y="40"/>
                  </a:moveTo>
                  <a:lnTo>
                    <a:pt x="8" y="40"/>
                  </a:lnTo>
                  <a:lnTo>
                    <a:pt x="8" y="24"/>
                  </a:lnTo>
                  <a:lnTo>
                    <a:pt x="0" y="0"/>
                  </a:lnTo>
                  <a:lnTo>
                    <a:pt x="24" y="8"/>
                  </a:lnTo>
                  <a:lnTo>
                    <a:pt x="32" y="4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8" name="Freeform 14"/>
            <p:cNvSpPr/>
            <p:nvPr/>
          </p:nvSpPr>
          <p:spPr bwMode="gray">
            <a:xfrm>
              <a:off x="6042017" y="3106741"/>
              <a:ext cx="827088" cy="509589"/>
            </a:xfrm>
            <a:custGeom>
              <a:avLst/>
              <a:gdLst/>
              <a:ahLst/>
              <a:cxnLst>
                <a:cxn ang="0">
                  <a:pos x="152" y="8"/>
                </a:cxn>
                <a:cxn ang="0">
                  <a:pos x="136" y="24"/>
                </a:cxn>
                <a:cxn ang="0">
                  <a:pos x="96" y="32"/>
                </a:cxn>
                <a:cxn ang="0">
                  <a:pos x="56" y="72"/>
                </a:cxn>
                <a:cxn ang="0">
                  <a:pos x="16" y="128"/>
                </a:cxn>
                <a:cxn ang="0">
                  <a:pos x="16" y="160"/>
                </a:cxn>
                <a:cxn ang="0">
                  <a:pos x="32" y="184"/>
                </a:cxn>
                <a:cxn ang="0">
                  <a:pos x="48" y="176"/>
                </a:cxn>
                <a:cxn ang="0">
                  <a:pos x="64" y="176"/>
                </a:cxn>
                <a:cxn ang="0">
                  <a:pos x="8" y="224"/>
                </a:cxn>
                <a:cxn ang="0">
                  <a:pos x="0" y="248"/>
                </a:cxn>
                <a:cxn ang="0">
                  <a:pos x="16" y="256"/>
                </a:cxn>
                <a:cxn ang="0">
                  <a:pos x="48" y="288"/>
                </a:cxn>
                <a:cxn ang="0">
                  <a:pos x="80" y="288"/>
                </a:cxn>
                <a:cxn ang="0">
                  <a:pos x="96" y="272"/>
                </a:cxn>
                <a:cxn ang="0">
                  <a:pos x="96" y="256"/>
                </a:cxn>
                <a:cxn ang="0">
                  <a:pos x="112" y="264"/>
                </a:cxn>
                <a:cxn ang="0">
                  <a:pos x="120" y="272"/>
                </a:cxn>
                <a:cxn ang="0">
                  <a:pos x="152" y="288"/>
                </a:cxn>
                <a:cxn ang="0">
                  <a:pos x="168" y="272"/>
                </a:cxn>
                <a:cxn ang="0">
                  <a:pos x="192" y="272"/>
                </a:cxn>
                <a:cxn ang="0">
                  <a:pos x="192" y="288"/>
                </a:cxn>
                <a:cxn ang="0">
                  <a:pos x="208" y="280"/>
                </a:cxn>
                <a:cxn ang="0">
                  <a:pos x="240" y="232"/>
                </a:cxn>
                <a:cxn ang="0">
                  <a:pos x="256" y="232"/>
                </a:cxn>
                <a:cxn ang="0">
                  <a:pos x="296" y="168"/>
                </a:cxn>
                <a:cxn ang="0">
                  <a:pos x="296" y="144"/>
                </a:cxn>
                <a:cxn ang="0">
                  <a:pos x="304" y="136"/>
                </a:cxn>
                <a:cxn ang="0">
                  <a:pos x="312" y="152"/>
                </a:cxn>
                <a:cxn ang="0">
                  <a:pos x="344" y="96"/>
                </a:cxn>
                <a:cxn ang="0">
                  <a:pos x="376" y="80"/>
                </a:cxn>
                <a:cxn ang="0">
                  <a:pos x="376" y="88"/>
                </a:cxn>
                <a:cxn ang="0">
                  <a:pos x="400" y="64"/>
                </a:cxn>
                <a:cxn ang="0">
                  <a:pos x="416" y="72"/>
                </a:cxn>
                <a:cxn ang="0">
                  <a:pos x="432" y="24"/>
                </a:cxn>
                <a:cxn ang="0">
                  <a:pos x="424" y="16"/>
                </a:cxn>
                <a:cxn ang="0">
                  <a:pos x="400" y="16"/>
                </a:cxn>
                <a:cxn ang="0">
                  <a:pos x="384" y="24"/>
                </a:cxn>
                <a:cxn ang="0">
                  <a:pos x="344" y="24"/>
                </a:cxn>
                <a:cxn ang="0">
                  <a:pos x="328" y="0"/>
                </a:cxn>
                <a:cxn ang="0">
                  <a:pos x="272" y="40"/>
                </a:cxn>
                <a:cxn ang="0">
                  <a:pos x="264" y="64"/>
                </a:cxn>
                <a:cxn ang="0">
                  <a:pos x="248" y="64"/>
                </a:cxn>
                <a:cxn ang="0">
                  <a:pos x="200" y="64"/>
                </a:cxn>
                <a:cxn ang="0">
                  <a:pos x="200" y="48"/>
                </a:cxn>
                <a:cxn ang="0">
                  <a:pos x="216" y="32"/>
                </a:cxn>
                <a:cxn ang="0">
                  <a:pos x="200" y="0"/>
                </a:cxn>
                <a:cxn ang="0">
                  <a:pos x="176" y="0"/>
                </a:cxn>
                <a:cxn ang="0">
                  <a:pos x="168" y="0"/>
                </a:cxn>
                <a:cxn ang="0">
                  <a:pos x="160" y="16"/>
                </a:cxn>
                <a:cxn ang="0">
                  <a:pos x="152" y="8"/>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29" name="Freeform 15"/>
            <p:cNvSpPr/>
            <p:nvPr/>
          </p:nvSpPr>
          <p:spPr bwMode="gray">
            <a:xfrm>
              <a:off x="6211881" y="3514727"/>
              <a:ext cx="685801" cy="563563"/>
            </a:xfrm>
            <a:custGeom>
              <a:avLst/>
              <a:gdLst/>
              <a:ahLst/>
              <a:cxnLst>
                <a:cxn ang="0">
                  <a:pos x="168" y="0"/>
                </a:cxn>
                <a:cxn ang="0">
                  <a:pos x="152" y="0"/>
                </a:cxn>
                <a:cxn ang="0">
                  <a:pos x="120" y="48"/>
                </a:cxn>
                <a:cxn ang="0">
                  <a:pos x="96" y="56"/>
                </a:cxn>
                <a:cxn ang="0">
                  <a:pos x="96" y="40"/>
                </a:cxn>
                <a:cxn ang="0">
                  <a:pos x="80" y="40"/>
                </a:cxn>
                <a:cxn ang="0">
                  <a:pos x="64" y="56"/>
                </a:cxn>
                <a:cxn ang="0">
                  <a:pos x="32" y="40"/>
                </a:cxn>
                <a:cxn ang="0">
                  <a:pos x="24" y="32"/>
                </a:cxn>
                <a:cxn ang="0">
                  <a:pos x="8" y="24"/>
                </a:cxn>
                <a:cxn ang="0">
                  <a:pos x="8" y="40"/>
                </a:cxn>
                <a:cxn ang="0">
                  <a:pos x="0" y="48"/>
                </a:cxn>
                <a:cxn ang="0">
                  <a:pos x="32" y="56"/>
                </a:cxn>
                <a:cxn ang="0">
                  <a:pos x="40" y="80"/>
                </a:cxn>
                <a:cxn ang="0">
                  <a:pos x="56" y="80"/>
                </a:cxn>
                <a:cxn ang="0">
                  <a:pos x="80" y="112"/>
                </a:cxn>
                <a:cxn ang="0">
                  <a:pos x="104" y="104"/>
                </a:cxn>
                <a:cxn ang="0">
                  <a:pos x="104" y="144"/>
                </a:cxn>
                <a:cxn ang="0">
                  <a:pos x="136" y="184"/>
                </a:cxn>
                <a:cxn ang="0">
                  <a:pos x="152" y="184"/>
                </a:cxn>
                <a:cxn ang="0">
                  <a:pos x="160" y="168"/>
                </a:cxn>
                <a:cxn ang="0">
                  <a:pos x="184" y="192"/>
                </a:cxn>
                <a:cxn ang="0">
                  <a:pos x="168" y="208"/>
                </a:cxn>
                <a:cxn ang="0">
                  <a:pos x="160" y="200"/>
                </a:cxn>
                <a:cxn ang="0">
                  <a:pos x="144" y="192"/>
                </a:cxn>
                <a:cxn ang="0">
                  <a:pos x="144" y="224"/>
                </a:cxn>
                <a:cxn ang="0">
                  <a:pos x="136" y="240"/>
                </a:cxn>
                <a:cxn ang="0">
                  <a:pos x="160" y="272"/>
                </a:cxn>
                <a:cxn ang="0">
                  <a:pos x="160" y="296"/>
                </a:cxn>
                <a:cxn ang="0">
                  <a:pos x="200" y="296"/>
                </a:cxn>
                <a:cxn ang="0">
                  <a:pos x="216" y="312"/>
                </a:cxn>
                <a:cxn ang="0">
                  <a:pos x="240" y="304"/>
                </a:cxn>
                <a:cxn ang="0">
                  <a:pos x="272" y="320"/>
                </a:cxn>
                <a:cxn ang="0">
                  <a:pos x="296" y="296"/>
                </a:cxn>
                <a:cxn ang="0">
                  <a:pos x="320" y="256"/>
                </a:cxn>
                <a:cxn ang="0">
                  <a:pos x="288" y="240"/>
                </a:cxn>
                <a:cxn ang="0">
                  <a:pos x="320" y="232"/>
                </a:cxn>
                <a:cxn ang="0">
                  <a:pos x="328" y="240"/>
                </a:cxn>
                <a:cxn ang="0">
                  <a:pos x="360" y="232"/>
                </a:cxn>
                <a:cxn ang="0">
                  <a:pos x="360" y="224"/>
                </a:cxn>
                <a:cxn ang="0">
                  <a:pos x="320" y="200"/>
                </a:cxn>
                <a:cxn ang="0">
                  <a:pos x="320" y="184"/>
                </a:cxn>
                <a:cxn ang="0">
                  <a:pos x="304" y="176"/>
                </a:cxn>
                <a:cxn ang="0">
                  <a:pos x="288" y="168"/>
                </a:cxn>
                <a:cxn ang="0">
                  <a:pos x="272" y="128"/>
                </a:cxn>
                <a:cxn ang="0">
                  <a:pos x="232" y="64"/>
                </a:cxn>
                <a:cxn ang="0">
                  <a:pos x="232" y="40"/>
                </a:cxn>
                <a:cxn ang="0">
                  <a:pos x="192" y="32"/>
                </a:cxn>
                <a:cxn ang="0">
                  <a:pos x="176" y="24"/>
                </a:cxn>
                <a:cxn ang="0">
                  <a:pos x="168" y="0"/>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0" name="Freeform 16"/>
            <p:cNvSpPr/>
            <p:nvPr/>
          </p:nvSpPr>
          <p:spPr bwMode="invGray">
            <a:xfrm>
              <a:off x="6775443" y="3965580"/>
              <a:ext cx="122239" cy="96838"/>
            </a:xfrm>
            <a:custGeom>
              <a:avLst/>
              <a:gdLst/>
              <a:ahLst/>
              <a:cxnLst>
                <a:cxn ang="0">
                  <a:pos x="24" y="0"/>
                </a:cxn>
                <a:cxn ang="0">
                  <a:pos x="0" y="40"/>
                </a:cxn>
                <a:cxn ang="0">
                  <a:pos x="24" y="56"/>
                </a:cxn>
                <a:cxn ang="0">
                  <a:pos x="64" y="40"/>
                </a:cxn>
                <a:cxn ang="0">
                  <a:pos x="64" y="24"/>
                </a:cxn>
                <a:cxn ang="0">
                  <a:pos x="24" y="0"/>
                </a:cxn>
              </a:cxnLst>
              <a:rect l="0" t="0" r="r" b="b"/>
              <a:pathLst>
                <a:path w="65" h="57">
                  <a:moveTo>
                    <a:pt x="24" y="0"/>
                  </a:moveTo>
                  <a:lnTo>
                    <a:pt x="0" y="40"/>
                  </a:lnTo>
                  <a:lnTo>
                    <a:pt x="24" y="56"/>
                  </a:lnTo>
                  <a:lnTo>
                    <a:pt x="64" y="40"/>
                  </a:lnTo>
                  <a:lnTo>
                    <a:pt x="64" y="24"/>
                  </a:lnTo>
                  <a:lnTo>
                    <a:pt x="24" y="0"/>
                  </a:lnTo>
                </a:path>
              </a:pathLst>
            </a:custGeom>
            <a:grpFill/>
            <a:ln w="127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31" name="Freeform 17"/>
            <p:cNvSpPr/>
            <p:nvPr/>
          </p:nvSpPr>
          <p:spPr bwMode="gray">
            <a:xfrm>
              <a:off x="6470642" y="4033841"/>
              <a:ext cx="457198" cy="522287"/>
            </a:xfrm>
            <a:custGeom>
              <a:avLst/>
              <a:gdLst/>
              <a:ahLst/>
              <a:cxnLst>
                <a:cxn ang="0">
                  <a:pos x="184" y="16"/>
                </a:cxn>
                <a:cxn ang="0">
                  <a:pos x="160" y="0"/>
                </a:cxn>
                <a:cxn ang="0">
                  <a:pos x="136" y="24"/>
                </a:cxn>
                <a:cxn ang="0">
                  <a:pos x="104" y="8"/>
                </a:cxn>
                <a:cxn ang="0">
                  <a:pos x="80" y="16"/>
                </a:cxn>
                <a:cxn ang="0">
                  <a:pos x="72" y="32"/>
                </a:cxn>
                <a:cxn ang="0">
                  <a:pos x="64" y="48"/>
                </a:cxn>
                <a:cxn ang="0">
                  <a:pos x="72" y="72"/>
                </a:cxn>
                <a:cxn ang="0">
                  <a:pos x="56" y="72"/>
                </a:cxn>
                <a:cxn ang="0">
                  <a:pos x="48" y="64"/>
                </a:cxn>
                <a:cxn ang="0">
                  <a:pos x="40" y="64"/>
                </a:cxn>
                <a:cxn ang="0">
                  <a:pos x="40" y="80"/>
                </a:cxn>
                <a:cxn ang="0">
                  <a:pos x="40" y="96"/>
                </a:cxn>
                <a:cxn ang="0">
                  <a:pos x="40" y="96"/>
                </a:cxn>
                <a:cxn ang="0">
                  <a:pos x="40" y="112"/>
                </a:cxn>
                <a:cxn ang="0">
                  <a:pos x="8" y="136"/>
                </a:cxn>
                <a:cxn ang="0">
                  <a:pos x="0" y="144"/>
                </a:cxn>
                <a:cxn ang="0">
                  <a:pos x="0" y="176"/>
                </a:cxn>
                <a:cxn ang="0">
                  <a:pos x="24" y="192"/>
                </a:cxn>
                <a:cxn ang="0">
                  <a:pos x="24" y="232"/>
                </a:cxn>
                <a:cxn ang="0">
                  <a:pos x="48" y="232"/>
                </a:cxn>
                <a:cxn ang="0">
                  <a:pos x="48" y="248"/>
                </a:cxn>
                <a:cxn ang="0">
                  <a:pos x="56" y="264"/>
                </a:cxn>
                <a:cxn ang="0">
                  <a:pos x="64" y="288"/>
                </a:cxn>
                <a:cxn ang="0">
                  <a:pos x="88" y="288"/>
                </a:cxn>
                <a:cxn ang="0">
                  <a:pos x="104" y="264"/>
                </a:cxn>
                <a:cxn ang="0">
                  <a:pos x="112" y="264"/>
                </a:cxn>
                <a:cxn ang="0">
                  <a:pos x="112" y="280"/>
                </a:cxn>
                <a:cxn ang="0">
                  <a:pos x="120" y="288"/>
                </a:cxn>
                <a:cxn ang="0">
                  <a:pos x="136" y="288"/>
                </a:cxn>
                <a:cxn ang="0">
                  <a:pos x="136" y="280"/>
                </a:cxn>
                <a:cxn ang="0">
                  <a:pos x="152" y="280"/>
                </a:cxn>
                <a:cxn ang="0">
                  <a:pos x="152" y="288"/>
                </a:cxn>
                <a:cxn ang="0">
                  <a:pos x="160" y="296"/>
                </a:cxn>
                <a:cxn ang="0">
                  <a:pos x="176" y="288"/>
                </a:cxn>
                <a:cxn ang="0">
                  <a:pos x="184" y="256"/>
                </a:cxn>
                <a:cxn ang="0">
                  <a:pos x="184" y="224"/>
                </a:cxn>
                <a:cxn ang="0">
                  <a:pos x="200" y="224"/>
                </a:cxn>
                <a:cxn ang="0">
                  <a:pos x="200" y="216"/>
                </a:cxn>
                <a:cxn ang="0">
                  <a:pos x="200" y="200"/>
                </a:cxn>
                <a:cxn ang="0">
                  <a:pos x="216" y="216"/>
                </a:cxn>
                <a:cxn ang="0">
                  <a:pos x="232" y="192"/>
                </a:cxn>
                <a:cxn ang="0">
                  <a:pos x="216" y="176"/>
                </a:cxn>
                <a:cxn ang="0">
                  <a:pos x="216" y="168"/>
                </a:cxn>
                <a:cxn ang="0">
                  <a:pos x="232" y="160"/>
                </a:cxn>
                <a:cxn ang="0">
                  <a:pos x="224" y="136"/>
                </a:cxn>
                <a:cxn ang="0">
                  <a:pos x="216" y="128"/>
                </a:cxn>
                <a:cxn ang="0">
                  <a:pos x="240" y="136"/>
                </a:cxn>
                <a:cxn ang="0">
                  <a:pos x="240" y="104"/>
                </a:cxn>
                <a:cxn ang="0">
                  <a:pos x="216" y="120"/>
                </a:cxn>
                <a:cxn ang="0">
                  <a:pos x="240" y="80"/>
                </a:cxn>
                <a:cxn ang="0">
                  <a:pos x="200" y="56"/>
                </a:cxn>
                <a:cxn ang="0">
                  <a:pos x="176" y="56"/>
                </a:cxn>
                <a:cxn ang="0">
                  <a:pos x="160" y="72"/>
                </a:cxn>
                <a:cxn ang="0">
                  <a:pos x="152" y="48"/>
                </a:cxn>
                <a:cxn ang="0">
                  <a:pos x="160" y="40"/>
                </a:cxn>
                <a:cxn ang="0">
                  <a:pos x="184" y="16"/>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2" name="Freeform 18"/>
            <p:cNvSpPr/>
            <p:nvPr/>
          </p:nvSpPr>
          <p:spPr bwMode="gray">
            <a:xfrm>
              <a:off x="6240458" y="4443415"/>
              <a:ext cx="520698" cy="649287"/>
            </a:xfrm>
            <a:custGeom>
              <a:avLst/>
              <a:gdLst/>
              <a:ahLst/>
              <a:cxnLst>
                <a:cxn ang="0">
                  <a:pos x="272" y="56"/>
                </a:cxn>
                <a:cxn ang="0">
                  <a:pos x="272" y="48"/>
                </a:cxn>
                <a:cxn ang="0">
                  <a:pos x="256" y="48"/>
                </a:cxn>
                <a:cxn ang="0">
                  <a:pos x="256" y="56"/>
                </a:cxn>
                <a:cxn ang="0">
                  <a:pos x="240" y="56"/>
                </a:cxn>
                <a:cxn ang="0">
                  <a:pos x="232" y="56"/>
                </a:cxn>
                <a:cxn ang="0">
                  <a:pos x="232" y="32"/>
                </a:cxn>
                <a:cxn ang="0">
                  <a:pos x="224" y="32"/>
                </a:cxn>
                <a:cxn ang="0">
                  <a:pos x="208" y="56"/>
                </a:cxn>
                <a:cxn ang="0">
                  <a:pos x="184" y="56"/>
                </a:cxn>
                <a:cxn ang="0">
                  <a:pos x="176" y="32"/>
                </a:cxn>
                <a:cxn ang="0">
                  <a:pos x="168" y="16"/>
                </a:cxn>
                <a:cxn ang="0">
                  <a:pos x="160" y="0"/>
                </a:cxn>
                <a:cxn ang="0">
                  <a:pos x="144" y="0"/>
                </a:cxn>
                <a:cxn ang="0">
                  <a:pos x="144" y="8"/>
                </a:cxn>
                <a:cxn ang="0">
                  <a:pos x="112" y="16"/>
                </a:cxn>
                <a:cxn ang="0">
                  <a:pos x="112" y="32"/>
                </a:cxn>
                <a:cxn ang="0">
                  <a:pos x="80" y="32"/>
                </a:cxn>
                <a:cxn ang="0">
                  <a:pos x="64" y="48"/>
                </a:cxn>
                <a:cxn ang="0">
                  <a:pos x="64" y="72"/>
                </a:cxn>
                <a:cxn ang="0">
                  <a:pos x="72" y="88"/>
                </a:cxn>
                <a:cxn ang="0">
                  <a:pos x="48" y="112"/>
                </a:cxn>
                <a:cxn ang="0">
                  <a:pos x="40" y="112"/>
                </a:cxn>
                <a:cxn ang="0">
                  <a:pos x="32" y="144"/>
                </a:cxn>
                <a:cxn ang="0">
                  <a:pos x="32" y="160"/>
                </a:cxn>
                <a:cxn ang="0">
                  <a:pos x="32" y="176"/>
                </a:cxn>
                <a:cxn ang="0">
                  <a:pos x="16" y="200"/>
                </a:cxn>
                <a:cxn ang="0">
                  <a:pos x="8" y="216"/>
                </a:cxn>
                <a:cxn ang="0">
                  <a:pos x="0" y="256"/>
                </a:cxn>
                <a:cxn ang="0">
                  <a:pos x="8" y="272"/>
                </a:cxn>
                <a:cxn ang="0">
                  <a:pos x="56" y="272"/>
                </a:cxn>
                <a:cxn ang="0">
                  <a:pos x="80" y="328"/>
                </a:cxn>
                <a:cxn ang="0">
                  <a:pos x="88" y="368"/>
                </a:cxn>
                <a:cxn ang="0">
                  <a:pos x="112" y="328"/>
                </a:cxn>
                <a:cxn ang="0">
                  <a:pos x="120" y="336"/>
                </a:cxn>
                <a:cxn ang="0">
                  <a:pos x="152" y="304"/>
                </a:cxn>
                <a:cxn ang="0">
                  <a:pos x="152" y="280"/>
                </a:cxn>
                <a:cxn ang="0">
                  <a:pos x="184" y="272"/>
                </a:cxn>
                <a:cxn ang="0">
                  <a:pos x="200" y="232"/>
                </a:cxn>
                <a:cxn ang="0">
                  <a:pos x="216" y="224"/>
                </a:cxn>
                <a:cxn ang="0">
                  <a:pos x="216" y="200"/>
                </a:cxn>
                <a:cxn ang="0">
                  <a:pos x="240" y="200"/>
                </a:cxn>
                <a:cxn ang="0">
                  <a:pos x="248" y="160"/>
                </a:cxn>
                <a:cxn ang="0">
                  <a:pos x="240" y="128"/>
                </a:cxn>
                <a:cxn ang="0">
                  <a:pos x="248" y="120"/>
                </a:cxn>
                <a:cxn ang="0">
                  <a:pos x="232" y="104"/>
                </a:cxn>
                <a:cxn ang="0">
                  <a:pos x="248" y="96"/>
                </a:cxn>
                <a:cxn ang="0">
                  <a:pos x="256" y="104"/>
                </a:cxn>
                <a:cxn ang="0">
                  <a:pos x="272" y="80"/>
                </a:cxn>
                <a:cxn ang="0">
                  <a:pos x="272" y="56"/>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3" name="Freeform 19"/>
            <p:cNvSpPr/>
            <p:nvPr/>
          </p:nvSpPr>
          <p:spPr bwMode="gray">
            <a:xfrm>
              <a:off x="5446708" y="4851404"/>
              <a:ext cx="963610" cy="676276"/>
            </a:xfrm>
            <a:custGeom>
              <a:avLst/>
              <a:gdLst/>
              <a:ahLst/>
              <a:cxnLst>
                <a:cxn ang="0">
                  <a:pos x="496" y="96"/>
                </a:cxn>
                <a:cxn ang="0">
                  <a:pos x="424" y="40"/>
                </a:cxn>
                <a:cxn ang="0">
                  <a:pos x="408" y="56"/>
                </a:cxn>
                <a:cxn ang="0">
                  <a:pos x="376" y="40"/>
                </a:cxn>
                <a:cxn ang="0">
                  <a:pos x="312" y="56"/>
                </a:cxn>
                <a:cxn ang="0">
                  <a:pos x="312" y="0"/>
                </a:cxn>
                <a:cxn ang="0">
                  <a:pos x="280" y="0"/>
                </a:cxn>
                <a:cxn ang="0">
                  <a:pos x="216" y="8"/>
                </a:cxn>
                <a:cxn ang="0">
                  <a:pos x="208" y="40"/>
                </a:cxn>
                <a:cxn ang="0">
                  <a:pos x="168" y="24"/>
                </a:cxn>
                <a:cxn ang="0">
                  <a:pos x="144" y="48"/>
                </a:cxn>
                <a:cxn ang="0">
                  <a:pos x="152" y="88"/>
                </a:cxn>
                <a:cxn ang="0">
                  <a:pos x="144" y="112"/>
                </a:cxn>
                <a:cxn ang="0">
                  <a:pos x="112" y="168"/>
                </a:cxn>
                <a:cxn ang="0">
                  <a:pos x="72" y="224"/>
                </a:cxn>
                <a:cxn ang="0">
                  <a:pos x="32" y="272"/>
                </a:cxn>
                <a:cxn ang="0">
                  <a:pos x="0" y="296"/>
                </a:cxn>
                <a:cxn ang="0">
                  <a:pos x="8" y="312"/>
                </a:cxn>
                <a:cxn ang="0">
                  <a:pos x="16" y="360"/>
                </a:cxn>
                <a:cxn ang="0">
                  <a:pos x="56" y="384"/>
                </a:cxn>
                <a:cxn ang="0">
                  <a:pos x="40" y="344"/>
                </a:cxn>
                <a:cxn ang="0">
                  <a:pos x="80" y="304"/>
                </a:cxn>
                <a:cxn ang="0">
                  <a:pos x="152" y="280"/>
                </a:cxn>
                <a:cxn ang="0">
                  <a:pos x="192" y="296"/>
                </a:cxn>
                <a:cxn ang="0">
                  <a:pos x="240" y="248"/>
                </a:cxn>
                <a:cxn ang="0">
                  <a:pos x="264" y="240"/>
                </a:cxn>
                <a:cxn ang="0">
                  <a:pos x="264" y="216"/>
                </a:cxn>
                <a:cxn ang="0">
                  <a:pos x="280" y="208"/>
                </a:cxn>
                <a:cxn ang="0">
                  <a:pos x="336" y="232"/>
                </a:cxn>
                <a:cxn ang="0">
                  <a:pos x="336" y="200"/>
                </a:cxn>
                <a:cxn ang="0">
                  <a:pos x="376" y="192"/>
                </a:cxn>
                <a:cxn ang="0">
                  <a:pos x="392" y="200"/>
                </a:cxn>
                <a:cxn ang="0">
                  <a:pos x="400" y="184"/>
                </a:cxn>
                <a:cxn ang="0">
                  <a:pos x="448" y="176"/>
                </a:cxn>
                <a:cxn ang="0">
                  <a:pos x="480" y="136"/>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4" name="Freeform 20"/>
            <p:cNvSpPr/>
            <p:nvPr/>
          </p:nvSpPr>
          <p:spPr bwMode="gray">
            <a:xfrm>
              <a:off x="4805359" y="4724404"/>
              <a:ext cx="949323" cy="676276"/>
            </a:xfrm>
            <a:custGeom>
              <a:avLst/>
              <a:gdLst/>
              <a:ahLst/>
              <a:cxnLst>
                <a:cxn ang="0">
                  <a:pos x="344" y="344"/>
                </a:cxn>
                <a:cxn ang="0">
                  <a:pos x="416" y="296"/>
                </a:cxn>
                <a:cxn ang="0">
                  <a:pos x="448" y="240"/>
                </a:cxn>
                <a:cxn ang="0">
                  <a:pos x="480" y="184"/>
                </a:cxn>
                <a:cxn ang="0">
                  <a:pos x="496" y="160"/>
                </a:cxn>
                <a:cxn ang="0">
                  <a:pos x="480" y="128"/>
                </a:cxn>
                <a:cxn ang="0">
                  <a:pos x="456" y="96"/>
                </a:cxn>
                <a:cxn ang="0">
                  <a:pos x="440" y="112"/>
                </a:cxn>
                <a:cxn ang="0">
                  <a:pos x="424" y="104"/>
                </a:cxn>
                <a:cxn ang="0">
                  <a:pos x="440" y="56"/>
                </a:cxn>
                <a:cxn ang="0">
                  <a:pos x="440" y="16"/>
                </a:cxn>
                <a:cxn ang="0">
                  <a:pos x="408" y="8"/>
                </a:cxn>
                <a:cxn ang="0">
                  <a:pos x="376" y="24"/>
                </a:cxn>
                <a:cxn ang="0">
                  <a:pos x="360" y="24"/>
                </a:cxn>
                <a:cxn ang="0">
                  <a:pos x="320" y="32"/>
                </a:cxn>
                <a:cxn ang="0">
                  <a:pos x="288" y="64"/>
                </a:cxn>
                <a:cxn ang="0">
                  <a:pos x="264" y="72"/>
                </a:cxn>
                <a:cxn ang="0">
                  <a:pos x="224" y="96"/>
                </a:cxn>
                <a:cxn ang="0">
                  <a:pos x="184" y="88"/>
                </a:cxn>
                <a:cxn ang="0">
                  <a:pos x="160" y="72"/>
                </a:cxn>
                <a:cxn ang="0">
                  <a:pos x="144" y="88"/>
                </a:cxn>
                <a:cxn ang="0">
                  <a:pos x="96" y="128"/>
                </a:cxn>
                <a:cxn ang="0">
                  <a:pos x="32" y="112"/>
                </a:cxn>
                <a:cxn ang="0">
                  <a:pos x="0" y="128"/>
                </a:cxn>
                <a:cxn ang="0">
                  <a:pos x="32" y="144"/>
                </a:cxn>
                <a:cxn ang="0">
                  <a:pos x="88" y="168"/>
                </a:cxn>
                <a:cxn ang="0">
                  <a:pos x="104" y="208"/>
                </a:cxn>
                <a:cxn ang="0">
                  <a:pos x="56" y="224"/>
                </a:cxn>
                <a:cxn ang="0">
                  <a:pos x="88" y="248"/>
                </a:cxn>
                <a:cxn ang="0">
                  <a:pos x="136" y="280"/>
                </a:cxn>
                <a:cxn ang="0">
                  <a:pos x="136" y="304"/>
                </a:cxn>
                <a:cxn ang="0">
                  <a:pos x="208" y="360"/>
                </a:cxn>
                <a:cxn ang="0">
                  <a:pos x="248" y="360"/>
                </a:cxn>
                <a:cxn ang="0">
                  <a:pos x="256" y="344"/>
                </a:cxn>
                <a:cxn ang="0">
                  <a:pos x="296" y="376"/>
                </a:cxn>
                <a:cxn ang="0">
                  <a:pos x="336" y="368"/>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5" name="Freeform 21"/>
            <p:cNvSpPr/>
            <p:nvPr/>
          </p:nvSpPr>
          <p:spPr bwMode="invGray">
            <a:xfrm>
              <a:off x="4714870" y="4344992"/>
              <a:ext cx="704849" cy="622302"/>
            </a:xfrm>
            <a:custGeom>
              <a:avLst/>
              <a:gdLst/>
              <a:ahLst/>
              <a:cxnLst>
                <a:cxn ang="0">
                  <a:pos x="48" y="320"/>
                </a:cxn>
                <a:cxn ang="0">
                  <a:pos x="32" y="264"/>
                </a:cxn>
                <a:cxn ang="0">
                  <a:pos x="56" y="192"/>
                </a:cxn>
                <a:cxn ang="0">
                  <a:pos x="8" y="160"/>
                </a:cxn>
                <a:cxn ang="0">
                  <a:pos x="16" y="136"/>
                </a:cxn>
                <a:cxn ang="0">
                  <a:pos x="48" y="136"/>
                </a:cxn>
                <a:cxn ang="0">
                  <a:pos x="104" y="120"/>
                </a:cxn>
                <a:cxn ang="0">
                  <a:pos x="168" y="112"/>
                </a:cxn>
                <a:cxn ang="0">
                  <a:pos x="136" y="80"/>
                </a:cxn>
                <a:cxn ang="0">
                  <a:pos x="144" y="40"/>
                </a:cxn>
                <a:cxn ang="0">
                  <a:pos x="184" y="40"/>
                </a:cxn>
                <a:cxn ang="0">
                  <a:pos x="208" y="48"/>
                </a:cxn>
                <a:cxn ang="0">
                  <a:pos x="232" y="40"/>
                </a:cxn>
                <a:cxn ang="0">
                  <a:pos x="248" y="0"/>
                </a:cxn>
                <a:cxn ang="0">
                  <a:pos x="288" y="16"/>
                </a:cxn>
                <a:cxn ang="0">
                  <a:pos x="320" y="72"/>
                </a:cxn>
                <a:cxn ang="0">
                  <a:pos x="344" y="88"/>
                </a:cxn>
                <a:cxn ang="0">
                  <a:pos x="360" y="64"/>
                </a:cxn>
                <a:cxn ang="0">
                  <a:pos x="360" y="96"/>
                </a:cxn>
                <a:cxn ang="0">
                  <a:pos x="360" y="128"/>
                </a:cxn>
                <a:cxn ang="0">
                  <a:pos x="336" y="168"/>
                </a:cxn>
                <a:cxn ang="0">
                  <a:pos x="368" y="184"/>
                </a:cxn>
                <a:cxn ang="0">
                  <a:pos x="360" y="208"/>
                </a:cxn>
                <a:cxn ang="0">
                  <a:pos x="368" y="232"/>
                </a:cxn>
                <a:cxn ang="0">
                  <a:pos x="344" y="256"/>
                </a:cxn>
                <a:cxn ang="0">
                  <a:pos x="344" y="280"/>
                </a:cxn>
                <a:cxn ang="0">
                  <a:pos x="312" y="288"/>
                </a:cxn>
                <a:cxn ang="0">
                  <a:pos x="272" y="312"/>
                </a:cxn>
                <a:cxn ang="0">
                  <a:pos x="232" y="304"/>
                </a:cxn>
                <a:cxn ang="0">
                  <a:pos x="208" y="288"/>
                </a:cxn>
                <a:cxn ang="0">
                  <a:pos x="192" y="304"/>
                </a:cxn>
                <a:cxn ang="0">
                  <a:pos x="144" y="352"/>
                </a:cxn>
                <a:cxn ang="0">
                  <a:pos x="80" y="328"/>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6" name="Freeform 22"/>
            <p:cNvSpPr/>
            <p:nvPr/>
          </p:nvSpPr>
          <p:spPr bwMode="invGray">
            <a:xfrm>
              <a:off x="3919533" y="4302128"/>
              <a:ext cx="1085849" cy="1084265"/>
            </a:xfrm>
            <a:custGeom>
              <a:avLst/>
              <a:gdLst/>
              <a:ahLst/>
              <a:cxnLst>
                <a:cxn ang="0">
                  <a:pos x="528" y="448"/>
                </a:cxn>
                <a:cxn ang="0">
                  <a:pos x="560" y="416"/>
                </a:cxn>
                <a:cxn ang="0">
                  <a:pos x="528" y="408"/>
                </a:cxn>
                <a:cxn ang="0">
                  <a:pos x="496" y="384"/>
                </a:cxn>
                <a:cxn ang="0">
                  <a:pos x="464" y="360"/>
                </a:cxn>
                <a:cxn ang="0">
                  <a:pos x="480" y="320"/>
                </a:cxn>
                <a:cxn ang="0">
                  <a:pos x="472" y="248"/>
                </a:cxn>
                <a:cxn ang="0">
                  <a:pos x="424" y="224"/>
                </a:cxn>
                <a:cxn ang="0">
                  <a:pos x="416" y="176"/>
                </a:cxn>
                <a:cxn ang="0">
                  <a:pos x="448" y="168"/>
                </a:cxn>
                <a:cxn ang="0">
                  <a:pos x="512" y="160"/>
                </a:cxn>
                <a:cxn ang="0">
                  <a:pos x="512" y="112"/>
                </a:cxn>
                <a:cxn ang="0">
                  <a:pos x="464" y="112"/>
                </a:cxn>
                <a:cxn ang="0">
                  <a:pos x="432" y="64"/>
                </a:cxn>
                <a:cxn ang="0">
                  <a:pos x="408" y="96"/>
                </a:cxn>
                <a:cxn ang="0">
                  <a:pos x="384" y="144"/>
                </a:cxn>
                <a:cxn ang="0">
                  <a:pos x="368" y="240"/>
                </a:cxn>
                <a:cxn ang="0">
                  <a:pos x="336" y="224"/>
                </a:cxn>
                <a:cxn ang="0">
                  <a:pos x="288" y="240"/>
                </a:cxn>
                <a:cxn ang="0">
                  <a:pos x="272" y="224"/>
                </a:cxn>
                <a:cxn ang="0">
                  <a:pos x="232" y="104"/>
                </a:cxn>
                <a:cxn ang="0">
                  <a:pos x="216" y="112"/>
                </a:cxn>
                <a:cxn ang="0">
                  <a:pos x="208" y="72"/>
                </a:cxn>
                <a:cxn ang="0">
                  <a:pos x="160" y="40"/>
                </a:cxn>
                <a:cxn ang="0">
                  <a:pos x="136" y="80"/>
                </a:cxn>
                <a:cxn ang="0">
                  <a:pos x="136" y="0"/>
                </a:cxn>
                <a:cxn ang="0">
                  <a:pos x="112" y="0"/>
                </a:cxn>
                <a:cxn ang="0">
                  <a:pos x="96" y="32"/>
                </a:cxn>
                <a:cxn ang="0">
                  <a:pos x="88" y="64"/>
                </a:cxn>
                <a:cxn ang="0">
                  <a:pos x="80" y="96"/>
                </a:cxn>
                <a:cxn ang="0">
                  <a:pos x="104" y="112"/>
                </a:cxn>
                <a:cxn ang="0">
                  <a:pos x="88" y="240"/>
                </a:cxn>
                <a:cxn ang="0">
                  <a:pos x="24" y="280"/>
                </a:cxn>
                <a:cxn ang="0">
                  <a:pos x="8" y="312"/>
                </a:cxn>
                <a:cxn ang="0">
                  <a:pos x="0" y="376"/>
                </a:cxn>
                <a:cxn ang="0">
                  <a:pos x="48" y="368"/>
                </a:cxn>
                <a:cxn ang="0">
                  <a:pos x="80" y="392"/>
                </a:cxn>
                <a:cxn ang="0">
                  <a:pos x="88" y="408"/>
                </a:cxn>
                <a:cxn ang="0">
                  <a:pos x="96" y="448"/>
                </a:cxn>
                <a:cxn ang="0">
                  <a:pos x="120" y="464"/>
                </a:cxn>
                <a:cxn ang="0">
                  <a:pos x="112" y="504"/>
                </a:cxn>
                <a:cxn ang="0">
                  <a:pos x="104" y="528"/>
                </a:cxn>
                <a:cxn ang="0">
                  <a:pos x="144" y="560"/>
                </a:cxn>
                <a:cxn ang="0">
                  <a:pos x="200" y="576"/>
                </a:cxn>
                <a:cxn ang="0">
                  <a:pos x="224" y="568"/>
                </a:cxn>
                <a:cxn ang="0">
                  <a:pos x="232" y="600"/>
                </a:cxn>
                <a:cxn ang="0">
                  <a:pos x="264" y="592"/>
                </a:cxn>
                <a:cxn ang="0">
                  <a:pos x="272" y="512"/>
                </a:cxn>
                <a:cxn ang="0">
                  <a:pos x="328" y="504"/>
                </a:cxn>
                <a:cxn ang="0">
                  <a:pos x="352" y="512"/>
                </a:cxn>
                <a:cxn ang="0">
                  <a:pos x="384" y="512"/>
                </a:cxn>
                <a:cxn ang="0">
                  <a:pos x="416" y="520"/>
                </a:cxn>
                <a:cxn ang="0">
                  <a:pos x="440" y="504"/>
                </a:cxn>
                <a:cxn ang="0">
                  <a:pos x="488" y="472"/>
                </a:cxn>
                <a:cxn ang="0">
                  <a:pos x="520" y="464"/>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7" name="Freeform 23"/>
            <p:cNvSpPr/>
            <p:nvPr/>
          </p:nvSpPr>
          <p:spPr bwMode="invGray">
            <a:xfrm>
              <a:off x="1892298" y="3048002"/>
              <a:ext cx="2308223" cy="1381126"/>
            </a:xfrm>
            <a:custGeom>
              <a:avLst/>
              <a:gdLst/>
              <a:ahLst/>
              <a:cxnLst>
                <a:cxn ang="0">
                  <a:pos x="1184" y="728"/>
                </a:cxn>
                <a:cxn ang="0">
                  <a:pos x="1160" y="728"/>
                </a:cxn>
                <a:cxn ang="0">
                  <a:pos x="1160" y="784"/>
                </a:cxn>
                <a:cxn ang="0">
                  <a:pos x="1112" y="760"/>
                </a:cxn>
                <a:cxn ang="0">
                  <a:pos x="1088" y="752"/>
                </a:cxn>
                <a:cxn ang="0">
                  <a:pos x="1024" y="720"/>
                </a:cxn>
                <a:cxn ang="0">
                  <a:pos x="1040" y="696"/>
                </a:cxn>
                <a:cxn ang="0">
                  <a:pos x="1032" y="680"/>
                </a:cxn>
                <a:cxn ang="0">
                  <a:pos x="1000" y="664"/>
                </a:cxn>
                <a:cxn ang="0">
                  <a:pos x="976" y="680"/>
                </a:cxn>
                <a:cxn ang="0">
                  <a:pos x="928" y="648"/>
                </a:cxn>
                <a:cxn ang="0">
                  <a:pos x="832" y="696"/>
                </a:cxn>
                <a:cxn ang="0">
                  <a:pos x="808" y="720"/>
                </a:cxn>
                <a:cxn ang="0">
                  <a:pos x="728" y="736"/>
                </a:cxn>
                <a:cxn ang="0">
                  <a:pos x="656" y="712"/>
                </a:cxn>
                <a:cxn ang="0">
                  <a:pos x="632" y="680"/>
                </a:cxn>
                <a:cxn ang="0">
                  <a:pos x="584" y="704"/>
                </a:cxn>
                <a:cxn ang="0">
                  <a:pos x="536" y="728"/>
                </a:cxn>
                <a:cxn ang="0">
                  <a:pos x="456" y="672"/>
                </a:cxn>
                <a:cxn ang="0">
                  <a:pos x="408" y="640"/>
                </a:cxn>
                <a:cxn ang="0">
                  <a:pos x="360" y="624"/>
                </a:cxn>
                <a:cxn ang="0">
                  <a:pos x="320" y="592"/>
                </a:cxn>
                <a:cxn ang="0">
                  <a:pos x="272" y="520"/>
                </a:cxn>
                <a:cxn ang="0">
                  <a:pos x="248" y="512"/>
                </a:cxn>
                <a:cxn ang="0">
                  <a:pos x="208" y="456"/>
                </a:cxn>
                <a:cxn ang="0">
                  <a:pos x="160" y="384"/>
                </a:cxn>
                <a:cxn ang="0">
                  <a:pos x="120" y="408"/>
                </a:cxn>
                <a:cxn ang="0">
                  <a:pos x="64" y="328"/>
                </a:cxn>
                <a:cxn ang="0">
                  <a:pos x="32" y="272"/>
                </a:cxn>
                <a:cxn ang="0">
                  <a:pos x="0" y="256"/>
                </a:cxn>
                <a:cxn ang="0">
                  <a:pos x="16" y="176"/>
                </a:cxn>
                <a:cxn ang="0">
                  <a:pos x="48" y="192"/>
                </a:cxn>
                <a:cxn ang="0">
                  <a:pos x="80" y="184"/>
                </a:cxn>
                <a:cxn ang="0">
                  <a:pos x="80" y="128"/>
                </a:cxn>
                <a:cxn ang="0">
                  <a:pos x="56" y="96"/>
                </a:cxn>
                <a:cxn ang="0">
                  <a:pos x="80" y="48"/>
                </a:cxn>
                <a:cxn ang="0">
                  <a:pos x="152" y="40"/>
                </a:cxn>
                <a:cxn ang="0">
                  <a:pos x="208" y="8"/>
                </a:cxn>
                <a:cxn ang="0">
                  <a:pos x="288" y="16"/>
                </a:cxn>
                <a:cxn ang="0">
                  <a:pos x="344" y="56"/>
                </a:cxn>
                <a:cxn ang="0">
                  <a:pos x="432" y="56"/>
                </a:cxn>
                <a:cxn ang="0">
                  <a:pos x="528" y="40"/>
                </a:cxn>
                <a:cxn ang="0">
                  <a:pos x="664" y="56"/>
                </a:cxn>
                <a:cxn ang="0">
                  <a:pos x="712" y="72"/>
                </a:cxn>
                <a:cxn ang="0">
                  <a:pos x="704" y="96"/>
                </a:cxn>
                <a:cxn ang="0">
                  <a:pos x="728" y="136"/>
                </a:cxn>
                <a:cxn ang="0">
                  <a:pos x="712" y="184"/>
                </a:cxn>
                <a:cxn ang="0">
                  <a:pos x="696" y="248"/>
                </a:cxn>
                <a:cxn ang="0">
                  <a:pos x="736" y="320"/>
                </a:cxn>
                <a:cxn ang="0">
                  <a:pos x="832" y="368"/>
                </a:cxn>
                <a:cxn ang="0">
                  <a:pos x="936" y="416"/>
                </a:cxn>
                <a:cxn ang="0">
                  <a:pos x="992" y="424"/>
                </a:cxn>
                <a:cxn ang="0">
                  <a:pos x="1008" y="480"/>
                </a:cxn>
                <a:cxn ang="0">
                  <a:pos x="1040" y="496"/>
                </a:cxn>
                <a:cxn ang="0">
                  <a:pos x="1056" y="472"/>
                </a:cxn>
                <a:cxn ang="0">
                  <a:pos x="1080" y="480"/>
                </a:cxn>
                <a:cxn ang="0">
                  <a:pos x="1096" y="464"/>
                </a:cxn>
                <a:cxn ang="0">
                  <a:pos x="1136" y="440"/>
                </a:cxn>
                <a:cxn ang="0">
                  <a:pos x="1176" y="456"/>
                </a:cxn>
                <a:cxn ang="0">
                  <a:pos x="1208" y="536"/>
                </a:cxn>
                <a:cxn ang="0">
                  <a:pos x="1208" y="576"/>
                </a:cxn>
                <a:cxn ang="0">
                  <a:pos x="1200" y="712"/>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38" name="Freeform 24"/>
            <p:cNvSpPr/>
            <p:nvPr/>
          </p:nvSpPr>
          <p:spPr bwMode="gray">
            <a:xfrm>
              <a:off x="4060819" y="3613153"/>
              <a:ext cx="1449385" cy="1112839"/>
            </a:xfrm>
            <a:custGeom>
              <a:avLst/>
              <a:gdLst/>
              <a:ahLst/>
              <a:cxnLst>
                <a:cxn ang="0">
                  <a:pos x="696" y="488"/>
                </a:cxn>
                <a:cxn ang="0">
                  <a:pos x="672" y="504"/>
                </a:cxn>
                <a:cxn ang="0">
                  <a:pos x="656" y="488"/>
                </a:cxn>
                <a:cxn ang="0">
                  <a:pos x="608" y="432"/>
                </a:cxn>
                <a:cxn ang="0">
                  <a:pos x="584" y="424"/>
                </a:cxn>
                <a:cxn ang="0">
                  <a:pos x="552" y="440"/>
                </a:cxn>
                <a:cxn ang="0">
                  <a:pos x="536" y="472"/>
                </a:cxn>
                <a:cxn ang="0">
                  <a:pos x="512" y="464"/>
                </a:cxn>
                <a:cxn ang="0">
                  <a:pos x="472" y="472"/>
                </a:cxn>
                <a:cxn ang="0">
                  <a:pos x="504" y="496"/>
                </a:cxn>
                <a:cxn ang="0">
                  <a:pos x="456" y="528"/>
                </a:cxn>
                <a:cxn ang="0">
                  <a:pos x="416" y="520"/>
                </a:cxn>
                <a:cxn ang="0">
                  <a:pos x="392" y="456"/>
                </a:cxn>
                <a:cxn ang="0">
                  <a:pos x="360" y="488"/>
                </a:cxn>
                <a:cxn ang="0">
                  <a:pos x="336" y="504"/>
                </a:cxn>
                <a:cxn ang="0">
                  <a:pos x="296" y="536"/>
                </a:cxn>
                <a:cxn ang="0">
                  <a:pos x="272" y="632"/>
                </a:cxn>
                <a:cxn ang="0">
                  <a:pos x="248" y="632"/>
                </a:cxn>
                <a:cxn ang="0">
                  <a:pos x="216" y="624"/>
                </a:cxn>
                <a:cxn ang="0">
                  <a:pos x="200" y="576"/>
                </a:cxn>
                <a:cxn ang="0">
                  <a:pos x="144" y="496"/>
                </a:cxn>
                <a:cxn ang="0">
                  <a:pos x="128" y="480"/>
                </a:cxn>
                <a:cxn ang="0">
                  <a:pos x="104" y="424"/>
                </a:cxn>
                <a:cxn ang="0">
                  <a:pos x="80" y="464"/>
                </a:cxn>
                <a:cxn ang="0">
                  <a:pos x="72" y="248"/>
                </a:cxn>
                <a:cxn ang="0">
                  <a:pos x="72" y="216"/>
                </a:cxn>
                <a:cxn ang="0">
                  <a:pos x="40" y="136"/>
                </a:cxn>
                <a:cxn ang="0">
                  <a:pos x="0" y="104"/>
                </a:cxn>
                <a:cxn ang="0">
                  <a:pos x="8" y="64"/>
                </a:cxn>
                <a:cxn ang="0">
                  <a:pos x="16" y="32"/>
                </a:cxn>
                <a:cxn ang="0">
                  <a:pos x="32" y="0"/>
                </a:cxn>
                <a:cxn ang="0">
                  <a:pos x="64" y="16"/>
                </a:cxn>
                <a:cxn ang="0">
                  <a:pos x="88" y="80"/>
                </a:cxn>
                <a:cxn ang="0">
                  <a:pos x="128" y="120"/>
                </a:cxn>
                <a:cxn ang="0">
                  <a:pos x="152" y="104"/>
                </a:cxn>
                <a:cxn ang="0">
                  <a:pos x="176" y="128"/>
                </a:cxn>
                <a:cxn ang="0">
                  <a:pos x="224" y="96"/>
                </a:cxn>
                <a:cxn ang="0">
                  <a:pos x="288" y="96"/>
                </a:cxn>
                <a:cxn ang="0">
                  <a:pos x="296" y="40"/>
                </a:cxn>
                <a:cxn ang="0">
                  <a:pos x="320" y="32"/>
                </a:cxn>
                <a:cxn ang="0">
                  <a:pos x="344" y="48"/>
                </a:cxn>
                <a:cxn ang="0">
                  <a:pos x="400" y="72"/>
                </a:cxn>
                <a:cxn ang="0">
                  <a:pos x="416" y="136"/>
                </a:cxn>
                <a:cxn ang="0">
                  <a:pos x="472" y="160"/>
                </a:cxn>
                <a:cxn ang="0">
                  <a:pos x="512" y="136"/>
                </a:cxn>
                <a:cxn ang="0">
                  <a:pos x="552" y="144"/>
                </a:cxn>
                <a:cxn ang="0">
                  <a:pos x="624" y="184"/>
                </a:cxn>
                <a:cxn ang="0">
                  <a:pos x="704" y="224"/>
                </a:cxn>
                <a:cxn ang="0">
                  <a:pos x="760" y="256"/>
                </a:cxn>
                <a:cxn ang="0">
                  <a:pos x="744" y="296"/>
                </a:cxn>
                <a:cxn ang="0">
                  <a:pos x="664" y="312"/>
                </a:cxn>
                <a:cxn ang="0">
                  <a:pos x="648" y="336"/>
                </a:cxn>
                <a:cxn ang="0">
                  <a:pos x="656" y="360"/>
                </a:cxn>
                <a:cxn ang="0">
                  <a:pos x="656" y="376"/>
                </a:cxn>
                <a:cxn ang="0">
                  <a:pos x="704" y="456"/>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39" name="Freeform 25"/>
            <p:cNvSpPr/>
            <p:nvPr/>
          </p:nvSpPr>
          <p:spPr bwMode="invGray">
            <a:xfrm>
              <a:off x="3221033" y="2838454"/>
              <a:ext cx="1497010" cy="1085850"/>
            </a:xfrm>
            <a:custGeom>
              <a:avLst/>
              <a:gdLst/>
              <a:ahLst/>
              <a:cxnLst>
                <a:cxn ang="0">
                  <a:pos x="672" y="536"/>
                </a:cxn>
                <a:cxn ang="0">
                  <a:pos x="616" y="568"/>
                </a:cxn>
                <a:cxn ang="0">
                  <a:pos x="592" y="544"/>
                </a:cxn>
                <a:cxn ang="0">
                  <a:pos x="568" y="560"/>
                </a:cxn>
                <a:cxn ang="0">
                  <a:pos x="528" y="520"/>
                </a:cxn>
                <a:cxn ang="0">
                  <a:pos x="504" y="456"/>
                </a:cxn>
                <a:cxn ang="0">
                  <a:pos x="472" y="440"/>
                </a:cxn>
                <a:cxn ang="0">
                  <a:pos x="456" y="456"/>
                </a:cxn>
                <a:cxn ang="0">
                  <a:pos x="464" y="480"/>
                </a:cxn>
                <a:cxn ang="0">
                  <a:pos x="440" y="536"/>
                </a:cxn>
                <a:cxn ang="0">
                  <a:pos x="456" y="552"/>
                </a:cxn>
                <a:cxn ang="0">
                  <a:pos x="424" y="584"/>
                </a:cxn>
                <a:cxn ang="0">
                  <a:pos x="400" y="600"/>
                </a:cxn>
                <a:cxn ang="0">
                  <a:pos x="376" y="592"/>
                </a:cxn>
                <a:cxn ang="0">
                  <a:pos x="368" y="608"/>
                </a:cxn>
                <a:cxn ang="0">
                  <a:pos x="336" y="600"/>
                </a:cxn>
                <a:cxn ang="0">
                  <a:pos x="320" y="568"/>
                </a:cxn>
                <a:cxn ang="0">
                  <a:pos x="232" y="536"/>
                </a:cxn>
                <a:cxn ang="0">
                  <a:pos x="136" y="496"/>
                </a:cxn>
                <a:cxn ang="0">
                  <a:pos x="40" y="440"/>
                </a:cxn>
                <a:cxn ang="0">
                  <a:pos x="0" y="368"/>
                </a:cxn>
                <a:cxn ang="0">
                  <a:pos x="16" y="304"/>
                </a:cxn>
                <a:cxn ang="0">
                  <a:pos x="32" y="248"/>
                </a:cxn>
                <a:cxn ang="0">
                  <a:pos x="8" y="216"/>
                </a:cxn>
                <a:cxn ang="0">
                  <a:pos x="48" y="208"/>
                </a:cxn>
                <a:cxn ang="0">
                  <a:pos x="104" y="224"/>
                </a:cxn>
                <a:cxn ang="0">
                  <a:pos x="96" y="184"/>
                </a:cxn>
                <a:cxn ang="0">
                  <a:pos x="128" y="136"/>
                </a:cxn>
                <a:cxn ang="0">
                  <a:pos x="88" y="72"/>
                </a:cxn>
                <a:cxn ang="0">
                  <a:pos x="152" y="16"/>
                </a:cxn>
                <a:cxn ang="0">
                  <a:pos x="288" y="0"/>
                </a:cxn>
                <a:cxn ang="0">
                  <a:pos x="384" y="40"/>
                </a:cxn>
                <a:cxn ang="0">
                  <a:pos x="456" y="104"/>
                </a:cxn>
                <a:cxn ang="0">
                  <a:pos x="472" y="48"/>
                </a:cxn>
                <a:cxn ang="0">
                  <a:pos x="528" y="72"/>
                </a:cxn>
                <a:cxn ang="0">
                  <a:pos x="592" y="96"/>
                </a:cxn>
                <a:cxn ang="0">
                  <a:pos x="656" y="120"/>
                </a:cxn>
                <a:cxn ang="0">
                  <a:pos x="728" y="176"/>
                </a:cxn>
                <a:cxn ang="0">
                  <a:pos x="768" y="232"/>
                </a:cxn>
                <a:cxn ang="0">
                  <a:pos x="784" y="336"/>
                </a:cxn>
                <a:cxn ang="0">
                  <a:pos x="752" y="360"/>
                </a:cxn>
                <a:cxn ang="0">
                  <a:pos x="712" y="408"/>
                </a:cxn>
                <a:cxn ang="0">
                  <a:pos x="736" y="432"/>
                </a:cxn>
                <a:cxn ang="0">
                  <a:pos x="704" y="456"/>
                </a:cxn>
                <a:cxn ang="0">
                  <a:pos x="656" y="448"/>
                </a:cxn>
                <a:cxn ang="0">
                  <a:pos x="664" y="488"/>
                </a:cxn>
                <a:cxn ang="0">
                  <a:pos x="712" y="504"/>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40" name="Freeform 26"/>
            <p:cNvSpPr/>
            <p:nvPr/>
          </p:nvSpPr>
          <p:spPr bwMode="gray">
            <a:xfrm>
              <a:off x="5935657" y="4216403"/>
              <a:ext cx="582610" cy="750890"/>
            </a:xfrm>
            <a:custGeom>
              <a:avLst/>
              <a:gdLst/>
              <a:ahLst/>
              <a:cxnLst>
                <a:cxn ang="0">
                  <a:pos x="272" y="40"/>
                </a:cxn>
                <a:cxn ang="0">
                  <a:pos x="280" y="72"/>
                </a:cxn>
                <a:cxn ang="0">
                  <a:pos x="304" y="88"/>
                </a:cxn>
                <a:cxn ang="0">
                  <a:pos x="304" y="136"/>
                </a:cxn>
                <a:cxn ang="0">
                  <a:pos x="272" y="152"/>
                </a:cxn>
                <a:cxn ang="0">
                  <a:pos x="272" y="160"/>
                </a:cxn>
                <a:cxn ang="0">
                  <a:pos x="240" y="160"/>
                </a:cxn>
                <a:cxn ang="0">
                  <a:pos x="224" y="176"/>
                </a:cxn>
                <a:cxn ang="0">
                  <a:pos x="224" y="200"/>
                </a:cxn>
                <a:cxn ang="0">
                  <a:pos x="232" y="208"/>
                </a:cxn>
                <a:cxn ang="0">
                  <a:pos x="208" y="240"/>
                </a:cxn>
                <a:cxn ang="0">
                  <a:pos x="192" y="240"/>
                </a:cxn>
                <a:cxn ang="0">
                  <a:pos x="192" y="272"/>
                </a:cxn>
                <a:cxn ang="0">
                  <a:pos x="192" y="280"/>
                </a:cxn>
                <a:cxn ang="0">
                  <a:pos x="192" y="304"/>
                </a:cxn>
                <a:cxn ang="0">
                  <a:pos x="176" y="320"/>
                </a:cxn>
                <a:cxn ang="0">
                  <a:pos x="168" y="360"/>
                </a:cxn>
                <a:cxn ang="0">
                  <a:pos x="160" y="384"/>
                </a:cxn>
                <a:cxn ang="0">
                  <a:pos x="160" y="392"/>
                </a:cxn>
                <a:cxn ang="0">
                  <a:pos x="152" y="416"/>
                </a:cxn>
                <a:cxn ang="0">
                  <a:pos x="136" y="416"/>
                </a:cxn>
                <a:cxn ang="0">
                  <a:pos x="128" y="408"/>
                </a:cxn>
                <a:cxn ang="0">
                  <a:pos x="64" y="424"/>
                </a:cxn>
                <a:cxn ang="0">
                  <a:pos x="56" y="416"/>
                </a:cxn>
                <a:cxn ang="0">
                  <a:pos x="80" y="368"/>
                </a:cxn>
                <a:cxn ang="0">
                  <a:pos x="56" y="360"/>
                </a:cxn>
                <a:cxn ang="0">
                  <a:pos x="40" y="368"/>
                </a:cxn>
                <a:cxn ang="0">
                  <a:pos x="24" y="360"/>
                </a:cxn>
                <a:cxn ang="0">
                  <a:pos x="24" y="320"/>
                </a:cxn>
                <a:cxn ang="0">
                  <a:pos x="40" y="312"/>
                </a:cxn>
                <a:cxn ang="0">
                  <a:pos x="48" y="312"/>
                </a:cxn>
                <a:cxn ang="0">
                  <a:pos x="48" y="288"/>
                </a:cxn>
                <a:cxn ang="0">
                  <a:pos x="32" y="288"/>
                </a:cxn>
                <a:cxn ang="0">
                  <a:pos x="32" y="272"/>
                </a:cxn>
                <a:cxn ang="0">
                  <a:pos x="16" y="264"/>
                </a:cxn>
                <a:cxn ang="0">
                  <a:pos x="16" y="216"/>
                </a:cxn>
                <a:cxn ang="0">
                  <a:pos x="0" y="200"/>
                </a:cxn>
                <a:cxn ang="0">
                  <a:pos x="8" y="176"/>
                </a:cxn>
                <a:cxn ang="0">
                  <a:pos x="32" y="152"/>
                </a:cxn>
                <a:cxn ang="0">
                  <a:pos x="32" y="128"/>
                </a:cxn>
                <a:cxn ang="0">
                  <a:pos x="24" y="120"/>
                </a:cxn>
                <a:cxn ang="0">
                  <a:pos x="32" y="104"/>
                </a:cxn>
                <a:cxn ang="0">
                  <a:pos x="16" y="80"/>
                </a:cxn>
                <a:cxn ang="0">
                  <a:pos x="32" y="64"/>
                </a:cxn>
                <a:cxn ang="0">
                  <a:pos x="56" y="56"/>
                </a:cxn>
                <a:cxn ang="0">
                  <a:pos x="112" y="24"/>
                </a:cxn>
                <a:cxn ang="0">
                  <a:pos x="144" y="8"/>
                </a:cxn>
                <a:cxn ang="0">
                  <a:pos x="168" y="8"/>
                </a:cxn>
                <a:cxn ang="0">
                  <a:pos x="184" y="0"/>
                </a:cxn>
                <a:cxn ang="0">
                  <a:pos x="192" y="8"/>
                </a:cxn>
                <a:cxn ang="0">
                  <a:pos x="184" y="16"/>
                </a:cxn>
                <a:cxn ang="0">
                  <a:pos x="184" y="32"/>
                </a:cxn>
                <a:cxn ang="0">
                  <a:pos x="208" y="32"/>
                </a:cxn>
                <a:cxn ang="0">
                  <a:pos x="208" y="16"/>
                </a:cxn>
                <a:cxn ang="0">
                  <a:pos x="216" y="0"/>
                </a:cxn>
                <a:cxn ang="0">
                  <a:pos x="232" y="16"/>
                </a:cxn>
                <a:cxn ang="0">
                  <a:pos x="240" y="32"/>
                </a:cxn>
                <a:cxn ang="0">
                  <a:pos x="272" y="32"/>
                </a:cxn>
                <a:cxn ang="0">
                  <a:pos x="272" y="40"/>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1" name="Freeform 27"/>
            <p:cNvSpPr/>
            <p:nvPr/>
          </p:nvSpPr>
          <p:spPr bwMode="gray">
            <a:xfrm>
              <a:off x="5354631" y="4216403"/>
              <a:ext cx="673099" cy="736600"/>
            </a:xfrm>
            <a:custGeom>
              <a:avLst/>
              <a:gdLst/>
              <a:ahLst/>
              <a:cxnLst>
                <a:cxn ang="0">
                  <a:pos x="336" y="104"/>
                </a:cxn>
                <a:cxn ang="0">
                  <a:pos x="344" y="128"/>
                </a:cxn>
                <a:cxn ang="0">
                  <a:pos x="312" y="176"/>
                </a:cxn>
                <a:cxn ang="0">
                  <a:pos x="320" y="216"/>
                </a:cxn>
                <a:cxn ang="0">
                  <a:pos x="320" y="264"/>
                </a:cxn>
                <a:cxn ang="0">
                  <a:pos x="328" y="288"/>
                </a:cxn>
                <a:cxn ang="0">
                  <a:pos x="352" y="312"/>
                </a:cxn>
                <a:cxn ang="0">
                  <a:pos x="328" y="320"/>
                </a:cxn>
                <a:cxn ang="0">
                  <a:pos x="320" y="368"/>
                </a:cxn>
                <a:cxn ang="0">
                  <a:pos x="272" y="400"/>
                </a:cxn>
                <a:cxn ang="0">
                  <a:pos x="224" y="376"/>
                </a:cxn>
                <a:cxn ang="0">
                  <a:pos x="216" y="408"/>
                </a:cxn>
                <a:cxn ang="0">
                  <a:pos x="192" y="416"/>
                </a:cxn>
                <a:cxn ang="0">
                  <a:pos x="168" y="384"/>
                </a:cxn>
                <a:cxn ang="0">
                  <a:pos x="152" y="400"/>
                </a:cxn>
                <a:cxn ang="0">
                  <a:pos x="144" y="352"/>
                </a:cxn>
                <a:cxn ang="0">
                  <a:pos x="152" y="312"/>
                </a:cxn>
                <a:cxn ang="0">
                  <a:pos x="144" y="288"/>
                </a:cxn>
                <a:cxn ang="0">
                  <a:pos x="96" y="312"/>
                </a:cxn>
                <a:cxn ang="0">
                  <a:pos x="64" y="304"/>
                </a:cxn>
                <a:cxn ang="0">
                  <a:pos x="32" y="312"/>
                </a:cxn>
                <a:cxn ang="0">
                  <a:pos x="24" y="304"/>
                </a:cxn>
                <a:cxn ang="0">
                  <a:pos x="16" y="264"/>
                </a:cxn>
                <a:cxn ang="0">
                  <a:pos x="24" y="240"/>
                </a:cxn>
                <a:cxn ang="0">
                  <a:pos x="0" y="224"/>
                </a:cxn>
                <a:cxn ang="0">
                  <a:pos x="24" y="168"/>
                </a:cxn>
                <a:cxn ang="0">
                  <a:pos x="24" y="136"/>
                </a:cxn>
                <a:cxn ang="0">
                  <a:pos x="24" y="120"/>
                </a:cxn>
                <a:cxn ang="0">
                  <a:pos x="48" y="32"/>
                </a:cxn>
                <a:cxn ang="0">
                  <a:pos x="104" y="40"/>
                </a:cxn>
                <a:cxn ang="0">
                  <a:pos x="112" y="0"/>
                </a:cxn>
                <a:cxn ang="0">
                  <a:pos x="184" y="16"/>
                </a:cxn>
                <a:cxn ang="0">
                  <a:pos x="248" y="40"/>
                </a:cxn>
                <a:cxn ang="0">
                  <a:pos x="288" y="32"/>
                </a:cxn>
                <a:cxn ang="0">
                  <a:pos x="304" y="80"/>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2" name="Freeform 28"/>
            <p:cNvSpPr/>
            <p:nvPr/>
          </p:nvSpPr>
          <p:spPr bwMode="gray">
            <a:xfrm>
              <a:off x="5295896" y="3797304"/>
              <a:ext cx="931863" cy="561975"/>
            </a:xfrm>
            <a:custGeom>
              <a:avLst/>
              <a:gdLst/>
              <a:ahLst/>
              <a:cxnLst>
                <a:cxn ang="0">
                  <a:pos x="488" y="248"/>
                </a:cxn>
                <a:cxn ang="0">
                  <a:pos x="448" y="264"/>
                </a:cxn>
                <a:cxn ang="0">
                  <a:pos x="392" y="296"/>
                </a:cxn>
                <a:cxn ang="0">
                  <a:pos x="368" y="304"/>
                </a:cxn>
                <a:cxn ang="0">
                  <a:pos x="352" y="320"/>
                </a:cxn>
                <a:cxn ang="0">
                  <a:pos x="328" y="320"/>
                </a:cxn>
                <a:cxn ang="0">
                  <a:pos x="336" y="272"/>
                </a:cxn>
                <a:cxn ang="0">
                  <a:pos x="320" y="272"/>
                </a:cxn>
                <a:cxn ang="0">
                  <a:pos x="288" y="288"/>
                </a:cxn>
                <a:cxn ang="0">
                  <a:pos x="280" y="280"/>
                </a:cxn>
                <a:cxn ang="0">
                  <a:pos x="240" y="280"/>
                </a:cxn>
                <a:cxn ang="0">
                  <a:pos x="224" y="256"/>
                </a:cxn>
                <a:cxn ang="0">
                  <a:pos x="184" y="256"/>
                </a:cxn>
                <a:cxn ang="0">
                  <a:pos x="144" y="240"/>
                </a:cxn>
                <a:cxn ang="0">
                  <a:pos x="128" y="248"/>
                </a:cxn>
                <a:cxn ang="0">
                  <a:pos x="136" y="280"/>
                </a:cxn>
                <a:cxn ang="0">
                  <a:pos x="112" y="272"/>
                </a:cxn>
                <a:cxn ang="0">
                  <a:pos x="80" y="272"/>
                </a:cxn>
                <a:cxn ang="0">
                  <a:pos x="48" y="320"/>
                </a:cxn>
                <a:cxn ang="0">
                  <a:pos x="8" y="272"/>
                </a:cxn>
                <a:cxn ang="0">
                  <a:pos x="0" y="272"/>
                </a:cxn>
                <a:cxn ang="0">
                  <a:pos x="8" y="256"/>
                </a:cxn>
                <a:cxn ang="0">
                  <a:pos x="16" y="248"/>
                </a:cxn>
                <a:cxn ang="0">
                  <a:pos x="0" y="232"/>
                </a:cxn>
                <a:cxn ang="0">
                  <a:pos x="0" y="224"/>
                </a:cxn>
                <a:cxn ang="0">
                  <a:pos x="16" y="208"/>
                </a:cxn>
                <a:cxn ang="0">
                  <a:pos x="72" y="208"/>
                </a:cxn>
                <a:cxn ang="0">
                  <a:pos x="96" y="192"/>
                </a:cxn>
                <a:cxn ang="0">
                  <a:pos x="112" y="184"/>
                </a:cxn>
                <a:cxn ang="0">
                  <a:pos x="112" y="160"/>
                </a:cxn>
                <a:cxn ang="0">
                  <a:pos x="80" y="120"/>
                </a:cxn>
                <a:cxn ang="0">
                  <a:pos x="72" y="80"/>
                </a:cxn>
                <a:cxn ang="0">
                  <a:pos x="88" y="56"/>
                </a:cxn>
                <a:cxn ang="0">
                  <a:pos x="88" y="40"/>
                </a:cxn>
                <a:cxn ang="0">
                  <a:pos x="72" y="8"/>
                </a:cxn>
                <a:cxn ang="0">
                  <a:pos x="128" y="8"/>
                </a:cxn>
                <a:cxn ang="0">
                  <a:pos x="144" y="16"/>
                </a:cxn>
                <a:cxn ang="0">
                  <a:pos x="168" y="0"/>
                </a:cxn>
                <a:cxn ang="0">
                  <a:pos x="208" y="72"/>
                </a:cxn>
                <a:cxn ang="0">
                  <a:pos x="280" y="72"/>
                </a:cxn>
                <a:cxn ang="0">
                  <a:pos x="296" y="80"/>
                </a:cxn>
                <a:cxn ang="0">
                  <a:pos x="312" y="72"/>
                </a:cxn>
                <a:cxn ang="0">
                  <a:pos x="336" y="88"/>
                </a:cxn>
                <a:cxn ang="0">
                  <a:pos x="336" y="112"/>
                </a:cxn>
                <a:cxn ang="0">
                  <a:pos x="352" y="128"/>
                </a:cxn>
                <a:cxn ang="0">
                  <a:pos x="360" y="112"/>
                </a:cxn>
                <a:cxn ang="0">
                  <a:pos x="376" y="128"/>
                </a:cxn>
                <a:cxn ang="0">
                  <a:pos x="408" y="128"/>
                </a:cxn>
                <a:cxn ang="0">
                  <a:pos x="416" y="120"/>
                </a:cxn>
                <a:cxn ang="0">
                  <a:pos x="464" y="152"/>
                </a:cxn>
                <a:cxn ang="0">
                  <a:pos x="472" y="192"/>
                </a:cxn>
                <a:cxn ang="0">
                  <a:pos x="472" y="216"/>
                </a:cxn>
                <a:cxn ang="0">
                  <a:pos x="488" y="248"/>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3" name="Freeform 29"/>
            <p:cNvSpPr/>
            <p:nvPr/>
          </p:nvSpPr>
          <p:spPr bwMode="gray">
            <a:xfrm>
              <a:off x="6042017" y="3598866"/>
              <a:ext cx="581025" cy="677861"/>
            </a:xfrm>
            <a:custGeom>
              <a:avLst/>
              <a:gdLst/>
              <a:ahLst/>
              <a:cxnLst>
                <a:cxn ang="0">
                  <a:pos x="88" y="0"/>
                </a:cxn>
                <a:cxn ang="0">
                  <a:pos x="128" y="32"/>
                </a:cxn>
                <a:cxn ang="0">
                  <a:pos x="176" y="64"/>
                </a:cxn>
                <a:cxn ang="0">
                  <a:pos x="200" y="96"/>
                </a:cxn>
                <a:cxn ang="0">
                  <a:pos x="240" y="136"/>
                </a:cxn>
                <a:cxn ang="0">
                  <a:pos x="272" y="144"/>
                </a:cxn>
                <a:cxn ang="0">
                  <a:pos x="248" y="144"/>
                </a:cxn>
                <a:cxn ang="0">
                  <a:pos x="232" y="176"/>
                </a:cxn>
                <a:cxn ang="0">
                  <a:pos x="248" y="224"/>
                </a:cxn>
                <a:cxn ang="0">
                  <a:pos x="288" y="248"/>
                </a:cxn>
                <a:cxn ang="0">
                  <a:pos x="288" y="296"/>
                </a:cxn>
                <a:cxn ang="0">
                  <a:pos x="280" y="320"/>
                </a:cxn>
                <a:cxn ang="0">
                  <a:pos x="264" y="312"/>
                </a:cxn>
                <a:cxn ang="0">
                  <a:pos x="272" y="344"/>
                </a:cxn>
                <a:cxn ang="0">
                  <a:pos x="264" y="360"/>
                </a:cxn>
                <a:cxn ang="0">
                  <a:pos x="224" y="384"/>
                </a:cxn>
                <a:cxn ang="0">
                  <a:pos x="184" y="384"/>
                </a:cxn>
                <a:cxn ang="0">
                  <a:pos x="152" y="368"/>
                </a:cxn>
                <a:cxn ang="0">
                  <a:pos x="128" y="384"/>
                </a:cxn>
                <a:cxn ang="0">
                  <a:pos x="136" y="360"/>
                </a:cxn>
                <a:cxn ang="0">
                  <a:pos x="120" y="368"/>
                </a:cxn>
                <a:cxn ang="0">
                  <a:pos x="80" y="312"/>
                </a:cxn>
                <a:cxn ang="0">
                  <a:pos x="72" y="264"/>
                </a:cxn>
                <a:cxn ang="0">
                  <a:pos x="72" y="216"/>
                </a:cxn>
                <a:cxn ang="0">
                  <a:pos x="72" y="160"/>
                </a:cxn>
                <a:cxn ang="0">
                  <a:pos x="24" y="152"/>
                </a:cxn>
                <a:cxn ang="0">
                  <a:pos x="0" y="136"/>
                </a:cxn>
                <a:cxn ang="0">
                  <a:pos x="32" y="120"/>
                </a:cxn>
                <a:cxn ang="0">
                  <a:pos x="40" y="40"/>
                </a:cxn>
                <a:cxn ang="0">
                  <a:pos x="72" y="56"/>
                </a:cxn>
                <a:cxn ang="0">
                  <a:pos x="104" y="48"/>
                </a:cxn>
                <a:cxn ang="0">
                  <a:pos x="80" y="16"/>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4" name="Freeform 30"/>
            <p:cNvSpPr/>
            <p:nvPr/>
          </p:nvSpPr>
          <p:spPr bwMode="gray">
            <a:xfrm>
              <a:off x="5524495" y="3387726"/>
              <a:ext cx="719136" cy="633412"/>
            </a:xfrm>
            <a:custGeom>
              <a:avLst/>
              <a:gdLst/>
              <a:ahLst/>
              <a:cxnLst>
                <a:cxn ang="0">
                  <a:pos x="200" y="8"/>
                </a:cxn>
                <a:cxn ang="0">
                  <a:pos x="248" y="0"/>
                </a:cxn>
                <a:cxn ang="0">
                  <a:pos x="264" y="16"/>
                </a:cxn>
                <a:cxn ang="0">
                  <a:pos x="304" y="24"/>
                </a:cxn>
                <a:cxn ang="0">
                  <a:pos x="320" y="16"/>
                </a:cxn>
                <a:cxn ang="0">
                  <a:pos x="336" y="16"/>
                </a:cxn>
                <a:cxn ang="0">
                  <a:pos x="280" y="64"/>
                </a:cxn>
                <a:cxn ang="0">
                  <a:pos x="272" y="88"/>
                </a:cxn>
                <a:cxn ang="0">
                  <a:pos x="280" y="96"/>
                </a:cxn>
                <a:cxn ang="0">
                  <a:pos x="288" y="96"/>
                </a:cxn>
                <a:cxn ang="0">
                  <a:pos x="320" y="128"/>
                </a:cxn>
                <a:cxn ang="0">
                  <a:pos x="352" y="128"/>
                </a:cxn>
                <a:cxn ang="0">
                  <a:pos x="352" y="144"/>
                </a:cxn>
                <a:cxn ang="0">
                  <a:pos x="376" y="152"/>
                </a:cxn>
                <a:cxn ang="0">
                  <a:pos x="376" y="168"/>
                </a:cxn>
                <a:cxn ang="0">
                  <a:pos x="352" y="192"/>
                </a:cxn>
                <a:cxn ang="0">
                  <a:pos x="352" y="176"/>
                </a:cxn>
                <a:cxn ang="0">
                  <a:pos x="328" y="160"/>
                </a:cxn>
                <a:cxn ang="0">
                  <a:pos x="312" y="160"/>
                </a:cxn>
                <a:cxn ang="0">
                  <a:pos x="312" y="208"/>
                </a:cxn>
                <a:cxn ang="0">
                  <a:pos x="304" y="240"/>
                </a:cxn>
                <a:cxn ang="0">
                  <a:pos x="280" y="240"/>
                </a:cxn>
                <a:cxn ang="0">
                  <a:pos x="272" y="248"/>
                </a:cxn>
                <a:cxn ang="0">
                  <a:pos x="288" y="256"/>
                </a:cxn>
                <a:cxn ang="0">
                  <a:pos x="296" y="272"/>
                </a:cxn>
                <a:cxn ang="0">
                  <a:pos x="320" y="288"/>
                </a:cxn>
                <a:cxn ang="0">
                  <a:pos x="344" y="280"/>
                </a:cxn>
                <a:cxn ang="0">
                  <a:pos x="352" y="336"/>
                </a:cxn>
                <a:cxn ang="0">
                  <a:pos x="304" y="360"/>
                </a:cxn>
                <a:cxn ang="0">
                  <a:pos x="296" y="352"/>
                </a:cxn>
                <a:cxn ang="0">
                  <a:pos x="288" y="360"/>
                </a:cxn>
                <a:cxn ang="0">
                  <a:pos x="256" y="360"/>
                </a:cxn>
                <a:cxn ang="0">
                  <a:pos x="240" y="344"/>
                </a:cxn>
                <a:cxn ang="0">
                  <a:pos x="232" y="360"/>
                </a:cxn>
                <a:cxn ang="0">
                  <a:pos x="216" y="344"/>
                </a:cxn>
                <a:cxn ang="0">
                  <a:pos x="216" y="320"/>
                </a:cxn>
                <a:cxn ang="0">
                  <a:pos x="192" y="304"/>
                </a:cxn>
                <a:cxn ang="0">
                  <a:pos x="176" y="312"/>
                </a:cxn>
                <a:cxn ang="0">
                  <a:pos x="160" y="304"/>
                </a:cxn>
                <a:cxn ang="0">
                  <a:pos x="88" y="296"/>
                </a:cxn>
                <a:cxn ang="0">
                  <a:pos x="48" y="232"/>
                </a:cxn>
                <a:cxn ang="0">
                  <a:pos x="16" y="184"/>
                </a:cxn>
                <a:cxn ang="0">
                  <a:pos x="0" y="128"/>
                </a:cxn>
                <a:cxn ang="0">
                  <a:pos x="32" y="128"/>
                </a:cxn>
                <a:cxn ang="0">
                  <a:pos x="112" y="80"/>
                </a:cxn>
                <a:cxn ang="0">
                  <a:pos x="136" y="80"/>
                </a:cxn>
                <a:cxn ang="0">
                  <a:pos x="168" y="80"/>
                </a:cxn>
                <a:cxn ang="0">
                  <a:pos x="192" y="48"/>
                </a:cxn>
                <a:cxn ang="0">
                  <a:pos x="200" y="8"/>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45" name="Freeform 31"/>
            <p:cNvSpPr/>
            <p:nvPr/>
          </p:nvSpPr>
          <p:spPr bwMode="invGray">
            <a:xfrm>
              <a:off x="5510208" y="2811465"/>
              <a:ext cx="474662" cy="804861"/>
            </a:xfrm>
            <a:custGeom>
              <a:avLst/>
              <a:gdLst/>
              <a:ahLst/>
              <a:cxnLst>
                <a:cxn ang="0">
                  <a:pos x="208" y="336"/>
                </a:cxn>
                <a:cxn ang="0">
                  <a:pos x="200" y="376"/>
                </a:cxn>
                <a:cxn ang="0">
                  <a:pos x="176" y="408"/>
                </a:cxn>
                <a:cxn ang="0">
                  <a:pos x="136" y="400"/>
                </a:cxn>
                <a:cxn ang="0">
                  <a:pos x="80" y="432"/>
                </a:cxn>
                <a:cxn ang="0">
                  <a:pos x="40" y="456"/>
                </a:cxn>
                <a:cxn ang="0">
                  <a:pos x="8" y="456"/>
                </a:cxn>
                <a:cxn ang="0">
                  <a:pos x="0" y="448"/>
                </a:cxn>
                <a:cxn ang="0">
                  <a:pos x="16" y="384"/>
                </a:cxn>
                <a:cxn ang="0">
                  <a:pos x="24" y="368"/>
                </a:cxn>
                <a:cxn ang="0">
                  <a:pos x="8" y="328"/>
                </a:cxn>
                <a:cxn ang="0">
                  <a:pos x="16" y="264"/>
                </a:cxn>
                <a:cxn ang="0">
                  <a:pos x="24" y="224"/>
                </a:cxn>
                <a:cxn ang="0">
                  <a:pos x="32" y="208"/>
                </a:cxn>
                <a:cxn ang="0">
                  <a:pos x="16" y="192"/>
                </a:cxn>
                <a:cxn ang="0">
                  <a:pos x="32" y="160"/>
                </a:cxn>
                <a:cxn ang="0">
                  <a:pos x="56" y="112"/>
                </a:cxn>
                <a:cxn ang="0">
                  <a:pos x="56" y="80"/>
                </a:cxn>
                <a:cxn ang="0">
                  <a:pos x="72" y="80"/>
                </a:cxn>
                <a:cxn ang="0">
                  <a:pos x="120" y="24"/>
                </a:cxn>
                <a:cxn ang="0">
                  <a:pos x="144" y="16"/>
                </a:cxn>
                <a:cxn ang="0">
                  <a:pos x="168" y="0"/>
                </a:cxn>
                <a:cxn ang="0">
                  <a:pos x="176" y="8"/>
                </a:cxn>
                <a:cxn ang="0">
                  <a:pos x="216" y="0"/>
                </a:cxn>
                <a:cxn ang="0">
                  <a:pos x="240" y="24"/>
                </a:cxn>
                <a:cxn ang="0">
                  <a:pos x="216" y="32"/>
                </a:cxn>
                <a:cxn ang="0">
                  <a:pos x="208" y="48"/>
                </a:cxn>
                <a:cxn ang="0">
                  <a:pos x="240" y="48"/>
                </a:cxn>
                <a:cxn ang="0">
                  <a:pos x="248" y="88"/>
                </a:cxn>
                <a:cxn ang="0">
                  <a:pos x="232" y="120"/>
                </a:cxn>
                <a:cxn ang="0">
                  <a:pos x="216" y="104"/>
                </a:cxn>
                <a:cxn ang="0">
                  <a:pos x="192" y="120"/>
                </a:cxn>
                <a:cxn ang="0">
                  <a:pos x="200" y="136"/>
                </a:cxn>
                <a:cxn ang="0">
                  <a:pos x="184" y="160"/>
                </a:cxn>
                <a:cxn ang="0">
                  <a:pos x="224" y="216"/>
                </a:cxn>
                <a:cxn ang="0">
                  <a:pos x="192" y="304"/>
                </a:cxn>
                <a:cxn ang="0">
                  <a:pos x="208" y="336"/>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6" name="Freeform 32"/>
            <p:cNvSpPr/>
            <p:nvPr/>
          </p:nvSpPr>
          <p:spPr bwMode="gray">
            <a:xfrm>
              <a:off x="5005381" y="2951167"/>
              <a:ext cx="612775" cy="1069975"/>
            </a:xfrm>
            <a:custGeom>
              <a:avLst/>
              <a:gdLst/>
              <a:ahLst/>
              <a:cxnLst>
                <a:cxn ang="0">
                  <a:pos x="320" y="480"/>
                </a:cxn>
                <a:cxn ang="0">
                  <a:pos x="296" y="496"/>
                </a:cxn>
                <a:cxn ang="0">
                  <a:pos x="280" y="488"/>
                </a:cxn>
                <a:cxn ang="0">
                  <a:pos x="224" y="488"/>
                </a:cxn>
                <a:cxn ang="0">
                  <a:pos x="240" y="520"/>
                </a:cxn>
                <a:cxn ang="0">
                  <a:pos x="224" y="560"/>
                </a:cxn>
                <a:cxn ang="0">
                  <a:pos x="232" y="608"/>
                </a:cxn>
                <a:cxn ang="0">
                  <a:pos x="200" y="600"/>
                </a:cxn>
                <a:cxn ang="0">
                  <a:pos x="152" y="568"/>
                </a:cxn>
                <a:cxn ang="0">
                  <a:pos x="96" y="552"/>
                </a:cxn>
                <a:cxn ang="0">
                  <a:pos x="56" y="520"/>
                </a:cxn>
                <a:cxn ang="0">
                  <a:pos x="16" y="520"/>
                </a:cxn>
                <a:cxn ang="0">
                  <a:pos x="16" y="512"/>
                </a:cxn>
                <a:cxn ang="0">
                  <a:pos x="0" y="504"/>
                </a:cxn>
                <a:cxn ang="0">
                  <a:pos x="8" y="496"/>
                </a:cxn>
                <a:cxn ang="0">
                  <a:pos x="8" y="472"/>
                </a:cxn>
                <a:cxn ang="0">
                  <a:pos x="0" y="464"/>
                </a:cxn>
                <a:cxn ang="0">
                  <a:pos x="16" y="456"/>
                </a:cxn>
                <a:cxn ang="0">
                  <a:pos x="48" y="456"/>
                </a:cxn>
                <a:cxn ang="0">
                  <a:pos x="48" y="344"/>
                </a:cxn>
                <a:cxn ang="0">
                  <a:pos x="88" y="344"/>
                </a:cxn>
                <a:cxn ang="0">
                  <a:pos x="88" y="360"/>
                </a:cxn>
                <a:cxn ang="0">
                  <a:pos x="112" y="360"/>
                </a:cxn>
                <a:cxn ang="0">
                  <a:pos x="112" y="328"/>
                </a:cxn>
                <a:cxn ang="0">
                  <a:pos x="160" y="328"/>
                </a:cxn>
                <a:cxn ang="0">
                  <a:pos x="168" y="280"/>
                </a:cxn>
                <a:cxn ang="0">
                  <a:pos x="168" y="248"/>
                </a:cxn>
                <a:cxn ang="0">
                  <a:pos x="144" y="232"/>
                </a:cxn>
                <a:cxn ang="0">
                  <a:pos x="112" y="208"/>
                </a:cxn>
                <a:cxn ang="0">
                  <a:pos x="96" y="184"/>
                </a:cxn>
                <a:cxn ang="0">
                  <a:pos x="104" y="144"/>
                </a:cxn>
                <a:cxn ang="0">
                  <a:pos x="120" y="128"/>
                </a:cxn>
                <a:cxn ang="0">
                  <a:pos x="144" y="144"/>
                </a:cxn>
                <a:cxn ang="0">
                  <a:pos x="176" y="144"/>
                </a:cxn>
                <a:cxn ang="0">
                  <a:pos x="184" y="120"/>
                </a:cxn>
                <a:cxn ang="0">
                  <a:pos x="200" y="120"/>
                </a:cxn>
                <a:cxn ang="0">
                  <a:pos x="192" y="88"/>
                </a:cxn>
                <a:cxn ang="0">
                  <a:pos x="248" y="32"/>
                </a:cxn>
                <a:cxn ang="0">
                  <a:pos x="248" y="16"/>
                </a:cxn>
                <a:cxn ang="0">
                  <a:pos x="280" y="16"/>
                </a:cxn>
                <a:cxn ang="0">
                  <a:pos x="288" y="24"/>
                </a:cxn>
                <a:cxn ang="0">
                  <a:pos x="296" y="8"/>
                </a:cxn>
                <a:cxn ang="0">
                  <a:pos x="304" y="0"/>
                </a:cxn>
                <a:cxn ang="0">
                  <a:pos x="320" y="24"/>
                </a:cxn>
                <a:cxn ang="0">
                  <a:pos x="320" y="32"/>
                </a:cxn>
                <a:cxn ang="0">
                  <a:pos x="280" y="112"/>
                </a:cxn>
                <a:cxn ang="0">
                  <a:pos x="296" y="128"/>
                </a:cxn>
                <a:cxn ang="0">
                  <a:pos x="280" y="184"/>
                </a:cxn>
                <a:cxn ang="0">
                  <a:pos x="272" y="248"/>
                </a:cxn>
                <a:cxn ang="0">
                  <a:pos x="288" y="288"/>
                </a:cxn>
                <a:cxn ang="0">
                  <a:pos x="264" y="360"/>
                </a:cxn>
                <a:cxn ang="0">
                  <a:pos x="272" y="376"/>
                </a:cxn>
                <a:cxn ang="0">
                  <a:pos x="288" y="432"/>
                </a:cxn>
                <a:cxn ang="0">
                  <a:pos x="320" y="480"/>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7" name="Freeform 33"/>
            <p:cNvSpPr/>
            <p:nvPr/>
          </p:nvSpPr>
          <p:spPr bwMode="invGray">
            <a:xfrm>
              <a:off x="4891084" y="2965454"/>
              <a:ext cx="334963" cy="550864"/>
            </a:xfrm>
            <a:custGeom>
              <a:avLst/>
              <a:gdLst/>
              <a:ahLst/>
              <a:cxnLst>
                <a:cxn ang="0">
                  <a:pos x="176" y="120"/>
                </a:cxn>
                <a:cxn ang="0">
                  <a:pos x="160" y="104"/>
                </a:cxn>
                <a:cxn ang="0">
                  <a:pos x="120" y="88"/>
                </a:cxn>
                <a:cxn ang="0">
                  <a:pos x="136" y="32"/>
                </a:cxn>
                <a:cxn ang="0">
                  <a:pos x="128" y="0"/>
                </a:cxn>
                <a:cxn ang="0">
                  <a:pos x="72" y="56"/>
                </a:cxn>
                <a:cxn ang="0">
                  <a:pos x="64" y="112"/>
                </a:cxn>
                <a:cxn ang="0">
                  <a:pos x="40" y="120"/>
                </a:cxn>
                <a:cxn ang="0">
                  <a:pos x="8" y="144"/>
                </a:cxn>
                <a:cxn ang="0">
                  <a:pos x="0" y="168"/>
                </a:cxn>
                <a:cxn ang="0">
                  <a:pos x="40" y="192"/>
                </a:cxn>
                <a:cxn ang="0">
                  <a:pos x="40" y="224"/>
                </a:cxn>
                <a:cxn ang="0">
                  <a:pos x="48" y="240"/>
                </a:cxn>
                <a:cxn ang="0">
                  <a:pos x="40" y="264"/>
                </a:cxn>
                <a:cxn ang="0">
                  <a:pos x="48" y="280"/>
                </a:cxn>
                <a:cxn ang="0">
                  <a:pos x="96" y="312"/>
                </a:cxn>
                <a:cxn ang="0">
                  <a:pos x="112" y="312"/>
                </a:cxn>
                <a:cxn ang="0">
                  <a:pos x="112" y="296"/>
                </a:cxn>
                <a:cxn ang="0">
                  <a:pos x="128" y="272"/>
                </a:cxn>
                <a:cxn ang="0">
                  <a:pos x="120" y="240"/>
                </a:cxn>
                <a:cxn ang="0">
                  <a:pos x="112" y="240"/>
                </a:cxn>
                <a:cxn ang="0">
                  <a:pos x="104" y="208"/>
                </a:cxn>
                <a:cxn ang="0">
                  <a:pos x="120" y="208"/>
                </a:cxn>
                <a:cxn ang="0">
                  <a:pos x="120" y="176"/>
                </a:cxn>
                <a:cxn ang="0">
                  <a:pos x="136" y="176"/>
                </a:cxn>
                <a:cxn ang="0">
                  <a:pos x="152" y="184"/>
                </a:cxn>
                <a:cxn ang="0">
                  <a:pos x="160" y="136"/>
                </a:cxn>
                <a:cxn ang="0">
                  <a:pos x="176" y="120"/>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8" name="Freeform 34"/>
            <p:cNvSpPr/>
            <p:nvPr/>
          </p:nvSpPr>
          <p:spPr bwMode="invGray">
            <a:xfrm>
              <a:off x="3692522" y="2417766"/>
              <a:ext cx="1635124" cy="1477964"/>
            </a:xfrm>
            <a:custGeom>
              <a:avLst/>
              <a:gdLst/>
              <a:ahLst/>
              <a:cxnLst>
                <a:cxn ang="0">
                  <a:pos x="632" y="480"/>
                </a:cxn>
                <a:cxn ang="0">
                  <a:pos x="672" y="536"/>
                </a:cxn>
                <a:cxn ang="0">
                  <a:pos x="672" y="568"/>
                </a:cxn>
                <a:cxn ang="0">
                  <a:pos x="736" y="624"/>
                </a:cxn>
                <a:cxn ang="0">
                  <a:pos x="744" y="600"/>
                </a:cxn>
                <a:cxn ang="0">
                  <a:pos x="752" y="552"/>
                </a:cxn>
                <a:cxn ang="0">
                  <a:pos x="736" y="520"/>
                </a:cxn>
                <a:cxn ang="0">
                  <a:pos x="752" y="488"/>
                </a:cxn>
                <a:cxn ang="0">
                  <a:pos x="800" y="512"/>
                </a:cxn>
                <a:cxn ang="0">
                  <a:pos x="856" y="552"/>
                </a:cxn>
                <a:cxn ang="0">
                  <a:pos x="800" y="632"/>
                </a:cxn>
                <a:cxn ang="0">
                  <a:pos x="776" y="664"/>
                </a:cxn>
                <a:cxn ang="0">
                  <a:pos x="736" y="648"/>
                </a:cxn>
                <a:cxn ang="0">
                  <a:pos x="704" y="752"/>
                </a:cxn>
                <a:cxn ang="0">
                  <a:pos x="696" y="776"/>
                </a:cxn>
                <a:cxn ang="0">
                  <a:pos x="688" y="808"/>
                </a:cxn>
                <a:cxn ang="0">
                  <a:pos x="632" y="840"/>
                </a:cxn>
                <a:cxn ang="0">
                  <a:pos x="592" y="760"/>
                </a:cxn>
                <a:cxn ang="0">
                  <a:pos x="576" y="752"/>
                </a:cxn>
                <a:cxn ang="0">
                  <a:pos x="528" y="696"/>
                </a:cxn>
                <a:cxn ang="0">
                  <a:pos x="496" y="712"/>
                </a:cxn>
                <a:cxn ang="0">
                  <a:pos x="488" y="728"/>
                </a:cxn>
                <a:cxn ang="0">
                  <a:pos x="480" y="776"/>
                </a:cxn>
                <a:cxn ang="0">
                  <a:pos x="464" y="744"/>
                </a:cxn>
                <a:cxn ang="0">
                  <a:pos x="416" y="728"/>
                </a:cxn>
                <a:cxn ang="0">
                  <a:pos x="408" y="688"/>
                </a:cxn>
                <a:cxn ang="0">
                  <a:pos x="456" y="696"/>
                </a:cxn>
                <a:cxn ang="0">
                  <a:pos x="488" y="672"/>
                </a:cxn>
                <a:cxn ang="0">
                  <a:pos x="464" y="640"/>
                </a:cxn>
                <a:cxn ang="0">
                  <a:pos x="504" y="600"/>
                </a:cxn>
                <a:cxn ang="0">
                  <a:pos x="536" y="568"/>
                </a:cxn>
                <a:cxn ang="0">
                  <a:pos x="480" y="408"/>
                </a:cxn>
                <a:cxn ang="0">
                  <a:pos x="408" y="360"/>
                </a:cxn>
                <a:cxn ang="0">
                  <a:pos x="344" y="336"/>
                </a:cxn>
                <a:cxn ang="0">
                  <a:pos x="280" y="312"/>
                </a:cxn>
                <a:cxn ang="0">
                  <a:pos x="208" y="336"/>
                </a:cxn>
                <a:cxn ang="0">
                  <a:pos x="48" y="240"/>
                </a:cxn>
                <a:cxn ang="0">
                  <a:pos x="8" y="160"/>
                </a:cxn>
                <a:cxn ang="0">
                  <a:pos x="48" y="152"/>
                </a:cxn>
                <a:cxn ang="0">
                  <a:pos x="112" y="96"/>
                </a:cxn>
                <a:cxn ang="0">
                  <a:pos x="136" y="64"/>
                </a:cxn>
                <a:cxn ang="0">
                  <a:pos x="216" y="32"/>
                </a:cxn>
                <a:cxn ang="0">
                  <a:pos x="232" y="0"/>
                </a:cxn>
                <a:cxn ang="0">
                  <a:pos x="288" y="72"/>
                </a:cxn>
                <a:cxn ang="0">
                  <a:pos x="296" y="128"/>
                </a:cxn>
                <a:cxn ang="0">
                  <a:pos x="312" y="176"/>
                </a:cxn>
                <a:cxn ang="0">
                  <a:pos x="336" y="192"/>
                </a:cxn>
                <a:cxn ang="0">
                  <a:pos x="408" y="176"/>
                </a:cxn>
                <a:cxn ang="0">
                  <a:pos x="408" y="216"/>
                </a:cxn>
                <a:cxn ang="0">
                  <a:pos x="384" y="256"/>
                </a:cxn>
                <a:cxn ang="0">
                  <a:pos x="432" y="328"/>
                </a:cxn>
                <a:cxn ang="0">
                  <a:pos x="496" y="344"/>
                </a:cxn>
                <a:cxn ang="0">
                  <a:pos x="528" y="320"/>
                </a:cxn>
                <a:cxn ang="0">
                  <a:pos x="584" y="320"/>
                </a:cxn>
                <a:cxn ang="0">
                  <a:pos x="624" y="336"/>
                </a:cxn>
                <a:cxn ang="0">
                  <a:pos x="576" y="392"/>
                </a:cxn>
                <a:cxn ang="0">
                  <a:pos x="600" y="456"/>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49" name="Freeform 35"/>
            <p:cNvSpPr/>
            <p:nvPr/>
          </p:nvSpPr>
          <p:spPr bwMode="invGray">
            <a:xfrm>
              <a:off x="4211632" y="1052515"/>
              <a:ext cx="2716208" cy="2182814"/>
            </a:xfrm>
            <a:custGeom>
              <a:avLst/>
              <a:gdLst/>
              <a:ahLst/>
              <a:cxnLst>
                <a:cxn ang="0">
                  <a:pos x="16" y="896"/>
                </a:cxn>
                <a:cxn ang="0">
                  <a:pos x="64" y="968"/>
                </a:cxn>
                <a:cxn ang="0">
                  <a:pos x="136" y="976"/>
                </a:cxn>
                <a:cxn ang="0">
                  <a:pos x="112" y="1032"/>
                </a:cxn>
                <a:cxn ang="0">
                  <a:pos x="216" y="1128"/>
                </a:cxn>
                <a:cxn ang="0">
                  <a:pos x="256" y="1096"/>
                </a:cxn>
                <a:cxn ang="0">
                  <a:pos x="352" y="1104"/>
                </a:cxn>
                <a:cxn ang="0">
                  <a:pos x="328" y="1240"/>
                </a:cxn>
                <a:cxn ang="0">
                  <a:pos x="424" y="1200"/>
                </a:cxn>
                <a:cxn ang="0">
                  <a:pos x="496" y="1112"/>
                </a:cxn>
                <a:cxn ang="0">
                  <a:pos x="560" y="1224"/>
                </a:cxn>
                <a:cxn ang="0">
                  <a:pos x="600" y="1200"/>
                </a:cxn>
                <a:cxn ang="0">
                  <a:pos x="664" y="1112"/>
                </a:cxn>
                <a:cxn ang="0">
                  <a:pos x="704" y="1096"/>
                </a:cxn>
                <a:cxn ang="0">
                  <a:pos x="736" y="1096"/>
                </a:cxn>
                <a:cxn ang="0">
                  <a:pos x="800" y="1024"/>
                </a:cxn>
                <a:cxn ang="0">
                  <a:pos x="864" y="1008"/>
                </a:cxn>
                <a:cxn ang="0">
                  <a:pos x="896" y="920"/>
                </a:cxn>
                <a:cxn ang="0">
                  <a:pos x="944" y="912"/>
                </a:cxn>
                <a:cxn ang="0">
                  <a:pos x="1008" y="872"/>
                </a:cxn>
                <a:cxn ang="0">
                  <a:pos x="1088" y="824"/>
                </a:cxn>
                <a:cxn ang="0">
                  <a:pos x="1128" y="920"/>
                </a:cxn>
                <a:cxn ang="0">
                  <a:pos x="1176" y="888"/>
                </a:cxn>
                <a:cxn ang="0">
                  <a:pos x="1176" y="840"/>
                </a:cxn>
                <a:cxn ang="0">
                  <a:pos x="1352" y="784"/>
                </a:cxn>
                <a:cxn ang="0">
                  <a:pos x="1376" y="728"/>
                </a:cxn>
                <a:cxn ang="0">
                  <a:pos x="1312" y="672"/>
                </a:cxn>
                <a:cxn ang="0">
                  <a:pos x="1264" y="560"/>
                </a:cxn>
                <a:cxn ang="0">
                  <a:pos x="1336" y="560"/>
                </a:cxn>
                <a:cxn ang="0">
                  <a:pos x="1352" y="472"/>
                </a:cxn>
                <a:cxn ang="0">
                  <a:pos x="1296" y="432"/>
                </a:cxn>
                <a:cxn ang="0">
                  <a:pos x="1392" y="296"/>
                </a:cxn>
                <a:cxn ang="0">
                  <a:pos x="1424" y="128"/>
                </a:cxn>
                <a:cxn ang="0">
                  <a:pos x="1344" y="128"/>
                </a:cxn>
                <a:cxn ang="0">
                  <a:pos x="1264" y="72"/>
                </a:cxn>
                <a:cxn ang="0">
                  <a:pos x="1192" y="64"/>
                </a:cxn>
                <a:cxn ang="0">
                  <a:pos x="1168" y="0"/>
                </a:cxn>
                <a:cxn ang="0">
                  <a:pos x="1160" y="64"/>
                </a:cxn>
                <a:cxn ang="0">
                  <a:pos x="1128" y="168"/>
                </a:cxn>
                <a:cxn ang="0">
                  <a:pos x="1120" y="240"/>
                </a:cxn>
                <a:cxn ang="0">
                  <a:pos x="992" y="280"/>
                </a:cxn>
                <a:cxn ang="0">
                  <a:pos x="992" y="432"/>
                </a:cxn>
                <a:cxn ang="0">
                  <a:pos x="1056" y="416"/>
                </a:cxn>
                <a:cxn ang="0">
                  <a:pos x="1136" y="448"/>
                </a:cxn>
                <a:cxn ang="0">
                  <a:pos x="1136" y="504"/>
                </a:cxn>
                <a:cxn ang="0">
                  <a:pos x="1040" y="536"/>
                </a:cxn>
                <a:cxn ang="0">
                  <a:pos x="992" y="592"/>
                </a:cxn>
                <a:cxn ang="0">
                  <a:pos x="864" y="664"/>
                </a:cxn>
                <a:cxn ang="0">
                  <a:pos x="760" y="648"/>
                </a:cxn>
                <a:cxn ang="0">
                  <a:pos x="768" y="752"/>
                </a:cxn>
                <a:cxn ang="0">
                  <a:pos x="640" y="848"/>
                </a:cxn>
                <a:cxn ang="0">
                  <a:pos x="456" y="880"/>
                </a:cxn>
                <a:cxn ang="0">
                  <a:pos x="352" y="888"/>
                </a:cxn>
                <a:cxn ang="0">
                  <a:pos x="248" y="864"/>
                </a:cxn>
                <a:cxn ang="0">
                  <a:pos x="96" y="816"/>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noFill/>
              <a:prstDash val="solid"/>
              <a:round/>
              <a:headEnd type="none" w="med" len="med"/>
              <a:tailEnd type="none" w="med" len="med"/>
            </a:ln>
            <a:effectLst/>
          </p:spPr>
          <p:txBody>
            <a:bodyPr/>
            <a:lstStyle/>
            <a:p>
              <a:pPr defTabSz="685800"/>
              <a:endParaRPr lang="zh-CN" altLang="en-US" sz="1350">
                <a:solidFill>
                  <a:prstClr val="black"/>
                </a:solidFill>
                <a:latin typeface="Century Gothic"/>
                <a:ea typeface="微软雅黑"/>
              </a:endParaRPr>
            </a:p>
          </p:txBody>
        </p:sp>
        <p:sp>
          <p:nvSpPr>
            <p:cNvPr id="450" name="Freeform 36"/>
            <p:cNvSpPr/>
            <p:nvPr/>
          </p:nvSpPr>
          <p:spPr bwMode="invGray">
            <a:xfrm>
              <a:off x="1709736" y="1419225"/>
              <a:ext cx="2427286" cy="1816101"/>
            </a:xfrm>
            <a:custGeom>
              <a:avLst/>
              <a:gdLst/>
              <a:ahLst/>
              <a:cxnLst>
                <a:cxn ang="0">
                  <a:pos x="1256" y="576"/>
                </a:cxn>
                <a:cxn ang="0">
                  <a:pos x="1240" y="632"/>
                </a:cxn>
                <a:cxn ang="0">
                  <a:pos x="1176" y="632"/>
                </a:cxn>
                <a:cxn ang="0">
                  <a:pos x="1152" y="664"/>
                </a:cxn>
                <a:cxn ang="0">
                  <a:pos x="1080" y="720"/>
                </a:cxn>
                <a:cxn ang="0">
                  <a:pos x="1048" y="728"/>
                </a:cxn>
                <a:cxn ang="0">
                  <a:pos x="936" y="824"/>
                </a:cxn>
                <a:cxn ang="0">
                  <a:pos x="880" y="880"/>
                </a:cxn>
                <a:cxn ang="0">
                  <a:pos x="920" y="944"/>
                </a:cxn>
                <a:cxn ang="0">
                  <a:pos x="888" y="992"/>
                </a:cxn>
                <a:cxn ang="0">
                  <a:pos x="896" y="1032"/>
                </a:cxn>
                <a:cxn ang="0">
                  <a:pos x="840" y="1016"/>
                </a:cxn>
                <a:cxn ang="0">
                  <a:pos x="808" y="1000"/>
                </a:cxn>
                <a:cxn ang="0">
                  <a:pos x="736" y="960"/>
                </a:cxn>
                <a:cxn ang="0">
                  <a:pos x="600" y="984"/>
                </a:cxn>
                <a:cxn ang="0">
                  <a:pos x="512" y="992"/>
                </a:cxn>
                <a:cxn ang="0">
                  <a:pos x="432" y="952"/>
                </a:cxn>
                <a:cxn ang="0">
                  <a:pos x="368" y="960"/>
                </a:cxn>
                <a:cxn ang="0">
                  <a:pos x="272" y="928"/>
                </a:cxn>
                <a:cxn ang="0">
                  <a:pos x="216" y="984"/>
                </a:cxn>
                <a:cxn ang="0">
                  <a:pos x="152" y="944"/>
                </a:cxn>
                <a:cxn ang="0">
                  <a:pos x="104" y="864"/>
                </a:cxn>
                <a:cxn ang="0">
                  <a:pos x="56" y="800"/>
                </a:cxn>
                <a:cxn ang="0">
                  <a:pos x="64" y="776"/>
                </a:cxn>
                <a:cxn ang="0">
                  <a:pos x="40" y="712"/>
                </a:cxn>
                <a:cxn ang="0">
                  <a:pos x="0" y="688"/>
                </a:cxn>
                <a:cxn ang="0">
                  <a:pos x="32" y="688"/>
                </a:cxn>
                <a:cxn ang="0">
                  <a:pos x="32" y="616"/>
                </a:cxn>
                <a:cxn ang="0">
                  <a:pos x="24" y="568"/>
                </a:cxn>
                <a:cxn ang="0">
                  <a:pos x="0" y="520"/>
                </a:cxn>
                <a:cxn ang="0">
                  <a:pos x="88" y="464"/>
                </a:cxn>
                <a:cxn ang="0">
                  <a:pos x="136" y="456"/>
                </a:cxn>
                <a:cxn ang="0">
                  <a:pos x="152" y="480"/>
                </a:cxn>
                <a:cxn ang="0">
                  <a:pos x="200" y="480"/>
                </a:cxn>
                <a:cxn ang="0">
                  <a:pos x="304" y="456"/>
                </a:cxn>
                <a:cxn ang="0">
                  <a:pos x="416" y="424"/>
                </a:cxn>
                <a:cxn ang="0">
                  <a:pos x="424" y="376"/>
                </a:cxn>
                <a:cxn ang="0">
                  <a:pos x="472" y="232"/>
                </a:cxn>
                <a:cxn ang="0">
                  <a:pos x="456" y="200"/>
                </a:cxn>
                <a:cxn ang="0">
                  <a:pos x="592" y="224"/>
                </a:cxn>
                <a:cxn ang="0">
                  <a:pos x="664" y="96"/>
                </a:cxn>
                <a:cxn ang="0">
                  <a:pos x="784" y="128"/>
                </a:cxn>
                <a:cxn ang="0">
                  <a:pos x="784" y="80"/>
                </a:cxn>
                <a:cxn ang="0">
                  <a:pos x="840" y="40"/>
                </a:cxn>
                <a:cxn ang="0">
                  <a:pos x="880" y="0"/>
                </a:cxn>
                <a:cxn ang="0">
                  <a:pos x="928" y="16"/>
                </a:cxn>
                <a:cxn ang="0">
                  <a:pos x="928" y="48"/>
                </a:cxn>
                <a:cxn ang="0">
                  <a:pos x="960" y="112"/>
                </a:cxn>
                <a:cxn ang="0">
                  <a:pos x="1024" y="144"/>
                </a:cxn>
                <a:cxn ang="0">
                  <a:pos x="1040" y="248"/>
                </a:cxn>
                <a:cxn ang="0">
                  <a:pos x="1016" y="336"/>
                </a:cxn>
                <a:cxn ang="0">
                  <a:pos x="1112" y="368"/>
                </a:cxn>
                <a:cxn ang="0">
                  <a:pos x="1208" y="440"/>
                </a:cxn>
                <a:cxn ang="0">
                  <a:pos x="1232" y="480"/>
                </a:cxn>
                <a:cxn ang="0">
                  <a:pos x="1272" y="568"/>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sp>
          <p:nvSpPr>
            <p:cNvPr id="451" name="Freeform 37"/>
            <p:cNvSpPr/>
            <p:nvPr/>
          </p:nvSpPr>
          <p:spPr bwMode="invGray">
            <a:xfrm>
              <a:off x="6761163" y="4752974"/>
              <a:ext cx="242886" cy="454026"/>
            </a:xfrm>
            <a:custGeom>
              <a:avLst/>
              <a:gdLst/>
              <a:ahLst/>
              <a:cxnLst>
                <a:cxn ang="0">
                  <a:pos x="24" y="232"/>
                </a:cxn>
                <a:cxn ang="0">
                  <a:pos x="32" y="248"/>
                </a:cxn>
                <a:cxn ang="0">
                  <a:pos x="56" y="256"/>
                </a:cxn>
                <a:cxn ang="0">
                  <a:pos x="64" y="224"/>
                </a:cxn>
                <a:cxn ang="0">
                  <a:pos x="104" y="184"/>
                </a:cxn>
                <a:cxn ang="0">
                  <a:pos x="104" y="128"/>
                </a:cxn>
                <a:cxn ang="0">
                  <a:pos x="120" y="96"/>
                </a:cxn>
                <a:cxn ang="0">
                  <a:pos x="128" y="72"/>
                </a:cxn>
                <a:cxn ang="0">
                  <a:pos x="112" y="56"/>
                </a:cxn>
                <a:cxn ang="0">
                  <a:pos x="104" y="0"/>
                </a:cxn>
                <a:cxn ang="0">
                  <a:pos x="64" y="24"/>
                </a:cxn>
                <a:cxn ang="0">
                  <a:pos x="48" y="24"/>
                </a:cxn>
                <a:cxn ang="0">
                  <a:pos x="56" y="40"/>
                </a:cxn>
                <a:cxn ang="0">
                  <a:pos x="24" y="72"/>
                </a:cxn>
                <a:cxn ang="0">
                  <a:pos x="24" y="112"/>
                </a:cxn>
                <a:cxn ang="0">
                  <a:pos x="0" y="136"/>
                </a:cxn>
                <a:cxn ang="0">
                  <a:pos x="8" y="168"/>
                </a:cxn>
                <a:cxn ang="0">
                  <a:pos x="16" y="224"/>
                </a:cxn>
                <a:cxn ang="0">
                  <a:pos x="24" y="232"/>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25400" cap="rnd" cmpd="sng">
              <a:noFill/>
              <a:prstDash val="solid"/>
              <a:round/>
            </a:ln>
            <a:effectLst/>
          </p:spPr>
          <p:txBody>
            <a:bodyPr/>
            <a:lstStyle/>
            <a:p>
              <a:pPr defTabSz="685800"/>
              <a:endParaRPr lang="zh-CN" altLang="en-US" sz="1350">
                <a:solidFill>
                  <a:prstClr val="black"/>
                </a:solidFill>
                <a:latin typeface="Century Gothic"/>
                <a:ea typeface="微软雅黑"/>
              </a:endParaRPr>
            </a:p>
          </p:txBody>
        </p:sp>
      </p:grpSp>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452" name="空心弧 451"/>
          <p:cNvSpPr/>
          <p:nvPr/>
        </p:nvSpPr>
        <p:spPr>
          <a:xfrm rot="16200000" flipV="1">
            <a:off x="1937191" y="2555608"/>
            <a:ext cx="1587364" cy="1587364"/>
          </a:xfrm>
          <a:prstGeom prst="blockArc">
            <a:avLst>
              <a:gd name="adj1" fmla="val 3816703"/>
              <a:gd name="adj2" fmla="val 21317703"/>
              <a:gd name="adj3" fmla="val 4728"/>
            </a:avLst>
          </a:prstGeom>
          <a:solidFill>
            <a:srgbClr val="29AAE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kumimoji="1" lang="zh-CN" altLang="en-US" dirty="0">
              <a:solidFill>
                <a:schemeClr val="tx1"/>
              </a:solidFill>
            </a:endParaRPr>
          </a:p>
        </p:txBody>
      </p:sp>
      <p:sp>
        <p:nvSpPr>
          <p:cNvPr id="453" name="文本框 452"/>
          <p:cNvSpPr txBox="1"/>
          <p:nvPr/>
        </p:nvSpPr>
        <p:spPr>
          <a:xfrm>
            <a:off x="2306467" y="3063922"/>
            <a:ext cx="899627" cy="646315"/>
          </a:xfrm>
          <a:prstGeom prst="rect">
            <a:avLst/>
          </a:prstGeom>
          <a:noFill/>
        </p:spPr>
        <p:txBody>
          <a:bodyPr wrap="square" lIns="91424" tIns="45712" rIns="91424" bIns="45712" rtlCol="0">
            <a:spAutoFit/>
          </a:bodyPr>
          <a:lstStyle/>
          <a:p>
            <a:pPr algn="ctr"/>
            <a:r>
              <a:rPr kumimoji="1" lang="en-US" altLang="zh-CN" sz="3600" dirty="0">
                <a:latin typeface="微软雅黑" pitchFamily="34" charset="-122"/>
                <a:ea typeface="微软雅黑" pitchFamily="34" charset="-122"/>
                <a:cs typeface="Segoe UI Light"/>
              </a:rPr>
              <a:t>87</a:t>
            </a:r>
            <a:r>
              <a:rPr kumimoji="1" lang="en-US" altLang="zh-CN" sz="1200" dirty="0">
                <a:latin typeface="微软雅黑" pitchFamily="34" charset="-122"/>
                <a:ea typeface="微软雅黑" pitchFamily="34" charset="-122"/>
                <a:cs typeface="Segoe UI Light"/>
              </a:rPr>
              <a:t>%</a:t>
            </a:r>
            <a:endParaRPr kumimoji="1" lang="zh-CN" altLang="en-US" sz="1200" dirty="0">
              <a:latin typeface="微软雅黑" pitchFamily="34" charset="-122"/>
              <a:ea typeface="微软雅黑" pitchFamily="34" charset="-122"/>
              <a:cs typeface="Segoe UI Light"/>
            </a:endParaRPr>
          </a:p>
        </p:txBody>
      </p:sp>
      <p:sp>
        <p:nvSpPr>
          <p:cNvPr id="454" name="空心弧 453"/>
          <p:cNvSpPr/>
          <p:nvPr/>
        </p:nvSpPr>
        <p:spPr>
          <a:xfrm rot="16200000" flipV="1">
            <a:off x="5365332" y="2555608"/>
            <a:ext cx="1587364" cy="1587364"/>
          </a:xfrm>
          <a:prstGeom prst="blockArc">
            <a:avLst>
              <a:gd name="adj1" fmla="val 21323589"/>
              <a:gd name="adj2" fmla="val 20270068"/>
              <a:gd name="adj3" fmla="val 5168"/>
            </a:avLst>
          </a:prstGeom>
          <a:solidFill>
            <a:srgbClr val="29AAE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kumimoji="1" lang="zh-CN" altLang="en-US" dirty="0">
              <a:solidFill>
                <a:schemeClr val="tx1"/>
              </a:solidFill>
            </a:endParaRPr>
          </a:p>
        </p:txBody>
      </p:sp>
      <p:sp>
        <p:nvSpPr>
          <p:cNvPr id="455" name="文本框 454"/>
          <p:cNvSpPr txBox="1"/>
          <p:nvPr/>
        </p:nvSpPr>
        <p:spPr>
          <a:xfrm>
            <a:off x="5734608" y="3063922"/>
            <a:ext cx="899627" cy="646315"/>
          </a:xfrm>
          <a:prstGeom prst="rect">
            <a:avLst/>
          </a:prstGeom>
          <a:noFill/>
        </p:spPr>
        <p:txBody>
          <a:bodyPr wrap="square" lIns="91424" tIns="45712" rIns="91424" bIns="45712" rtlCol="0">
            <a:spAutoFit/>
          </a:bodyPr>
          <a:lstStyle/>
          <a:p>
            <a:pPr algn="ctr"/>
            <a:r>
              <a:rPr kumimoji="1" lang="en-US" altLang="zh-CN" sz="3600" dirty="0">
                <a:latin typeface="微软雅黑" pitchFamily="34" charset="-122"/>
                <a:ea typeface="微软雅黑" pitchFamily="34" charset="-122"/>
                <a:cs typeface="Segoe UI Light"/>
              </a:rPr>
              <a:t>90</a:t>
            </a:r>
            <a:r>
              <a:rPr kumimoji="1" lang="en-US" altLang="zh-CN" sz="1200" dirty="0">
                <a:latin typeface="微软雅黑" pitchFamily="34" charset="-122"/>
                <a:ea typeface="微软雅黑" pitchFamily="34" charset="-122"/>
                <a:cs typeface="Segoe UI Light"/>
              </a:rPr>
              <a:t>%</a:t>
            </a:r>
            <a:endParaRPr kumimoji="1" lang="zh-CN" altLang="en-US" sz="1200" dirty="0">
              <a:latin typeface="微软雅黑" pitchFamily="34" charset="-122"/>
              <a:ea typeface="微软雅黑" pitchFamily="34" charset="-122"/>
              <a:cs typeface="Segoe UI Light"/>
            </a:endParaRPr>
          </a:p>
        </p:txBody>
      </p:sp>
      <p:sp>
        <p:nvSpPr>
          <p:cNvPr id="456" name="空心弧 455"/>
          <p:cNvSpPr/>
          <p:nvPr/>
        </p:nvSpPr>
        <p:spPr>
          <a:xfrm rot="16200000" flipV="1">
            <a:off x="8793472" y="2555608"/>
            <a:ext cx="1587364" cy="1587364"/>
          </a:xfrm>
          <a:prstGeom prst="blockArc">
            <a:avLst>
              <a:gd name="adj1" fmla="val 5385050"/>
              <a:gd name="adj2" fmla="val 13411"/>
              <a:gd name="adj3" fmla="val 4880"/>
            </a:avLst>
          </a:prstGeom>
          <a:solidFill>
            <a:srgbClr val="29AAE1"/>
          </a:solidFill>
          <a:ln>
            <a:noFill/>
          </a:ln>
          <a:effectLst/>
        </p:spPr>
        <p:style>
          <a:lnRef idx="1">
            <a:schemeClr val="accent1"/>
          </a:lnRef>
          <a:fillRef idx="3">
            <a:schemeClr val="accent1"/>
          </a:fillRef>
          <a:effectRef idx="2">
            <a:schemeClr val="accent1"/>
          </a:effectRef>
          <a:fontRef idx="minor">
            <a:schemeClr val="lt1"/>
          </a:fontRef>
        </p:style>
        <p:txBody>
          <a:bodyPr lIns="91424" tIns="45712" rIns="91424" bIns="45712" rtlCol="0" anchor="ctr"/>
          <a:lstStyle/>
          <a:p>
            <a:pPr algn="ctr"/>
            <a:endParaRPr kumimoji="1" lang="zh-CN" altLang="en-US">
              <a:solidFill>
                <a:schemeClr val="tx1"/>
              </a:solidFill>
            </a:endParaRPr>
          </a:p>
        </p:txBody>
      </p:sp>
      <p:sp>
        <p:nvSpPr>
          <p:cNvPr id="457" name="文本框 456"/>
          <p:cNvSpPr txBox="1"/>
          <p:nvPr/>
        </p:nvSpPr>
        <p:spPr>
          <a:xfrm>
            <a:off x="9162748" y="3063922"/>
            <a:ext cx="899627" cy="646315"/>
          </a:xfrm>
          <a:prstGeom prst="rect">
            <a:avLst/>
          </a:prstGeom>
          <a:noFill/>
        </p:spPr>
        <p:txBody>
          <a:bodyPr wrap="square" lIns="91424" tIns="45712" rIns="91424" bIns="45712" rtlCol="0">
            <a:spAutoFit/>
          </a:bodyPr>
          <a:lstStyle/>
          <a:p>
            <a:pPr algn="ctr"/>
            <a:r>
              <a:rPr kumimoji="1" lang="en-US" altLang="zh-CN" sz="3600" dirty="0">
                <a:latin typeface="微软雅黑" pitchFamily="34" charset="-122"/>
                <a:ea typeface="微软雅黑" pitchFamily="34" charset="-122"/>
                <a:cs typeface="Segoe UI Light"/>
              </a:rPr>
              <a:t>75</a:t>
            </a:r>
            <a:r>
              <a:rPr kumimoji="1" lang="en-US" altLang="zh-CN" sz="1200" dirty="0">
                <a:latin typeface="微软雅黑" pitchFamily="34" charset="-122"/>
                <a:ea typeface="微软雅黑" pitchFamily="34" charset="-122"/>
                <a:cs typeface="Segoe UI Light"/>
              </a:rPr>
              <a:t>%</a:t>
            </a:r>
            <a:endParaRPr kumimoji="1" lang="zh-CN" altLang="en-US" sz="1200" dirty="0">
              <a:latin typeface="微软雅黑" pitchFamily="34" charset="-122"/>
              <a:ea typeface="微软雅黑" pitchFamily="34" charset="-122"/>
              <a:cs typeface="Segoe UI Light"/>
            </a:endParaRPr>
          </a:p>
        </p:txBody>
      </p:sp>
      <p:sp>
        <p:nvSpPr>
          <p:cNvPr id="458" name="TextBox 18"/>
          <p:cNvSpPr txBox="1"/>
          <p:nvPr/>
        </p:nvSpPr>
        <p:spPr>
          <a:xfrm>
            <a:off x="1451624" y="5035861"/>
            <a:ext cx="2794610"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cs typeface="Levenim MT" pitchFamily="2" charset="-79"/>
              </a:rPr>
              <a:t>标题数字等都可以通过点击和重新输入进行更改。</a:t>
            </a:r>
          </a:p>
        </p:txBody>
      </p:sp>
      <p:sp>
        <p:nvSpPr>
          <p:cNvPr id="459" name="矩形 458"/>
          <p:cNvSpPr/>
          <p:nvPr/>
        </p:nvSpPr>
        <p:spPr>
          <a:xfrm>
            <a:off x="2078856" y="4266847"/>
            <a:ext cx="1218603" cy="738664"/>
          </a:xfrm>
          <a:prstGeom prst="rect">
            <a:avLst/>
          </a:prstGeom>
        </p:spPr>
        <p:txBody>
          <a:bodyPr wrap="none">
            <a:spAutoFit/>
          </a:bodyPr>
          <a:lstStyle/>
          <a:p>
            <a:pPr>
              <a:lnSpc>
                <a:spcPct val="150000"/>
              </a:lnSpc>
            </a:pPr>
            <a:r>
              <a:rPr lang="en-US" altLang="zh-CN" sz="2800" dirty="0">
                <a:latin typeface="微软雅黑" pitchFamily="34" charset="-122"/>
                <a:ea typeface="微软雅黑" pitchFamily="34" charset="-122"/>
              </a:rPr>
              <a:t> </a:t>
            </a:r>
            <a:r>
              <a:rPr lang="zh-CN" altLang="en-US" sz="2800" dirty="0">
                <a:latin typeface="微软雅黑" pitchFamily="34" charset="-122"/>
                <a:ea typeface="微软雅黑" pitchFamily="34" charset="-122"/>
              </a:rPr>
              <a:t>领域</a:t>
            </a:r>
            <a:r>
              <a:rPr lang="en-US" altLang="zh-CN" sz="2800" dirty="0">
                <a:latin typeface="微软雅黑" pitchFamily="34" charset="-122"/>
                <a:ea typeface="微软雅黑" pitchFamily="34" charset="-122"/>
              </a:rPr>
              <a:t>1</a:t>
            </a:r>
          </a:p>
        </p:txBody>
      </p:sp>
      <p:sp>
        <p:nvSpPr>
          <p:cNvPr id="460" name="TextBox 18"/>
          <p:cNvSpPr txBox="1"/>
          <p:nvPr/>
        </p:nvSpPr>
        <p:spPr>
          <a:xfrm>
            <a:off x="4946085" y="4999636"/>
            <a:ext cx="2794610"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cs typeface="Levenim MT" pitchFamily="2" charset="-79"/>
              </a:rPr>
              <a:t>标题数字等都可以通过点击和重新输入进行更改。</a:t>
            </a:r>
          </a:p>
        </p:txBody>
      </p:sp>
      <p:sp>
        <p:nvSpPr>
          <p:cNvPr id="461" name="矩形 460"/>
          <p:cNvSpPr/>
          <p:nvPr/>
        </p:nvSpPr>
        <p:spPr>
          <a:xfrm>
            <a:off x="5573317" y="4230622"/>
            <a:ext cx="1218603" cy="738664"/>
          </a:xfrm>
          <a:prstGeom prst="rect">
            <a:avLst/>
          </a:prstGeom>
        </p:spPr>
        <p:txBody>
          <a:bodyPr wrap="none">
            <a:spAutoFit/>
          </a:bodyPr>
          <a:lstStyle/>
          <a:p>
            <a:pPr>
              <a:lnSpc>
                <a:spcPct val="150000"/>
              </a:lnSpc>
            </a:pPr>
            <a:r>
              <a:rPr lang="en-US" altLang="zh-CN" sz="2800" dirty="0">
                <a:latin typeface="微软雅黑" pitchFamily="34" charset="-122"/>
                <a:ea typeface="微软雅黑" pitchFamily="34" charset="-122"/>
              </a:rPr>
              <a:t> </a:t>
            </a:r>
            <a:r>
              <a:rPr lang="zh-CN" altLang="en-US" sz="2800" dirty="0">
                <a:latin typeface="微软雅黑" pitchFamily="34" charset="-122"/>
                <a:ea typeface="微软雅黑" pitchFamily="34" charset="-122"/>
              </a:rPr>
              <a:t>领域</a:t>
            </a:r>
            <a:r>
              <a:rPr lang="en-US" altLang="zh-CN" sz="2800" dirty="0">
                <a:latin typeface="微软雅黑" pitchFamily="34" charset="-122"/>
                <a:ea typeface="微软雅黑" pitchFamily="34" charset="-122"/>
              </a:rPr>
              <a:t>2</a:t>
            </a:r>
          </a:p>
        </p:txBody>
      </p:sp>
      <p:sp>
        <p:nvSpPr>
          <p:cNvPr id="462" name="TextBox 18"/>
          <p:cNvSpPr txBox="1"/>
          <p:nvPr/>
        </p:nvSpPr>
        <p:spPr>
          <a:xfrm>
            <a:off x="8290526" y="4994525"/>
            <a:ext cx="2794610" cy="701346"/>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itchFamily="34" charset="-122"/>
                <a:ea typeface="微软雅黑" pitchFamily="34" charset="-122"/>
                <a:cs typeface="Levenim MT" pitchFamily="2" charset="-79"/>
              </a:rPr>
              <a:t>标题数字等都可以通过点击和重新输入进行更改。</a:t>
            </a:r>
          </a:p>
        </p:txBody>
      </p:sp>
      <p:sp>
        <p:nvSpPr>
          <p:cNvPr id="463" name="矩形 462"/>
          <p:cNvSpPr/>
          <p:nvPr/>
        </p:nvSpPr>
        <p:spPr>
          <a:xfrm>
            <a:off x="8917758" y="4225511"/>
            <a:ext cx="1218603" cy="738664"/>
          </a:xfrm>
          <a:prstGeom prst="rect">
            <a:avLst/>
          </a:prstGeom>
        </p:spPr>
        <p:txBody>
          <a:bodyPr wrap="none">
            <a:spAutoFit/>
          </a:bodyPr>
          <a:lstStyle/>
          <a:p>
            <a:pPr>
              <a:lnSpc>
                <a:spcPct val="150000"/>
              </a:lnSpc>
            </a:pPr>
            <a:r>
              <a:rPr lang="en-US" altLang="zh-CN" sz="2800" dirty="0">
                <a:latin typeface="微软雅黑" pitchFamily="34" charset="-122"/>
                <a:ea typeface="微软雅黑" pitchFamily="34" charset="-122"/>
              </a:rPr>
              <a:t> </a:t>
            </a:r>
            <a:r>
              <a:rPr lang="zh-CN" altLang="en-US" sz="2800" dirty="0">
                <a:latin typeface="微软雅黑" pitchFamily="34" charset="-122"/>
                <a:ea typeface="微软雅黑" pitchFamily="34" charset="-122"/>
              </a:rPr>
              <a:t>领域</a:t>
            </a:r>
            <a:r>
              <a:rPr lang="en-US" altLang="zh-CN" sz="2800" dirty="0">
                <a:latin typeface="微软雅黑" pitchFamily="34" charset="-122"/>
                <a:ea typeface="微软雅黑" pitchFamily="34" charset="-122"/>
              </a:rPr>
              <a:t>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aphicFrame>
        <p:nvGraphicFramePr>
          <p:cNvPr id="50" name="图表 11"/>
          <p:cNvGraphicFramePr/>
          <p:nvPr/>
        </p:nvGraphicFramePr>
        <p:xfrm>
          <a:off x="733467" y="1963682"/>
          <a:ext cx="4996816" cy="3961384"/>
        </p:xfrm>
        <a:graphic>
          <a:graphicData uri="http://schemas.openxmlformats.org/drawingml/2006/chart">
            <c:chart xmlns:c="http://schemas.openxmlformats.org/drawingml/2006/chart" xmlns:r="http://schemas.openxmlformats.org/officeDocument/2006/relationships" r:id="rId6"/>
          </a:graphicData>
        </a:graphic>
      </p:graphicFrame>
      <p:sp>
        <p:nvSpPr>
          <p:cNvPr id="51" name="文本框 50"/>
          <p:cNvSpPr txBox="1"/>
          <p:nvPr/>
        </p:nvSpPr>
        <p:spPr>
          <a:xfrm>
            <a:off x="7815613" y="2298833"/>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52" name="文本框 51"/>
          <p:cNvSpPr txBox="1"/>
          <p:nvPr/>
        </p:nvSpPr>
        <p:spPr>
          <a:xfrm>
            <a:off x="7815613" y="3594233"/>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53" name="文本框 52"/>
          <p:cNvSpPr txBox="1"/>
          <p:nvPr/>
        </p:nvSpPr>
        <p:spPr>
          <a:xfrm>
            <a:off x="7815613" y="4889633"/>
            <a:ext cx="3049145" cy="646331"/>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a:t>
            </a:r>
          </a:p>
        </p:txBody>
      </p:sp>
      <p:sp>
        <p:nvSpPr>
          <p:cNvPr id="54" name="Freeform 78"/>
          <p:cNvSpPr>
            <a:spLocks noEditPoints="1"/>
          </p:cNvSpPr>
          <p:nvPr/>
        </p:nvSpPr>
        <p:spPr bwMode="auto">
          <a:xfrm>
            <a:off x="7186110" y="2326374"/>
            <a:ext cx="382308" cy="574473"/>
          </a:xfrm>
          <a:custGeom>
            <a:avLst/>
            <a:gdLst>
              <a:gd name="T0" fmla="*/ 80 w 160"/>
              <a:gd name="T1" fmla="*/ 8 h 240"/>
              <a:gd name="T2" fmla="*/ 152 w 160"/>
              <a:gd name="T3" fmla="*/ 80 h 240"/>
              <a:gd name="T4" fmla="*/ 143 w 160"/>
              <a:gd name="T5" fmla="*/ 116 h 240"/>
              <a:gd name="T6" fmla="*/ 80 w 160"/>
              <a:gd name="T7" fmla="*/ 224 h 240"/>
              <a:gd name="T8" fmla="*/ 18 w 160"/>
              <a:gd name="T9" fmla="*/ 116 h 240"/>
              <a:gd name="T10" fmla="*/ 8 w 160"/>
              <a:gd name="T11" fmla="*/ 80 h 240"/>
              <a:gd name="T12" fmla="*/ 80 w 160"/>
              <a:gd name="T13" fmla="*/ 8 h 240"/>
              <a:gd name="T14" fmla="*/ 80 w 160"/>
              <a:gd name="T15" fmla="*/ 108 h 240"/>
              <a:gd name="T16" fmla="*/ 108 w 160"/>
              <a:gd name="T17" fmla="*/ 80 h 240"/>
              <a:gd name="T18" fmla="*/ 80 w 160"/>
              <a:gd name="T19" fmla="*/ 52 h 240"/>
              <a:gd name="T20" fmla="*/ 52 w 160"/>
              <a:gd name="T21" fmla="*/ 80 h 240"/>
              <a:gd name="T22" fmla="*/ 80 w 160"/>
              <a:gd name="T23" fmla="*/ 108 h 240"/>
              <a:gd name="T24" fmla="*/ 80 w 160"/>
              <a:gd name="T25" fmla="*/ 0 h 240"/>
              <a:gd name="T26" fmla="*/ 0 w 160"/>
              <a:gd name="T27" fmla="*/ 80 h 240"/>
              <a:gd name="T28" fmla="*/ 11 w 160"/>
              <a:gd name="T29" fmla="*/ 120 h 240"/>
              <a:gd name="T30" fmla="*/ 80 w 160"/>
              <a:gd name="T31" fmla="*/ 240 h 240"/>
              <a:gd name="T32" fmla="*/ 150 w 160"/>
              <a:gd name="T33" fmla="*/ 120 h 240"/>
              <a:gd name="T34" fmla="*/ 160 w 160"/>
              <a:gd name="T35" fmla="*/ 80 h 240"/>
              <a:gd name="T36" fmla="*/ 80 w 160"/>
              <a:gd name="T37" fmla="*/ 0 h 240"/>
              <a:gd name="T38" fmla="*/ 80 w 160"/>
              <a:gd name="T39" fmla="*/ 100 h 240"/>
              <a:gd name="T40" fmla="*/ 60 w 160"/>
              <a:gd name="T41" fmla="*/ 80 h 240"/>
              <a:gd name="T42" fmla="*/ 80 w 160"/>
              <a:gd name="T43" fmla="*/ 60 h 240"/>
              <a:gd name="T44" fmla="*/ 100 w 160"/>
              <a:gd name="T45" fmla="*/ 80 h 240"/>
              <a:gd name="T46" fmla="*/ 80 w 160"/>
              <a:gd name="T47"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240">
                <a:moveTo>
                  <a:pt x="80" y="8"/>
                </a:moveTo>
                <a:cubicBezTo>
                  <a:pt x="120" y="8"/>
                  <a:pt x="152" y="40"/>
                  <a:pt x="152" y="80"/>
                </a:cubicBezTo>
                <a:cubicBezTo>
                  <a:pt x="152" y="92"/>
                  <a:pt x="149" y="105"/>
                  <a:pt x="143" y="116"/>
                </a:cubicBezTo>
                <a:cubicBezTo>
                  <a:pt x="80" y="224"/>
                  <a:pt x="80" y="224"/>
                  <a:pt x="80" y="224"/>
                </a:cubicBezTo>
                <a:cubicBezTo>
                  <a:pt x="18" y="116"/>
                  <a:pt x="18" y="116"/>
                  <a:pt x="18" y="116"/>
                </a:cubicBezTo>
                <a:cubicBezTo>
                  <a:pt x="12" y="105"/>
                  <a:pt x="8" y="92"/>
                  <a:pt x="8" y="80"/>
                </a:cubicBezTo>
                <a:cubicBezTo>
                  <a:pt x="8" y="40"/>
                  <a:pt x="41" y="8"/>
                  <a:pt x="80" y="8"/>
                </a:cubicBezTo>
                <a:moveTo>
                  <a:pt x="80" y="108"/>
                </a:moveTo>
                <a:cubicBezTo>
                  <a:pt x="96" y="108"/>
                  <a:pt x="108" y="95"/>
                  <a:pt x="108" y="80"/>
                </a:cubicBezTo>
                <a:cubicBezTo>
                  <a:pt x="108" y="64"/>
                  <a:pt x="96" y="52"/>
                  <a:pt x="80" y="52"/>
                </a:cubicBezTo>
                <a:cubicBezTo>
                  <a:pt x="65" y="52"/>
                  <a:pt x="52" y="64"/>
                  <a:pt x="52" y="80"/>
                </a:cubicBezTo>
                <a:cubicBezTo>
                  <a:pt x="52" y="95"/>
                  <a:pt x="65" y="108"/>
                  <a:pt x="80" y="108"/>
                </a:cubicBezTo>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moveTo>
                  <a:pt x="80" y="100"/>
                </a:moveTo>
                <a:cubicBezTo>
                  <a:pt x="69" y="100"/>
                  <a:pt x="60" y="91"/>
                  <a:pt x="60" y="80"/>
                </a:cubicBezTo>
                <a:cubicBezTo>
                  <a:pt x="60" y="69"/>
                  <a:pt x="69" y="60"/>
                  <a:pt x="80" y="60"/>
                </a:cubicBezTo>
                <a:cubicBezTo>
                  <a:pt x="91" y="60"/>
                  <a:pt x="100" y="69"/>
                  <a:pt x="100" y="80"/>
                </a:cubicBezTo>
                <a:cubicBezTo>
                  <a:pt x="100" y="91"/>
                  <a:pt x="91" y="100"/>
                  <a:pt x="80" y="100"/>
                </a:cubicBez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5" name="Freeform 78"/>
          <p:cNvSpPr>
            <a:spLocks noEditPoints="1"/>
          </p:cNvSpPr>
          <p:nvPr/>
        </p:nvSpPr>
        <p:spPr bwMode="auto">
          <a:xfrm>
            <a:off x="7186110" y="3666091"/>
            <a:ext cx="382308" cy="574473"/>
          </a:xfrm>
          <a:custGeom>
            <a:avLst/>
            <a:gdLst>
              <a:gd name="T0" fmla="*/ 80 w 160"/>
              <a:gd name="T1" fmla="*/ 8 h 240"/>
              <a:gd name="T2" fmla="*/ 152 w 160"/>
              <a:gd name="T3" fmla="*/ 80 h 240"/>
              <a:gd name="T4" fmla="*/ 143 w 160"/>
              <a:gd name="T5" fmla="*/ 116 h 240"/>
              <a:gd name="T6" fmla="*/ 80 w 160"/>
              <a:gd name="T7" fmla="*/ 224 h 240"/>
              <a:gd name="T8" fmla="*/ 18 w 160"/>
              <a:gd name="T9" fmla="*/ 116 h 240"/>
              <a:gd name="T10" fmla="*/ 8 w 160"/>
              <a:gd name="T11" fmla="*/ 80 h 240"/>
              <a:gd name="T12" fmla="*/ 80 w 160"/>
              <a:gd name="T13" fmla="*/ 8 h 240"/>
              <a:gd name="T14" fmla="*/ 80 w 160"/>
              <a:gd name="T15" fmla="*/ 108 h 240"/>
              <a:gd name="T16" fmla="*/ 108 w 160"/>
              <a:gd name="T17" fmla="*/ 80 h 240"/>
              <a:gd name="T18" fmla="*/ 80 w 160"/>
              <a:gd name="T19" fmla="*/ 52 h 240"/>
              <a:gd name="T20" fmla="*/ 52 w 160"/>
              <a:gd name="T21" fmla="*/ 80 h 240"/>
              <a:gd name="T22" fmla="*/ 80 w 160"/>
              <a:gd name="T23" fmla="*/ 108 h 240"/>
              <a:gd name="T24" fmla="*/ 80 w 160"/>
              <a:gd name="T25" fmla="*/ 0 h 240"/>
              <a:gd name="T26" fmla="*/ 0 w 160"/>
              <a:gd name="T27" fmla="*/ 80 h 240"/>
              <a:gd name="T28" fmla="*/ 11 w 160"/>
              <a:gd name="T29" fmla="*/ 120 h 240"/>
              <a:gd name="T30" fmla="*/ 80 w 160"/>
              <a:gd name="T31" fmla="*/ 240 h 240"/>
              <a:gd name="T32" fmla="*/ 150 w 160"/>
              <a:gd name="T33" fmla="*/ 120 h 240"/>
              <a:gd name="T34" fmla="*/ 160 w 160"/>
              <a:gd name="T35" fmla="*/ 80 h 240"/>
              <a:gd name="T36" fmla="*/ 80 w 160"/>
              <a:gd name="T37" fmla="*/ 0 h 240"/>
              <a:gd name="T38" fmla="*/ 80 w 160"/>
              <a:gd name="T39" fmla="*/ 100 h 240"/>
              <a:gd name="T40" fmla="*/ 60 w 160"/>
              <a:gd name="T41" fmla="*/ 80 h 240"/>
              <a:gd name="T42" fmla="*/ 80 w 160"/>
              <a:gd name="T43" fmla="*/ 60 h 240"/>
              <a:gd name="T44" fmla="*/ 100 w 160"/>
              <a:gd name="T45" fmla="*/ 80 h 240"/>
              <a:gd name="T46" fmla="*/ 80 w 160"/>
              <a:gd name="T47"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240">
                <a:moveTo>
                  <a:pt x="80" y="8"/>
                </a:moveTo>
                <a:cubicBezTo>
                  <a:pt x="120" y="8"/>
                  <a:pt x="152" y="40"/>
                  <a:pt x="152" y="80"/>
                </a:cubicBezTo>
                <a:cubicBezTo>
                  <a:pt x="152" y="92"/>
                  <a:pt x="149" y="105"/>
                  <a:pt x="143" y="116"/>
                </a:cubicBezTo>
                <a:cubicBezTo>
                  <a:pt x="80" y="224"/>
                  <a:pt x="80" y="224"/>
                  <a:pt x="80" y="224"/>
                </a:cubicBezTo>
                <a:cubicBezTo>
                  <a:pt x="18" y="116"/>
                  <a:pt x="18" y="116"/>
                  <a:pt x="18" y="116"/>
                </a:cubicBezTo>
                <a:cubicBezTo>
                  <a:pt x="12" y="105"/>
                  <a:pt x="8" y="92"/>
                  <a:pt x="8" y="80"/>
                </a:cubicBezTo>
                <a:cubicBezTo>
                  <a:pt x="8" y="40"/>
                  <a:pt x="41" y="8"/>
                  <a:pt x="80" y="8"/>
                </a:cubicBezTo>
                <a:moveTo>
                  <a:pt x="80" y="108"/>
                </a:moveTo>
                <a:cubicBezTo>
                  <a:pt x="96" y="108"/>
                  <a:pt x="108" y="95"/>
                  <a:pt x="108" y="80"/>
                </a:cubicBezTo>
                <a:cubicBezTo>
                  <a:pt x="108" y="64"/>
                  <a:pt x="96" y="52"/>
                  <a:pt x="80" y="52"/>
                </a:cubicBezTo>
                <a:cubicBezTo>
                  <a:pt x="65" y="52"/>
                  <a:pt x="52" y="64"/>
                  <a:pt x="52" y="80"/>
                </a:cubicBezTo>
                <a:cubicBezTo>
                  <a:pt x="52" y="95"/>
                  <a:pt x="65" y="108"/>
                  <a:pt x="80" y="108"/>
                </a:cubicBezTo>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moveTo>
                  <a:pt x="80" y="100"/>
                </a:moveTo>
                <a:cubicBezTo>
                  <a:pt x="69" y="100"/>
                  <a:pt x="60" y="91"/>
                  <a:pt x="60" y="80"/>
                </a:cubicBezTo>
                <a:cubicBezTo>
                  <a:pt x="60" y="69"/>
                  <a:pt x="69" y="60"/>
                  <a:pt x="80" y="60"/>
                </a:cubicBezTo>
                <a:cubicBezTo>
                  <a:pt x="91" y="60"/>
                  <a:pt x="100" y="69"/>
                  <a:pt x="100" y="80"/>
                </a:cubicBezTo>
                <a:cubicBezTo>
                  <a:pt x="100" y="91"/>
                  <a:pt x="91" y="100"/>
                  <a:pt x="80" y="100"/>
                </a:cubicBezTo>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6" name="Freeform 78"/>
          <p:cNvSpPr>
            <a:spLocks noEditPoints="1"/>
          </p:cNvSpPr>
          <p:nvPr/>
        </p:nvSpPr>
        <p:spPr bwMode="auto">
          <a:xfrm>
            <a:off x="7186110" y="4961491"/>
            <a:ext cx="382308" cy="574473"/>
          </a:xfrm>
          <a:custGeom>
            <a:avLst/>
            <a:gdLst>
              <a:gd name="T0" fmla="*/ 80 w 160"/>
              <a:gd name="T1" fmla="*/ 8 h 240"/>
              <a:gd name="T2" fmla="*/ 152 w 160"/>
              <a:gd name="T3" fmla="*/ 80 h 240"/>
              <a:gd name="T4" fmla="*/ 143 w 160"/>
              <a:gd name="T5" fmla="*/ 116 h 240"/>
              <a:gd name="T6" fmla="*/ 80 w 160"/>
              <a:gd name="T7" fmla="*/ 224 h 240"/>
              <a:gd name="T8" fmla="*/ 18 w 160"/>
              <a:gd name="T9" fmla="*/ 116 h 240"/>
              <a:gd name="T10" fmla="*/ 8 w 160"/>
              <a:gd name="T11" fmla="*/ 80 h 240"/>
              <a:gd name="T12" fmla="*/ 80 w 160"/>
              <a:gd name="T13" fmla="*/ 8 h 240"/>
              <a:gd name="T14" fmla="*/ 80 w 160"/>
              <a:gd name="T15" fmla="*/ 108 h 240"/>
              <a:gd name="T16" fmla="*/ 108 w 160"/>
              <a:gd name="T17" fmla="*/ 80 h 240"/>
              <a:gd name="T18" fmla="*/ 80 w 160"/>
              <a:gd name="T19" fmla="*/ 52 h 240"/>
              <a:gd name="T20" fmla="*/ 52 w 160"/>
              <a:gd name="T21" fmla="*/ 80 h 240"/>
              <a:gd name="T22" fmla="*/ 80 w 160"/>
              <a:gd name="T23" fmla="*/ 108 h 240"/>
              <a:gd name="T24" fmla="*/ 80 w 160"/>
              <a:gd name="T25" fmla="*/ 0 h 240"/>
              <a:gd name="T26" fmla="*/ 0 w 160"/>
              <a:gd name="T27" fmla="*/ 80 h 240"/>
              <a:gd name="T28" fmla="*/ 11 w 160"/>
              <a:gd name="T29" fmla="*/ 120 h 240"/>
              <a:gd name="T30" fmla="*/ 80 w 160"/>
              <a:gd name="T31" fmla="*/ 240 h 240"/>
              <a:gd name="T32" fmla="*/ 150 w 160"/>
              <a:gd name="T33" fmla="*/ 120 h 240"/>
              <a:gd name="T34" fmla="*/ 160 w 160"/>
              <a:gd name="T35" fmla="*/ 80 h 240"/>
              <a:gd name="T36" fmla="*/ 80 w 160"/>
              <a:gd name="T37" fmla="*/ 0 h 240"/>
              <a:gd name="T38" fmla="*/ 80 w 160"/>
              <a:gd name="T39" fmla="*/ 100 h 240"/>
              <a:gd name="T40" fmla="*/ 60 w 160"/>
              <a:gd name="T41" fmla="*/ 80 h 240"/>
              <a:gd name="T42" fmla="*/ 80 w 160"/>
              <a:gd name="T43" fmla="*/ 60 h 240"/>
              <a:gd name="T44" fmla="*/ 100 w 160"/>
              <a:gd name="T45" fmla="*/ 80 h 240"/>
              <a:gd name="T46" fmla="*/ 80 w 160"/>
              <a:gd name="T47" fmla="*/ 10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240">
                <a:moveTo>
                  <a:pt x="80" y="8"/>
                </a:moveTo>
                <a:cubicBezTo>
                  <a:pt x="120" y="8"/>
                  <a:pt x="152" y="40"/>
                  <a:pt x="152" y="80"/>
                </a:cubicBezTo>
                <a:cubicBezTo>
                  <a:pt x="152" y="92"/>
                  <a:pt x="149" y="105"/>
                  <a:pt x="143" y="116"/>
                </a:cubicBezTo>
                <a:cubicBezTo>
                  <a:pt x="80" y="224"/>
                  <a:pt x="80" y="224"/>
                  <a:pt x="80" y="224"/>
                </a:cubicBezTo>
                <a:cubicBezTo>
                  <a:pt x="18" y="116"/>
                  <a:pt x="18" y="116"/>
                  <a:pt x="18" y="116"/>
                </a:cubicBezTo>
                <a:cubicBezTo>
                  <a:pt x="12" y="105"/>
                  <a:pt x="8" y="92"/>
                  <a:pt x="8" y="80"/>
                </a:cubicBezTo>
                <a:cubicBezTo>
                  <a:pt x="8" y="40"/>
                  <a:pt x="41" y="8"/>
                  <a:pt x="80" y="8"/>
                </a:cubicBezTo>
                <a:moveTo>
                  <a:pt x="80" y="108"/>
                </a:moveTo>
                <a:cubicBezTo>
                  <a:pt x="96" y="108"/>
                  <a:pt x="108" y="95"/>
                  <a:pt x="108" y="80"/>
                </a:cubicBezTo>
                <a:cubicBezTo>
                  <a:pt x="108" y="64"/>
                  <a:pt x="96" y="52"/>
                  <a:pt x="80" y="52"/>
                </a:cubicBezTo>
                <a:cubicBezTo>
                  <a:pt x="65" y="52"/>
                  <a:pt x="52" y="64"/>
                  <a:pt x="52" y="80"/>
                </a:cubicBezTo>
                <a:cubicBezTo>
                  <a:pt x="52" y="95"/>
                  <a:pt x="65" y="108"/>
                  <a:pt x="80" y="108"/>
                </a:cubicBezTo>
                <a:moveTo>
                  <a:pt x="80" y="0"/>
                </a:moveTo>
                <a:cubicBezTo>
                  <a:pt x="36" y="0"/>
                  <a:pt x="0" y="35"/>
                  <a:pt x="0" y="80"/>
                </a:cubicBezTo>
                <a:cubicBezTo>
                  <a:pt x="0" y="94"/>
                  <a:pt x="4" y="108"/>
                  <a:pt x="11" y="120"/>
                </a:cubicBezTo>
                <a:cubicBezTo>
                  <a:pt x="80" y="240"/>
                  <a:pt x="80" y="240"/>
                  <a:pt x="80" y="240"/>
                </a:cubicBezTo>
                <a:cubicBezTo>
                  <a:pt x="150" y="120"/>
                  <a:pt x="150" y="120"/>
                  <a:pt x="150" y="120"/>
                </a:cubicBezTo>
                <a:cubicBezTo>
                  <a:pt x="157" y="108"/>
                  <a:pt x="160" y="94"/>
                  <a:pt x="160" y="80"/>
                </a:cubicBezTo>
                <a:cubicBezTo>
                  <a:pt x="160" y="35"/>
                  <a:pt x="125" y="0"/>
                  <a:pt x="80" y="0"/>
                </a:cubicBezTo>
                <a:moveTo>
                  <a:pt x="80" y="100"/>
                </a:moveTo>
                <a:cubicBezTo>
                  <a:pt x="69" y="100"/>
                  <a:pt x="60" y="91"/>
                  <a:pt x="60" y="80"/>
                </a:cubicBezTo>
                <a:cubicBezTo>
                  <a:pt x="60" y="69"/>
                  <a:pt x="69" y="60"/>
                  <a:pt x="80" y="60"/>
                </a:cubicBezTo>
                <a:cubicBezTo>
                  <a:pt x="91" y="60"/>
                  <a:pt x="100" y="69"/>
                  <a:pt x="100" y="80"/>
                </a:cubicBezTo>
                <a:cubicBezTo>
                  <a:pt x="100" y="91"/>
                  <a:pt x="91" y="100"/>
                  <a:pt x="80" y="100"/>
                </a:cubicBezTo>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39" name="Freeform 5"/>
          <p:cNvSpPr/>
          <p:nvPr/>
        </p:nvSpPr>
        <p:spPr bwMode="auto">
          <a:xfrm>
            <a:off x="2506057" y="2939724"/>
            <a:ext cx="1722954" cy="172713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0" name="Freeform 6"/>
          <p:cNvSpPr/>
          <p:nvPr/>
        </p:nvSpPr>
        <p:spPr bwMode="auto">
          <a:xfrm>
            <a:off x="4009460" y="2939724"/>
            <a:ext cx="1722954" cy="172713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Freeform 7"/>
          <p:cNvSpPr/>
          <p:nvPr/>
        </p:nvSpPr>
        <p:spPr bwMode="auto">
          <a:xfrm>
            <a:off x="5511817" y="2939725"/>
            <a:ext cx="1723997" cy="172713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Freeform 8"/>
          <p:cNvSpPr/>
          <p:nvPr/>
        </p:nvSpPr>
        <p:spPr bwMode="auto">
          <a:xfrm>
            <a:off x="7015216" y="2939725"/>
            <a:ext cx="1723997" cy="172713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Freeform 9"/>
          <p:cNvSpPr/>
          <p:nvPr/>
        </p:nvSpPr>
        <p:spPr bwMode="auto">
          <a:xfrm>
            <a:off x="8509212" y="2939724"/>
            <a:ext cx="1191848" cy="172713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rgbClr val="29AAE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4" name="Freeform 10"/>
          <p:cNvSpPr/>
          <p:nvPr/>
        </p:nvSpPr>
        <p:spPr bwMode="auto">
          <a:xfrm>
            <a:off x="9384277" y="3573286"/>
            <a:ext cx="316781" cy="461057"/>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rgbClr val="29AAE1"/>
          </a:solidFill>
          <a:ln>
            <a:noFill/>
          </a:ln>
        </p:spPr>
        <p:txBody>
          <a:bodyPr vert="horz" wrap="square" lIns="91440" tIns="45720" rIns="91440" bIns="45720" numCol="1" anchor="t" anchorCtr="0" compatLnSpc="1"/>
          <a:lstStyle/>
          <a:p>
            <a:endParaRPr lang="zh-CN" altLang="en-US">
              <a:solidFill>
                <a:schemeClr val="bg1"/>
              </a:solidFill>
            </a:endParaRPr>
          </a:p>
        </p:txBody>
      </p:sp>
      <p:grpSp>
        <p:nvGrpSpPr>
          <p:cNvPr id="45" name="组合 44"/>
          <p:cNvGrpSpPr/>
          <p:nvPr/>
        </p:nvGrpSpPr>
        <p:grpSpPr>
          <a:xfrm>
            <a:off x="3150304" y="3617832"/>
            <a:ext cx="435507" cy="416511"/>
            <a:chOff x="1004888" y="993775"/>
            <a:chExt cx="2438400" cy="2332038"/>
          </a:xfrm>
          <a:solidFill>
            <a:schemeClr val="bg1"/>
          </a:solidFill>
        </p:grpSpPr>
        <p:sp>
          <p:nvSpPr>
            <p:cNvPr id="46"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solidFill>
              </a:endParaRPr>
            </a:p>
          </p:txBody>
        </p:sp>
        <p:sp>
          <p:nvSpPr>
            <p:cNvPr id="47" name="任意多边形 46"/>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schemeClr val="bg1"/>
                </a:solidFill>
              </a:endParaRPr>
            </a:p>
          </p:txBody>
        </p:sp>
      </p:grpSp>
      <p:grpSp>
        <p:nvGrpSpPr>
          <p:cNvPr id="48" name="组合 47"/>
          <p:cNvGrpSpPr/>
          <p:nvPr/>
        </p:nvGrpSpPr>
        <p:grpSpPr>
          <a:xfrm>
            <a:off x="7604455" y="3632900"/>
            <a:ext cx="582225" cy="442378"/>
            <a:chOff x="4268086" y="4221191"/>
            <a:chExt cx="509646" cy="387231"/>
          </a:xfrm>
          <a:solidFill>
            <a:schemeClr val="bg1"/>
          </a:solidFill>
        </p:grpSpPr>
        <p:sp>
          <p:nvSpPr>
            <p:cNvPr id="4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solidFill>
              </a:endParaRPr>
            </a:p>
          </p:txBody>
        </p:sp>
        <p:sp>
          <p:nvSpPr>
            <p:cNvPr id="57"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bg1"/>
                </a:solidFill>
              </a:endParaRPr>
            </a:p>
          </p:txBody>
        </p:sp>
      </p:grpSp>
      <p:grpSp>
        <p:nvGrpSpPr>
          <p:cNvPr id="58" name="组合 57"/>
          <p:cNvGrpSpPr/>
          <p:nvPr/>
        </p:nvGrpSpPr>
        <p:grpSpPr>
          <a:xfrm>
            <a:off x="6137173" y="3534515"/>
            <a:ext cx="378161" cy="483623"/>
            <a:chOff x="1605186" y="572440"/>
            <a:chExt cx="563562" cy="720725"/>
          </a:xfrm>
          <a:solidFill>
            <a:schemeClr val="bg1"/>
          </a:solidFill>
        </p:grpSpPr>
        <p:sp>
          <p:nvSpPr>
            <p:cNvPr id="59"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62" name="组合 61"/>
          <p:cNvGrpSpPr>
            <a:grpSpLocks noChangeAspect="1"/>
          </p:cNvGrpSpPr>
          <p:nvPr/>
        </p:nvGrpSpPr>
        <p:grpSpPr>
          <a:xfrm>
            <a:off x="4655107" y="3569636"/>
            <a:ext cx="417861" cy="467307"/>
            <a:chOff x="5999255" y="3275006"/>
            <a:chExt cx="402656" cy="450303"/>
          </a:xfrm>
          <a:solidFill>
            <a:schemeClr val="bg1"/>
          </a:solidFill>
          <a:effectLst/>
        </p:grpSpPr>
        <p:sp>
          <p:nvSpPr>
            <p:cNvPr id="63"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68" name="任意多边形 67"/>
          <p:cNvSpPr/>
          <p:nvPr/>
        </p:nvSpPr>
        <p:spPr>
          <a:xfrm rot="5400000">
            <a:off x="2873739" y="2662981"/>
            <a:ext cx="727324" cy="40713"/>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9AAE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9" name="任意多边形 68"/>
          <p:cNvSpPr/>
          <p:nvPr/>
        </p:nvSpPr>
        <p:spPr>
          <a:xfrm rot="5400000">
            <a:off x="7370535" y="4897748"/>
            <a:ext cx="727324" cy="40713"/>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任意多边形 69"/>
          <p:cNvSpPr/>
          <p:nvPr/>
        </p:nvSpPr>
        <p:spPr>
          <a:xfrm rot="5400000">
            <a:off x="4361599" y="4897748"/>
            <a:ext cx="727324" cy="40713"/>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chemeClr val="bg1">
                <a:lumMod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任意多边形 70"/>
          <p:cNvSpPr/>
          <p:nvPr/>
        </p:nvSpPr>
        <p:spPr>
          <a:xfrm rot="5400000">
            <a:off x="5807600" y="2662981"/>
            <a:ext cx="727324" cy="40713"/>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9AAE1"/>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2" name="文本框 71"/>
          <p:cNvSpPr txBox="1"/>
          <p:nvPr/>
        </p:nvSpPr>
        <p:spPr>
          <a:xfrm>
            <a:off x="2730790" y="1310090"/>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3" name="文本框 72"/>
          <p:cNvSpPr txBox="1"/>
          <p:nvPr/>
        </p:nvSpPr>
        <p:spPr>
          <a:xfrm>
            <a:off x="2045460" y="1657455"/>
            <a:ext cx="2382143" cy="646331"/>
          </a:xfrm>
          <a:prstGeom prst="rect">
            <a:avLst/>
          </a:prstGeom>
          <a:noFill/>
        </p:spPr>
        <p:txBody>
          <a:bodyPr wrap="square" rtlCol="0">
            <a:spAutoFit/>
          </a:bodyPr>
          <a:lstStyle/>
          <a:p>
            <a:pPr algn="ctr"/>
            <a:r>
              <a:rPr lang="zh-CN" altLang="en-US" dirty="0">
                <a:latin typeface="微软雅黑" pitchFamily="34" charset="-122"/>
                <a:ea typeface="微软雅黑" pitchFamily="34" charset="-122"/>
              </a:rPr>
              <a:t>请在此处添加文字请在此处</a:t>
            </a:r>
            <a:r>
              <a:rPr lang="zh-CN" altLang="en-US">
                <a:latin typeface="微软雅黑" pitchFamily="34" charset="-122"/>
                <a:ea typeface="微软雅黑" pitchFamily="34" charset="-122"/>
              </a:rPr>
              <a:t>添加文字</a:t>
            </a:r>
            <a:endParaRPr lang="zh-CN" altLang="en-US" dirty="0">
              <a:latin typeface="微软雅黑" pitchFamily="34" charset="-122"/>
              <a:ea typeface="微软雅黑" pitchFamily="34" charset="-122"/>
            </a:endParaRPr>
          </a:p>
        </p:txBody>
      </p:sp>
      <p:sp>
        <p:nvSpPr>
          <p:cNvPr id="74" name="文本框 73"/>
          <p:cNvSpPr txBox="1"/>
          <p:nvPr/>
        </p:nvSpPr>
        <p:spPr>
          <a:xfrm>
            <a:off x="5637164" y="1310090"/>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5" name="文本框 74"/>
          <p:cNvSpPr txBox="1"/>
          <p:nvPr/>
        </p:nvSpPr>
        <p:spPr>
          <a:xfrm>
            <a:off x="5047084" y="1657455"/>
            <a:ext cx="2382143" cy="646331"/>
          </a:xfrm>
          <a:prstGeom prst="rect">
            <a:avLst/>
          </a:prstGeom>
          <a:noFill/>
        </p:spPr>
        <p:txBody>
          <a:bodyPr wrap="square" rtlCol="0">
            <a:spAutoFit/>
          </a:bodyPr>
          <a:lstStyle/>
          <a:p>
            <a:pPr algn="ctr"/>
            <a:r>
              <a:rPr lang="zh-CN" altLang="en-US" dirty="0">
                <a:latin typeface="微软雅黑" pitchFamily="34" charset="-122"/>
                <a:ea typeface="微软雅黑" pitchFamily="34" charset="-122"/>
              </a:rPr>
              <a:t>请在此处添加文字请在此处</a:t>
            </a:r>
            <a:r>
              <a:rPr lang="zh-CN" altLang="en-US">
                <a:latin typeface="微软雅黑" pitchFamily="34" charset="-122"/>
                <a:ea typeface="微软雅黑" pitchFamily="34" charset="-122"/>
              </a:rPr>
              <a:t>添加文字</a:t>
            </a:r>
            <a:endParaRPr lang="zh-CN" altLang="en-US" dirty="0">
              <a:latin typeface="微软雅黑" pitchFamily="34" charset="-122"/>
              <a:ea typeface="微软雅黑" pitchFamily="34" charset="-122"/>
            </a:endParaRPr>
          </a:p>
        </p:txBody>
      </p:sp>
      <p:sp>
        <p:nvSpPr>
          <p:cNvPr id="76" name="文本框 75"/>
          <p:cNvSpPr txBox="1"/>
          <p:nvPr/>
        </p:nvSpPr>
        <p:spPr>
          <a:xfrm>
            <a:off x="4163434" y="5389360"/>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7" name="文本框 76"/>
          <p:cNvSpPr txBox="1"/>
          <p:nvPr/>
        </p:nvSpPr>
        <p:spPr>
          <a:xfrm>
            <a:off x="3573354" y="5736725"/>
            <a:ext cx="2382143" cy="646331"/>
          </a:xfrm>
          <a:prstGeom prst="rect">
            <a:avLst/>
          </a:prstGeom>
          <a:noFill/>
        </p:spPr>
        <p:txBody>
          <a:bodyPr wrap="square" rtlCol="0">
            <a:spAutoFit/>
          </a:bodyPr>
          <a:lstStyle/>
          <a:p>
            <a:pPr algn="ctr"/>
            <a:r>
              <a:rPr lang="zh-CN" altLang="en-US" dirty="0">
                <a:latin typeface="微软雅黑" pitchFamily="34" charset="-122"/>
                <a:ea typeface="微软雅黑" pitchFamily="34" charset="-122"/>
              </a:rPr>
              <a:t>请在此处添加文字请在此处</a:t>
            </a:r>
            <a:r>
              <a:rPr lang="zh-CN" altLang="en-US">
                <a:latin typeface="微软雅黑" pitchFamily="34" charset="-122"/>
                <a:ea typeface="微软雅黑" pitchFamily="34" charset="-122"/>
              </a:rPr>
              <a:t>添加文字</a:t>
            </a:r>
            <a:endParaRPr lang="zh-CN" altLang="en-US" dirty="0">
              <a:latin typeface="微软雅黑" pitchFamily="34" charset="-122"/>
              <a:ea typeface="微软雅黑" pitchFamily="34" charset="-122"/>
            </a:endParaRPr>
          </a:p>
        </p:txBody>
      </p:sp>
      <p:sp>
        <p:nvSpPr>
          <p:cNvPr id="78" name="文本框 77"/>
          <p:cNvSpPr txBox="1"/>
          <p:nvPr/>
        </p:nvSpPr>
        <p:spPr>
          <a:xfrm>
            <a:off x="7235814" y="5417539"/>
            <a:ext cx="1392484"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79" name="文本框 78"/>
          <p:cNvSpPr txBox="1"/>
          <p:nvPr/>
        </p:nvSpPr>
        <p:spPr>
          <a:xfrm>
            <a:off x="6645734" y="5764904"/>
            <a:ext cx="2382143" cy="646331"/>
          </a:xfrm>
          <a:prstGeom prst="rect">
            <a:avLst/>
          </a:prstGeom>
          <a:noFill/>
        </p:spPr>
        <p:txBody>
          <a:bodyPr wrap="square" rtlCol="0">
            <a:spAutoFit/>
          </a:bodyPr>
          <a:lstStyle/>
          <a:p>
            <a:pPr algn="ctr"/>
            <a:r>
              <a:rPr lang="zh-CN" altLang="en-US" dirty="0">
                <a:latin typeface="微软雅黑" pitchFamily="34" charset="-122"/>
                <a:ea typeface="微软雅黑" pitchFamily="34" charset="-122"/>
              </a:rPr>
              <a:t>请在此处添加文字请在此处</a:t>
            </a:r>
            <a:r>
              <a:rPr lang="zh-CN" altLang="en-US">
                <a:latin typeface="微软雅黑" pitchFamily="34" charset="-122"/>
                <a:ea typeface="微软雅黑" pitchFamily="34" charset="-122"/>
              </a:rPr>
              <a:t>添加文字</a:t>
            </a:r>
            <a:endParaRPr lang="zh-CN" altLang="en-US" dirty="0">
              <a:latin typeface="微软雅黑" pitchFamily="34" charset="-122"/>
              <a:ea typeface="微软雅黑"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9" name="组合 88"/>
          <p:cNvGrpSpPr/>
          <p:nvPr/>
        </p:nvGrpSpPr>
        <p:grpSpPr>
          <a:xfrm>
            <a:off x="2286197" y="1275047"/>
            <a:ext cx="4012077" cy="4022938"/>
            <a:chOff x="2286197" y="1275047"/>
            <a:chExt cx="4012077" cy="4022938"/>
          </a:xfrm>
          <a:solidFill>
            <a:srgbClr val="29AAE1"/>
          </a:solidFill>
        </p:grpSpPr>
        <p:sp>
          <p:nvSpPr>
            <p:cNvPr id="90" name="任意多边形 89"/>
            <p:cNvSpPr/>
            <p:nvPr/>
          </p:nvSpPr>
          <p:spPr>
            <a:xfrm rot="2719544">
              <a:off x="2458442" y="1458153"/>
              <a:ext cx="4022938" cy="3656726"/>
            </a:xfrm>
            <a:custGeom>
              <a:avLst/>
              <a:gdLst>
                <a:gd name="connsiteX0" fmla="*/ 0 w 4444436"/>
                <a:gd name="connsiteY0" fmla="*/ 2307615 h 4039855"/>
                <a:gd name="connsiteX1" fmla="*/ 349241 w 4444436"/>
                <a:gd name="connsiteY1" fmla="*/ 2656856 h 4039855"/>
                <a:gd name="connsiteX2" fmla="*/ 1518812 w 4444436"/>
                <a:gd name="connsiteY2" fmla="*/ 1473911 h 4039855"/>
                <a:gd name="connsiteX3" fmla="*/ 1518812 w 4444436"/>
                <a:gd name="connsiteY3" fmla="*/ 1473912 h 4039855"/>
                <a:gd name="connsiteX4" fmla="*/ 2856930 w 4444436"/>
                <a:gd name="connsiteY4" fmla="*/ 120493 h 4039855"/>
                <a:gd name="connsiteX5" fmla="*/ 2856936 w 4444436"/>
                <a:gd name="connsiteY5" fmla="*/ 120485 h 4039855"/>
                <a:gd name="connsiteX6" fmla="*/ 3430786 w 4444436"/>
                <a:gd name="connsiteY6" fmla="*/ 117223 h 4039855"/>
                <a:gd name="connsiteX7" fmla="*/ 3430787 w 4444436"/>
                <a:gd name="connsiteY7" fmla="*/ 117224 h 4039855"/>
                <a:gd name="connsiteX8" fmla="*/ 4444436 w 4444436"/>
                <a:gd name="connsiteY8" fmla="*/ 1119412 h 4039855"/>
                <a:gd name="connsiteX9" fmla="*/ 4380501 w 4444436"/>
                <a:gd name="connsiteY9" fmla="*/ 1067790 h 4039855"/>
                <a:gd name="connsiteX10" fmla="*/ 3870601 w 4444436"/>
                <a:gd name="connsiteY10" fmla="*/ 1122687 h 4039855"/>
                <a:gd name="connsiteX11" fmla="*/ 3868260 w 4444436"/>
                <a:gd name="connsiteY11" fmla="*/ 1125585 h 4039855"/>
                <a:gd name="connsiteX12" fmla="*/ 3867995 w 4444436"/>
                <a:gd name="connsiteY12" fmla="*/ 1125324 h 4039855"/>
                <a:gd name="connsiteX13" fmla="*/ 2532476 w 4444436"/>
                <a:gd name="connsiteY13" fmla="*/ 2476115 h 4039855"/>
                <a:gd name="connsiteX14" fmla="*/ 2535258 w 4444436"/>
                <a:gd name="connsiteY14" fmla="*/ 2478866 h 4039855"/>
                <a:gd name="connsiteX15" fmla="*/ 1359974 w 4444436"/>
                <a:gd name="connsiteY15" fmla="*/ 3667589 h 4039855"/>
                <a:gd name="connsiteX16" fmla="*/ 1732240 w 4444436"/>
                <a:gd name="connsiteY16" fmla="*/ 4039855 h 4039855"/>
                <a:gd name="connsiteX17" fmla="*/ 0 w 4444436"/>
                <a:gd name="connsiteY17" fmla="*/ 4039855 h 403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4436" h="4039855">
                  <a:moveTo>
                    <a:pt x="0" y="2307615"/>
                  </a:moveTo>
                  <a:lnTo>
                    <a:pt x="349241" y="2656856"/>
                  </a:lnTo>
                  <a:lnTo>
                    <a:pt x="1518812" y="1473911"/>
                  </a:lnTo>
                  <a:lnTo>
                    <a:pt x="1518812" y="1473912"/>
                  </a:lnTo>
                  <a:lnTo>
                    <a:pt x="2856930" y="120493"/>
                  </a:lnTo>
                  <a:lnTo>
                    <a:pt x="2856936" y="120485"/>
                  </a:lnTo>
                  <a:cubicBezTo>
                    <a:pt x="3014499" y="-38880"/>
                    <a:pt x="3271421" y="-40340"/>
                    <a:pt x="3430786" y="117223"/>
                  </a:cubicBezTo>
                  <a:lnTo>
                    <a:pt x="3430787" y="117224"/>
                  </a:lnTo>
                  <a:lnTo>
                    <a:pt x="4444436" y="1119412"/>
                  </a:lnTo>
                  <a:lnTo>
                    <a:pt x="4380501" y="1067790"/>
                  </a:lnTo>
                  <a:cubicBezTo>
                    <a:pt x="4222408" y="964693"/>
                    <a:pt x="4008469" y="983242"/>
                    <a:pt x="3870601" y="1122687"/>
                  </a:cubicBezTo>
                  <a:lnTo>
                    <a:pt x="3868260" y="1125585"/>
                  </a:lnTo>
                  <a:lnTo>
                    <a:pt x="3867995" y="1125324"/>
                  </a:lnTo>
                  <a:lnTo>
                    <a:pt x="2532476" y="2476115"/>
                  </a:lnTo>
                  <a:lnTo>
                    <a:pt x="2535258" y="2478866"/>
                  </a:lnTo>
                  <a:lnTo>
                    <a:pt x="1359974" y="3667589"/>
                  </a:lnTo>
                  <a:lnTo>
                    <a:pt x="1732240" y="4039855"/>
                  </a:lnTo>
                  <a:lnTo>
                    <a:pt x="0" y="403985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1" name="组合 90"/>
            <p:cNvGrpSpPr/>
            <p:nvPr/>
          </p:nvGrpSpPr>
          <p:grpSpPr>
            <a:xfrm>
              <a:off x="2286197" y="2952142"/>
              <a:ext cx="479434" cy="458519"/>
              <a:chOff x="1004888" y="993775"/>
              <a:chExt cx="2438400" cy="2332038"/>
            </a:xfrm>
            <a:grpFill/>
          </p:grpSpPr>
          <p:sp>
            <p:nvSpPr>
              <p:cNvPr id="92"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93" name="任意多边形 9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pSp>
        <p:nvGrpSpPr>
          <p:cNvPr id="50" name="组合 49"/>
          <p:cNvGrpSpPr/>
          <p:nvPr/>
        </p:nvGrpSpPr>
        <p:grpSpPr>
          <a:xfrm>
            <a:off x="4302599" y="3747422"/>
            <a:ext cx="1836524" cy="2277274"/>
            <a:chOff x="4302599" y="3747422"/>
            <a:chExt cx="1836524" cy="2277274"/>
          </a:xfrm>
          <a:solidFill>
            <a:schemeClr val="bg1">
              <a:lumMod val="85000"/>
            </a:schemeClr>
          </a:solidFill>
        </p:grpSpPr>
        <p:sp>
          <p:nvSpPr>
            <p:cNvPr id="51" name="任意多边形 50"/>
            <p:cNvSpPr>
              <a:spLocks noChangeAspect="1"/>
            </p:cNvSpPr>
            <p:nvPr/>
          </p:nvSpPr>
          <p:spPr>
            <a:xfrm rot="10800000">
              <a:off x="4481574" y="3747422"/>
              <a:ext cx="1657549" cy="2277274"/>
            </a:xfrm>
            <a:custGeom>
              <a:avLst/>
              <a:gdLst>
                <a:gd name="connsiteX0" fmla="*/ 405759 w 1831216"/>
                <a:gd name="connsiteY0" fmla="*/ 0 h 2515872"/>
                <a:gd name="connsiteX1" fmla="*/ 1831215 w 1831216"/>
                <a:gd name="connsiteY1" fmla="*/ 0 h 2515872"/>
                <a:gd name="connsiteX2" fmla="*/ 1831215 w 1831216"/>
                <a:gd name="connsiteY2" fmla="*/ 2110082 h 2515872"/>
                <a:gd name="connsiteX3" fmla="*/ 1831216 w 1831216"/>
                <a:gd name="connsiteY3" fmla="*/ 2110092 h 2515872"/>
                <a:gd name="connsiteX4" fmla="*/ 1425436 w 1831216"/>
                <a:gd name="connsiteY4" fmla="*/ 2515872 h 2515872"/>
                <a:gd name="connsiteX5" fmla="*/ 1425435 w 1831216"/>
                <a:gd name="connsiteY5" fmla="*/ 2515872 h 2515872"/>
                <a:gd name="connsiteX6" fmla="*/ 0 w 1831216"/>
                <a:gd name="connsiteY6" fmla="*/ 2515872 h 2515872"/>
                <a:gd name="connsiteX7" fmla="*/ 81759 w 1831216"/>
                <a:gd name="connsiteY7" fmla="*/ 2507630 h 2515872"/>
                <a:gd name="connsiteX8" fmla="*/ 405760 w 1831216"/>
                <a:gd name="connsiteY8" fmla="*/ 2110094 h 2515872"/>
                <a:gd name="connsiteX9" fmla="*/ 405387 w 1831216"/>
                <a:gd name="connsiteY9" fmla="*/ 2106387 h 2515872"/>
                <a:gd name="connsiteX10" fmla="*/ 405759 w 1831216"/>
                <a:gd name="connsiteY10" fmla="*/ 2106387 h 251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31216" h="2515872">
                  <a:moveTo>
                    <a:pt x="405759" y="0"/>
                  </a:moveTo>
                  <a:lnTo>
                    <a:pt x="1831215" y="0"/>
                  </a:lnTo>
                  <a:lnTo>
                    <a:pt x="1831215" y="2110082"/>
                  </a:lnTo>
                  <a:lnTo>
                    <a:pt x="1831216" y="2110092"/>
                  </a:lnTo>
                  <a:cubicBezTo>
                    <a:pt x="1831216" y="2334198"/>
                    <a:pt x="1649542" y="2515872"/>
                    <a:pt x="1425436" y="2515872"/>
                  </a:cubicBezTo>
                  <a:lnTo>
                    <a:pt x="1425435" y="2515872"/>
                  </a:lnTo>
                  <a:lnTo>
                    <a:pt x="0" y="2515872"/>
                  </a:lnTo>
                  <a:lnTo>
                    <a:pt x="81759" y="2507630"/>
                  </a:lnTo>
                  <a:cubicBezTo>
                    <a:pt x="266666" y="2469793"/>
                    <a:pt x="405760" y="2306187"/>
                    <a:pt x="405760" y="2110094"/>
                  </a:cubicBezTo>
                  <a:lnTo>
                    <a:pt x="405387" y="2106387"/>
                  </a:lnTo>
                  <a:lnTo>
                    <a:pt x="405759" y="2106387"/>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2" name="文本框 51"/>
            <p:cNvSpPr txBox="1"/>
            <p:nvPr/>
          </p:nvSpPr>
          <p:spPr>
            <a:xfrm>
              <a:off x="4302599" y="4501338"/>
              <a:ext cx="1447832" cy="769441"/>
            </a:xfrm>
            <a:prstGeom prst="rect">
              <a:avLst/>
            </a:prstGeom>
            <a:noFill/>
            <a:effectLst/>
          </p:spPr>
          <p:txBody>
            <a:bodyPr wrap="none" rtlCol="0">
              <a:spAutoFit/>
            </a:bodyPr>
            <a:lstStyle/>
            <a:p>
              <a:r>
                <a:rPr lang="en-US" altLang="zh-CN" sz="3200" b="1" dirty="0"/>
                <a:t>  </a:t>
              </a:r>
              <a:r>
                <a:rPr lang="en-US" altLang="zh-CN" sz="4400" b="1" dirty="0">
                  <a:latin typeface="方正姚体" pitchFamily="2" charset="-122"/>
                </a:rPr>
                <a:t>54%</a:t>
              </a:r>
            </a:p>
          </p:txBody>
        </p:sp>
      </p:grpSp>
      <p:grpSp>
        <p:nvGrpSpPr>
          <p:cNvPr id="53" name="组合 52"/>
          <p:cNvGrpSpPr/>
          <p:nvPr/>
        </p:nvGrpSpPr>
        <p:grpSpPr>
          <a:xfrm>
            <a:off x="6084552" y="2237913"/>
            <a:ext cx="1710089" cy="2277274"/>
            <a:chOff x="6084552" y="2237913"/>
            <a:chExt cx="1710089" cy="2277274"/>
          </a:xfrm>
        </p:grpSpPr>
        <p:sp>
          <p:nvSpPr>
            <p:cNvPr id="54" name="任意多边形 53"/>
            <p:cNvSpPr>
              <a:spLocks noChangeAspect="1"/>
            </p:cNvSpPr>
            <p:nvPr/>
          </p:nvSpPr>
          <p:spPr>
            <a:xfrm>
              <a:off x="6084552" y="2237913"/>
              <a:ext cx="1657549" cy="2277274"/>
            </a:xfrm>
            <a:custGeom>
              <a:avLst/>
              <a:gdLst>
                <a:gd name="connsiteX0" fmla="*/ 405759 w 1831216"/>
                <a:gd name="connsiteY0" fmla="*/ 0 h 2515872"/>
                <a:gd name="connsiteX1" fmla="*/ 1831215 w 1831216"/>
                <a:gd name="connsiteY1" fmla="*/ 0 h 2515872"/>
                <a:gd name="connsiteX2" fmla="*/ 1831215 w 1831216"/>
                <a:gd name="connsiteY2" fmla="*/ 2110082 h 2515872"/>
                <a:gd name="connsiteX3" fmla="*/ 1831216 w 1831216"/>
                <a:gd name="connsiteY3" fmla="*/ 2110092 h 2515872"/>
                <a:gd name="connsiteX4" fmla="*/ 1425436 w 1831216"/>
                <a:gd name="connsiteY4" fmla="*/ 2515872 h 2515872"/>
                <a:gd name="connsiteX5" fmla="*/ 1425435 w 1831216"/>
                <a:gd name="connsiteY5" fmla="*/ 2515872 h 2515872"/>
                <a:gd name="connsiteX6" fmla="*/ 0 w 1831216"/>
                <a:gd name="connsiteY6" fmla="*/ 2515872 h 2515872"/>
                <a:gd name="connsiteX7" fmla="*/ 81759 w 1831216"/>
                <a:gd name="connsiteY7" fmla="*/ 2507630 h 2515872"/>
                <a:gd name="connsiteX8" fmla="*/ 405760 w 1831216"/>
                <a:gd name="connsiteY8" fmla="*/ 2110094 h 2515872"/>
                <a:gd name="connsiteX9" fmla="*/ 405387 w 1831216"/>
                <a:gd name="connsiteY9" fmla="*/ 2106387 h 2515872"/>
                <a:gd name="connsiteX10" fmla="*/ 405759 w 1831216"/>
                <a:gd name="connsiteY10" fmla="*/ 2106387 h 2515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31216" h="2515872">
                  <a:moveTo>
                    <a:pt x="405759" y="0"/>
                  </a:moveTo>
                  <a:lnTo>
                    <a:pt x="1831215" y="0"/>
                  </a:lnTo>
                  <a:lnTo>
                    <a:pt x="1831215" y="2110082"/>
                  </a:lnTo>
                  <a:lnTo>
                    <a:pt x="1831216" y="2110092"/>
                  </a:lnTo>
                  <a:cubicBezTo>
                    <a:pt x="1831216" y="2334198"/>
                    <a:pt x="1649542" y="2515872"/>
                    <a:pt x="1425436" y="2515872"/>
                  </a:cubicBezTo>
                  <a:lnTo>
                    <a:pt x="1425435" y="2515872"/>
                  </a:lnTo>
                  <a:lnTo>
                    <a:pt x="0" y="2515872"/>
                  </a:lnTo>
                  <a:lnTo>
                    <a:pt x="81759" y="2507630"/>
                  </a:lnTo>
                  <a:cubicBezTo>
                    <a:pt x="266666" y="2469793"/>
                    <a:pt x="405760" y="2306187"/>
                    <a:pt x="405760" y="2110094"/>
                  </a:cubicBezTo>
                  <a:lnTo>
                    <a:pt x="405387" y="2106387"/>
                  </a:lnTo>
                  <a:lnTo>
                    <a:pt x="405759" y="2106387"/>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5" name="文本框 54"/>
            <p:cNvSpPr txBox="1"/>
            <p:nvPr/>
          </p:nvSpPr>
          <p:spPr>
            <a:xfrm>
              <a:off x="6346809" y="2901795"/>
              <a:ext cx="1447832" cy="769441"/>
            </a:xfrm>
            <a:prstGeom prst="rect">
              <a:avLst/>
            </a:prstGeom>
            <a:noFill/>
            <a:effectLst/>
          </p:spPr>
          <p:txBody>
            <a:bodyPr wrap="none" rtlCol="0">
              <a:spAutoFit/>
            </a:bodyPr>
            <a:lstStyle/>
            <a:p>
              <a:r>
                <a:rPr lang="en-US" altLang="zh-CN" sz="3200" b="1" dirty="0"/>
                <a:t>  </a:t>
              </a:r>
              <a:r>
                <a:rPr lang="en-US" altLang="zh-CN" sz="4400" b="1" dirty="0">
                  <a:latin typeface="方正姚体" pitchFamily="2" charset="-122"/>
                </a:rPr>
                <a:t>68%</a:t>
              </a:r>
            </a:p>
          </p:txBody>
        </p:sp>
      </p:grpSp>
      <p:grpSp>
        <p:nvGrpSpPr>
          <p:cNvPr id="56" name="组合 55"/>
          <p:cNvGrpSpPr/>
          <p:nvPr/>
        </p:nvGrpSpPr>
        <p:grpSpPr>
          <a:xfrm>
            <a:off x="5716542" y="3223781"/>
            <a:ext cx="4214270" cy="3587989"/>
            <a:chOff x="5716542" y="3223781"/>
            <a:chExt cx="4214270" cy="3587989"/>
          </a:xfrm>
          <a:solidFill>
            <a:srgbClr val="29AAE1"/>
          </a:solidFill>
        </p:grpSpPr>
        <p:sp>
          <p:nvSpPr>
            <p:cNvPr id="80" name="任意多边形 79"/>
            <p:cNvSpPr/>
            <p:nvPr/>
          </p:nvSpPr>
          <p:spPr>
            <a:xfrm rot="18880456" flipH="1">
              <a:off x="5932549" y="3007774"/>
              <a:ext cx="3587989" cy="4020004"/>
            </a:xfrm>
            <a:custGeom>
              <a:avLst/>
              <a:gdLst>
                <a:gd name="connsiteX0" fmla="*/ 0 w 3963916"/>
                <a:gd name="connsiteY0" fmla="*/ 2708955 h 4441195"/>
                <a:gd name="connsiteX1" fmla="*/ 0 w 3963916"/>
                <a:gd name="connsiteY1" fmla="*/ 4441195 h 4441195"/>
                <a:gd name="connsiteX2" fmla="*/ 1732240 w 3963916"/>
                <a:gd name="connsiteY2" fmla="*/ 4441195 h 4441195"/>
                <a:gd name="connsiteX3" fmla="*/ 1371043 w 3963916"/>
                <a:gd name="connsiteY3" fmla="*/ 4079999 h 4441195"/>
                <a:gd name="connsiteX4" fmla="*/ 2553646 w 3963916"/>
                <a:gd name="connsiteY4" fmla="*/ 2883873 h 4441195"/>
                <a:gd name="connsiteX5" fmla="*/ 2553645 w 3963916"/>
                <a:gd name="connsiteY5" fmla="*/ 2883872 h 4441195"/>
                <a:gd name="connsiteX6" fmla="*/ 3846685 w 3963916"/>
                <a:gd name="connsiteY6" fmla="*/ 1576046 h 4441195"/>
                <a:gd name="connsiteX7" fmla="*/ 3846693 w 3963916"/>
                <a:gd name="connsiteY7" fmla="*/ 1576039 h 4441195"/>
                <a:gd name="connsiteX8" fmla="*/ 3843430 w 3963916"/>
                <a:gd name="connsiteY8" fmla="*/ 1002189 h 4441195"/>
                <a:gd name="connsiteX9" fmla="*/ 3843429 w 3963916"/>
                <a:gd name="connsiteY9" fmla="*/ 1002188 h 4441195"/>
                <a:gd name="connsiteX10" fmla="*/ 2829781 w 3963916"/>
                <a:gd name="connsiteY10" fmla="*/ 0 h 4441195"/>
                <a:gd name="connsiteX11" fmla="*/ 2882126 w 3963916"/>
                <a:gd name="connsiteY11" fmla="*/ 63344 h 4441195"/>
                <a:gd name="connsiteX12" fmla="*/ 2833030 w 3963916"/>
                <a:gd name="connsiteY12" fmla="*/ 573835 h 4441195"/>
                <a:gd name="connsiteX13" fmla="*/ 2830159 w 3963916"/>
                <a:gd name="connsiteY13" fmla="*/ 576209 h 4441195"/>
                <a:gd name="connsiteX14" fmla="*/ 2830423 w 3963916"/>
                <a:gd name="connsiteY14" fmla="*/ 576470 h 4441195"/>
                <a:gd name="connsiteX15" fmla="*/ 1539981 w 3963916"/>
                <a:gd name="connsiteY15" fmla="*/ 1881669 h 4441195"/>
                <a:gd name="connsiteX16" fmla="*/ 1538090 w 3963916"/>
                <a:gd name="connsiteY16" fmla="*/ 1879800 h 4441195"/>
                <a:gd name="connsiteX17" fmla="*/ 361197 w 3963916"/>
                <a:gd name="connsiteY17" fmla="*/ 3070151 h 444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963916" h="4441195">
                  <a:moveTo>
                    <a:pt x="0" y="2708955"/>
                  </a:moveTo>
                  <a:lnTo>
                    <a:pt x="0" y="4441195"/>
                  </a:lnTo>
                  <a:lnTo>
                    <a:pt x="1732240" y="4441195"/>
                  </a:lnTo>
                  <a:lnTo>
                    <a:pt x="1371043" y="4079999"/>
                  </a:lnTo>
                  <a:lnTo>
                    <a:pt x="2553646" y="2883873"/>
                  </a:lnTo>
                  <a:lnTo>
                    <a:pt x="2553645" y="2883872"/>
                  </a:lnTo>
                  <a:lnTo>
                    <a:pt x="3846685" y="1576046"/>
                  </a:lnTo>
                  <a:lnTo>
                    <a:pt x="3846693" y="1576039"/>
                  </a:lnTo>
                  <a:cubicBezTo>
                    <a:pt x="4004256" y="1416674"/>
                    <a:pt x="4002795" y="1159752"/>
                    <a:pt x="3843430" y="1002189"/>
                  </a:cubicBezTo>
                  <a:lnTo>
                    <a:pt x="3843429" y="1002188"/>
                  </a:lnTo>
                  <a:lnTo>
                    <a:pt x="2829781" y="0"/>
                  </a:lnTo>
                  <a:lnTo>
                    <a:pt x="2882126" y="63344"/>
                  </a:lnTo>
                  <a:cubicBezTo>
                    <a:pt x="2987014" y="220254"/>
                    <a:pt x="2970899" y="434390"/>
                    <a:pt x="2833030" y="573835"/>
                  </a:cubicBezTo>
                  <a:lnTo>
                    <a:pt x="2830159" y="576209"/>
                  </a:lnTo>
                  <a:lnTo>
                    <a:pt x="2830423" y="576470"/>
                  </a:lnTo>
                  <a:lnTo>
                    <a:pt x="1539981" y="1881669"/>
                  </a:lnTo>
                  <a:lnTo>
                    <a:pt x="1538090" y="1879800"/>
                  </a:lnTo>
                  <a:lnTo>
                    <a:pt x="361197" y="307015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1" name="组合 80"/>
            <p:cNvGrpSpPr>
              <a:grpSpLocks noChangeAspect="1"/>
            </p:cNvGrpSpPr>
            <p:nvPr/>
          </p:nvGrpSpPr>
          <p:grpSpPr>
            <a:xfrm>
              <a:off x="9516594" y="4829920"/>
              <a:ext cx="414218" cy="529735"/>
              <a:chOff x="1605186" y="572440"/>
              <a:chExt cx="563562" cy="720725"/>
            </a:xfrm>
            <a:grpFill/>
          </p:grpSpPr>
          <p:sp>
            <p:nvSpPr>
              <p:cNvPr id="82"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85" name="文本框 84"/>
          <p:cNvSpPr txBox="1"/>
          <p:nvPr/>
        </p:nvSpPr>
        <p:spPr>
          <a:xfrm>
            <a:off x="2910085" y="3014005"/>
            <a:ext cx="3235412"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86" name="文本框 85"/>
          <p:cNvSpPr txBox="1"/>
          <p:nvPr/>
        </p:nvSpPr>
        <p:spPr>
          <a:xfrm>
            <a:off x="2972419" y="2604289"/>
            <a:ext cx="2660360"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这里添加小标题</a:t>
            </a:r>
          </a:p>
        </p:txBody>
      </p:sp>
      <p:sp>
        <p:nvSpPr>
          <p:cNvPr id="87" name="文本框 86"/>
          <p:cNvSpPr txBox="1"/>
          <p:nvPr/>
        </p:nvSpPr>
        <p:spPr>
          <a:xfrm>
            <a:off x="6363655" y="5036177"/>
            <a:ext cx="3235412" cy="646331"/>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请在此处添加文字请在此处添加文字请在此处添加文字</a:t>
            </a:r>
          </a:p>
        </p:txBody>
      </p:sp>
      <p:sp>
        <p:nvSpPr>
          <p:cNvPr id="88" name="文本框 87"/>
          <p:cNvSpPr txBox="1"/>
          <p:nvPr/>
        </p:nvSpPr>
        <p:spPr>
          <a:xfrm>
            <a:off x="6425989" y="4626461"/>
            <a:ext cx="2660360" cy="461665"/>
          </a:xfrm>
          <a:prstGeom prst="rect">
            <a:avLst/>
          </a:prstGeom>
          <a:noFill/>
        </p:spPr>
        <p:txBody>
          <a:bodyPr wrap="square" rtlCol="0">
            <a:spAutoFit/>
          </a:bodyPr>
          <a:lstStyle/>
          <a:p>
            <a:r>
              <a:rPr lang="zh-CN" altLang="en-US" sz="2400" b="1" dirty="0">
                <a:solidFill>
                  <a:schemeClr val="bg1"/>
                </a:solidFill>
                <a:latin typeface="微软雅黑" pitchFamily="34" charset="-122"/>
                <a:ea typeface="微软雅黑" pitchFamily="34" charset="-122"/>
              </a:rPr>
              <a:t>这里添加小标题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par>
                                <p:cTn id="13" presetID="22" presetClass="entr" presetSubtype="8"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500"/>
                            </p:stCondLst>
                            <p:childTnLst>
                              <p:par>
                                <p:cTn id="17" presetID="22" presetClass="entr" presetSubtype="2" fill="hold"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wipe(right)">
                                      <p:cBhvr>
                                        <p:cTn id="1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26" name="Shape 6709"/>
          <p:cNvSpPr/>
          <p:nvPr/>
        </p:nvSpPr>
        <p:spPr>
          <a:xfrm>
            <a:off x="940228" y="2462693"/>
            <a:ext cx="5809035" cy="2534060"/>
          </a:xfrm>
          <a:prstGeom prst="rect">
            <a:avLst/>
          </a:prstGeom>
          <a:gradFill flip="none" rotWithShape="1">
            <a:gsLst>
              <a:gs pos="0">
                <a:srgbClr val="29AAE1"/>
              </a:gs>
              <a:gs pos="100000">
                <a:srgbClr val="3E4055"/>
              </a:gs>
            </a:gsLst>
            <a:lin ang="0" scaled="1"/>
            <a:tileRect/>
          </a:gradFill>
          <a:ln w="12700" cap="flat">
            <a:noFill/>
            <a:miter lim="400000"/>
          </a:ln>
          <a:effectLst/>
        </p:spPr>
        <p:txBody>
          <a:bodyPr wrap="square" lIns="50800" tIns="50800" rIns="50800" bIns="50800" numCol="1" anchor="ctr">
            <a:noAutofit/>
          </a:bodyPr>
          <a:lstStyle>
            <a:lvl1pPr algn="ctr">
              <a:defRPr sz="3000">
                <a:solidFill>
                  <a:srgbClr val="F6F6F6"/>
                </a:solidFill>
              </a:defRPr>
            </a:lvl1pPr>
          </a:lstStyle>
          <a:p>
            <a:pPr lvl="0">
              <a:defRPr sz="1800">
                <a:solidFill>
                  <a:srgbClr val="000000"/>
                </a:solidFill>
              </a:defRPr>
            </a:pPr>
            <a:endParaRPr lang="en-US">
              <a:latin typeface="华文细黑" panose="02010600040101010101" pitchFamily="2" charset="-122"/>
              <a:ea typeface="华文细黑" panose="02010600040101010101" pitchFamily="2" charset="-122"/>
            </a:endParaRPr>
          </a:p>
        </p:txBody>
      </p:sp>
      <p:grpSp>
        <p:nvGrpSpPr>
          <p:cNvPr id="27" name="Group 66"/>
          <p:cNvGrpSpPr/>
          <p:nvPr/>
        </p:nvGrpSpPr>
        <p:grpSpPr>
          <a:xfrm>
            <a:off x="5001962" y="1702549"/>
            <a:ext cx="6419849" cy="4216719"/>
            <a:chOff x="1017405" y="2693984"/>
            <a:chExt cx="6794663" cy="4462905"/>
          </a:xfrm>
        </p:grpSpPr>
        <p:grpSp>
          <p:nvGrpSpPr>
            <p:cNvPr id="28" name="Group 67"/>
            <p:cNvGrpSpPr/>
            <p:nvPr/>
          </p:nvGrpSpPr>
          <p:grpSpPr>
            <a:xfrm>
              <a:off x="1017405" y="2693984"/>
              <a:ext cx="6794663" cy="4462905"/>
              <a:chOff x="1017405" y="2693984"/>
              <a:chExt cx="6794663" cy="4462905"/>
            </a:xfrm>
          </p:grpSpPr>
          <p:sp>
            <p:nvSpPr>
              <p:cNvPr id="31" name="AutoShape 1"/>
              <p:cNvSpPr/>
              <p:nvPr/>
            </p:nvSpPr>
            <p:spPr bwMode="auto">
              <a:xfrm>
                <a:off x="1017405" y="2693984"/>
                <a:ext cx="6794663" cy="4462905"/>
              </a:xfrm>
              <a:prstGeom prst="roundRect">
                <a:avLst>
                  <a:gd name="adj" fmla="val 1292"/>
                </a:avLst>
              </a:prstGeom>
              <a:solidFill>
                <a:schemeClr val="bg1"/>
              </a:solidFill>
              <a:ln w="25400" cap="flat">
                <a:solidFill>
                  <a:schemeClr val="bg1">
                    <a:lumMod val="85000"/>
                  </a:schemeClr>
                </a:solid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32" name="Rectangle 2"/>
              <p:cNvSpPr/>
              <p:nvPr/>
            </p:nvSpPr>
            <p:spPr bwMode="auto">
              <a:xfrm>
                <a:off x="1017405" y="3024940"/>
                <a:ext cx="6794663" cy="315914"/>
              </a:xfrm>
              <a:prstGeom prst="rect">
                <a:avLst/>
              </a:prstGeom>
              <a:solidFill>
                <a:srgbClr val="CDCDCD"/>
              </a:solidFill>
              <a:ln w="25400" cap="flat">
                <a:solidFill>
                  <a:srgbClr val="CDCDCD"/>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36" name="AutoShape 3"/>
              <p:cNvSpPr/>
              <p:nvPr/>
            </p:nvSpPr>
            <p:spPr bwMode="auto">
              <a:xfrm>
                <a:off x="2035351" y="2779230"/>
                <a:ext cx="2717865" cy="561624"/>
              </a:xfrm>
              <a:prstGeom prst="roundRect">
                <a:avLst>
                  <a:gd name="adj" fmla="val 11986"/>
                </a:avLst>
              </a:prstGeom>
              <a:solidFill>
                <a:srgbClr val="CDCDCD"/>
              </a:solidFill>
              <a:ln w="25400" cap="flat">
                <a:solidFill>
                  <a:srgbClr val="CDCDCD"/>
                </a:solid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37" name="Oval 4"/>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38" name="Oval 5"/>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39" name="Oval 6"/>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sp>
            <p:nvSpPr>
              <p:cNvPr id="40" name="Rectangle 11"/>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endParaRPr lang="id-ID" dirty="0">
                  <a:latin typeface="华文细黑" panose="02010600040101010101" pitchFamily="2" charset="-122"/>
                  <a:ea typeface="华文细黑" panose="02010600040101010101" pitchFamily="2" charset="-122"/>
                </a:endParaRPr>
              </a:p>
            </p:txBody>
          </p:sp>
          <p:sp>
            <p:nvSpPr>
              <p:cNvPr id="41" name="Freeform 9"/>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nvGrpSpPr>
              <p:cNvPr id="42" name="Group 85"/>
              <p:cNvGrpSpPr/>
              <p:nvPr/>
            </p:nvGrpSpPr>
            <p:grpSpPr>
              <a:xfrm>
                <a:off x="7494380" y="2779230"/>
                <a:ext cx="155357" cy="155272"/>
                <a:chOff x="4763" y="0"/>
                <a:chExt cx="2900362" cy="2898775"/>
              </a:xfrm>
              <a:solidFill>
                <a:schemeClr val="bg1">
                  <a:lumMod val="50000"/>
                </a:schemeClr>
              </a:solidFill>
            </p:grpSpPr>
            <p:sp>
              <p:nvSpPr>
                <p:cNvPr id="45" name="Freeform 13"/>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6" name="Freeform 14"/>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7" name="Freeform 15"/>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8" name="Freeform 16"/>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9" name="Freeform 17"/>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57" name="Freeform 18"/>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58" name="Freeform 19"/>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59" name="Freeform 20"/>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60" name="Freeform 21"/>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43" name="Freeform 25"/>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44" name="Oval 6"/>
              <p:cNvSpPr/>
              <p:nvPr/>
            </p:nvSpPr>
            <p:spPr bwMode="auto">
              <a:xfrm>
                <a:off x="1655635" y="2814331"/>
                <a:ext cx="95903" cy="95276"/>
              </a:xfrm>
              <a:prstGeom prst="ellipse">
                <a:avLst/>
              </a:prstGeom>
              <a:solidFill>
                <a:schemeClr val="accent5"/>
              </a:solidFill>
              <a:ln w="25400" cap="flat">
                <a:noFill/>
                <a:prstDash val="solid"/>
                <a:miter lim="800000"/>
                <a:headEnd type="none" w="med" len="med"/>
                <a:tailEnd type="none" w="med" len="med"/>
              </a:ln>
            </p:spPr>
            <p:txBody>
              <a:bodyPr lIns="0" tIns="0" rIns="0" bIns="0"/>
              <a:lstStyle/>
              <a:p>
                <a:endParaRPr lang="id-ID">
                  <a:latin typeface="华文细黑" panose="02010600040101010101" pitchFamily="2" charset="-122"/>
                  <a:ea typeface="华文细黑" panose="02010600040101010101" pitchFamily="2" charset="-122"/>
                </a:endParaRPr>
              </a:p>
            </p:txBody>
          </p:sp>
        </p:grpSp>
        <p:sp>
          <p:nvSpPr>
            <p:cNvPr id="29" name="TextBox 68"/>
            <p:cNvSpPr txBox="1"/>
            <p:nvPr/>
          </p:nvSpPr>
          <p:spPr>
            <a:xfrm>
              <a:off x="2353072" y="3063038"/>
              <a:ext cx="2000621" cy="244309"/>
            </a:xfrm>
            <a:prstGeom prst="rect">
              <a:avLst/>
            </a:prstGeom>
            <a:noFill/>
          </p:spPr>
          <p:txBody>
            <a:bodyPr wrap="none" rtlCol="0">
              <a:spAutoFit/>
            </a:bodyPr>
            <a:lstStyle/>
            <a:p>
              <a:r>
                <a:rPr lang="id-ID" sz="900" dirty="0">
                  <a:solidFill>
                    <a:schemeClr val="bg1">
                      <a:lumMod val="65000"/>
                    </a:schemeClr>
                  </a:solidFill>
                  <a:latin typeface="华文细黑" panose="02010600040101010101" pitchFamily="2" charset="-122"/>
                  <a:ea typeface="华文细黑" panose="02010600040101010101" pitchFamily="2" charset="-122"/>
                </a:rPr>
                <a:t>http://www.docer.com/</a:t>
              </a:r>
              <a:r>
                <a:rPr lang="zh-CN" altLang="en-US" sz="900" dirty="0">
                  <a:solidFill>
                    <a:schemeClr val="bg1">
                      <a:lumMod val="65000"/>
                    </a:schemeClr>
                  </a:solidFill>
                  <a:latin typeface="华文细黑" panose="02010600040101010101" pitchFamily="2" charset="-122"/>
                  <a:ea typeface="华文细黑" panose="02010600040101010101" pitchFamily="2" charset="-122"/>
                </a:rPr>
                <a:t>稻壳儿</a:t>
              </a:r>
              <a:endParaRPr lang="id-ID" sz="900" dirty="0">
                <a:solidFill>
                  <a:schemeClr val="bg1">
                    <a:lumMod val="65000"/>
                  </a:schemeClr>
                </a:solidFill>
                <a:latin typeface="华文细黑" panose="02010600040101010101" pitchFamily="2" charset="-122"/>
                <a:ea typeface="华文细黑" panose="02010600040101010101" pitchFamily="2" charset="-122"/>
              </a:endParaRPr>
            </a:p>
          </p:txBody>
        </p:sp>
        <p:sp>
          <p:nvSpPr>
            <p:cNvPr id="30" name="Freeform 29"/>
            <p:cNvSpPr>
              <a:spLocks noEditPoints="1"/>
            </p:cNvSpPr>
            <p:nvPr/>
          </p:nvSpPr>
          <p:spPr bwMode="auto">
            <a:xfrm>
              <a:off x="2269943" y="3130076"/>
              <a:ext cx="115372" cy="115448"/>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pic>
        <p:nvPicPr>
          <p:cNvPr id="61" name="图片 60"/>
          <p:cNvPicPr>
            <a:picLocks noChangeAspect="1"/>
          </p:cNvPicPr>
          <p:nvPr/>
        </p:nvPicPr>
        <p:blipFill rotWithShape="1">
          <a:blip r:embed="rId6" cstate="print">
            <a:extLst>
              <a:ext uri="{28A0092B-C50C-407E-A947-70E740481C1C}">
                <a14:useLocalDpi xmlns:a14="http://schemas.microsoft.com/office/drawing/2010/main" val="0"/>
              </a:ext>
            </a:extLst>
          </a:blip>
          <a:srcRect b="18632"/>
          <a:stretch>
            <a:fillRect/>
          </a:stretch>
        </p:blipFill>
        <p:spPr>
          <a:xfrm>
            <a:off x="5135503" y="2987482"/>
            <a:ext cx="6152764" cy="2816095"/>
          </a:xfrm>
          <a:prstGeom prst="roundRect">
            <a:avLst>
              <a:gd name="adj" fmla="val 1713"/>
            </a:avLst>
          </a:prstGeom>
        </p:spPr>
      </p:pic>
      <p:sp>
        <p:nvSpPr>
          <p:cNvPr id="62" name="矩形 61"/>
          <p:cNvSpPr/>
          <p:nvPr/>
        </p:nvSpPr>
        <p:spPr>
          <a:xfrm>
            <a:off x="6149728" y="2455216"/>
            <a:ext cx="4124315" cy="461665"/>
          </a:xfrm>
          <a:prstGeom prst="rect">
            <a:avLst/>
          </a:prstGeom>
        </p:spPr>
        <p:txBody>
          <a:bodyPr wrap="square">
            <a:spAutoFit/>
          </a:bodyPr>
          <a:lstStyle/>
          <a:p>
            <a:pPr algn="ctr"/>
            <a:r>
              <a:rPr lang="en-US" altLang="zh-CN" sz="2400">
                <a:solidFill>
                  <a:schemeClr val="accent3"/>
                </a:solidFill>
                <a:latin typeface="华文细黑" panose="02010600040101010101" pitchFamily="2" charset="-122"/>
                <a:ea typeface="华文细黑" panose="02010600040101010101" pitchFamily="2" charset="-122"/>
              </a:rPr>
              <a:t>WELCOME TO HERE</a:t>
            </a:r>
            <a:endParaRPr lang="zh-CN" altLang="en-US" sz="2400">
              <a:solidFill>
                <a:schemeClr val="accent3"/>
              </a:solidFill>
              <a:latin typeface="华文细黑" panose="02010600040101010101" pitchFamily="2" charset="-122"/>
              <a:ea typeface="华文细黑" panose="02010600040101010101" pitchFamily="2" charset="-122"/>
            </a:endParaRPr>
          </a:p>
        </p:txBody>
      </p:sp>
      <p:sp>
        <p:nvSpPr>
          <p:cNvPr id="63" name="矩形 62"/>
          <p:cNvSpPr/>
          <p:nvPr/>
        </p:nvSpPr>
        <p:spPr>
          <a:xfrm>
            <a:off x="1097218" y="2916881"/>
            <a:ext cx="1491659" cy="408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bg1"/>
                </a:solidFill>
                <a:latin typeface="微软雅黑" pitchFamily="34" charset="-122"/>
                <a:ea typeface="微软雅黑" pitchFamily="34" charset="-122"/>
              </a:rPr>
              <a:t>输入标题</a:t>
            </a:r>
          </a:p>
        </p:txBody>
      </p:sp>
      <p:sp>
        <p:nvSpPr>
          <p:cNvPr id="64" name="文本框 63"/>
          <p:cNvSpPr txBox="1"/>
          <p:nvPr/>
        </p:nvSpPr>
        <p:spPr>
          <a:xfrm>
            <a:off x="1161038" y="3380023"/>
            <a:ext cx="3404765" cy="1323439"/>
          </a:xfrm>
          <a:prstGeom prst="rect">
            <a:avLst/>
          </a:prstGeom>
          <a:noFill/>
        </p:spPr>
        <p:txBody>
          <a:bodyPr wrap="square" rtlCol="0">
            <a:spAutoFit/>
          </a:bodyPr>
          <a:lstStyle/>
          <a:p>
            <a:pPr>
              <a:lnSpc>
                <a:spcPct val="125000"/>
              </a:lnSpc>
            </a:pPr>
            <a:r>
              <a:rPr lang="zh-CN" altLang="en-US" sz="1600" dirty="0">
                <a:solidFill>
                  <a:schemeClr val="bg1"/>
                </a:solidFill>
                <a:latin typeface="微软雅黑" pitchFamily="34" charset="-122"/>
                <a:ea typeface="微软雅黑" pitchFamily="34" charset="-122"/>
              </a:rPr>
              <a:t>请在这里输入文字请在这里输入文字请在这里输入文字请在这里输入文字请在这里输入文字请在这里输入文字请在这里输入文字</a:t>
            </a:r>
            <a:endParaRPr lang="en-US" altLang="zh-CN" sz="1600" dirty="0">
              <a:solidFill>
                <a:schemeClr val="bg1"/>
              </a:solidFill>
              <a:latin typeface="微软雅黑" pitchFamily="34" charset="-122"/>
              <a:ea typeface="微软雅黑"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50" name="矩形 49"/>
          <p:cNvSpPr/>
          <p:nvPr/>
        </p:nvSpPr>
        <p:spPr>
          <a:xfrm>
            <a:off x="2781300" y="2038350"/>
            <a:ext cx="1276350" cy="1276350"/>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4057650" y="3314700"/>
            <a:ext cx="1276350" cy="12763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2781300" y="4591050"/>
            <a:ext cx="1276350" cy="1276350"/>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504950" y="3306412"/>
            <a:ext cx="1276350" cy="127635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3133725" y="2091750"/>
            <a:ext cx="752475" cy="584775"/>
          </a:xfrm>
          <a:prstGeom prst="rect">
            <a:avLst/>
          </a:prstGeom>
          <a:noFill/>
        </p:spPr>
        <p:txBody>
          <a:bodyPr wrap="square" rtlCol="0">
            <a:spAutoFit/>
          </a:bodyPr>
          <a:lstStyle/>
          <a:p>
            <a:r>
              <a:rPr lang="en-US" altLang="zh-CN" sz="3200" b="1" dirty="0">
                <a:solidFill>
                  <a:schemeClr val="bg1"/>
                </a:solidFill>
              </a:rPr>
              <a:t>02</a:t>
            </a:r>
            <a:endParaRPr lang="zh-CN" altLang="en-US" sz="3200" b="1" dirty="0">
              <a:solidFill>
                <a:schemeClr val="bg1"/>
              </a:solidFill>
            </a:endParaRPr>
          </a:p>
        </p:txBody>
      </p:sp>
      <p:sp>
        <p:nvSpPr>
          <p:cNvPr id="55" name="文本框 54"/>
          <p:cNvSpPr txBox="1"/>
          <p:nvPr/>
        </p:nvSpPr>
        <p:spPr>
          <a:xfrm>
            <a:off x="4390061" y="3349783"/>
            <a:ext cx="752475" cy="584775"/>
          </a:xfrm>
          <a:prstGeom prst="rect">
            <a:avLst/>
          </a:prstGeom>
          <a:noFill/>
        </p:spPr>
        <p:txBody>
          <a:bodyPr wrap="square" rtlCol="0">
            <a:spAutoFit/>
          </a:bodyPr>
          <a:lstStyle/>
          <a:p>
            <a:r>
              <a:rPr lang="en-US" altLang="zh-CN" sz="3200" b="1" dirty="0">
                <a:solidFill>
                  <a:schemeClr val="bg1"/>
                </a:solidFill>
              </a:rPr>
              <a:t>03</a:t>
            </a:r>
            <a:endParaRPr lang="zh-CN" altLang="en-US" sz="3200" b="1" dirty="0">
              <a:solidFill>
                <a:schemeClr val="bg1"/>
              </a:solidFill>
            </a:endParaRPr>
          </a:p>
        </p:txBody>
      </p:sp>
      <p:sp>
        <p:nvSpPr>
          <p:cNvPr id="56" name="文本框 55"/>
          <p:cNvSpPr txBox="1"/>
          <p:nvPr/>
        </p:nvSpPr>
        <p:spPr>
          <a:xfrm>
            <a:off x="3133725" y="4644450"/>
            <a:ext cx="752475" cy="584775"/>
          </a:xfrm>
          <a:prstGeom prst="rect">
            <a:avLst/>
          </a:prstGeom>
          <a:noFill/>
        </p:spPr>
        <p:txBody>
          <a:bodyPr wrap="square" rtlCol="0">
            <a:spAutoFit/>
          </a:bodyPr>
          <a:lstStyle/>
          <a:p>
            <a:r>
              <a:rPr lang="en-US" altLang="zh-CN" sz="3200" b="1" dirty="0">
                <a:solidFill>
                  <a:schemeClr val="bg1"/>
                </a:solidFill>
              </a:rPr>
              <a:t>04</a:t>
            </a:r>
            <a:endParaRPr lang="zh-CN" altLang="en-US" sz="3200" b="1" dirty="0">
              <a:solidFill>
                <a:schemeClr val="bg1"/>
              </a:solidFill>
            </a:endParaRPr>
          </a:p>
        </p:txBody>
      </p:sp>
      <p:sp>
        <p:nvSpPr>
          <p:cNvPr id="65" name="文本框 64"/>
          <p:cNvSpPr txBox="1"/>
          <p:nvPr/>
        </p:nvSpPr>
        <p:spPr>
          <a:xfrm>
            <a:off x="1850891" y="3378862"/>
            <a:ext cx="752475" cy="584775"/>
          </a:xfrm>
          <a:prstGeom prst="rect">
            <a:avLst/>
          </a:prstGeom>
          <a:noFill/>
        </p:spPr>
        <p:txBody>
          <a:bodyPr wrap="square" rtlCol="0">
            <a:spAutoFit/>
          </a:bodyPr>
          <a:lstStyle/>
          <a:p>
            <a:r>
              <a:rPr lang="en-US" altLang="zh-CN" sz="3200" b="1" dirty="0">
                <a:solidFill>
                  <a:schemeClr val="bg1"/>
                </a:solidFill>
              </a:rPr>
              <a:t>01</a:t>
            </a:r>
            <a:endParaRPr lang="zh-CN" altLang="en-US" sz="3200" b="1" dirty="0">
              <a:solidFill>
                <a:schemeClr val="bg1"/>
              </a:solidFill>
            </a:endParaRPr>
          </a:p>
        </p:txBody>
      </p:sp>
      <p:sp>
        <p:nvSpPr>
          <p:cNvPr id="66" name="Freeform 17"/>
          <p:cNvSpPr>
            <a:spLocks noEditPoints="1"/>
          </p:cNvSpPr>
          <p:nvPr/>
        </p:nvSpPr>
        <p:spPr bwMode="auto">
          <a:xfrm>
            <a:off x="3214581" y="2636435"/>
            <a:ext cx="455685" cy="449414"/>
          </a:xfrm>
          <a:custGeom>
            <a:avLst/>
            <a:gdLst/>
            <a:ahLst/>
            <a:cxnLst>
              <a:cxn ang="0">
                <a:pos x="0" y="212"/>
              </a:cxn>
              <a:cxn ang="0">
                <a:pos x="0" y="212"/>
              </a:cxn>
              <a:cxn ang="0">
                <a:pos x="0" y="212"/>
              </a:cxn>
              <a:cxn ang="0">
                <a:pos x="0" y="212"/>
              </a:cxn>
              <a:cxn ang="0">
                <a:pos x="424" y="204"/>
              </a:cxn>
              <a:cxn ang="0">
                <a:pos x="424" y="204"/>
              </a:cxn>
              <a:cxn ang="0">
                <a:pos x="422" y="202"/>
              </a:cxn>
              <a:cxn ang="0">
                <a:pos x="420" y="198"/>
              </a:cxn>
              <a:cxn ang="0">
                <a:pos x="224" y="2"/>
              </a:cxn>
              <a:cxn ang="0">
                <a:pos x="224" y="2"/>
              </a:cxn>
              <a:cxn ang="0">
                <a:pos x="222" y="0"/>
              </a:cxn>
              <a:cxn ang="0">
                <a:pos x="218" y="0"/>
              </a:cxn>
              <a:cxn ang="0">
                <a:pos x="218" y="0"/>
              </a:cxn>
              <a:cxn ang="0">
                <a:pos x="218" y="0"/>
              </a:cxn>
              <a:cxn ang="0">
                <a:pos x="214" y="0"/>
              </a:cxn>
              <a:cxn ang="0">
                <a:pos x="212" y="2"/>
              </a:cxn>
              <a:cxn ang="0">
                <a:pos x="16" y="198"/>
              </a:cxn>
              <a:cxn ang="0">
                <a:pos x="16" y="198"/>
              </a:cxn>
              <a:cxn ang="0">
                <a:pos x="14" y="202"/>
              </a:cxn>
              <a:cxn ang="0">
                <a:pos x="12" y="204"/>
              </a:cxn>
              <a:cxn ang="0">
                <a:pos x="12" y="204"/>
              </a:cxn>
              <a:cxn ang="0">
                <a:pos x="14" y="208"/>
              </a:cxn>
              <a:cxn ang="0">
                <a:pos x="14" y="210"/>
              </a:cxn>
              <a:cxn ang="0">
                <a:pos x="18" y="212"/>
              </a:cxn>
              <a:cxn ang="0">
                <a:pos x="20" y="214"/>
              </a:cxn>
              <a:cxn ang="0">
                <a:pos x="68" y="214"/>
              </a:cxn>
              <a:cxn ang="0">
                <a:pos x="68" y="252"/>
              </a:cxn>
              <a:cxn ang="0">
                <a:pos x="68" y="430"/>
              </a:cxn>
              <a:cxn ang="0">
                <a:pos x="176" y="430"/>
              </a:cxn>
              <a:cxn ang="0">
                <a:pos x="176" y="304"/>
              </a:cxn>
              <a:cxn ang="0">
                <a:pos x="176" y="304"/>
              </a:cxn>
              <a:cxn ang="0">
                <a:pos x="176" y="302"/>
              </a:cxn>
              <a:cxn ang="0">
                <a:pos x="178" y="300"/>
              </a:cxn>
              <a:cxn ang="0">
                <a:pos x="182" y="298"/>
              </a:cxn>
              <a:cxn ang="0">
                <a:pos x="184" y="296"/>
              </a:cxn>
              <a:cxn ang="0">
                <a:pos x="252" y="296"/>
              </a:cxn>
              <a:cxn ang="0">
                <a:pos x="252" y="296"/>
              </a:cxn>
              <a:cxn ang="0">
                <a:pos x="254" y="298"/>
              </a:cxn>
              <a:cxn ang="0">
                <a:pos x="258" y="300"/>
              </a:cxn>
              <a:cxn ang="0">
                <a:pos x="258" y="302"/>
              </a:cxn>
              <a:cxn ang="0">
                <a:pos x="260" y="304"/>
              </a:cxn>
              <a:cxn ang="0">
                <a:pos x="260" y="430"/>
              </a:cxn>
              <a:cxn ang="0">
                <a:pos x="368" y="430"/>
              </a:cxn>
              <a:cxn ang="0">
                <a:pos x="368" y="252"/>
              </a:cxn>
              <a:cxn ang="0">
                <a:pos x="368" y="212"/>
              </a:cxn>
              <a:cxn ang="0">
                <a:pos x="368" y="212"/>
              </a:cxn>
              <a:cxn ang="0">
                <a:pos x="414" y="212"/>
              </a:cxn>
              <a:cxn ang="0">
                <a:pos x="414" y="212"/>
              </a:cxn>
              <a:cxn ang="0">
                <a:pos x="418" y="212"/>
              </a:cxn>
              <a:cxn ang="0">
                <a:pos x="420" y="210"/>
              </a:cxn>
              <a:cxn ang="0">
                <a:pos x="422" y="208"/>
              </a:cxn>
              <a:cxn ang="0">
                <a:pos x="424" y="204"/>
              </a:cxn>
              <a:cxn ang="0">
                <a:pos x="436" y="214"/>
              </a:cxn>
              <a:cxn ang="0">
                <a:pos x="434" y="212"/>
              </a:cxn>
              <a:cxn ang="0">
                <a:pos x="434" y="214"/>
              </a:cxn>
              <a:cxn ang="0">
                <a:pos x="436" y="214"/>
              </a:cxn>
            </a:cxnLst>
            <a:rect l="0" t="0" r="r" b="b"/>
            <a:pathLst>
              <a:path w="436" h="430">
                <a:moveTo>
                  <a:pt x="0" y="212"/>
                </a:moveTo>
                <a:lnTo>
                  <a:pt x="0" y="212"/>
                </a:lnTo>
                <a:lnTo>
                  <a:pt x="0" y="212"/>
                </a:lnTo>
                <a:lnTo>
                  <a:pt x="0" y="212"/>
                </a:lnTo>
                <a:close/>
                <a:moveTo>
                  <a:pt x="424" y="204"/>
                </a:moveTo>
                <a:lnTo>
                  <a:pt x="424" y="204"/>
                </a:lnTo>
                <a:lnTo>
                  <a:pt x="422" y="202"/>
                </a:lnTo>
                <a:lnTo>
                  <a:pt x="420" y="198"/>
                </a:lnTo>
                <a:lnTo>
                  <a:pt x="224" y="2"/>
                </a:lnTo>
                <a:lnTo>
                  <a:pt x="224" y="2"/>
                </a:lnTo>
                <a:lnTo>
                  <a:pt x="222" y="0"/>
                </a:lnTo>
                <a:lnTo>
                  <a:pt x="218" y="0"/>
                </a:lnTo>
                <a:lnTo>
                  <a:pt x="218" y="0"/>
                </a:lnTo>
                <a:lnTo>
                  <a:pt x="218" y="0"/>
                </a:lnTo>
                <a:lnTo>
                  <a:pt x="214" y="0"/>
                </a:lnTo>
                <a:lnTo>
                  <a:pt x="212" y="2"/>
                </a:lnTo>
                <a:lnTo>
                  <a:pt x="16" y="198"/>
                </a:lnTo>
                <a:lnTo>
                  <a:pt x="16" y="198"/>
                </a:lnTo>
                <a:lnTo>
                  <a:pt x="14" y="202"/>
                </a:lnTo>
                <a:lnTo>
                  <a:pt x="12" y="204"/>
                </a:lnTo>
                <a:lnTo>
                  <a:pt x="12" y="204"/>
                </a:lnTo>
                <a:lnTo>
                  <a:pt x="14" y="208"/>
                </a:lnTo>
                <a:lnTo>
                  <a:pt x="14" y="210"/>
                </a:lnTo>
                <a:lnTo>
                  <a:pt x="18" y="212"/>
                </a:lnTo>
                <a:lnTo>
                  <a:pt x="20" y="214"/>
                </a:lnTo>
                <a:lnTo>
                  <a:pt x="68" y="214"/>
                </a:lnTo>
                <a:lnTo>
                  <a:pt x="68" y="252"/>
                </a:lnTo>
                <a:lnTo>
                  <a:pt x="68" y="430"/>
                </a:lnTo>
                <a:lnTo>
                  <a:pt x="176" y="430"/>
                </a:lnTo>
                <a:lnTo>
                  <a:pt x="176" y="304"/>
                </a:lnTo>
                <a:lnTo>
                  <a:pt x="176" y="304"/>
                </a:lnTo>
                <a:lnTo>
                  <a:pt x="176" y="302"/>
                </a:lnTo>
                <a:lnTo>
                  <a:pt x="178" y="300"/>
                </a:lnTo>
                <a:lnTo>
                  <a:pt x="182" y="298"/>
                </a:lnTo>
                <a:lnTo>
                  <a:pt x="184" y="296"/>
                </a:lnTo>
                <a:lnTo>
                  <a:pt x="252" y="296"/>
                </a:lnTo>
                <a:lnTo>
                  <a:pt x="252" y="296"/>
                </a:lnTo>
                <a:lnTo>
                  <a:pt x="254" y="298"/>
                </a:lnTo>
                <a:lnTo>
                  <a:pt x="258" y="300"/>
                </a:lnTo>
                <a:lnTo>
                  <a:pt x="258" y="302"/>
                </a:lnTo>
                <a:lnTo>
                  <a:pt x="260" y="304"/>
                </a:lnTo>
                <a:lnTo>
                  <a:pt x="260" y="430"/>
                </a:lnTo>
                <a:lnTo>
                  <a:pt x="368" y="430"/>
                </a:lnTo>
                <a:lnTo>
                  <a:pt x="368" y="252"/>
                </a:lnTo>
                <a:lnTo>
                  <a:pt x="368" y="212"/>
                </a:lnTo>
                <a:lnTo>
                  <a:pt x="368" y="212"/>
                </a:lnTo>
                <a:lnTo>
                  <a:pt x="414" y="212"/>
                </a:lnTo>
                <a:lnTo>
                  <a:pt x="414" y="212"/>
                </a:lnTo>
                <a:lnTo>
                  <a:pt x="418" y="212"/>
                </a:lnTo>
                <a:lnTo>
                  <a:pt x="420" y="210"/>
                </a:lnTo>
                <a:lnTo>
                  <a:pt x="422" y="208"/>
                </a:lnTo>
                <a:lnTo>
                  <a:pt x="424" y="204"/>
                </a:lnTo>
                <a:close/>
                <a:moveTo>
                  <a:pt x="436" y="214"/>
                </a:moveTo>
                <a:lnTo>
                  <a:pt x="434" y="212"/>
                </a:lnTo>
                <a:lnTo>
                  <a:pt x="434" y="214"/>
                </a:lnTo>
                <a:lnTo>
                  <a:pt x="436" y="214"/>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nvGrpSpPr>
          <p:cNvPr id="67" name="组 7"/>
          <p:cNvGrpSpPr/>
          <p:nvPr/>
        </p:nvGrpSpPr>
        <p:grpSpPr>
          <a:xfrm>
            <a:off x="3214581" y="5135438"/>
            <a:ext cx="490504" cy="573296"/>
            <a:chOff x="4333875" y="882650"/>
            <a:chExt cx="996950" cy="1165225"/>
          </a:xfrm>
          <a:solidFill>
            <a:schemeClr val="bg1"/>
          </a:solidFill>
        </p:grpSpPr>
        <p:sp>
          <p:nvSpPr>
            <p:cNvPr id="68" name="Freeform 67"/>
            <p:cNvSpPr/>
            <p:nvPr/>
          </p:nvSpPr>
          <p:spPr bwMode="auto">
            <a:xfrm>
              <a:off x="4724400" y="1838325"/>
              <a:ext cx="219075" cy="41275"/>
            </a:xfrm>
            <a:custGeom>
              <a:avLst/>
              <a:gdLst/>
              <a:ahLst/>
              <a:cxnLst>
                <a:cxn ang="0">
                  <a:pos x="138" y="14"/>
                </a:cxn>
                <a:cxn ang="0">
                  <a:pos x="138" y="14"/>
                </a:cxn>
                <a:cxn ang="0">
                  <a:pos x="136" y="18"/>
                </a:cxn>
                <a:cxn ang="0">
                  <a:pos x="134" y="22"/>
                </a:cxn>
                <a:cxn ang="0">
                  <a:pos x="130" y="26"/>
                </a:cxn>
                <a:cxn ang="0">
                  <a:pos x="126" y="26"/>
                </a:cxn>
                <a:cxn ang="0">
                  <a:pos x="10" y="26"/>
                </a:cxn>
                <a:cxn ang="0">
                  <a:pos x="10" y="26"/>
                </a:cxn>
                <a:cxn ang="0">
                  <a:pos x="6" y="26"/>
                </a:cxn>
                <a:cxn ang="0">
                  <a:pos x="2" y="22"/>
                </a:cxn>
                <a:cxn ang="0">
                  <a:pos x="0" y="18"/>
                </a:cxn>
                <a:cxn ang="0">
                  <a:pos x="0" y="14"/>
                </a:cxn>
                <a:cxn ang="0">
                  <a:pos x="0" y="14"/>
                </a:cxn>
                <a:cxn ang="0">
                  <a:pos x="0" y="14"/>
                </a:cxn>
                <a:cxn ang="0">
                  <a:pos x="0" y="8"/>
                </a:cxn>
                <a:cxn ang="0">
                  <a:pos x="2" y="4"/>
                </a:cxn>
                <a:cxn ang="0">
                  <a:pos x="6" y="2"/>
                </a:cxn>
                <a:cxn ang="0">
                  <a:pos x="10" y="0"/>
                </a:cxn>
                <a:cxn ang="0">
                  <a:pos x="126" y="0"/>
                </a:cxn>
                <a:cxn ang="0">
                  <a:pos x="126" y="0"/>
                </a:cxn>
                <a:cxn ang="0">
                  <a:pos x="130" y="2"/>
                </a:cxn>
                <a:cxn ang="0">
                  <a:pos x="134" y="4"/>
                </a:cxn>
                <a:cxn ang="0">
                  <a:pos x="136" y="8"/>
                </a:cxn>
                <a:cxn ang="0">
                  <a:pos x="138" y="14"/>
                </a:cxn>
                <a:cxn ang="0">
                  <a:pos x="138" y="14"/>
                </a:cxn>
              </a:cxnLst>
              <a:rect l="0" t="0" r="r" b="b"/>
              <a:pathLst>
                <a:path w="138" h="26">
                  <a:moveTo>
                    <a:pt x="138" y="14"/>
                  </a:moveTo>
                  <a:lnTo>
                    <a:pt x="138" y="14"/>
                  </a:lnTo>
                  <a:lnTo>
                    <a:pt x="136" y="18"/>
                  </a:lnTo>
                  <a:lnTo>
                    <a:pt x="134" y="22"/>
                  </a:lnTo>
                  <a:lnTo>
                    <a:pt x="130" y="26"/>
                  </a:lnTo>
                  <a:lnTo>
                    <a:pt x="126" y="26"/>
                  </a:lnTo>
                  <a:lnTo>
                    <a:pt x="10" y="26"/>
                  </a:lnTo>
                  <a:lnTo>
                    <a:pt x="10" y="26"/>
                  </a:lnTo>
                  <a:lnTo>
                    <a:pt x="6" y="26"/>
                  </a:lnTo>
                  <a:lnTo>
                    <a:pt x="2" y="22"/>
                  </a:lnTo>
                  <a:lnTo>
                    <a:pt x="0" y="18"/>
                  </a:lnTo>
                  <a:lnTo>
                    <a:pt x="0" y="14"/>
                  </a:lnTo>
                  <a:lnTo>
                    <a:pt x="0" y="14"/>
                  </a:lnTo>
                  <a:lnTo>
                    <a:pt x="0" y="14"/>
                  </a:lnTo>
                  <a:lnTo>
                    <a:pt x="0" y="8"/>
                  </a:lnTo>
                  <a:lnTo>
                    <a:pt x="2" y="4"/>
                  </a:lnTo>
                  <a:lnTo>
                    <a:pt x="6" y="2"/>
                  </a:lnTo>
                  <a:lnTo>
                    <a:pt x="10" y="0"/>
                  </a:lnTo>
                  <a:lnTo>
                    <a:pt x="126" y="0"/>
                  </a:lnTo>
                  <a:lnTo>
                    <a:pt x="126" y="0"/>
                  </a:lnTo>
                  <a:lnTo>
                    <a:pt x="130" y="2"/>
                  </a:lnTo>
                  <a:lnTo>
                    <a:pt x="134" y="4"/>
                  </a:lnTo>
                  <a:lnTo>
                    <a:pt x="136" y="8"/>
                  </a:lnTo>
                  <a:lnTo>
                    <a:pt x="138" y="14"/>
                  </a:lnTo>
                  <a:lnTo>
                    <a:pt x="138" y="14"/>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69" name="Freeform 68"/>
            <p:cNvSpPr/>
            <p:nvPr/>
          </p:nvSpPr>
          <p:spPr bwMode="auto">
            <a:xfrm>
              <a:off x="4724400" y="1898650"/>
              <a:ext cx="219075" cy="41275"/>
            </a:xfrm>
            <a:custGeom>
              <a:avLst/>
              <a:gdLst/>
              <a:ahLst/>
              <a:cxnLst>
                <a:cxn ang="0">
                  <a:pos x="138" y="14"/>
                </a:cxn>
                <a:cxn ang="0">
                  <a:pos x="138" y="14"/>
                </a:cxn>
                <a:cxn ang="0">
                  <a:pos x="136" y="18"/>
                </a:cxn>
                <a:cxn ang="0">
                  <a:pos x="134" y="22"/>
                </a:cxn>
                <a:cxn ang="0">
                  <a:pos x="130" y="24"/>
                </a:cxn>
                <a:cxn ang="0">
                  <a:pos x="126" y="26"/>
                </a:cxn>
                <a:cxn ang="0">
                  <a:pos x="10" y="26"/>
                </a:cxn>
                <a:cxn ang="0">
                  <a:pos x="10" y="26"/>
                </a:cxn>
                <a:cxn ang="0">
                  <a:pos x="6" y="24"/>
                </a:cxn>
                <a:cxn ang="0">
                  <a:pos x="2" y="22"/>
                </a:cxn>
                <a:cxn ang="0">
                  <a:pos x="0" y="18"/>
                </a:cxn>
                <a:cxn ang="0">
                  <a:pos x="0" y="14"/>
                </a:cxn>
                <a:cxn ang="0">
                  <a:pos x="0" y="14"/>
                </a:cxn>
                <a:cxn ang="0">
                  <a:pos x="0" y="14"/>
                </a:cxn>
                <a:cxn ang="0">
                  <a:pos x="0" y="8"/>
                </a:cxn>
                <a:cxn ang="0">
                  <a:pos x="2" y="4"/>
                </a:cxn>
                <a:cxn ang="0">
                  <a:pos x="6" y="2"/>
                </a:cxn>
                <a:cxn ang="0">
                  <a:pos x="10" y="0"/>
                </a:cxn>
                <a:cxn ang="0">
                  <a:pos x="126" y="0"/>
                </a:cxn>
                <a:cxn ang="0">
                  <a:pos x="126" y="0"/>
                </a:cxn>
                <a:cxn ang="0">
                  <a:pos x="130" y="2"/>
                </a:cxn>
                <a:cxn ang="0">
                  <a:pos x="134" y="4"/>
                </a:cxn>
                <a:cxn ang="0">
                  <a:pos x="136" y="8"/>
                </a:cxn>
                <a:cxn ang="0">
                  <a:pos x="138" y="14"/>
                </a:cxn>
                <a:cxn ang="0">
                  <a:pos x="138" y="14"/>
                </a:cxn>
              </a:cxnLst>
              <a:rect l="0" t="0" r="r" b="b"/>
              <a:pathLst>
                <a:path w="138" h="26">
                  <a:moveTo>
                    <a:pt x="138" y="14"/>
                  </a:moveTo>
                  <a:lnTo>
                    <a:pt x="138" y="14"/>
                  </a:lnTo>
                  <a:lnTo>
                    <a:pt x="136" y="18"/>
                  </a:lnTo>
                  <a:lnTo>
                    <a:pt x="134" y="22"/>
                  </a:lnTo>
                  <a:lnTo>
                    <a:pt x="130" y="24"/>
                  </a:lnTo>
                  <a:lnTo>
                    <a:pt x="126" y="26"/>
                  </a:lnTo>
                  <a:lnTo>
                    <a:pt x="10" y="26"/>
                  </a:lnTo>
                  <a:lnTo>
                    <a:pt x="10" y="26"/>
                  </a:lnTo>
                  <a:lnTo>
                    <a:pt x="6" y="24"/>
                  </a:lnTo>
                  <a:lnTo>
                    <a:pt x="2" y="22"/>
                  </a:lnTo>
                  <a:lnTo>
                    <a:pt x="0" y="18"/>
                  </a:lnTo>
                  <a:lnTo>
                    <a:pt x="0" y="14"/>
                  </a:lnTo>
                  <a:lnTo>
                    <a:pt x="0" y="14"/>
                  </a:lnTo>
                  <a:lnTo>
                    <a:pt x="0" y="14"/>
                  </a:lnTo>
                  <a:lnTo>
                    <a:pt x="0" y="8"/>
                  </a:lnTo>
                  <a:lnTo>
                    <a:pt x="2" y="4"/>
                  </a:lnTo>
                  <a:lnTo>
                    <a:pt x="6" y="2"/>
                  </a:lnTo>
                  <a:lnTo>
                    <a:pt x="10" y="0"/>
                  </a:lnTo>
                  <a:lnTo>
                    <a:pt x="126" y="0"/>
                  </a:lnTo>
                  <a:lnTo>
                    <a:pt x="126" y="0"/>
                  </a:lnTo>
                  <a:lnTo>
                    <a:pt x="130" y="2"/>
                  </a:lnTo>
                  <a:lnTo>
                    <a:pt x="134" y="4"/>
                  </a:lnTo>
                  <a:lnTo>
                    <a:pt x="136" y="8"/>
                  </a:lnTo>
                  <a:lnTo>
                    <a:pt x="138" y="14"/>
                  </a:lnTo>
                  <a:lnTo>
                    <a:pt x="138" y="14"/>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0" name="Freeform 69"/>
            <p:cNvSpPr/>
            <p:nvPr/>
          </p:nvSpPr>
          <p:spPr bwMode="auto">
            <a:xfrm>
              <a:off x="4724400" y="1958975"/>
              <a:ext cx="219075" cy="41275"/>
            </a:xfrm>
            <a:custGeom>
              <a:avLst/>
              <a:gdLst/>
              <a:ahLst/>
              <a:cxnLst>
                <a:cxn ang="0">
                  <a:pos x="138" y="12"/>
                </a:cxn>
                <a:cxn ang="0">
                  <a:pos x="138" y="12"/>
                </a:cxn>
                <a:cxn ang="0">
                  <a:pos x="136" y="18"/>
                </a:cxn>
                <a:cxn ang="0">
                  <a:pos x="134" y="22"/>
                </a:cxn>
                <a:cxn ang="0">
                  <a:pos x="130" y="24"/>
                </a:cxn>
                <a:cxn ang="0">
                  <a:pos x="126" y="26"/>
                </a:cxn>
                <a:cxn ang="0">
                  <a:pos x="10" y="26"/>
                </a:cxn>
                <a:cxn ang="0">
                  <a:pos x="10" y="26"/>
                </a:cxn>
                <a:cxn ang="0">
                  <a:pos x="6" y="24"/>
                </a:cxn>
                <a:cxn ang="0">
                  <a:pos x="2" y="22"/>
                </a:cxn>
                <a:cxn ang="0">
                  <a:pos x="0" y="18"/>
                </a:cxn>
                <a:cxn ang="0">
                  <a:pos x="0" y="12"/>
                </a:cxn>
                <a:cxn ang="0">
                  <a:pos x="0" y="12"/>
                </a:cxn>
                <a:cxn ang="0">
                  <a:pos x="0" y="12"/>
                </a:cxn>
                <a:cxn ang="0">
                  <a:pos x="0" y="8"/>
                </a:cxn>
                <a:cxn ang="0">
                  <a:pos x="2" y="4"/>
                </a:cxn>
                <a:cxn ang="0">
                  <a:pos x="6" y="2"/>
                </a:cxn>
                <a:cxn ang="0">
                  <a:pos x="10" y="0"/>
                </a:cxn>
                <a:cxn ang="0">
                  <a:pos x="126" y="0"/>
                </a:cxn>
                <a:cxn ang="0">
                  <a:pos x="126" y="0"/>
                </a:cxn>
                <a:cxn ang="0">
                  <a:pos x="130" y="2"/>
                </a:cxn>
                <a:cxn ang="0">
                  <a:pos x="134" y="4"/>
                </a:cxn>
                <a:cxn ang="0">
                  <a:pos x="136" y="8"/>
                </a:cxn>
                <a:cxn ang="0">
                  <a:pos x="138" y="12"/>
                </a:cxn>
                <a:cxn ang="0">
                  <a:pos x="138" y="12"/>
                </a:cxn>
              </a:cxnLst>
              <a:rect l="0" t="0" r="r" b="b"/>
              <a:pathLst>
                <a:path w="138" h="26">
                  <a:moveTo>
                    <a:pt x="138" y="12"/>
                  </a:moveTo>
                  <a:lnTo>
                    <a:pt x="138" y="12"/>
                  </a:lnTo>
                  <a:lnTo>
                    <a:pt x="136" y="18"/>
                  </a:lnTo>
                  <a:lnTo>
                    <a:pt x="134" y="22"/>
                  </a:lnTo>
                  <a:lnTo>
                    <a:pt x="130" y="24"/>
                  </a:lnTo>
                  <a:lnTo>
                    <a:pt x="126" y="26"/>
                  </a:lnTo>
                  <a:lnTo>
                    <a:pt x="10" y="26"/>
                  </a:lnTo>
                  <a:lnTo>
                    <a:pt x="10" y="26"/>
                  </a:lnTo>
                  <a:lnTo>
                    <a:pt x="6" y="24"/>
                  </a:lnTo>
                  <a:lnTo>
                    <a:pt x="2" y="22"/>
                  </a:lnTo>
                  <a:lnTo>
                    <a:pt x="0" y="18"/>
                  </a:lnTo>
                  <a:lnTo>
                    <a:pt x="0" y="12"/>
                  </a:lnTo>
                  <a:lnTo>
                    <a:pt x="0" y="12"/>
                  </a:lnTo>
                  <a:lnTo>
                    <a:pt x="0" y="12"/>
                  </a:lnTo>
                  <a:lnTo>
                    <a:pt x="0" y="8"/>
                  </a:lnTo>
                  <a:lnTo>
                    <a:pt x="2" y="4"/>
                  </a:lnTo>
                  <a:lnTo>
                    <a:pt x="6" y="2"/>
                  </a:lnTo>
                  <a:lnTo>
                    <a:pt x="10" y="0"/>
                  </a:lnTo>
                  <a:lnTo>
                    <a:pt x="126" y="0"/>
                  </a:lnTo>
                  <a:lnTo>
                    <a:pt x="126" y="0"/>
                  </a:lnTo>
                  <a:lnTo>
                    <a:pt x="130" y="2"/>
                  </a:lnTo>
                  <a:lnTo>
                    <a:pt x="134" y="4"/>
                  </a:lnTo>
                  <a:lnTo>
                    <a:pt x="136" y="8"/>
                  </a:lnTo>
                  <a:lnTo>
                    <a:pt x="138" y="12"/>
                  </a:lnTo>
                  <a:lnTo>
                    <a:pt x="138" y="12"/>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1" name="Freeform 70"/>
            <p:cNvSpPr/>
            <p:nvPr/>
          </p:nvSpPr>
          <p:spPr bwMode="auto">
            <a:xfrm>
              <a:off x="4772025" y="2019300"/>
              <a:ext cx="120650" cy="28575"/>
            </a:xfrm>
            <a:custGeom>
              <a:avLst/>
              <a:gdLst/>
              <a:ahLst/>
              <a:cxnLst>
                <a:cxn ang="0">
                  <a:pos x="0" y="0"/>
                </a:cxn>
                <a:cxn ang="0">
                  <a:pos x="0" y="6"/>
                </a:cxn>
                <a:cxn ang="0">
                  <a:pos x="0" y="6"/>
                </a:cxn>
                <a:cxn ang="0">
                  <a:pos x="2" y="12"/>
                </a:cxn>
                <a:cxn ang="0">
                  <a:pos x="6" y="16"/>
                </a:cxn>
                <a:cxn ang="0">
                  <a:pos x="10" y="18"/>
                </a:cxn>
                <a:cxn ang="0">
                  <a:pos x="18" y="18"/>
                </a:cxn>
                <a:cxn ang="0">
                  <a:pos x="58" y="18"/>
                </a:cxn>
                <a:cxn ang="0">
                  <a:pos x="58" y="18"/>
                </a:cxn>
                <a:cxn ang="0">
                  <a:pos x="66" y="18"/>
                </a:cxn>
                <a:cxn ang="0">
                  <a:pos x="70" y="16"/>
                </a:cxn>
                <a:cxn ang="0">
                  <a:pos x="74" y="12"/>
                </a:cxn>
                <a:cxn ang="0">
                  <a:pos x="76" y="6"/>
                </a:cxn>
                <a:cxn ang="0">
                  <a:pos x="76" y="0"/>
                </a:cxn>
                <a:cxn ang="0">
                  <a:pos x="0" y="0"/>
                </a:cxn>
              </a:cxnLst>
              <a:rect l="0" t="0" r="r" b="b"/>
              <a:pathLst>
                <a:path w="76" h="18">
                  <a:moveTo>
                    <a:pt x="0" y="0"/>
                  </a:moveTo>
                  <a:lnTo>
                    <a:pt x="0" y="6"/>
                  </a:lnTo>
                  <a:lnTo>
                    <a:pt x="0" y="6"/>
                  </a:lnTo>
                  <a:lnTo>
                    <a:pt x="2" y="12"/>
                  </a:lnTo>
                  <a:lnTo>
                    <a:pt x="6" y="16"/>
                  </a:lnTo>
                  <a:lnTo>
                    <a:pt x="10" y="18"/>
                  </a:lnTo>
                  <a:lnTo>
                    <a:pt x="18" y="18"/>
                  </a:lnTo>
                  <a:lnTo>
                    <a:pt x="58" y="18"/>
                  </a:lnTo>
                  <a:lnTo>
                    <a:pt x="58" y="18"/>
                  </a:lnTo>
                  <a:lnTo>
                    <a:pt x="66" y="18"/>
                  </a:lnTo>
                  <a:lnTo>
                    <a:pt x="70" y="16"/>
                  </a:lnTo>
                  <a:lnTo>
                    <a:pt x="74" y="12"/>
                  </a:lnTo>
                  <a:lnTo>
                    <a:pt x="76" y="6"/>
                  </a:lnTo>
                  <a:lnTo>
                    <a:pt x="76" y="0"/>
                  </a:lnTo>
                  <a:lnTo>
                    <a:pt x="0" y="0"/>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2" name="Freeform 71"/>
            <p:cNvSpPr>
              <a:spLocks noEditPoints="1"/>
            </p:cNvSpPr>
            <p:nvPr/>
          </p:nvSpPr>
          <p:spPr bwMode="auto">
            <a:xfrm>
              <a:off x="4514850" y="1063625"/>
              <a:ext cx="635000" cy="755650"/>
            </a:xfrm>
            <a:custGeom>
              <a:avLst/>
              <a:gdLst/>
              <a:ahLst/>
              <a:cxnLst>
                <a:cxn ang="0">
                  <a:pos x="342" y="58"/>
                </a:cxn>
                <a:cxn ang="0">
                  <a:pos x="312" y="34"/>
                </a:cxn>
                <a:cxn ang="0">
                  <a:pos x="278" y="16"/>
                </a:cxn>
                <a:cxn ang="0">
                  <a:pos x="240" y="4"/>
                </a:cxn>
                <a:cxn ang="0">
                  <a:pos x="200" y="0"/>
                </a:cxn>
                <a:cxn ang="0">
                  <a:pos x="180" y="0"/>
                </a:cxn>
                <a:cxn ang="0">
                  <a:pos x="140" y="8"/>
                </a:cxn>
                <a:cxn ang="0">
                  <a:pos x="104" y="24"/>
                </a:cxn>
                <a:cxn ang="0">
                  <a:pos x="72" y="46"/>
                </a:cxn>
                <a:cxn ang="0">
                  <a:pos x="58" y="58"/>
                </a:cxn>
                <a:cxn ang="0">
                  <a:pos x="34" y="88"/>
                </a:cxn>
                <a:cxn ang="0">
                  <a:pos x="16" y="122"/>
                </a:cxn>
                <a:cxn ang="0">
                  <a:pos x="4" y="160"/>
                </a:cxn>
                <a:cxn ang="0">
                  <a:pos x="0" y="200"/>
                </a:cxn>
                <a:cxn ang="0">
                  <a:pos x="0" y="214"/>
                </a:cxn>
                <a:cxn ang="0">
                  <a:pos x="10" y="254"/>
                </a:cxn>
                <a:cxn ang="0">
                  <a:pos x="34" y="306"/>
                </a:cxn>
                <a:cxn ang="0">
                  <a:pos x="66" y="354"/>
                </a:cxn>
                <a:cxn ang="0">
                  <a:pos x="100" y="402"/>
                </a:cxn>
                <a:cxn ang="0">
                  <a:pos x="124" y="444"/>
                </a:cxn>
                <a:cxn ang="0">
                  <a:pos x="138" y="470"/>
                </a:cxn>
                <a:cxn ang="0">
                  <a:pos x="142" y="474"/>
                </a:cxn>
                <a:cxn ang="0">
                  <a:pos x="150" y="476"/>
                </a:cxn>
                <a:cxn ang="0">
                  <a:pos x="250" y="476"/>
                </a:cxn>
                <a:cxn ang="0">
                  <a:pos x="258" y="474"/>
                </a:cxn>
                <a:cxn ang="0">
                  <a:pos x="262" y="470"/>
                </a:cxn>
                <a:cxn ang="0">
                  <a:pos x="276" y="444"/>
                </a:cxn>
                <a:cxn ang="0">
                  <a:pos x="300" y="402"/>
                </a:cxn>
                <a:cxn ang="0">
                  <a:pos x="334" y="354"/>
                </a:cxn>
                <a:cxn ang="0">
                  <a:pos x="366" y="306"/>
                </a:cxn>
                <a:cxn ang="0">
                  <a:pos x="392" y="254"/>
                </a:cxn>
                <a:cxn ang="0">
                  <a:pos x="400" y="214"/>
                </a:cxn>
                <a:cxn ang="0">
                  <a:pos x="400" y="200"/>
                </a:cxn>
                <a:cxn ang="0">
                  <a:pos x="396" y="160"/>
                </a:cxn>
                <a:cxn ang="0">
                  <a:pos x="386" y="122"/>
                </a:cxn>
                <a:cxn ang="0">
                  <a:pos x="366" y="88"/>
                </a:cxn>
                <a:cxn ang="0">
                  <a:pos x="342" y="58"/>
                </a:cxn>
                <a:cxn ang="0">
                  <a:pos x="200" y="38"/>
                </a:cxn>
                <a:cxn ang="0">
                  <a:pos x="220" y="40"/>
                </a:cxn>
                <a:cxn ang="0">
                  <a:pos x="254" y="50"/>
                </a:cxn>
                <a:cxn ang="0">
                  <a:pos x="282" y="62"/>
                </a:cxn>
                <a:cxn ang="0">
                  <a:pos x="314" y="88"/>
                </a:cxn>
                <a:cxn ang="0">
                  <a:pos x="322" y="98"/>
                </a:cxn>
                <a:cxn ang="0">
                  <a:pos x="338" y="120"/>
                </a:cxn>
                <a:cxn ang="0">
                  <a:pos x="352" y="150"/>
                </a:cxn>
                <a:cxn ang="0">
                  <a:pos x="360" y="182"/>
                </a:cxn>
                <a:cxn ang="0">
                  <a:pos x="364" y="200"/>
                </a:cxn>
                <a:cxn ang="0">
                  <a:pos x="346" y="164"/>
                </a:cxn>
                <a:cxn ang="0">
                  <a:pos x="314" y="116"/>
                </a:cxn>
                <a:cxn ang="0">
                  <a:pos x="300" y="100"/>
                </a:cxn>
                <a:cxn ang="0">
                  <a:pos x="270" y="76"/>
                </a:cxn>
                <a:cxn ang="0">
                  <a:pos x="210" y="42"/>
                </a:cxn>
                <a:cxn ang="0">
                  <a:pos x="200" y="38"/>
                </a:cxn>
              </a:cxnLst>
              <a:rect l="0" t="0" r="r" b="b"/>
              <a:pathLst>
                <a:path w="400" h="476">
                  <a:moveTo>
                    <a:pt x="342" y="58"/>
                  </a:moveTo>
                  <a:lnTo>
                    <a:pt x="342" y="58"/>
                  </a:lnTo>
                  <a:lnTo>
                    <a:pt x="328" y="46"/>
                  </a:lnTo>
                  <a:lnTo>
                    <a:pt x="312" y="34"/>
                  </a:lnTo>
                  <a:lnTo>
                    <a:pt x="296" y="24"/>
                  </a:lnTo>
                  <a:lnTo>
                    <a:pt x="278" y="16"/>
                  </a:lnTo>
                  <a:lnTo>
                    <a:pt x="260" y="8"/>
                  </a:lnTo>
                  <a:lnTo>
                    <a:pt x="240" y="4"/>
                  </a:lnTo>
                  <a:lnTo>
                    <a:pt x="220" y="0"/>
                  </a:lnTo>
                  <a:lnTo>
                    <a:pt x="200" y="0"/>
                  </a:lnTo>
                  <a:lnTo>
                    <a:pt x="200" y="0"/>
                  </a:lnTo>
                  <a:lnTo>
                    <a:pt x="180" y="0"/>
                  </a:lnTo>
                  <a:lnTo>
                    <a:pt x="160" y="4"/>
                  </a:lnTo>
                  <a:lnTo>
                    <a:pt x="140" y="8"/>
                  </a:lnTo>
                  <a:lnTo>
                    <a:pt x="122" y="16"/>
                  </a:lnTo>
                  <a:lnTo>
                    <a:pt x="104" y="24"/>
                  </a:lnTo>
                  <a:lnTo>
                    <a:pt x="88" y="34"/>
                  </a:lnTo>
                  <a:lnTo>
                    <a:pt x="72" y="46"/>
                  </a:lnTo>
                  <a:lnTo>
                    <a:pt x="58" y="58"/>
                  </a:lnTo>
                  <a:lnTo>
                    <a:pt x="58" y="58"/>
                  </a:lnTo>
                  <a:lnTo>
                    <a:pt x="46" y="72"/>
                  </a:lnTo>
                  <a:lnTo>
                    <a:pt x="34" y="88"/>
                  </a:lnTo>
                  <a:lnTo>
                    <a:pt x="24" y="104"/>
                  </a:lnTo>
                  <a:lnTo>
                    <a:pt x="16" y="122"/>
                  </a:lnTo>
                  <a:lnTo>
                    <a:pt x="8" y="140"/>
                  </a:lnTo>
                  <a:lnTo>
                    <a:pt x="4" y="160"/>
                  </a:lnTo>
                  <a:lnTo>
                    <a:pt x="0" y="180"/>
                  </a:lnTo>
                  <a:lnTo>
                    <a:pt x="0" y="200"/>
                  </a:lnTo>
                  <a:lnTo>
                    <a:pt x="0" y="200"/>
                  </a:lnTo>
                  <a:lnTo>
                    <a:pt x="0" y="214"/>
                  </a:lnTo>
                  <a:lnTo>
                    <a:pt x="2" y="228"/>
                  </a:lnTo>
                  <a:lnTo>
                    <a:pt x="10" y="254"/>
                  </a:lnTo>
                  <a:lnTo>
                    <a:pt x="20" y="280"/>
                  </a:lnTo>
                  <a:lnTo>
                    <a:pt x="34" y="306"/>
                  </a:lnTo>
                  <a:lnTo>
                    <a:pt x="50" y="330"/>
                  </a:lnTo>
                  <a:lnTo>
                    <a:pt x="66" y="354"/>
                  </a:lnTo>
                  <a:lnTo>
                    <a:pt x="100" y="402"/>
                  </a:lnTo>
                  <a:lnTo>
                    <a:pt x="100" y="402"/>
                  </a:lnTo>
                  <a:lnTo>
                    <a:pt x="114" y="424"/>
                  </a:lnTo>
                  <a:lnTo>
                    <a:pt x="124" y="444"/>
                  </a:lnTo>
                  <a:lnTo>
                    <a:pt x="132" y="462"/>
                  </a:lnTo>
                  <a:lnTo>
                    <a:pt x="138" y="470"/>
                  </a:lnTo>
                  <a:lnTo>
                    <a:pt x="138" y="470"/>
                  </a:lnTo>
                  <a:lnTo>
                    <a:pt x="142" y="474"/>
                  </a:lnTo>
                  <a:lnTo>
                    <a:pt x="146" y="476"/>
                  </a:lnTo>
                  <a:lnTo>
                    <a:pt x="150" y="476"/>
                  </a:lnTo>
                  <a:lnTo>
                    <a:pt x="250" y="476"/>
                  </a:lnTo>
                  <a:lnTo>
                    <a:pt x="250" y="476"/>
                  </a:lnTo>
                  <a:lnTo>
                    <a:pt x="254" y="476"/>
                  </a:lnTo>
                  <a:lnTo>
                    <a:pt x="258" y="474"/>
                  </a:lnTo>
                  <a:lnTo>
                    <a:pt x="262" y="470"/>
                  </a:lnTo>
                  <a:lnTo>
                    <a:pt x="262" y="470"/>
                  </a:lnTo>
                  <a:lnTo>
                    <a:pt x="268" y="462"/>
                  </a:lnTo>
                  <a:lnTo>
                    <a:pt x="276" y="444"/>
                  </a:lnTo>
                  <a:lnTo>
                    <a:pt x="286" y="424"/>
                  </a:lnTo>
                  <a:lnTo>
                    <a:pt x="300" y="402"/>
                  </a:lnTo>
                  <a:lnTo>
                    <a:pt x="300" y="402"/>
                  </a:lnTo>
                  <a:lnTo>
                    <a:pt x="334" y="354"/>
                  </a:lnTo>
                  <a:lnTo>
                    <a:pt x="350" y="330"/>
                  </a:lnTo>
                  <a:lnTo>
                    <a:pt x="366" y="306"/>
                  </a:lnTo>
                  <a:lnTo>
                    <a:pt x="380" y="280"/>
                  </a:lnTo>
                  <a:lnTo>
                    <a:pt x="392" y="254"/>
                  </a:lnTo>
                  <a:lnTo>
                    <a:pt x="398" y="228"/>
                  </a:lnTo>
                  <a:lnTo>
                    <a:pt x="400" y="214"/>
                  </a:lnTo>
                  <a:lnTo>
                    <a:pt x="400" y="200"/>
                  </a:lnTo>
                  <a:lnTo>
                    <a:pt x="400" y="200"/>
                  </a:lnTo>
                  <a:lnTo>
                    <a:pt x="400" y="180"/>
                  </a:lnTo>
                  <a:lnTo>
                    <a:pt x="396" y="160"/>
                  </a:lnTo>
                  <a:lnTo>
                    <a:pt x="392" y="140"/>
                  </a:lnTo>
                  <a:lnTo>
                    <a:pt x="386" y="122"/>
                  </a:lnTo>
                  <a:lnTo>
                    <a:pt x="376" y="104"/>
                  </a:lnTo>
                  <a:lnTo>
                    <a:pt x="366" y="88"/>
                  </a:lnTo>
                  <a:lnTo>
                    <a:pt x="356" y="72"/>
                  </a:lnTo>
                  <a:lnTo>
                    <a:pt x="342" y="58"/>
                  </a:lnTo>
                  <a:lnTo>
                    <a:pt x="342" y="58"/>
                  </a:lnTo>
                  <a:close/>
                  <a:moveTo>
                    <a:pt x="200" y="38"/>
                  </a:moveTo>
                  <a:lnTo>
                    <a:pt x="200" y="38"/>
                  </a:lnTo>
                  <a:lnTo>
                    <a:pt x="220" y="40"/>
                  </a:lnTo>
                  <a:lnTo>
                    <a:pt x="238" y="44"/>
                  </a:lnTo>
                  <a:lnTo>
                    <a:pt x="254" y="50"/>
                  </a:lnTo>
                  <a:lnTo>
                    <a:pt x="268" y="56"/>
                  </a:lnTo>
                  <a:lnTo>
                    <a:pt x="282" y="62"/>
                  </a:lnTo>
                  <a:lnTo>
                    <a:pt x="292" y="70"/>
                  </a:lnTo>
                  <a:lnTo>
                    <a:pt x="314" y="88"/>
                  </a:lnTo>
                  <a:lnTo>
                    <a:pt x="314" y="88"/>
                  </a:lnTo>
                  <a:lnTo>
                    <a:pt x="322" y="98"/>
                  </a:lnTo>
                  <a:lnTo>
                    <a:pt x="330" y="108"/>
                  </a:lnTo>
                  <a:lnTo>
                    <a:pt x="338" y="120"/>
                  </a:lnTo>
                  <a:lnTo>
                    <a:pt x="346" y="134"/>
                  </a:lnTo>
                  <a:lnTo>
                    <a:pt x="352" y="150"/>
                  </a:lnTo>
                  <a:lnTo>
                    <a:pt x="356" y="166"/>
                  </a:lnTo>
                  <a:lnTo>
                    <a:pt x="360" y="182"/>
                  </a:lnTo>
                  <a:lnTo>
                    <a:pt x="364" y="200"/>
                  </a:lnTo>
                  <a:lnTo>
                    <a:pt x="364" y="200"/>
                  </a:lnTo>
                  <a:lnTo>
                    <a:pt x="358" y="190"/>
                  </a:lnTo>
                  <a:lnTo>
                    <a:pt x="346" y="164"/>
                  </a:lnTo>
                  <a:lnTo>
                    <a:pt x="326" y="132"/>
                  </a:lnTo>
                  <a:lnTo>
                    <a:pt x="314" y="116"/>
                  </a:lnTo>
                  <a:lnTo>
                    <a:pt x="300" y="100"/>
                  </a:lnTo>
                  <a:lnTo>
                    <a:pt x="300" y="100"/>
                  </a:lnTo>
                  <a:lnTo>
                    <a:pt x="286" y="88"/>
                  </a:lnTo>
                  <a:lnTo>
                    <a:pt x="270" y="76"/>
                  </a:lnTo>
                  <a:lnTo>
                    <a:pt x="238" y="56"/>
                  </a:lnTo>
                  <a:lnTo>
                    <a:pt x="210" y="42"/>
                  </a:lnTo>
                  <a:lnTo>
                    <a:pt x="200" y="38"/>
                  </a:lnTo>
                  <a:lnTo>
                    <a:pt x="200" y="38"/>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3" name="Freeform 72"/>
            <p:cNvSpPr/>
            <p:nvPr/>
          </p:nvSpPr>
          <p:spPr bwMode="auto">
            <a:xfrm>
              <a:off x="4810125" y="882650"/>
              <a:ext cx="41275" cy="120650"/>
            </a:xfrm>
            <a:custGeom>
              <a:avLst/>
              <a:gdLst/>
              <a:ahLst/>
              <a:cxnLst>
                <a:cxn ang="0">
                  <a:pos x="14" y="0"/>
                </a:cxn>
                <a:cxn ang="0">
                  <a:pos x="14" y="0"/>
                </a:cxn>
                <a:cxn ang="0">
                  <a:pos x="8" y="0"/>
                </a:cxn>
                <a:cxn ang="0">
                  <a:pos x="4" y="4"/>
                </a:cxn>
                <a:cxn ang="0">
                  <a:pos x="2" y="6"/>
                </a:cxn>
                <a:cxn ang="0">
                  <a:pos x="0" y="12"/>
                </a:cxn>
                <a:cxn ang="0">
                  <a:pos x="0" y="38"/>
                </a:cxn>
                <a:cxn ang="0">
                  <a:pos x="0" y="64"/>
                </a:cxn>
                <a:cxn ang="0">
                  <a:pos x="0" y="64"/>
                </a:cxn>
                <a:cxn ang="0">
                  <a:pos x="2" y="68"/>
                </a:cxn>
                <a:cxn ang="0">
                  <a:pos x="4" y="72"/>
                </a:cxn>
                <a:cxn ang="0">
                  <a:pos x="8" y="74"/>
                </a:cxn>
                <a:cxn ang="0">
                  <a:pos x="14" y="76"/>
                </a:cxn>
                <a:cxn ang="0">
                  <a:pos x="14" y="76"/>
                </a:cxn>
                <a:cxn ang="0">
                  <a:pos x="18" y="74"/>
                </a:cxn>
                <a:cxn ang="0">
                  <a:pos x="22" y="72"/>
                </a:cxn>
                <a:cxn ang="0">
                  <a:pos x="26" y="68"/>
                </a:cxn>
                <a:cxn ang="0">
                  <a:pos x="26" y="64"/>
                </a:cxn>
                <a:cxn ang="0">
                  <a:pos x="26" y="38"/>
                </a:cxn>
                <a:cxn ang="0">
                  <a:pos x="26" y="12"/>
                </a:cxn>
                <a:cxn ang="0">
                  <a:pos x="26" y="12"/>
                </a:cxn>
                <a:cxn ang="0">
                  <a:pos x="26" y="6"/>
                </a:cxn>
                <a:cxn ang="0">
                  <a:pos x="22" y="4"/>
                </a:cxn>
                <a:cxn ang="0">
                  <a:pos x="18" y="0"/>
                </a:cxn>
                <a:cxn ang="0">
                  <a:pos x="14" y="0"/>
                </a:cxn>
                <a:cxn ang="0">
                  <a:pos x="14" y="0"/>
                </a:cxn>
              </a:cxnLst>
              <a:rect l="0" t="0" r="r" b="b"/>
              <a:pathLst>
                <a:path w="26" h="76">
                  <a:moveTo>
                    <a:pt x="14" y="0"/>
                  </a:moveTo>
                  <a:lnTo>
                    <a:pt x="14" y="0"/>
                  </a:lnTo>
                  <a:lnTo>
                    <a:pt x="8" y="0"/>
                  </a:lnTo>
                  <a:lnTo>
                    <a:pt x="4" y="4"/>
                  </a:lnTo>
                  <a:lnTo>
                    <a:pt x="2" y="6"/>
                  </a:lnTo>
                  <a:lnTo>
                    <a:pt x="0" y="12"/>
                  </a:lnTo>
                  <a:lnTo>
                    <a:pt x="0" y="38"/>
                  </a:lnTo>
                  <a:lnTo>
                    <a:pt x="0" y="64"/>
                  </a:lnTo>
                  <a:lnTo>
                    <a:pt x="0" y="64"/>
                  </a:lnTo>
                  <a:lnTo>
                    <a:pt x="2" y="68"/>
                  </a:lnTo>
                  <a:lnTo>
                    <a:pt x="4" y="72"/>
                  </a:lnTo>
                  <a:lnTo>
                    <a:pt x="8" y="74"/>
                  </a:lnTo>
                  <a:lnTo>
                    <a:pt x="14" y="76"/>
                  </a:lnTo>
                  <a:lnTo>
                    <a:pt x="14" y="76"/>
                  </a:lnTo>
                  <a:lnTo>
                    <a:pt x="18" y="74"/>
                  </a:lnTo>
                  <a:lnTo>
                    <a:pt x="22" y="72"/>
                  </a:lnTo>
                  <a:lnTo>
                    <a:pt x="26" y="68"/>
                  </a:lnTo>
                  <a:lnTo>
                    <a:pt x="26" y="64"/>
                  </a:lnTo>
                  <a:lnTo>
                    <a:pt x="26" y="38"/>
                  </a:lnTo>
                  <a:lnTo>
                    <a:pt x="26" y="12"/>
                  </a:lnTo>
                  <a:lnTo>
                    <a:pt x="26" y="12"/>
                  </a:lnTo>
                  <a:lnTo>
                    <a:pt x="26" y="6"/>
                  </a:lnTo>
                  <a:lnTo>
                    <a:pt x="22" y="4"/>
                  </a:lnTo>
                  <a:lnTo>
                    <a:pt x="18" y="0"/>
                  </a:lnTo>
                  <a:lnTo>
                    <a:pt x="14" y="0"/>
                  </a:lnTo>
                  <a:lnTo>
                    <a:pt x="14" y="0"/>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4" name="Freeform 73"/>
            <p:cNvSpPr/>
            <p:nvPr/>
          </p:nvSpPr>
          <p:spPr bwMode="auto">
            <a:xfrm>
              <a:off x="5010150" y="946150"/>
              <a:ext cx="79375" cy="107950"/>
            </a:xfrm>
            <a:custGeom>
              <a:avLst/>
              <a:gdLst/>
              <a:ahLst/>
              <a:cxnLst>
                <a:cxn ang="0">
                  <a:pos x="44" y="2"/>
                </a:cxn>
                <a:cxn ang="0">
                  <a:pos x="44" y="2"/>
                </a:cxn>
                <a:cxn ang="0">
                  <a:pos x="40" y="0"/>
                </a:cxn>
                <a:cxn ang="0">
                  <a:pos x="34" y="0"/>
                </a:cxn>
                <a:cxn ang="0">
                  <a:pos x="30" y="2"/>
                </a:cxn>
                <a:cxn ang="0">
                  <a:pos x="28" y="6"/>
                </a:cxn>
                <a:cxn ang="0">
                  <a:pos x="14" y="28"/>
                </a:cxn>
                <a:cxn ang="0">
                  <a:pos x="2" y="50"/>
                </a:cxn>
                <a:cxn ang="0">
                  <a:pos x="2" y="50"/>
                </a:cxn>
                <a:cxn ang="0">
                  <a:pos x="0" y="56"/>
                </a:cxn>
                <a:cxn ang="0">
                  <a:pos x="0" y="60"/>
                </a:cxn>
                <a:cxn ang="0">
                  <a:pos x="2" y="64"/>
                </a:cxn>
                <a:cxn ang="0">
                  <a:pos x="6" y="68"/>
                </a:cxn>
                <a:cxn ang="0">
                  <a:pos x="6" y="68"/>
                </a:cxn>
                <a:cxn ang="0">
                  <a:pos x="12" y="68"/>
                </a:cxn>
                <a:cxn ang="0">
                  <a:pos x="16" y="68"/>
                </a:cxn>
                <a:cxn ang="0">
                  <a:pos x="20" y="66"/>
                </a:cxn>
                <a:cxn ang="0">
                  <a:pos x="24" y="64"/>
                </a:cxn>
                <a:cxn ang="0">
                  <a:pos x="36" y="40"/>
                </a:cxn>
                <a:cxn ang="0">
                  <a:pos x="50" y="18"/>
                </a:cxn>
                <a:cxn ang="0">
                  <a:pos x="50" y="18"/>
                </a:cxn>
                <a:cxn ang="0">
                  <a:pos x="50" y="14"/>
                </a:cxn>
                <a:cxn ang="0">
                  <a:pos x="50" y="10"/>
                </a:cxn>
                <a:cxn ang="0">
                  <a:pos x="48" y="6"/>
                </a:cxn>
                <a:cxn ang="0">
                  <a:pos x="44" y="2"/>
                </a:cxn>
                <a:cxn ang="0">
                  <a:pos x="44" y="2"/>
                </a:cxn>
              </a:cxnLst>
              <a:rect l="0" t="0" r="r" b="b"/>
              <a:pathLst>
                <a:path w="50" h="68">
                  <a:moveTo>
                    <a:pt x="44" y="2"/>
                  </a:moveTo>
                  <a:lnTo>
                    <a:pt x="44" y="2"/>
                  </a:lnTo>
                  <a:lnTo>
                    <a:pt x="40" y="0"/>
                  </a:lnTo>
                  <a:lnTo>
                    <a:pt x="34" y="0"/>
                  </a:lnTo>
                  <a:lnTo>
                    <a:pt x="30" y="2"/>
                  </a:lnTo>
                  <a:lnTo>
                    <a:pt x="28" y="6"/>
                  </a:lnTo>
                  <a:lnTo>
                    <a:pt x="14" y="28"/>
                  </a:lnTo>
                  <a:lnTo>
                    <a:pt x="2" y="50"/>
                  </a:lnTo>
                  <a:lnTo>
                    <a:pt x="2" y="50"/>
                  </a:lnTo>
                  <a:lnTo>
                    <a:pt x="0" y="56"/>
                  </a:lnTo>
                  <a:lnTo>
                    <a:pt x="0" y="60"/>
                  </a:lnTo>
                  <a:lnTo>
                    <a:pt x="2" y="64"/>
                  </a:lnTo>
                  <a:lnTo>
                    <a:pt x="6" y="68"/>
                  </a:lnTo>
                  <a:lnTo>
                    <a:pt x="6" y="68"/>
                  </a:lnTo>
                  <a:lnTo>
                    <a:pt x="12" y="68"/>
                  </a:lnTo>
                  <a:lnTo>
                    <a:pt x="16" y="68"/>
                  </a:lnTo>
                  <a:lnTo>
                    <a:pt x="20" y="66"/>
                  </a:lnTo>
                  <a:lnTo>
                    <a:pt x="24" y="64"/>
                  </a:lnTo>
                  <a:lnTo>
                    <a:pt x="36" y="40"/>
                  </a:lnTo>
                  <a:lnTo>
                    <a:pt x="50" y="18"/>
                  </a:lnTo>
                  <a:lnTo>
                    <a:pt x="50" y="18"/>
                  </a:lnTo>
                  <a:lnTo>
                    <a:pt x="50" y="14"/>
                  </a:lnTo>
                  <a:lnTo>
                    <a:pt x="50" y="10"/>
                  </a:lnTo>
                  <a:lnTo>
                    <a:pt x="48" y="6"/>
                  </a:lnTo>
                  <a:lnTo>
                    <a:pt x="44" y="2"/>
                  </a:lnTo>
                  <a:lnTo>
                    <a:pt x="44" y="2"/>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5" name="Freeform 74"/>
            <p:cNvSpPr/>
            <p:nvPr/>
          </p:nvSpPr>
          <p:spPr bwMode="auto">
            <a:xfrm>
              <a:off x="5156200" y="1120775"/>
              <a:ext cx="107950" cy="79375"/>
            </a:xfrm>
            <a:custGeom>
              <a:avLst/>
              <a:gdLst/>
              <a:ahLst/>
              <a:cxnLst>
                <a:cxn ang="0">
                  <a:pos x="68" y="6"/>
                </a:cxn>
                <a:cxn ang="0">
                  <a:pos x="68" y="6"/>
                </a:cxn>
                <a:cxn ang="0">
                  <a:pos x="64" y="2"/>
                </a:cxn>
                <a:cxn ang="0">
                  <a:pos x="60" y="0"/>
                </a:cxn>
                <a:cxn ang="0">
                  <a:pos x="56" y="0"/>
                </a:cxn>
                <a:cxn ang="0">
                  <a:pos x="50" y="2"/>
                </a:cxn>
                <a:cxn ang="0">
                  <a:pos x="28" y="14"/>
                </a:cxn>
                <a:cxn ang="0">
                  <a:pos x="6" y="28"/>
                </a:cxn>
                <a:cxn ang="0">
                  <a:pos x="6" y="28"/>
                </a:cxn>
                <a:cxn ang="0">
                  <a:pos x="2" y="30"/>
                </a:cxn>
                <a:cxn ang="0">
                  <a:pos x="0" y="36"/>
                </a:cxn>
                <a:cxn ang="0">
                  <a:pos x="0" y="40"/>
                </a:cxn>
                <a:cxn ang="0">
                  <a:pos x="2" y="44"/>
                </a:cxn>
                <a:cxn ang="0">
                  <a:pos x="2" y="44"/>
                </a:cxn>
                <a:cxn ang="0">
                  <a:pos x="6" y="48"/>
                </a:cxn>
                <a:cxn ang="0">
                  <a:pos x="10" y="50"/>
                </a:cxn>
                <a:cxn ang="0">
                  <a:pos x="14" y="50"/>
                </a:cxn>
                <a:cxn ang="0">
                  <a:pos x="18" y="50"/>
                </a:cxn>
                <a:cxn ang="0">
                  <a:pos x="40" y="36"/>
                </a:cxn>
                <a:cxn ang="0">
                  <a:pos x="64" y="24"/>
                </a:cxn>
                <a:cxn ang="0">
                  <a:pos x="64" y="24"/>
                </a:cxn>
                <a:cxn ang="0">
                  <a:pos x="66" y="20"/>
                </a:cxn>
                <a:cxn ang="0">
                  <a:pos x="68" y="16"/>
                </a:cxn>
                <a:cxn ang="0">
                  <a:pos x="68" y="12"/>
                </a:cxn>
                <a:cxn ang="0">
                  <a:pos x="68" y="6"/>
                </a:cxn>
                <a:cxn ang="0">
                  <a:pos x="68" y="6"/>
                </a:cxn>
              </a:cxnLst>
              <a:rect l="0" t="0" r="r" b="b"/>
              <a:pathLst>
                <a:path w="68" h="50">
                  <a:moveTo>
                    <a:pt x="68" y="6"/>
                  </a:moveTo>
                  <a:lnTo>
                    <a:pt x="68" y="6"/>
                  </a:lnTo>
                  <a:lnTo>
                    <a:pt x="64" y="2"/>
                  </a:lnTo>
                  <a:lnTo>
                    <a:pt x="60" y="0"/>
                  </a:lnTo>
                  <a:lnTo>
                    <a:pt x="56" y="0"/>
                  </a:lnTo>
                  <a:lnTo>
                    <a:pt x="50" y="2"/>
                  </a:lnTo>
                  <a:lnTo>
                    <a:pt x="28" y="14"/>
                  </a:lnTo>
                  <a:lnTo>
                    <a:pt x="6" y="28"/>
                  </a:lnTo>
                  <a:lnTo>
                    <a:pt x="6" y="28"/>
                  </a:lnTo>
                  <a:lnTo>
                    <a:pt x="2" y="30"/>
                  </a:lnTo>
                  <a:lnTo>
                    <a:pt x="0" y="36"/>
                  </a:lnTo>
                  <a:lnTo>
                    <a:pt x="0" y="40"/>
                  </a:lnTo>
                  <a:lnTo>
                    <a:pt x="2" y="44"/>
                  </a:lnTo>
                  <a:lnTo>
                    <a:pt x="2" y="44"/>
                  </a:lnTo>
                  <a:lnTo>
                    <a:pt x="6" y="48"/>
                  </a:lnTo>
                  <a:lnTo>
                    <a:pt x="10" y="50"/>
                  </a:lnTo>
                  <a:lnTo>
                    <a:pt x="14" y="50"/>
                  </a:lnTo>
                  <a:lnTo>
                    <a:pt x="18" y="50"/>
                  </a:lnTo>
                  <a:lnTo>
                    <a:pt x="40" y="36"/>
                  </a:lnTo>
                  <a:lnTo>
                    <a:pt x="64" y="24"/>
                  </a:lnTo>
                  <a:lnTo>
                    <a:pt x="64" y="24"/>
                  </a:lnTo>
                  <a:lnTo>
                    <a:pt x="66" y="20"/>
                  </a:lnTo>
                  <a:lnTo>
                    <a:pt x="68" y="16"/>
                  </a:lnTo>
                  <a:lnTo>
                    <a:pt x="68" y="12"/>
                  </a:lnTo>
                  <a:lnTo>
                    <a:pt x="68" y="6"/>
                  </a:lnTo>
                  <a:lnTo>
                    <a:pt x="68" y="6"/>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6" name="Freeform 75"/>
            <p:cNvSpPr/>
            <p:nvPr/>
          </p:nvSpPr>
          <p:spPr bwMode="auto">
            <a:xfrm>
              <a:off x="5210175" y="1362075"/>
              <a:ext cx="120650" cy="38100"/>
            </a:xfrm>
            <a:custGeom>
              <a:avLst/>
              <a:gdLst/>
              <a:ahLst/>
              <a:cxnLst>
                <a:cxn ang="0">
                  <a:pos x="64" y="0"/>
                </a:cxn>
                <a:cxn ang="0">
                  <a:pos x="38" y="0"/>
                </a:cxn>
                <a:cxn ang="0">
                  <a:pos x="12" y="0"/>
                </a:cxn>
                <a:cxn ang="0">
                  <a:pos x="12" y="0"/>
                </a:cxn>
                <a:cxn ang="0">
                  <a:pos x="6" y="0"/>
                </a:cxn>
                <a:cxn ang="0">
                  <a:pos x="4" y="2"/>
                </a:cxn>
                <a:cxn ang="0">
                  <a:pos x="0" y="6"/>
                </a:cxn>
                <a:cxn ang="0">
                  <a:pos x="0" y="12"/>
                </a:cxn>
                <a:cxn ang="0">
                  <a:pos x="0" y="12"/>
                </a:cxn>
                <a:cxn ang="0">
                  <a:pos x="0" y="16"/>
                </a:cxn>
                <a:cxn ang="0">
                  <a:pos x="4" y="20"/>
                </a:cxn>
                <a:cxn ang="0">
                  <a:pos x="6" y="24"/>
                </a:cxn>
                <a:cxn ang="0">
                  <a:pos x="12" y="24"/>
                </a:cxn>
                <a:cxn ang="0">
                  <a:pos x="38" y="24"/>
                </a:cxn>
                <a:cxn ang="0">
                  <a:pos x="64" y="24"/>
                </a:cxn>
                <a:cxn ang="0">
                  <a:pos x="64" y="24"/>
                </a:cxn>
                <a:cxn ang="0">
                  <a:pos x="68" y="24"/>
                </a:cxn>
                <a:cxn ang="0">
                  <a:pos x="72" y="20"/>
                </a:cxn>
                <a:cxn ang="0">
                  <a:pos x="74" y="16"/>
                </a:cxn>
                <a:cxn ang="0">
                  <a:pos x="76" y="12"/>
                </a:cxn>
                <a:cxn ang="0">
                  <a:pos x="76" y="12"/>
                </a:cxn>
                <a:cxn ang="0">
                  <a:pos x="74" y="6"/>
                </a:cxn>
                <a:cxn ang="0">
                  <a:pos x="72" y="2"/>
                </a:cxn>
                <a:cxn ang="0">
                  <a:pos x="68" y="0"/>
                </a:cxn>
                <a:cxn ang="0">
                  <a:pos x="64" y="0"/>
                </a:cxn>
                <a:cxn ang="0">
                  <a:pos x="64" y="0"/>
                </a:cxn>
              </a:cxnLst>
              <a:rect l="0" t="0" r="r" b="b"/>
              <a:pathLst>
                <a:path w="76" h="24">
                  <a:moveTo>
                    <a:pt x="64" y="0"/>
                  </a:moveTo>
                  <a:lnTo>
                    <a:pt x="38" y="0"/>
                  </a:lnTo>
                  <a:lnTo>
                    <a:pt x="12" y="0"/>
                  </a:lnTo>
                  <a:lnTo>
                    <a:pt x="12" y="0"/>
                  </a:lnTo>
                  <a:lnTo>
                    <a:pt x="6" y="0"/>
                  </a:lnTo>
                  <a:lnTo>
                    <a:pt x="4" y="2"/>
                  </a:lnTo>
                  <a:lnTo>
                    <a:pt x="0" y="6"/>
                  </a:lnTo>
                  <a:lnTo>
                    <a:pt x="0" y="12"/>
                  </a:lnTo>
                  <a:lnTo>
                    <a:pt x="0" y="12"/>
                  </a:lnTo>
                  <a:lnTo>
                    <a:pt x="0" y="16"/>
                  </a:lnTo>
                  <a:lnTo>
                    <a:pt x="4" y="20"/>
                  </a:lnTo>
                  <a:lnTo>
                    <a:pt x="6" y="24"/>
                  </a:lnTo>
                  <a:lnTo>
                    <a:pt x="12" y="24"/>
                  </a:lnTo>
                  <a:lnTo>
                    <a:pt x="38" y="24"/>
                  </a:lnTo>
                  <a:lnTo>
                    <a:pt x="64" y="24"/>
                  </a:lnTo>
                  <a:lnTo>
                    <a:pt x="64" y="24"/>
                  </a:lnTo>
                  <a:lnTo>
                    <a:pt x="68" y="24"/>
                  </a:lnTo>
                  <a:lnTo>
                    <a:pt x="72" y="20"/>
                  </a:lnTo>
                  <a:lnTo>
                    <a:pt x="74" y="16"/>
                  </a:lnTo>
                  <a:lnTo>
                    <a:pt x="76" y="12"/>
                  </a:lnTo>
                  <a:lnTo>
                    <a:pt x="76" y="12"/>
                  </a:lnTo>
                  <a:lnTo>
                    <a:pt x="74" y="6"/>
                  </a:lnTo>
                  <a:lnTo>
                    <a:pt x="72" y="2"/>
                  </a:lnTo>
                  <a:lnTo>
                    <a:pt x="68" y="0"/>
                  </a:lnTo>
                  <a:lnTo>
                    <a:pt x="64" y="0"/>
                  </a:lnTo>
                  <a:lnTo>
                    <a:pt x="64" y="0"/>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7" name="Freeform 76"/>
            <p:cNvSpPr/>
            <p:nvPr/>
          </p:nvSpPr>
          <p:spPr bwMode="auto">
            <a:xfrm>
              <a:off x="5156200" y="1558925"/>
              <a:ext cx="107950" cy="79375"/>
            </a:xfrm>
            <a:custGeom>
              <a:avLst/>
              <a:gdLst/>
              <a:ahLst/>
              <a:cxnLst>
                <a:cxn ang="0">
                  <a:pos x="64" y="28"/>
                </a:cxn>
                <a:cxn ang="0">
                  <a:pos x="40" y="14"/>
                </a:cxn>
                <a:cxn ang="0">
                  <a:pos x="18" y="2"/>
                </a:cxn>
                <a:cxn ang="0">
                  <a:pos x="18" y="2"/>
                </a:cxn>
                <a:cxn ang="0">
                  <a:pos x="14" y="0"/>
                </a:cxn>
                <a:cxn ang="0">
                  <a:pos x="10" y="0"/>
                </a:cxn>
                <a:cxn ang="0">
                  <a:pos x="6" y="4"/>
                </a:cxn>
                <a:cxn ang="0">
                  <a:pos x="2" y="6"/>
                </a:cxn>
                <a:cxn ang="0">
                  <a:pos x="2" y="6"/>
                </a:cxn>
                <a:cxn ang="0">
                  <a:pos x="0" y="12"/>
                </a:cxn>
                <a:cxn ang="0">
                  <a:pos x="0" y="16"/>
                </a:cxn>
                <a:cxn ang="0">
                  <a:pos x="2" y="20"/>
                </a:cxn>
                <a:cxn ang="0">
                  <a:pos x="6" y="24"/>
                </a:cxn>
                <a:cxn ang="0">
                  <a:pos x="28" y="36"/>
                </a:cxn>
                <a:cxn ang="0">
                  <a:pos x="50" y="50"/>
                </a:cxn>
                <a:cxn ang="0">
                  <a:pos x="50" y="50"/>
                </a:cxn>
                <a:cxn ang="0">
                  <a:pos x="56" y="50"/>
                </a:cxn>
                <a:cxn ang="0">
                  <a:pos x="60" y="50"/>
                </a:cxn>
                <a:cxn ang="0">
                  <a:pos x="64" y="48"/>
                </a:cxn>
                <a:cxn ang="0">
                  <a:pos x="68" y="44"/>
                </a:cxn>
                <a:cxn ang="0">
                  <a:pos x="68" y="44"/>
                </a:cxn>
                <a:cxn ang="0">
                  <a:pos x="68" y="40"/>
                </a:cxn>
                <a:cxn ang="0">
                  <a:pos x="68" y="36"/>
                </a:cxn>
                <a:cxn ang="0">
                  <a:pos x="66" y="30"/>
                </a:cxn>
                <a:cxn ang="0">
                  <a:pos x="64" y="28"/>
                </a:cxn>
                <a:cxn ang="0">
                  <a:pos x="64" y="28"/>
                </a:cxn>
              </a:cxnLst>
              <a:rect l="0" t="0" r="r" b="b"/>
              <a:pathLst>
                <a:path w="68" h="50">
                  <a:moveTo>
                    <a:pt x="64" y="28"/>
                  </a:moveTo>
                  <a:lnTo>
                    <a:pt x="40" y="14"/>
                  </a:lnTo>
                  <a:lnTo>
                    <a:pt x="18" y="2"/>
                  </a:lnTo>
                  <a:lnTo>
                    <a:pt x="18" y="2"/>
                  </a:lnTo>
                  <a:lnTo>
                    <a:pt x="14" y="0"/>
                  </a:lnTo>
                  <a:lnTo>
                    <a:pt x="10" y="0"/>
                  </a:lnTo>
                  <a:lnTo>
                    <a:pt x="6" y="4"/>
                  </a:lnTo>
                  <a:lnTo>
                    <a:pt x="2" y="6"/>
                  </a:lnTo>
                  <a:lnTo>
                    <a:pt x="2" y="6"/>
                  </a:lnTo>
                  <a:lnTo>
                    <a:pt x="0" y="12"/>
                  </a:lnTo>
                  <a:lnTo>
                    <a:pt x="0" y="16"/>
                  </a:lnTo>
                  <a:lnTo>
                    <a:pt x="2" y="20"/>
                  </a:lnTo>
                  <a:lnTo>
                    <a:pt x="6" y="24"/>
                  </a:lnTo>
                  <a:lnTo>
                    <a:pt x="28" y="36"/>
                  </a:lnTo>
                  <a:lnTo>
                    <a:pt x="50" y="50"/>
                  </a:lnTo>
                  <a:lnTo>
                    <a:pt x="50" y="50"/>
                  </a:lnTo>
                  <a:lnTo>
                    <a:pt x="56" y="50"/>
                  </a:lnTo>
                  <a:lnTo>
                    <a:pt x="60" y="50"/>
                  </a:lnTo>
                  <a:lnTo>
                    <a:pt x="64" y="48"/>
                  </a:lnTo>
                  <a:lnTo>
                    <a:pt x="68" y="44"/>
                  </a:lnTo>
                  <a:lnTo>
                    <a:pt x="68" y="44"/>
                  </a:lnTo>
                  <a:lnTo>
                    <a:pt x="68" y="40"/>
                  </a:lnTo>
                  <a:lnTo>
                    <a:pt x="68" y="36"/>
                  </a:lnTo>
                  <a:lnTo>
                    <a:pt x="66" y="30"/>
                  </a:lnTo>
                  <a:lnTo>
                    <a:pt x="64" y="28"/>
                  </a:lnTo>
                  <a:lnTo>
                    <a:pt x="64" y="28"/>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8" name="Freeform 77"/>
            <p:cNvSpPr/>
            <p:nvPr/>
          </p:nvSpPr>
          <p:spPr bwMode="auto">
            <a:xfrm>
              <a:off x="4572000" y="946150"/>
              <a:ext cx="79375" cy="107950"/>
            </a:xfrm>
            <a:custGeom>
              <a:avLst/>
              <a:gdLst/>
              <a:ahLst/>
              <a:cxnLst>
                <a:cxn ang="0">
                  <a:pos x="50" y="50"/>
                </a:cxn>
                <a:cxn ang="0">
                  <a:pos x="36" y="28"/>
                </a:cxn>
                <a:cxn ang="0">
                  <a:pos x="24" y="6"/>
                </a:cxn>
                <a:cxn ang="0">
                  <a:pos x="24" y="6"/>
                </a:cxn>
                <a:cxn ang="0">
                  <a:pos x="20" y="2"/>
                </a:cxn>
                <a:cxn ang="0">
                  <a:pos x="16" y="0"/>
                </a:cxn>
                <a:cxn ang="0">
                  <a:pos x="12" y="0"/>
                </a:cxn>
                <a:cxn ang="0">
                  <a:pos x="6" y="2"/>
                </a:cxn>
                <a:cxn ang="0">
                  <a:pos x="6" y="2"/>
                </a:cxn>
                <a:cxn ang="0">
                  <a:pos x="2" y="6"/>
                </a:cxn>
                <a:cxn ang="0">
                  <a:pos x="0" y="10"/>
                </a:cxn>
                <a:cxn ang="0">
                  <a:pos x="0" y="14"/>
                </a:cxn>
                <a:cxn ang="0">
                  <a:pos x="2" y="18"/>
                </a:cxn>
                <a:cxn ang="0">
                  <a:pos x="14" y="40"/>
                </a:cxn>
                <a:cxn ang="0">
                  <a:pos x="28" y="64"/>
                </a:cxn>
                <a:cxn ang="0">
                  <a:pos x="28" y="64"/>
                </a:cxn>
                <a:cxn ang="0">
                  <a:pos x="30" y="66"/>
                </a:cxn>
                <a:cxn ang="0">
                  <a:pos x="34" y="68"/>
                </a:cxn>
                <a:cxn ang="0">
                  <a:pos x="40" y="68"/>
                </a:cxn>
                <a:cxn ang="0">
                  <a:pos x="44" y="68"/>
                </a:cxn>
                <a:cxn ang="0">
                  <a:pos x="44" y="68"/>
                </a:cxn>
                <a:cxn ang="0">
                  <a:pos x="48" y="64"/>
                </a:cxn>
                <a:cxn ang="0">
                  <a:pos x="50" y="60"/>
                </a:cxn>
                <a:cxn ang="0">
                  <a:pos x="50" y="56"/>
                </a:cxn>
                <a:cxn ang="0">
                  <a:pos x="50" y="50"/>
                </a:cxn>
                <a:cxn ang="0">
                  <a:pos x="50" y="50"/>
                </a:cxn>
              </a:cxnLst>
              <a:rect l="0" t="0" r="r" b="b"/>
              <a:pathLst>
                <a:path w="50" h="68">
                  <a:moveTo>
                    <a:pt x="50" y="50"/>
                  </a:moveTo>
                  <a:lnTo>
                    <a:pt x="36" y="28"/>
                  </a:lnTo>
                  <a:lnTo>
                    <a:pt x="24" y="6"/>
                  </a:lnTo>
                  <a:lnTo>
                    <a:pt x="24" y="6"/>
                  </a:lnTo>
                  <a:lnTo>
                    <a:pt x="20" y="2"/>
                  </a:lnTo>
                  <a:lnTo>
                    <a:pt x="16" y="0"/>
                  </a:lnTo>
                  <a:lnTo>
                    <a:pt x="12" y="0"/>
                  </a:lnTo>
                  <a:lnTo>
                    <a:pt x="6" y="2"/>
                  </a:lnTo>
                  <a:lnTo>
                    <a:pt x="6" y="2"/>
                  </a:lnTo>
                  <a:lnTo>
                    <a:pt x="2" y="6"/>
                  </a:lnTo>
                  <a:lnTo>
                    <a:pt x="0" y="10"/>
                  </a:lnTo>
                  <a:lnTo>
                    <a:pt x="0" y="14"/>
                  </a:lnTo>
                  <a:lnTo>
                    <a:pt x="2" y="18"/>
                  </a:lnTo>
                  <a:lnTo>
                    <a:pt x="14" y="40"/>
                  </a:lnTo>
                  <a:lnTo>
                    <a:pt x="28" y="64"/>
                  </a:lnTo>
                  <a:lnTo>
                    <a:pt x="28" y="64"/>
                  </a:lnTo>
                  <a:lnTo>
                    <a:pt x="30" y="66"/>
                  </a:lnTo>
                  <a:lnTo>
                    <a:pt x="34" y="68"/>
                  </a:lnTo>
                  <a:lnTo>
                    <a:pt x="40" y="68"/>
                  </a:lnTo>
                  <a:lnTo>
                    <a:pt x="44" y="68"/>
                  </a:lnTo>
                  <a:lnTo>
                    <a:pt x="44" y="68"/>
                  </a:lnTo>
                  <a:lnTo>
                    <a:pt x="48" y="64"/>
                  </a:lnTo>
                  <a:lnTo>
                    <a:pt x="50" y="60"/>
                  </a:lnTo>
                  <a:lnTo>
                    <a:pt x="50" y="56"/>
                  </a:lnTo>
                  <a:lnTo>
                    <a:pt x="50" y="50"/>
                  </a:lnTo>
                  <a:lnTo>
                    <a:pt x="50" y="50"/>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79" name="Freeform 78"/>
            <p:cNvSpPr/>
            <p:nvPr/>
          </p:nvSpPr>
          <p:spPr bwMode="auto">
            <a:xfrm>
              <a:off x="4397375" y="1120775"/>
              <a:ext cx="107950" cy="79375"/>
            </a:xfrm>
            <a:custGeom>
              <a:avLst/>
              <a:gdLst/>
              <a:ahLst/>
              <a:cxnLst>
                <a:cxn ang="0">
                  <a:pos x="64" y="28"/>
                </a:cxn>
                <a:cxn ang="0">
                  <a:pos x="40" y="14"/>
                </a:cxn>
                <a:cxn ang="0">
                  <a:pos x="18" y="2"/>
                </a:cxn>
                <a:cxn ang="0">
                  <a:pos x="18" y="2"/>
                </a:cxn>
                <a:cxn ang="0">
                  <a:pos x="14" y="0"/>
                </a:cxn>
                <a:cxn ang="0">
                  <a:pos x="10" y="0"/>
                </a:cxn>
                <a:cxn ang="0">
                  <a:pos x="4" y="2"/>
                </a:cxn>
                <a:cxn ang="0">
                  <a:pos x="2" y="6"/>
                </a:cxn>
                <a:cxn ang="0">
                  <a:pos x="2" y="6"/>
                </a:cxn>
                <a:cxn ang="0">
                  <a:pos x="0" y="12"/>
                </a:cxn>
                <a:cxn ang="0">
                  <a:pos x="0" y="16"/>
                </a:cxn>
                <a:cxn ang="0">
                  <a:pos x="2" y="20"/>
                </a:cxn>
                <a:cxn ang="0">
                  <a:pos x="6" y="24"/>
                </a:cxn>
                <a:cxn ang="0">
                  <a:pos x="28" y="36"/>
                </a:cxn>
                <a:cxn ang="0">
                  <a:pos x="50" y="50"/>
                </a:cxn>
                <a:cxn ang="0">
                  <a:pos x="50" y="50"/>
                </a:cxn>
                <a:cxn ang="0">
                  <a:pos x="56" y="50"/>
                </a:cxn>
                <a:cxn ang="0">
                  <a:pos x="60" y="50"/>
                </a:cxn>
                <a:cxn ang="0">
                  <a:pos x="64" y="48"/>
                </a:cxn>
                <a:cxn ang="0">
                  <a:pos x="66" y="44"/>
                </a:cxn>
                <a:cxn ang="0">
                  <a:pos x="66" y="44"/>
                </a:cxn>
                <a:cxn ang="0">
                  <a:pos x="68" y="40"/>
                </a:cxn>
                <a:cxn ang="0">
                  <a:pos x="68" y="36"/>
                </a:cxn>
                <a:cxn ang="0">
                  <a:pos x="66" y="30"/>
                </a:cxn>
                <a:cxn ang="0">
                  <a:pos x="64" y="28"/>
                </a:cxn>
                <a:cxn ang="0">
                  <a:pos x="64" y="28"/>
                </a:cxn>
              </a:cxnLst>
              <a:rect l="0" t="0" r="r" b="b"/>
              <a:pathLst>
                <a:path w="68" h="50">
                  <a:moveTo>
                    <a:pt x="64" y="28"/>
                  </a:moveTo>
                  <a:lnTo>
                    <a:pt x="40" y="14"/>
                  </a:lnTo>
                  <a:lnTo>
                    <a:pt x="18" y="2"/>
                  </a:lnTo>
                  <a:lnTo>
                    <a:pt x="18" y="2"/>
                  </a:lnTo>
                  <a:lnTo>
                    <a:pt x="14" y="0"/>
                  </a:lnTo>
                  <a:lnTo>
                    <a:pt x="10" y="0"/>
                  </a:lnTo>
                  <a:lnTo>
                    <a:pt x="4" y="2"/>
                  </a:lnTo>
                  <a:lnTo>
                    <a:pt x="2" y="6"/>
                  </a:lnTo>
                  <a:lnTo>
                    <a:pt x="2" y="6"/>
                  </a:lnTo>
                  <a:lnTo>
                    <a:pt x="0" y="12"/>
                  </a:lnTo>
                  <a:lnTo>
                    <a:pt x="0" y="16"/>
                  </a:lnTo>
                  <a:lnTo>
                    <a:pt x="2" y="20"/>
                  </a:lnTo>
                  <a:lnTo>
                    <a:pt x="6" y="24"/>
                  </a:lnTo>
                  <a:lnTo>
                    <a:pt x="28" y="36"/>
                  </a:lnTo>
                  <a:lnTo>
                    <a:pt x="50" y="50"/>
                  </a:lnTo>
                  <a:lnTo>
                    <a:pt x="50" y="50"/>
                  </a:lnTo>
                  <a:lnTo>
                    <a:pt x="56" y="50"/>
                  </a:lnTo>
                  <a:lnTo>
                    <a:pt x="60" y="50"/>
                  </a:lnTo>
                  <a:lnTo>
                    <a:pt x="64" y="48"/>
                  </a:lnTo>
                  <a:lnTo>
                    <a:pt x="66" y="44"/>
                  </a:lnTo>
                  <a:lnTo>
                    <a:pt x="66" y="44"/>
                  </a:lnTo>
                  <a:lnTo>
                    <a:pt x="68" y="40"/>
                  </a:lnTo>
                  <a:lnTo>
                    <a:pt x="68" y="36"/>
                  </a:lnTo>
                  <a:lnTo>
                    <a:pt x="66" y="30"/>
                  </a:lnTo>
                  <a:lnTo>
                    <a:pt x="64" y="28"/>
                  </a:lnTo>
                  <a:lnTo>
                    <a:pt x="64" y="28"/>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80" name="Freeform 79"/>
            <p:cNvSpPr/>
            <p:nvPr/>
          </p:nvSpPr>
          <p:spPr bwMode="auto">
            <a:xfrm>
              <a:off x="4333875" y="1362075"/>
              <a:ext cx="120650" cy="38100"/>
            </a:xfrm>
            <a:custGeom>
              <a:avLst/>
              <a:gdLst/>
              <a:ahLst/>
              <a:cxnLst>
                <a:cxn ang="0">
                  <a:pos x="64" y="0"/>
                </a:cxn>
                <a:cxn ang="0">
                  <a:pos x="38" y="0"/>
                </a:cxn>
                <a:cxn ang="0">
                  <a:pos x="12" y="0"/>
                </a:cxn>
                <a:cxn ang="0">
                  <a:pos x="12" y="0"/>
                </a:cxn>
                <a:cxn ang="0">
                  <a:pos x="6" y="0"/>
                </a:cxn>
                <a:cxn ang="0">
                  <a:pos x="4" y="2"/>
                </a:cxn>
                <a:cxn ang="0">
                  <a:pos x="0" y="6"/>
                </a:cxn>
                <a:cxn ang="0">
                  <a:pos x="0" y="12"/>
                </a:cxn>
                <a:cxn ang="0">
                  <a:pos x="0" y="12"/>
                </a:cxn>
                <a:cxn ang="0">
                  <a:pos x="0" y="16"/>
                </a:cxn>
                <a:cxn ang="0">
                  <a:pos x="4" y="20"/>
                </a:cxn>
                <a:cxn ang="0">
                  <a:pos x="6" y="24"/>
                </a:cxn>
                <a:cxn ang="0">
                  <a:pos x="12" y="24"/>
                </a:cxn>
                <a:cxn ang="0">
                  <a:pos x="38" y="24"/>
                </a:cxn>
                <a:cxn ang="0">
                  <a:pos x="64" y="24"/>
                </a:cxn>
                <a:cxn ang="0">
                  <a:pos x="64" y="24"/>
                </a:cxn>
                <a:cxn ang="0">
                  <a:pos x="68" y="24"/>
                </a:cxn>
                <a:cxn ang="0">
                  <a:pos x="72" y="20"/>
                </a:cxn>
                <a:cxn ang="0">
                  <a:pos x="74" y="16"/>
                </a:cxn>
                <a:cxn ang="0">
                  <a:pos x="76" y="12"/>
                </a:cxn>
                <a:cxn ang="0">
                  <a:pos x="76" y="12"/>
                </a:cxn>
                <a:cxn ang="0">
                  <a:pos x="74" y="6"/>
                </a:cxn>
                <a:cxn ang="0">
                  <a:pos x="72" y="2"/>
                </a:cxn>
                <a:cxn ang="0">
                  <a:pos x="68" y="0"/>
                </a:cxn>
                <a:cxn ang="0">
                  <a:pos x="64" y="0"/>
                </a:cxn>
                <a:cxn ang="0">
                  <a:pos x="64" y="0"/>
                </a:cxn>
              </a:cxnLst>
              <a:rect l="0" t="0" r="r" b="b"/>
              <a:pathLst>
                <a:path w="76" h="24">
                  <a:moveTo>
                    <a:pt x="64" y="0"/>
                  </a:moveTo>
                  <a:lnTo>
                    <a:pt x="38" y="0"/>
                  </a:lnTo>
                  <a:lnTo>
                    <a:pt x="12" y="0"/>
                  </a:lnTo>
                  <a:lnTo>
                    <a:pt x="12" y="0"/>
                  </a:lnTo>
                  <a:lnTo>
                    <a:pt x="6" y="0"/>
                  </a:lnTo>
                  <a:lnTo>
                    <a:pt x="4" y="2"/>
                  </a:lnTo>
                  <a:lnTo>
                    <a:pt x="0" y="6"/>
                  </a:lnTo>
                  <a:lnTo>
                    <a:pt x="0" y="12"/>
                  </a:lnTo>
                  <a:lnTo>
                    <a:pt x="0" y="12"/>
                  </a:lnTo>
                  <a:lnTo>
                    <a:pt x="0" y="16"/>
                  </a:lnTo>
                  <a:lnTo>
                    <a:pt x="4" y="20"/>
                  </a:lnTo>
                  <a:lnTo>
                    <a:pt x="6" y="24"/>
                  </a:lnTo>
                  <a:lnTo>
                    <a:pt x="12" y="24"/>
                  </a:lnTo>
                  <a:lnTo>
                    <a:pt x="38" y="24"/>
                  </a:lnTo>
                  <a:lnTo>
                    <a:pt x="64" y="24"/>
                  </a:lnTo>
                  <a:lnTo>
                    <a:pt x="64" y="24"/>
                  </a:lnTo>
                  <a:lnTo>
                    <a:pt x="68" y="24"/>
                  </a:lnTo>
                  <a:lnTo>
                    <a:pt x="72" y="20"/>
                  </a:lnTo>
                  <a:lnTo>
                    <a:pt x="74" y="16"/>
                  </a:lnTo>
                  <a:lnTo>
                    <a:pt x="76" y="12"/>
                  </a:lnTo>
                  <a:lnTo>
                    <a:pt x="76" y="12"/>
                  </a:lnTo>
                  <a:lnTo>
                    <a:pt x="74" y="6"/>
                  </a:lnTo>
                  <a:lnTo>
                    <a:pt x="72" y="2"/>
                  </a:lnTo>
                  <a:lnTo>
                    <a:pt x="68" y="0"/>
                  </a:lnTo>
                  <a:lnTo>
                    <a:pt x="64" y="0"/>
                  </a:lnTo>
                  <a:lnTo>
                    <a:pt x="64" y="0"/>
                  </a:lnTo>
                  <a:close/>
                </a:path>
              </a:pathLst>
            </a:custGeom>
            <a:grpFill/>
            <a:ln w="9525">
              <a:noFill/>
              <a:round/>
            </a:ln>
          </p:spPr>
          <p:txBody>
            <a:bodyPr vert="horz" wrap="square" lIns="91440" tIns="45720" rIns="91440" bIns="45720" numCol="1" anchor="t" anchorCtr="0" compatLnSpc="1"/>
            <a:lstStyle/>
            <a:p>
              <a:endParaRPr lang="zh-CN" altLang="en-US" u="sng"/>
            </a:p>
          </p:txBody>
        </p:sp>
        <p:sp>
          <p:nvSpPr>
            <p:cNvPr id="81" name="Freeform 80"/>
            <p:cNvSpPr/>
            <p:nvPr/>
          </p:nvSpPr>
          <p:spPr bwMode="auto">
            <a:xfrm>
              <a:off x="4397375" y="1558925"/>
              <a:ext cx="107950" cy="79375"/>
            </a:xfrm>
            <a:custGeom>
              <a:avLst/>
              <a:gdLst/>
              <a:ahLst/>
              <a:cxnLst>
                <a:cxn ang="0">
                  <a:pos x="66" y="6"/>
                </a:cxn>
                <a:cxn ang="0">
                  <a:pos x="66" y="6"/>
                </a:cxn>
                <a:cxn ang="0">
                  <a:pos x="64" y="4"/>
                </a:cxn>
                <a:cxn ang="0">
                  <a:pos x="60" y="0"/>
                </a:cxn>
                <a:cxn ang="0">
                  <a:pos x="56" y="0"/>
                </a:cxn>
                <a:cxn ang="0">
                  <a:pos x="50" y="2"/>
                </a:cxn>
                <a:cxn ang="0">
                  <a:pos x="28" y="14"/>
                </a:cxn>
                <a:cxn ang="0">
                  <a:pos x="6" y="28"/>
                </a:cxn>
                <a:cxn ang="0">
                  <a:pos x="6" y="28"/>
                </a:cxn>
                <a:cxn ang="0">
                  <a:pos x="2" y="30"/>
                </a:cxn>
                <a:cxn ang="0">
                  <a:pos x="0" y="36"/>
                </a:cxn>
                <a:cxn ang="0">
                  <a:pos x="0" y="40"/>
                </a:cxn>
                <a:cxn ang="0">
                  <a:pos x="2" y="44"/>
                </a:cxn>
                <a:cxn ang="0">
                  <a:pos x="2" y="44"/>
                </a:cxn>
                <a:cxn ang="0">
                  <a:pos x="4" y="48"/>
                </a:cxn>
                <a:cxn ang="0">
                  <a:pos x="10" y="50"/>
                </a:cxn>
                <a:cxn ang="0">
                  <a:pos x="14" y="50"/>
                </a:cxn>
                <a:cxn ang="0">
                  <a:pos x="18" y="50"/>
                </a:cxn>
                <a:cxn ang="0">
                  <a:pos x="40" y="36"/>
                </a:cxn>
                <a:cxn ang="0">
                  <a:pos x="64" y="24"/>
                </a:cxn>
                <a:cxn ang="0">
                  <a:pos x="64" y="24"/>
                </a:cxn>
                <a:cxn ang="0">
                  <a:pos x="66" y="20"/>
                </a:cxn>
                <a:cxn ang="0">
                  <a:pos x="68" y="16"/>
                </a:cxn>
                <a:cxn ang="0">
                  <a:pos x="68" y="12"/>
                </a:cxn>
                <a:cxn ang="0">
                  <a:pos x="66" y="6"/>
                </a:cxn>
                <a:cxn ang="0">
                  <a:pos x="66" y="6"/>
                </a:cxn>
              </a:cxnLst>
              <a:rect l="0" t="0" r="r" b="b"/>
              <a:pathLst>
                <a:path w="68" h="50">
                  <a:moveTo>
                    <a:pt x="66" y="6"/>
                  </a:moveTo>
                  <a:lnTo>
                    <a:pt x="66" y="6"/>
                  </a:lnTo>
                  <a:lnTo>
                    <a:pt x="64" y="4"/>
                  </a:lnTo>
                  <a:lnTo>
                    <a:pt x="60" y="0"/>
                  </a:lnTo>
                  <a:lnTo>
                    <a:pt x="56" y="0"/>
                  </a:lnTo>
                  <a:lnTo>
                    <a:pt x="50" y="2"/>
                  </a:lnTo>
                  <a:lnTo>
                    <a:pt x="28" y="14"/>
                  </a:lnTo>
                  <a:lnTo>
                    <a:pt x="6" y="28"/>
                  </a:lnTo>
                  <a:lnTo>
                    <a:pt x="6" y="28"/>
                  </a:lnTo>
                  <a:lnTo>
                    <a:pt x="2" y="30"/>
                  </a:lnTo>
                  <a:lnTo>
                    <a:pt x="0" y="36"/>
                  </a:lnTo>
                  <a:lnTo>
                    <a:pt x="0" y="40"/>
                  </a:lnTo>
                  <a:lnTo>
                    <a:pt x="2" y="44"/>
                  </a:lnTo>
                  <a:lnTo>
                    <a:pt x="2" y="44"/>
                  </a:lnTo>
                  <a:lnTo>
                    <a:pt x="4" y="48"/>
                  </a:lnTo>
                  <a:lnTo>
                    <a:pt x="10" y="50"/>
                  </a:lnTo>
                  <a:lnTo>
                    <a:pt x="14" y="50"/>
                  </a:lnTo>
                  <a:lnTo>
                    <a:pt x="18" y="50"/>
                  </a:lnTo>
                  <a:lnTo>
                    <a:pt x="40" y="36"/>
                  </a:lnTo>
                  <a:lnTo>
                    <a:pt x="64" y="24"/>
                  </a:lnTo>
                  <a:lnTo>
                    <a:pt x="64" y="24"/>
                  </a:lnTo>
                  <a:lnTo>
                    <a:pt x="66" y="20"/>
                  </a:lnTo>
                  <a:lnTo>
                    <a:pt x="68" y="16"/>
                  </a:lnTo>
                  <a:lnTo>
                    <a:pt x="68" y="12"/>
                  </a:lnTo>
                  <a:lnTo>
                    <a:pt x="66" y="6"/>
                  </a:lnTo>
                  <a:lnTo>
                    <a:pt x="66" y="6"/>
                  </a:lnTo>
                  <a:close/>
                </a:path>
              </a:pathLst>
            </a:custGeom>
            <a:grpFill/>
            <a:ln w="9525">
              <a:noFill/>
              <a:round/>
            </a:ln>
          </p:spPr>
          <p:txBody>
            <a:bodyPr vert="horz" wrap="square" lIns="91440" tIns="45720" rIns="91440" bIns="45720" numCol="1" anchor="t" anchorCtr="0" compatLnSpc="1"/>
            <a:lstStyle/>
            <a:p>
              <a:endParaRPr lang="zh-CN" altLang="en-US" u="sng"/>
            </a:p>
          </p:txBody>
        </p:sp>
      </p:grpSp>
      <p:sp>
        <p:nvSpPr>
          <p:cNvPr id="82" name="Freeform 124"/>
          <p:cNvSpPr>
            <a:spLocks noEditPoints="1"/>
          </p:cNvSpPr>
          <p:nvPr/>
        </p:nvSpPr>
        <p:spPr bwMode="auto">
          <a:xfrm>
            <a:off x="1917143" y="3923156"/>
            <a:ext cx="427104" cy="525467"/>
          </a:xfrm>
          <a:custGeom>
            <a:avLst/>
            <a:gdLst/>
            <a:ahLst/>
            <a:cxnLst>
              <a:cxn ang="0">
                <a:pos x="318" y="292"/>
              </a:cxn>
              <a:cxn ang="0">
                <a:pos x="288" y="262"/>
              </a:cxn>
              <a:cxn ang="0">
                <a:pos x="248" y="244"/>
              </a:cxn>
              <a:cxn ang="0">
                <a:pos x="220" y="346"/>
              </a:cxn>
              <a:cxn ang="0">
                <a:pos x="214" y="358"/>
              </a:cxn>
              <a:cxn ang="0">
                <a:pos x="202" y="362"/>
              </a:cxn>
              <a:cxn ang="0">
                <a:pos x="196" y="362"/>
              </a:cxn>
              <a:cxn ang="0">
                <a:pos x="186" y="352"/>
              </a:cxn>
              <a:cxn ang="0">
                <a:pos x="186" y="266"/>
              </a:cxn>
              <a:cxn ang="0">
                <a:pos x="184" y="258"/>
              </a:cxn>
              <a:cxn ang="0">
                <a:pos x="172" y="246"/>
              </a:cxn>
              <a:cxn ang="0">
                <a:pos x="164" y="244"/>
              </a:cxn>
              <a:cxn ang="0">
                <a:pos x="150" y="250"/>
              </a:cxn>
              <a:cxn ang="0">
                <a:pos x="144" y="266"/>
              </a:cxn>
              <a:cxn ang="0">
                <a:pos x="144" y="346"/>
              </a:cxn>
              <a:cxn ang="0">
                <a:pos x="138" y="358"/>
              </a:cxn>
              <a:cxn ang="0">
                <a:pos x="126" y="362"/>
              </a:cxn>
              <a:cxn ang="0">
                <a:pos x="120" y="362"/>
              </a:cxn>
              <a:cxn ang="0">
                <a:pos x="110" y="352"/>
              </a:cxn>
              <a:cxn ang="0">
                <a:pos x="80" y="244"/>
              </a:cxn>
              <a:cxn ang="0">
                <a:pos x="60" y="252"/>
              </a:cxn>
              <a:cxn ang="0">
                <a:pos x="24" y="276"/>
              </a:cxn>
              <a:cxn ang="0">
                <a:pos x="10" y="292"/>
              </a:cxn>
              <a:cxn ang="0">
                <a:pos x="2" y="310"/>
              </a:cxn>
              <a:cxn ang="0">
                <a:pos x="0" y="330"/>
              </a:cxn>
              <a:cxn ang="0">
                <a:pos x="0" y="354"/>
              </a:cxn>
              <a:cxn ang="0">
                <a:pos x="0" y="372"/>
              </a:cxn>
              <a:cxn ang="0">
                <a:pos x="2" y="384"/>
              </a:cxn>
              <a:cxn ang="0">
                <a:pos x="10" y="396"/>
              </a:cxn>
              <a:cxn ang="0">
                <a:pos x="20" y="402"/>
              </a:cxn>
              <a:cxn ang="0">
                <a:pos x="34" y="406"/>
              </a:cxn>
              <a:cxn ang="0">
                <a:pos x="296" y="406"/>
              </a:cxn>
              <a:cxn ang="0">
                <a:pos x="308" y="402"/>
              </a:cxn>
              <a:cxn ang="0">
                <a:pos x="320" y="396"/>
              </a:cxn>
              <a:cxn ang="0">
                <a:pos x="326" y="384"/>
              </a:cxn>
              <a:cxn ang="0">
                <a:pos x="330" y="372"/>
              </a:cxn>
              <a:cxn ang="0">
                <a:pos x="330" y="338"/>
              </a:cxn>
              <a:cxn ang="0">
                <a:pos x="330" y="330"/>
              </a:cxn>
              <a:cxn ang="0">
                <a:pos x="326" y="310"/>
              </a:cxn>
              <a:cxn ang="0">
                <a:pos x="318" y="292"/>
              </a:cxn>
              <a:cxn ang="0">
                <a:pos x="76" y="88"/>
              </a:cxn>
              <a:cxn ang="0">
                <a:pos x="78" y="108"/>
              </a:cxn>
              <a:cxn ang="0">
                <a:pos x="88" y="148"/>
              </a:cxn>
              <a:cxn ang="0">
                <a:pos x="110" y="186"/>
              </a:cxn>
              <a:cxn ang="0">
                <a:pos x="126" y="198"/>
              </a:cxn>
              <a:cxn ang="0">
                <a:pos x="144" y="208"/>
              </a:cxn>
              <a:cxn ang="0">
                <a:pos x="164" y="210"/>
              </a:cxn>
              <a:cxn ang="0">
                <a:pos x="174" y="210"/>
              </a:cxn>
              <a:cxn ang="0">
                <a:pos x="194" y="204"/>
              </a:cxn>
              <a:cxn ang="0">
                <a:pos x="210" y="192"/>
              </a:cxn>
              <a:cxn ang="0">
                <a:pos x="230" y="168"/>
              </a:cxn>
              <a:cxn ang="0">
                <a:pos x="248" y="128"/>
              </a:cxn>
              <a:cxn ang="0">
                <a:pos x="254" y="88"/>
              </a:cxn>
              <a:cxn ang="0">
                <a:pos x="252" y="70"/>
              </a:cxn>
              <a:cxn ang="0">
                <a:pos x="238" y="38"/>
              </a:cxn>
              <a:cxn ang="0">
                <a:pos x="214" y="14"/>
              </a:cxn>
              <a:cxn ang="0">
                <a:pos x="182" y="0"/>
              </a:cxn>
              <a:cxn ang="0">
                <a:pos x="164" y="0"/>
              </a:cxn>
              <a:cxn ang="0">
                <a:pos x="130" y="6"/>
              </a:cxn>
              <a:cxn ang="0">
                <a:pos x="102" y="26"/>
              </a:cxn>
              <a:cxn ang="0">
                <a:pos x="82" y="54"/>
              </a:cxn>
              <a:cxn ang="0">
                <a:pos x="76" y="88"/>
              </a:cxn>
            </a:cxnLst>
            <a:rect l="0" t="0" r="r" b="b"/>
            <a:pathLst>
              <a:path w="330" h="406">
                <a:moveTo>
                  <a:pt x="318" y="292"/>
                </a:moveTo>
                <a:lnTo>
                  <a:pt x="318" y="292"/>
                </a:lnTo>
                <a:lnTo>
                  <a:pt x="304" y="276"/>
                </a:lnTo>
                <a:lnTo>
                  <a:pt x="288" y="262"/>
                </a:lnTo>
                <a:lnTo>
                  <a:pt x="270" y="252"/>
                </a:lnTo>
                <a:lnTo>
                  <a:pt x="248" y="244"/>
                </a:lnTo>
                <a:lnTo>
                  <a:pt x="220" y="346"/>
                </a:lnTo>
                <a:lnTo>
                  <a:pt x="220" y="346"/>
                </a:lnTo>
                <a:lnTo>
                  <a:pt x="218" y="352"/>
                </a:lnTo>
                <a:lnTo>
                  <a:pt x="214" y="358"/>
                </a:lnTo>
                <a:lnTo>
                  <a:pt x="210" y="362"/>
                </a:lnTo>
                <a:lnTo>
                  <a:pt x="202" y="362"/>
                </a:lnTo>
                <a:lnTo>
                  <a:pt x="202" y="362"/>
                </a:lnTo>
                <a:lnTo>
                  <a:pt x="196" y="362"/>
                </a:lnTo>
                <a:lnTo>
                  <a:pt x="190" y="358"/>
                </a:lnTo>
                <a:lnTo>
                  <a:pt x="186" y="352"/>
                </a:lnTo>
                <a:lnTo>
                  <a:pt x="186" y="346"/>
                </a:lnTo>
                <a:lnTo>
                  <a:pt x="186" y="266"/>
                </a:lnTo>
                <a:lnTo>
                  <a:pt x="186" y="266"/>
                </a:lnTo>
                <a:lnTo>
                  <a:pt x="184" y="258"/>
                </a:lnTo>
                <a:lnTo>
                  <a:pt x="180" y="250"/>
                </a:lnTo>
                <a:lnTo>
                  <a:pt x="172" y="246"/>
                </a:lnTo>
                <a:lnTo>
                  <a:pt x="164" y="244"/>
                </a:lnTo>
                <a:lnTo>
                  <a:pt x="164" y="244"/>
                </a:lnTo>
                <a:lnTo>
                  <a:pt x="156" y="246"/>
                </a:lnTo>
                <a:lnTo>
                  <a:pt x="150" y="250"/>
                </a:lnTo>
                <a:lnTo>
                  <a:pt x="144" y="258"/>
                </a:lnTo>
                <a:lnTo>
                  <a:pt x="144" y="266"/>
                </a:lnTo>
                <a:lnTo>
                  <a:pt x="144" y="346"/>
                </a:lnTo>
                <a:lnTo>
                  <a:pt x="144" y="346"/>
                </a:lnTo>
                <a:lnTo>
                  <a:pt x="142" y="352"/>
                </a:lnTo>
                <a:lnTo>
                  <a:pt x="138" y="358"/>
                </a:lnTo>
                <a:lnTo>
                  <a:pt x="132" y="362"/>
                </a:lnTo>
                <a:lnTo>
                  <a:pt x="126" y="362"/>
                </a:lnTo>
                <a:lnTo>
                  <a:pt x="126" y="362"/>
                </a:lnTo>
                <a:lnTo>
                  <a:pt x="120" y="362"/>
                </a:lnTo>
                <a:lnTo>
                  <a:pt x="114" y="358"/>
                </a:lnTo>
                <a:lnTo>
                  <a:pt x="110" y="352"/>
                </a:lnTo>
                <a:lnTo>
                  <a:pt x="110" y="346"/>
                </a:lnTo>
                <a:lnTo>
                  <a:pt x="80" y="244"/>
                </a:lnTo>
                <a:lnTo>
                  <a:pt x="80" y="244"/>
                </a:lnTo>
                <a:lnTo>
                  <a:pt x="60" y="252"/>
                </a:lnTo>
                <a:lnTo>
                  <a:pt x="40" y="262"/>
                </a:lnTo>
                <a:lnTo>
                  <a:pt x="24" y="276"/>
                </a:lnTo>
                <a:lnTo>
                  <a:pt x="10" y="292"/>
                </a:lnTo>
                <a:lnTo>
                  <a:pt x="10" y="292"/>
                </a:lnTo>
                <a:lnTo>
                  <a:pt x="6" y="300"/>
                </a:lnTo>
                <a:lnTo>
                  <a:pt x="2" y="310"/>
                </a:lnTo>
                <a:lnTo>
                  <a:pt x="0" y="330"/>
                </a:lnTo>
                <a:lnTo>
                  <a:pt x="0" y="330"/>
                </a:lnTo>
                <a:lnTo>
                  <a:pt x="0" y="338"/>
                </a:lnTo>
                <a:lnTo>
                  <a:pt x="0" y="354"/>
                </a:lnTo>
                <a:lnTo>
                  <a:pt x="0" y="372"/>
                </a:lnTo>
                <a:lnTo>
                  <a:pt x="0" y="372"/>
                </a:lnTo>
                <a:lnTo>
                  <a:pt x="0" y="378"/>
                </a:lnTo>
                <a:lnTo>
                  <a:pt x="2" y="384"/>
                </a:lnTo>
                <a:lnTo>
                  <a:pt x="6" y="390"/>
                </a:lnTo>
                <a:lnTo>
                  <a:pt x="10" y="396"/>
                </a:lnTo>
                <a:lnTo>
                  <a:pt x="14" y="400"/>
                </a:lnTo>
                <a:lnTo>
                  <a:pt x="20" y="402"/>
                </a:lnTo>
                <a:lnTo>
                  <a:pt x="26" y="404"/>
                </a:lnTo>
                <a:lnTo>
                  <a:pt x="34" y="406"/>
                </a:lnTo>
                <a:lnTo>
                  <a:pt x="296" y="406"/>
                </a:lnTo>
                <a:lnTo>
                  <a:pt x="296" y="406"/>
                </a:lnTo>
                <a:lnTo>
                  <a:pt x="302" y="404"/>
                </a:lnTo>
                <a:lnTo>
                  <a:pt x="308" y="402"/>
                </a:lnTo>
                <a:lnTo>
                  <a:pt x="314" y="400"/>
                </a:lnTo>
                <a:lnTo>
                  <a:pt x="320" y="396"/>
                </a:lnTo>
                <a:lnTo>
                  <a:pt x="324" y="390"/>
                </a:lnTo>
                <a:lnTo>
                  <a:pt x="326" y="384"/>
                </a:lnTo>
                <a:lnTo>
                  <a:pt x="328" y="378"/>
                </a:lnTo>
                <a:lnTo>
                  <a:pt x="330" y="372"/>
                </a:lnTo>
                <a:lnTo>
                  <a:pt x="330" y="354"/>
                </a:lnTo>
                <a:lnTo>
                  <a:pt x="330" y="338"/>
                </a:lnTo>
                <a:lnTo>
                  <a:pt x="330" y="338"/>
                </a:lnTo>
                <a:lnTo>
                  <a:pt x="330" y="330"/>
                </a:lnTo>
                <a:lnTo>
                  <a:pt x="330" y="330"/>
                </a:lnTo>
                <a:lnTo>
                  <a:pt x="326" y="310"/>
                </a:lnTo>
                <a:lnTo>
                  <a:pt x="324" y="300"/>
                </a:lnTo>
                <a:lnTo>
                  <a:pt x="318" y="292"/>
                </a:lnTo>
                <a:lnTo>
                  <a:pt x="318" y="292"/>
                </a:lnTo>
                <a:close/>
                <a:moveTo>
                  <a:pt x="76" y="88"/>
                </a:moveTo>
                <a:lnTo>
                  <a:pt x="76" y="88"/>
                </a:lnTo>
                <a:lnTo>
                  <a:pt x="78" y="108"/>
                </a:lnTo>
                <a:lnTo>
                  <a:pt x="82" y="128"/>
                </a:lnTo>
                <a:lnTo>
                  <a:pt x="88" y="148"/>
                </a:lnTo>
                <a:lnTo>
                  <a:pt x="98" y="168"/>
                </a:lnTo>
                <a:lnTo>
                  <a:pt x="110" y="186"/>
                </a:lnTo>
                <a:lnTo>
                  <a:pt x="118" y="192"/>
                </a:lnTo>
                <a:lnTo>
                  <a:pt x="126" y="198"/>
                </a:lnTo>
                <a:lnTo>
                  <a:pt x="134" y="204"/>
                </a:lnTo>
                <a:lnTo>
                  <a:pt x="144" y="208"/>
                </a:lnTo>
                <a:lnTo>
                  <a:pt x="154" y="210"/>
                </a:lnTo>
                <a:lnTo>
                  <a:pt x="164" y="210"/>
                </a:lnTo>
                <a:lnTo>
                  <a:pt x="164" y="210"/>
                </a:lnTo>
                <a:lnTo>
                  <a:pt x="174" y="210"/>
                </a:lnTo>
                <a:lnTo>
                  <a:pt x="184" y="208"/>
                </a:lnTo>
                <a:lnTo>
                  <a:pt x="194" y="204"/>
                </a:lnTo>
                <a:lnTo>
                  <a:pt x="202" y="198"/>
                </a:lnTo>
                <a:lnTo>
                  <a:pt x="210" y="192"/>
                </a:lnTo>
                <a:lnTo>
                  <a:pt x="218" y="186"/>
                </a:lnTo>
                <a:lnTo>
                  <a:pt x="230" y="168"/>
                </a:lnTo>
                <a:lnTo>
                  <a:pt x="240" y="148"/>
                </a:lnTo>
                <a:lnTo>
                  <a:pt x="248" y="128"/>
                </a:lnTo>
                <a:lnTo>
                  <a:pt x="252" y="108"/>
                </a:lnTo>
                <a:lnTo>
                  <a:pt x="254" y="88"/>
                </a:lnTo>
                <a:lnTo>
                  <a:pt x="254" y="88"/>
                </a:lnTo>
                <a:lnTo>
                  <a:pt x="252" y="70"/>
                </a:lnTo>
                <a:lnTo>
                  <a:pt x="246" y="54"/>
                </a:lnTo>
                <a:lnTo>
                  <a:pt x="238" y="38"/>
                </a:lnTo>
                <a:lnTo>
                  <a:pt x="228" y="26"/>
                </a:lnTo>
                <a:lnTo>
                  <a:pt x="214" y="14"/>
                </a:lnTo>
                <a:lnTo>
                  <a:pt x="200" y="6"/>
                </a:lnTo>
                <a:lnTo>
                  <a:pt x="182" y="0"/>
                </a:lnTo>
                <a:lnTo>
                  <a:pt x="164" y="0"/>
                </a:lnTo>
                <a:lnTo>
                  <a:pt x="164" y="0"/>
                </a:lnTo>
                <a:lnTo>
                  <a:pt x="146" y="0"/>
                </a:lnTo>
                <a:lnTo>
                  <a:pt x="130" y="6"/>
                </a:lnTo>
                <a:lnTo>
                  <a:pt x="114" y="14"/>
                </a:lnTo>
                <a:lnTo>
                  <a:pt x="102" y="26"/>
                </a:lnTo>
                <a:lnTo>
                  <a:pt x="90" y="38"/>
                </a:lnTo>
                <a:lnTo>
                  <a:pt x="82" y="54"/>
                </a:lnTo>
                <a:lnTo>
                  <a:pt x="78" y="70"/>
                </a:lnTo>
                <a:lnTo>
                  <a:pt x="76" y="88"/>
                </a:lnTo>
                <a:lnTo>
                  <a:pt x="76" y="88"/>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sp>
        <p:nvSpPr>
          <p:cNvPr id="83" name="Freeform 20"/>
          <p:cNvSpPr>
            <a:spLocks noEditPoints="1"/>
          </p:cNvSpPr>
          <p:nvPr/>
        </p:nvSpPr>
        <p:spPr bwMode="auto">
          <a:xfrm>
            <a:off x="4448915" y="3928931"/>
            <a:ext cx="493820" cy="350400"/>
          </a:xfrm>
          <a:custGeom>
            <a:avLst/>
            <a:gdLst/>
            <a:ahLst/>
            <a:cxnLst>
              <a:cxn ang="0">
                <a:pos x="426" y="206"/>
              </a:cxn>
              <a:cxn ang="0">
                <a:pos x="598" y="34"/>
              </a:cxn>
              <a:cxn ang="0">
                <a:pos x="604" y="32"/>
              </a:cxn>
              <a:cxn ang="0">
                <a:pos x="606" y="38"/>
              </a:cxn>
              <a:cxn ang="0">
                <a:pos x="606" y="386"/>
              </a:cxn>
              <a:cxn ang="0">
                <a:pos x="604" y="392"/>
              </a:cxn>
              <a:cxn ang="0">
                <a:pos x="596" y="390"/>
              </a:cxn>
              <a:cxn ang="0">
                <a:pos x="336" y="296"/>
              </a:cxn>
              <a:cxn ang="0">
                <a:pos x="328" y="302"/>
              </a:cxn>
              <a:cxn ang="0">
                <a:pos x="310" y="310"/>
              </a:cxn>
              <a:cxn ang="0">
                <a:pos x="298" y="310"/>
              </a:cxn>
              <a:cxn ang="0">
                <a:pos x="288" y="310"/>
              </a:cxn>
              <a:cxn ang="0">
                <a:pos x="270" y="302"/>
              </a:cxn>
              <a:cxn ang="0">
                <a:pos x="210" y="244"/>
              </a:cxn>
              <a:cxn ang="0">
                <a:pos x="38" y="422"/>
              </a:cxn>
              <a:cxn ang="0">
                <a:pos x="36" y="428"/>
              </a:cxn>
              <a:cxn ang="0">
                <a:pos x="42" y="430"/>
              </a:cxn>
              <a:cxn ang="0">
                <a:pos x="568" y="430"/>
              </a:cxn>
              <a:cxn ang="0">
                <a:pos x="574" y="428"/>
              </a:cxn>
              <a:cxn ang="0">
                <a:pos x="572" y="422"/>
              </a:cxn>
              <a:cxn ang="0">
                <a:pos x="336" y="296"/>
              </a:cxn>
              <a:cxn ang="0">
                <a:pos x="298" y="272"/>
              </a:cxn>
              <a:cxn ang="0">
                <a:pos x="304" y="270"/>
              </a:cxn>
              <a:cxn ang="0">
                <a:pos x="568" y="8"/>
              </a:cxn>
              <a:cxn ang="0">
                <a:pos x="568" y="6"/>
              </a:cxn>
              <a:cxn ang="0">
                <a:pos x="566" y="0"/>
              </a:cxn>
              <a:cxn ang="0">
                <a:pos x="34" y="0"/>
              </a:cxn>
              <a:cxn ang="0">
                <a:pos x="30" y="0"/>
              </a:cxn>
              <a:cxn ang="0">
                <a:pos x="28" y="6"/>
              </a:cxn>
              <a:cxn ang="0">
                <a:pos x="290" y="268"/>
              </a:cxn>
              <a:cxn ang="0">
                <a:pos x="294" y="270"/>
              </a:cxn>
              <a:cxn ang="0">
                <a:pos x="298" y="272"/>
              </a:cxn>
              <a:cxn ang="0">
                <a:pos x="0" y="388"/>
              </a:cxn>
              <a:cxn ang="0">
                <a:pos x="2" y="392"/>
              </a:cxn>
              <a:cxn ang="0">
                <a:pos x="8" y="394"/>
              </a:cxn>
              <a:cxn ang="0">
                <a:pos x="182" y="216"/>
              </a:cxn>
              <a:cxn ang="0">
                <a:pos x="10" y="44"/>
              </a:cxn>
              <a:cxn ang="0">
                <a:pos x="4" y="44"/>
              </a:cxn>
              <a:cxn ang="0">
                <a:pos x="0" y="48"/>
              </a:cxn>
            </a:cxnLst>
            <a:rect l="0" t="0" r="r" b="b"/>
            <a:pathLst>
              <a:path w="606" h="430">
                <a:moveTo>
                  <a:pt x="596" y="390"/>
                </a:moveTo>
                <a:lnTo>
                  <a:pt x="426" y="206"/>
                </a:lnTo>
                <a:lnTo>
                  <a:pt x="598" y="34"/>
                </a:lnTo>
                <a:lnTo>
                  <a:pt x="598" y="34"/>
                </a:lnTo>
                <a:lnTo>
                  <a:pt x="600" y="32"/>
                </a:lnTo>
                <a:lnTo>
                  <a:pt x="604" y="32"/>
                </a:lnTo>
                <a:lnTo>
                  <a:pt x="606" y="34"/>
                </a:lnTo>
                <a:lnTo>
                  <a:pt x="606" y="38"/>
                </a:lnTo>
                <a:lnTo>
                  <a:pt x="606" y="386"/>
                </a:lnTo>
                <a:lnTo>
                  <a:pt x="606" y="386"/>
                </a:lnTo>
                <a:lnTo>
                  <a:pt x="606" y="390"/>
                </a:lnTo>
                <a:lnTo>
                  <a:pt x="604" y="392"/>
                </a:lnTo>
                <a:lnTo>
                  <a:pt x="600" y="392"/>
                </a:lnTo>
                <a:lnTo>
                  <a:pt x="596" y="390"/>
                </a:lnTo>
                <a:lnTo>
                  <a:pt x="596" y="390"/>
                </a:lnTo>
                <a:close/>
                <a:moveTo>
                  <a:pt x="336" y="296"/>
                </a:moveTo>
                <a:lnTo>
                  <a:pt x="336" y="296"/>
                </a:lnTo>
                <a:lnTo>
                  <a:pt x="328" y="302"/>
                </a:lnTo>
                <a:lnTo>
                  <a:pt x="320" y="306"/>
                </a:lnTo>
                <a:lnTo>
                  <a:pt x="310" y="310"/>
                </a:lnTo>
                <a:lnTo>
                  <a:pt x="300" y="310"/>
                </a:lnTo>
                <a:lnTo>
                  <a:pt x="298" y="310"/>
                </a:lnTo>
                <a:lnTo>
                  <a:pt x="298" y="310"/>
                </a:lnTo>
                <a:lnTo>
                  <a:pt x="288" y="310"/>
                </a:lnTo>
                <a:lnTo>
                  <a:pt x="278" y="306"/>
                </a:lnTo>
                <a:lnTo>
                  <a:pt x="270" y="302"/>
                </a:lnTo>
                <a:lnTo>
                  <a:pt x="262" y="296"/>
                </a:lnTo>
                <a:lnTo>
                  <a:pt x="210" y="244"/>
                </a:lnTo>
                <a:lnTo>
                  <a:pt x="38" y="422"/>
                </a:lnTo>
                <a:lnTo>
                  <a:pt x="38" y="422"/>
                </a:lnTo>
                <a:lnTo>
                  <a:pt x="36" y="424"/>
                </a:lnTo>
                <a:lnTo>
                  <a:pt x="36" y="428"/>
                </a:lnTo>
                <a:lnTo>
                  <a:pt x="38" y="430"/>
                </a:lnTo>
                <a:lnTo>
                  <a:pt x="42" y="430"/>
                </a:lnTo>
                <a:lnTo>
                  <a:pt x="568" y="430"/>
                </a:lnTo>
                <a:lnTo>
                  <a:pt x="568" y="430"/>
                </a:lnTo>
                <a:lnTo>
                  <a:pt x="572" y="430"/>
                </a:lnTo>
                <a:lnTo>
                  <a:pt x="574" y="428"/>
                </a:lnTo>
                <a:lnTo>
                  <a:pt x="574" y="424"/>
                </a:lnTo>
                <a:lnTo>
                  <a:pt x="572" y="422"/>
                </a:lnTo>
                <a:lnTo>
                  <a:pt x="398" y="234"/>
                </a:lnTo>
                <a:lnTo>
                  <a:pt x="336" y="296"/>
                </a:lnTo>
                <a:close/>
                <a:moveTo>
                  <a:pt x="298" y="272"/>
                </a:moveTo>
                <a:lnTo>
                  <a:pt x="298" y="272"/>
                </a:lnTo>
                <a:lnTo>
                  <a:pt x="298" y="272"/>
                </a:lnTo>
                <a:lnTo>
                  <a:pt x="304" y="270"/>
                </a:lnTo>
                <a:lnTo>
                  <a:pt x="308" y="268"/>
                </a:lnTo>
                <a:lnTo>
                  <a:pt x="568" y="8"/>
                </a:lnTo>
                <a:lnTo>
                  <a:pt x="568" y="8"/>
                </a:lnTo>
                <a:lnTo>
                  <a:pt x="568" y="6"/>
                </a:lnTo>
                <a:lnTo>
                  <a:pt x="568" y="2"/>
                </a:lnTo>
                <a:lnTo>
                  <a:pt x="566" y="0"/>
                </a:lnTo>
                <a:lnTo>
                  <a:pt x="564" y="0"/>
                </a:lnTo>
                <a:lnTo>
                  <a:pt x="34" y="0"/>
                </a:lnTo>
                <a:lnTo>
                  <a:pt x="34" y="0"/>
                </a:lnTo>
                <a:lnTo>
                  <a:pt x="30" y="0"/>
                </a:lnTo>
                <a:lnTo>
                  <a:pt x="28" y="2"/>
                </a:lnTo>
                <a:lnTo>
                  <a:pt x="28" y="6"/>
                </a:lnTo>
                <a:lnTo>
                  <a:pt x="30" y="8"/>
                </a:lnTo>
                <a:lnTo>
                  <a:pt x="290" y="268"/>
                </a:lnTo>
                <a:lnTo>
                  <a:pt x="290" y="268"/>
                </a:lnTo>
                <a:lnTo>
                  <a:pt x="294" y="270"/>
                </a:lnTo>
                <a:lnTo>
                  <a:pt x="298" y="272"/>
                </a:lnTo>
                <a:lnTo>
                  <a:pt x="298" y="272"/>
                </a:lnTo>
                <a:close/>
                <a:moveTo>
                  <a:pt x="0" y="48"/>
                </a:moveTo>
                <a:lnTo>
                  <a:pt x="0" y="388"/>
                </a:lnTo>
                <a:lnTo>
                  <a:pt x="0" y="388"/>
                </a:lnTo>
                <a:lnTo>
                  <a:pt x="2" y="392"/>
                </a:lnTo>
                <a:lnTo>
                  <a:pt x="4" y="394"/>
                </a:lnTo>
                <a:lnTo>
                  <a:pt x="8" y="394"/>
                </a:lnTo>
                <a:lnTo>
                  <a:pt x="10" y="392"/>
                </a:lnTo>
                <a:lnTo>
                  <a:pt x="182" y="216"/>
                </a:lnTo>
                <a:lnTo>
                  <a:pt x="10" y="44"/>
                </a:lnTo>
                <a:lnTo>
                  <a:pt x="10" y="44"/>
                </a:lnTo>
                <a:lnTo>
                  <a:pt x="8" y="42"/>
                </a:lnTo>
                <a:lnTo>
                  <a:pt x="4" y="44"/>
                </a:lnTo>
                <a:lnTo>
                  <a:pt x="2" y="46"/>
                </a:lnTo>
                <a:lnTo>
                  <a:pt x="0" y="48"/>
                </a:lnTo>
                <a:lnTo>
                  <a:pt x="0" y="4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sp>
        <p:nvSpPr>
          <p:cNvPr id="84" name="文本框 83"/>
          <p:cNvSpPr txBox="1"/>
          <p:nvPr/>
        </p:nvSpPr>
        <p:spPr>
          <a:xfrm>
            <a:off x="6610350" y="2487585"/>
            <a:ext cx="3141597" cy="523220"/>
          </a:xfrm>
          <a:prstGeom prst="rect">
            <a:avLst/>
          </a:prstGeom>
          <a:noFill/>
        </p:spPr>
        <p:txBody>
          <a:bodyPr wrap="square" rtlCol="0">
            <a:spAutoFit/>
          </a:bodyPr>
          <a:lstStyle/>
          <a:p>
            <a:r>
              <a:rPr lang="zh-CN" altLang="en-US" sz="2800" b="1" dirty="0">
                <a:latin typeface="微软雅黑" pitchFamily="34" charset="-122"/>
                <a:ea typeface="微软雅黑" pitchFamily="34" charset="-122"/>
              </a:rPr>
              <a:t>不足之处概述</a:t>
            </a:r>
          </a:p>
        </p:txBody>
      </p:sp>
      <p:sp>
        <p:nvSpPr>
          <p:cNvPr id="85" name="TextBox 18"/>
          <p:cNvSpPr txBox="1"/>
          <p:nvPr/>
        </p:nvSpPr>
        <p:spPr>
          <a:xfrm>
            <a:off x="6610350" y="3130784"/>
            <a:ext cx="3936797" cy="2613023"/>
          </a:xfrm>
          <a:prstGeom prst="rect">
            <a:avLst/>
          </a:prstGeom>
          <a:noFill/>
        </p:spPr>
        <p:txBody>
          <a:bodyPr wrap="square" rtlCol="0">
            <a:spAutoFit/>
          </a:bodyPr>
          <a:lstStyle/>
          <a:p>
            <a:pPr>
              <a:lnSpc>
                <a:spcPct val="130000"/>
              </a:lnSpc>
            </a:pPr>
            <a:r>
              <a:rPr lang="zh-CN" altLang="en-US" dirty="0">
                <a:latin typeface="微软雅黑" pitchFamily="34" charset="-122"/>
                <a:ea typeface="微软雅黑" pitchFamily="34" charset="-122"/>
                <a:cs typeface="Levenim MT" pitchFamily="2" charset="-79"/>
              </a:rPr>
              <a:t>标题数字等都可以通过点击和重新输入进行更改，顶部“开始”面板中可以对字体、字号、颜色、行距等进行修改。标题数字等都可以通过点击和重新输入进行更改，顶部“开始”面板中可以对字体、字号、颜色、行距等进行修改。</a:t>
            </a:r>
          </a:p>
        </p:txBody>
      </p:sp>
      <p:sp>
        <p:nvSpPr>
          <p:cNvPr id="86" name="矩形 85"/>
          <p:cNvSpPr/>
          <p:nvPr/>
        </p:nvSpPr>
        <p:spPr>
          <a:xfrm>
            <a:off x="1297997" y="2132392"/>
            <a:ext cx="1396536" cy="923330"/>
          </a:xfrm>
          <a:prstGeom prst="rect">
            <a:avLst/>
          </a:prstGeom>
        </p:spPr>
        <p:txBody>
          <a:bodyPr wrap="none">
            <a:spAutoFit/>
          </a:bodyPr>
          <a:lstStyle/>
          <a:p>
            <a:pPr algn="ctr">
              <a:lnSpc>
                <a:spcPct val="150000"/>
              </a:lnSpc>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试验准备工</a:t>
            </a:r>
            <a:endParaRPr lang="en-US" altLang="zh-CN" dirty="0">
              <a:latin typeface="微软雅黑" pitchFamily="34" charset="-122"/>
              <a:ea typeface="微软雅黑" pitchFamily="34" charset="-122"/>
            </a:endParaRPr>
          </a:p>
          <a:p>
            <a:pPr algn="ctr">
              <a:lnSpc>
                <a:spcPct val="150000"/>
              </a:lnSpc>
            </a:pPr>
            <a:r>
              <a:rPr lang="zh-CN" altLang="en-US" dirty="0">
                <a:latin typeface="微软雅黑" pitchFamily="34" charset="-122"/>
                <a:ea typeface="微软雅黑" pitchFamily="34" charset="-122"/>
              </a:rPr>
              <a:t>作不充分</a:t>
            </a:r>
            <a:endParaRPr lang="en-US" altLang="zh-CN" dirty="0">
              <a:latin typeface="微软雅黑" pitchFamily="34" charset="-122"/>
              <a:ea typeface="微软雅黑" pitchFamily="34" charset="-122"/>
            </a:endParaRPr>
          </a:p>
        </p:txBody>
      </p:sp>
      <p:sp>
        <p:nvSpPr>
          <p:cNvPr id="87" name="矩形 86"/>
          <p:cNvSpPr/>
          <p:nvPr/>
        </p:nvSpPr>
        <p:spPr>
          <a:xfrm>
            <a:off x="4103548" y="2133770"/>
            <a:ext cx="1396536" cy="923330"/>
          </a:xfrm>
          <a:prstGeom prst="rect">
            <a:avLst/>
          </a:prstGeom>
        </p:spPr>
        <p:txBody>
          <a:bodyPr wrap="none">
            <a:spAutoFit/>
          </a:bodyPr>
          <a:lstStyle/>
          <a:p>
            <a:pPr algn="ctr">
              <a:lnSpc>
                <a:spcPct val="150000"/>
              </a:lnSpc>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试验数据分</a:t>
            </a:r>
            <a:endParaRPr lang="en-US" altLang="zh-CN" dirty="0">
              <a:latin typeface="微软雅黑" pitchFamily="34" charset="-122"/>
              <a:ea typeface="微软雅黑" pitchFamily="34" charset="-122"/>
            </a:endParaRPr>
          </a:p>
          <a:p>
            <a:pPr algn="ctr">
              <a:lnSpc>
                <a:spcPct val="150000"/>
              </a:lnSpc>
            </a:pPr>
            <a:r>
              <a:rPr lang="zh-CN" altLang="en-US" dirty="0">
                <a:latin typeface="微软雅黑" pitchFamily="34" charset="-122"/>
                <a:ea typeface="微软雅黑" pitchFamily="34" charset="-122"/>
              </a:rPr>
              <a:t>析不细致</a:t>
            </a:r>
            <a:endParaRPr lang="en-US" altLang="zh-CN" dirty="0">
              <a:latin typeface="微软雅黑" pitchFamily="34" charset="-122"/>
              <a:ea typeface="微软雅黑" pitchFamily="34" charset="-122"/>
            </a:endParaRPr>
          </a:p>
        </p:txBody>
      </p:sp>
      <p:sp>
        <p:nvSpPr>
          <p:cNvPr id="88" name="矩形 87"/>
          <p:cNvSpPr/>
          <p:nvPr/>
        </p:nvSpPr>
        <p:spPr>
          <a:xfrm>
            <a:off x="4168857" y="4754718"/>
            <a:ext cx="1165704" cy="923330"/>
          </a:xfrm>
          <a:prstGeom prst="rect">
            <a:avLst/>
          </a:prstGeom>
        </p:spPr>
        <p:txBody>
          <a:bodyPr wrap="none">
            <a:spAutoFit/>
          </a:bodyPr>
          <a:lstStyle/>
          <a:p>
            <a:pPr algn="ctr">
              <a:lnSpc>
                <a:spcPct val="150000"/>
              </a:lnSpc>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未能控制</a:t>
            </a:r>
            <a:endParaRPr lang="en-US" altLang="zh-CN" dirty="0">
              <a:latin typeface="微软雅黑" pitchFamily="34" charset="-122"/>
              <a:ea typeface="微软雅黑" pitchFamily="34" charset="-122"/>
            </a:endParaRPr>
          </a:p>
          <a:p>
            <a:pPr algn="ctr">
              <a:lnSpc>
                <a:spcPct val="150000"/>
              </a:lnSpc>
            </a:pPr>
            <a:r>
              <a:rPr lang="zh-CN" altLang="en-US" dirty="0">
                <a:latin typeface="微软雅黑" pitchFamily="34" charset="-122"/>
                <a:ea typeface="微软雅黑" pitchFamily="34" charset="-122"/>
              </a:rPr>
              <a:t>变量因数</a:t>
            </a:r>
            <a:endParaRPr lang="en-US" altLang="zh-CN" dirty="0">
              <a:latin typeface="微软雅黑" pitchFamily="34" charset="-122"/>
              <a:ea typeface="微软雅黑" pitchFamily="34" charset="-122"/>
            </a:endParaRPr>
          </a:p>
        </p:txBody>
      </p:sp>
      <p:sp>
        <p:nvSpPr>
          <p:cNvPr id="89" name="矩形 88"/>
          <p:cNvSpPr/>
          <p:nvPr/>
        </p:nvSpPr>
        <p:spPr>
          <a:xfrm>
            <a:off x="1214044" y="4748906"/>
            <a:ext cx="1627369" cy="923330"/>
          </a:xfrm>
          <a:prstGeom prst="rect">
            <a:avLst/>
          </a:prstGeom>
        </p:spPr>
        <p:txBody>
          <a:bodyPr wrap="none">
            <a:spAutoFit/>
          </a:bodyPr>
          <a:lstStyle/>
          <a:p>
            <a:pPr algn="ctr">
              <a:lnSpc>
                <a:spcPct val="150000"/>
              </a:lnSpc>
            </a:pPr>
            <a:r>
              <a:rPr lang="en-US" altLang="zh-CN" dirty="0">
                <a:latin typeface="微软雅黑" pitchFamily="34" charset="-122"/>
                <a:ea typeface="微软雅黑" pitchFamily="34" charset="-122"/>
              </a:rPr>
              <a:t> </a:t>
            </a:r>
            <a:r>
              <a:rPr lang="zh-CN" altLang="en-US" dirty="0">
                <a:latin typeface="微软雅黑" pitchFamily="34" charset="-122"/>
                <a:ea typeface="微软雅黑" pitchFamily="34" charset="-122"/>
              </a:rPr>
              <a:t>对试验过程把</a:t>
            </a:r>
            <a:endParaRPr lang="en-US" altLang="zh-CN" dirty="0">
              <a:latin typeface="微软雅黑" pitchFamily="34" charset="-122"/>
              <a:ea typeface="微软雅黑" pitchFamily="34" charset="-122"/>
            </a:endParaRPr>
          </a:p>
          <a:p>
            <a:pPr algn="ctr">
              <a:lnSpc>
                <a:spcPct val="150000"/>
              </a:lnSpc>
            </a:pPr>
            <a:r>
              <a:rPr lang="zh-CN" altLang="en-US" dirty="0">
                <a:latin typeface="微软雅黑" pitchFamily="34" charset="-122"/>
                <a:ea typeface="微软雅黑" pitchFamily="34" charset="-122"/>
              </a:rPr>
              <a:t>握控制不足</a:t>
            </a:r>
            <a:endParaRPr lang="en-US" altLang="zh-CN" dirty="0">
              <a:latin typeface="微软雅黑" pitchFamily="34" charset="-122"/>
              <a:ea typeface="微软雅黑"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aphicFrame>
        <p:nvGraphicFramePr>
          <p:cNvPr id="37" name="图表 36"/>
          <p:cNvGraphicFramePr/>
          <p:nvPr/>
        </p:nvGraphicFramePr>
        <p:xfrm>
          <a:off x="5524711" y="1645894"/>
          <a:ext cx="5929391" cy="3216023"/>
        </p:xfrm>
        <a:graphic>
          <a:graphicData uri="http://schemas.openxmlformats.org/drawingml/2006/chart">
            <c:chart xmlns:c="http://schemas.openxmlformats.org/drawingml/2006/chart" xmlns:r="http://schemas.openxmlformats.org/officeDocument/2006/relationships" r:id="rId6"/>
          </a:graphicData>
        </a:graphic>
      </p:graphicFrame>
      <p:sp>
        <p:nvSpPr>
          <p:cNvPr id="38" name="文本框 37"/>
          <p:cNvSpPr txBox="1"/>
          <p:nvPr/>
        </p:nvSpPr>
        <p:spPr>
          <a:xfrm>
            <a:off x="2613029" y="2273859"/>
            <a:ext cx="1229816" cy="769437"/>
          </a:xfrm>
          <a:prstGeom prst="rect">
            <a:avLst/>
          </a:prstGeom>
          <a:noFill/>
        </p:spPr>
        <p:txBody>
          <a:bodyPr wrap="none" lIns="91436" tIns="45718" rIns="91436" bIns="45718" rtlCol="0">
            <a:spAutoFit/>
          </a:bodyPr>
          <a:lstStyle/>
          <a:p>
            <a:r>
              <a:rPr lang="en-US" altLang="zh-CN"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rPr>
              <a:t>35%</a:t>
            </a:r>
            <a:endParaRPr lang="zh-CN" altLang="en-US"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endParaRPr>
          </a:p>
        </p:txBody>
      </p:sp>
      <p:sp>
        <p:nvSpPr>
          <p:cNvPr id="39" name="圆角矩形 38"/>
          <p:cNvSpPr/>
          <p:nvPr/>
        </p:nvSpPr>
        <p:spPr>
          <a:xfrm rot="10800000" flipV="1">
            <a:off x="1049749" y="2413020"/>
            <a:ext cx="1299872" cy="491115"/>
          </a:xfrm>
          <a:prstGeom prst="roundRect">
            <a:avLst>
              <a:gd name="adj" fmla="val 5039"/>
            </a:avLst>
          </a:prstGeom>
          <a:solidFill>
            <a:srgbClr val="29AA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dirty="0">
                <a:latin typeface="方正清刻本悦宋简体" panose="02000000000000000000" pitchFamily="2" charset="-122"/>
                <a:ea typeface="方正清刻本悦宋简体" panose="02000000000000000000" pitchFamily="2" charset="-122"/>
              </a:rPr>
              <a:t>分析</a:t>
            </a:r>
            <a:r>
              <a:rPr lang="en-US" altLang="zh-CN" sz="2400" dirty="0">
                <a:latin typeface="方正清刻本悦宋简体" panose="02000000000000000000" pitchFamily="2" charset="-122"/>
                <a:ea typeface="方正清刻本悦宋简体" panose="02000000000000000000" pitchFamily="2" charset="-122"/>
              </a:rPr>
              <a:t>1</a:t>
            </a:r>
            <a:endParaRPr lang="zh-CN" altLang="en-US" sz="2400" dirty="0">
              <a:latin typeface="方正清刻本悦宋简体" panose="02000000000000000000" pitchFamily="2" charset="-122"/>
              <a:ea typeface="方正清刻本悦宋简体" panose="02000000000000000000" pitchFamily="2" charset="-122"/>
            </a:endParaRPr>
          </a:p>
        </p:txBody>
      </p:sp>
      <p:sp>
        <p:nvSpPr>
          <p:cNvPr id="40" name="文本框 39"/>
          <p:cNvSpPr txBox="1"/>
          <p:nvPr/>
        </p:nvSpPr>
        <p:spPr>
          <a:xfrm>
            <a:off x="2613028" y="4875971"/>
            <a:ext cx="1301951" cy="769437"/>
          </a:xfrm>
          <a:prstGeom prst="rect">
            <a:avLst/>
          </a:prstGeom>
          <a:noFill/>
        </p:spPr>
        <p:txBody>
          <a:bodyPr wrap="none" lIns="91436" tIns="45718" rIns="91436" bIns="45718" rtlCol="0">
            <a:spAutoFit/>
          </a:bodyPr>
          <a:lstStyle/>
          <a:p>
            <a:r>
              <a:rPr lang="en-US" altLang="zh-CN"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rPr>
              <a:t>281K</a:t>
            </a:r>
            <a:endParaRPr lang="zh-CN" altLang="en-US"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endParaRPr>
          </a:p>
        </p:txBody>
      </p:sp>
      <p:sp>
        <p:nvSpPr>
          <p:cNvPr id="41" name="圆角矩形 40"/>
          <p:cNvSpPr/>
          <p:nvPr/>
        </p:nvSpPr>
        <p:spPr>
          <a:xfrm rot="10800000" flipV="1">
            <a:off x="1071199" y="4929505"/>
            <a:ext cx="1299872" cy="491115"/>
          </a:xfrm>
          <a:prstGeom prst="roundRect">
            <a:avLst>
              <a:gd name="adj" fmla="val 5039"/>
            </a:avLst>
          </a:prstGeom>
          <a:solidFill>
            <a:srgbClr val="29AA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dirty="0">
                <a:latin typeface="方正清刻本悦宋简体" panose="02000000000000000000" pitchFamily="2" charset="-122"/>
                <a:ea typeface="方正清刻本悦宋简体" panose="02000000000000000000" pitchFamily="2" charset="-122"/>
              </a:rPr>
              <a:t>分析</a:t>
            </a:r>
            <a:r>
              <a:rPr lang="en-US" altLang="zh-CN" sz="2400" dirty="0">
                <a:latin typeface="方正清刻本悦宋简体" panose="02000000000000000000" pitchFamily="2" charset="-122"/>
                <a:ea typeface="方正清刻本悦宋简体" panose="02000000000000000000" pitchFamily="2" charset="-122"/>
              </a:rPr>
              <a:t>3</a:t>
            </a:r>
            <a:endParaRPr lang="zh-CN" altLang="en-US" sz="2400" dirty="0">
              <a:latin typeface="方正清刻本悦宋简体" panose="02000000000000000000" pitchFamily="2" charset="-122"/>
              <a:ea typeface="方正清刻本悦宋简体" panose="02000000000000000000" pitchFamily="2" charset="-122"/>
            </a:endParaRPr>
          </a:p>
        </p:txBody>
      </p:sp>
      <p:sp>
        <p:nvSpPr>
          <p:cNvPr id="42" name="文本框 41"/>
          <p:cNvSpPr txBox="1"/>
          <p:nvPr/>
        </p:nvSpPr>
        <p:spPr>
          <a:xfrm>
            <a:off x="2613028" y="3611788"/>
            <a:ext cx="2087423" cy="769437"/>
          </a:xfrm>
          <a:prstGeom prst="rect">
            <a:avLst/>
          </a:prstGeom>
          <a:noFill/>
        </p:spPr>
        <p:txBody>
          <a:bodyPr wrap="none" lIns="91436" tIns="45718" rIns="91436" bIns="45718" rtlCol="0">
            <a:spAutoFit/>
          </a:bodyPr>
          <a:lstStyle/>
          <a:p>
            <a:r>
              <a:rPr lang="en-US" altLang="zh-CN"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rPr>
              <a:t>508,000</a:t>
            </a:r>
            <a:endParaRPr lang="zh-CN" altLang="en-US" sz="4400" dirty="0">
              <a:solidFill>
                <a:schemeClr val="tx1">
                  <a:lumMod val="75000"/>
                  <a:lumOff val="25000"/>
                </a:schemeClr>
              </a:solidFill>
              <a:latin typeface="Segoe UI Semilight" panose="020B0402040204020203" pitchFamily="34" charset="0"/>
              <a:ea typeface="微软雅黑" pitchFamily="34" charset="-122"/>
              <a:cs typeface="Segoe UI Semilight" panose="020B0402040204020203" pitchFamily="34" charset="0"/>
            </a:endParaRPr>
          </a:p>
        </p:txBody>
      </p:sp>
      <p:sp>
        <p:nvSpPr>
          <p:cNvPr id="43" name="圆角矩形 42"/>
          <p:cNvSpPr/>
          <p:nvPr/>
        </p:nvSpPr>
        <p:spPr>
          <a:xfrm rot="10800000" flipV="1">
            <a:off x="1071199" y="3665321"/>
            <a:ext cx="1299872" cy="491115"/>
          </a:xfrm>
          <a:prstGeom prst="roundRect">
            <a:avLst>
              <a:gd name="adj" fmla="val 5039"/>
            </a:avLst>
          </a:prstGeom>
          <a:solidFill>
            <a:srgbClr val="29AA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r>
              <a:rPr lang="zh-CN" altLang="en-US" sz="2400" dirty="0">
                <a:latin typeface="方正清刻本悦宋简体" panose="02000000000000000000" pitchFamily="2" charset="-122"/>
                <a:ea typeface="方正清刻本悦宋简体" panose="02000000000000000000" pitchFamily="2" charset="-122"/>
              </a:rPr>
              <a:t>分析</a:t>
            </a:r>
            <a:r>
              <a:rPr lang="en-US" altLang="zh-CN" sz="2400" dirty="0">
                <a:latin typeface="方正清刻本悦宋简体" panose="02000000000000000000" pitchFamily="2" charset="-122"/>
                <a:ea typeface="方正清刻本悦宋简体" panose="02000000000000000000" pitchFamily="2" charset="-122"/>
              </a:rPr>
              <a:t>2</a:t>
            </a:r>
            <a:endParaRPr lang="zh-CN" altLang="en-US" sz="2400" dirty="0">
              <a:latin typeface="方正清刻本悦宋简体" panose="02000000000000000000" pitchFamily="2" charset="-122"/>
              <a:ea typeface="方正清刻本悦宋简体" panose="02000000000000000000" pitchFamily="2" charset="-122"/>
            </a:endParaRPr>
          </a:p>
        </p:txBody>
      </p:sp>
      <p:sp>
        <p:nvSpPr>
          <p:cNvPr id="44" name="矩形 43"/>
          <p:cNvSpPr/>
          <p:nvPr/>
        </p:nvSpPr>
        <p:spPr>
          <a:xfrm>
            <a:off x="5683626" y="5170223"/>
            <a:ext cx="5389463" cy="1052596"/>
          </a:xfrm>
          <a:prstGeom prst="rect">
            <a:avLst/>
          </a:prstGeom>
        </p:spPr>
        <p:txBody>
          <a:bodyPr wrap="square" lIns="91436" tIns="45718" rIns="91436" bIns="45718">
            <a:spAutoFit/>
          </a:bodyPr>
          <a:lstStyle/>
          <a:p>
            <a:pPr>
              <a:lnSpc>
                <a:spcPct val="130000"/>
              </a:lnSpc>
            </a:pPr>
            <a:r>
              <a:rPr lang="zh-CN" altLang="en-US" sz="1600" dirty="0">
                <a:latin typeface="微软雅黑" pitchFamily="34" charset="-122"/>
                <a:ea typeface="微软雅黑" pitchFamily="34" charset="-122"/>
              </a:rPr>
              <a:t>论文就是用来进行科学研究和描述科研成果的文章，简称之为论文。它既是探讨问题进行科学研究的一种手段，又是描述科研成果进行学术交流的一种工具。</a:t>
            </a:r>
            <a:endParaRPr lang="en-US" altLang="zh-CN" sz="1600" dirty="0">
              <a:latin typeface="微软雅黑" pitchFamily="34" charset="-122"/>
              <a:ea typeface="微软雅黑" pitchFamily="34" charset="-122"/>
            </a:endParaRPr>
          </a:p>
        </p:txBody>
      </p:sp>
      <p:cxnSp>
        <p:nvCxnSpPr>
          <p:cNvPr id="45" name="直接连接符 44"/>
          <p:cNvCxnSpPr/>
          <p:nvPr/>
        </p:nvCxnSpPr>
        <p:spPr>
          <a:xfrm flipV="1">
            <a:off x="947852" y="5794120"/>
            <a:ext cx="3660629" cy="4320"/>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189878" y="1580105"/>
            <a:ext cx="4321" cy="4892416"/>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27" name="Teardrop 50"/>
          <p:cNvSpPr/>
          <p:nvPr/>
        </p:nvSpPr>
        <p:spPr>
          <a:xfrm rot="13500000">
            <a:off x="1930398" y="2036001"/>
            <a:ext cx="2206287" cy="2206287"/>
          </a:xfrm>
          <a:prstGeom prst="teardrop">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8" name="Teardrop 51"/>
          <p:cNvSpPr/>
          <p:nvPr/>
        </p:nvSpPr>
        <p:spPr>
          <a:xfrm rot="13543884">
            <a:off x="3875274" y="2036001"/>
            <a:ext cx="2206287" cy="2206287"/>
          </a:xfrm>
          <a:prstGeom prst="teardrop">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29" name="Teardrop 52"/>
          <p:cNvSpPr/>
          <p:nvPr/>
        </p:nvSpPr>
        <p:spPr>
          <a:xfrm rot="2700000">
            <a:off x="5820150" y="2036001"/>
            <a:ext cx="2206287" cy="2206287"/>
          </a:xfrm>
          <a:prstGeom prst="teardrop">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30" name="Teardrop 53"/>
          <p:cNvSpPr/>
          <p:nvPr/>
        </p:nvSpPr>
        <p:spPr>
          <a:xfrm rot="2700000">
            <a:off x="7765026" y="2036001"/>
            <a:ext cx="2206287" cy="2206287"/>
          </a:xfrm>
          <a:prstGeom prst="teardrop">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31" name="Group 54"/>
          <p:cNvGrpSpPr/>
          <p:nvPr/>
        </p:nvGrpSpPr>
        <p:grpSpPr>
          <a:xfrm rot="18900000">
            <a:off x="2581810" y="2697422"/>
            <a:ext cx="899271" cy="896071"/>
            <a:chOff x="-15875" y="-1587"/>
            <a:chExt cx="4014788" cy="4000501"/>
          </a:xfrm>
          <a:solidFill>
            <a:schemeClr val="bg1"/>
          </a:solidFill>
        </p:grpSpPr>
        <p:sp>
          <p:nvSpPr>
            <p:cNvPr id="32"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36"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47"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48"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49" name="Oval 9"/>
            <p:cNvSpPr>
              <a:spLocks noChangeArrowheads="1"/>
            </p:cNvSpPr>
            <p:nvPr/>
          </p:nvSpPr>
          <p:spPr bwMode="auto">
            <a:xfrm>
              <a:off x="1500188" y="2751138"/>
              <a:ext cx="250825" cy="247650"/>
            </a:xfrm>
            <a:prstGeom prst="ellipse">
              <a:avLst/>
            </a:prstGeom>
            <a:grpFill/>
            <a:ln>
              <a:noFill/>
            </a:ln>
          </p:spPr>
          <p:txBody>
            <a:bodyPr vert="horz" wrap="square" lIns="91440" tIns="45720" rIns="91440" bIns="45720" numCol="1" anchor="t" anchorCtr="0" compatLnSpc="1"/>
            <a:lstStyle/>
            <a:p>
              <a:endParaRPr lang="id-ID">
                <a:solidFill>
                  <a:prstClr val="black"/>
                </a:solidFill>
              </a:endParaRPr>
            </a:p>
          </p:txBody>
        </p:sp>
        <p:sp>
          <p:nvSpPr>
            <p:cNvPr id="50" name="Oval 10"/>
            <p:cNvSpPr>
              <a:spLocks noChangeArrowheads="1"/>
            </p:cNvSpPr>
            <p:nvPr/>
          </p:nvSpPr>
          <p:spPr bwMode="auto">
            <a:xfrm>
              <a:off x="3498850" y="874713"/>
              <a:ext cx="252413" cy="247650"/>
            </a:xfrm>
            <a:prstGeom prst="ellipse">
              <a:avLst/>
            </a:prstGeom>
            <a:grpFill/>
            <a:ln>
              <a:noFill/>
            </a:ln>
          </p:spPr>
          <p:txBody>
            <a:bodyPr vert="horz" wrap="square" lIns="91440" tIns="45720" rIns="91440" bIns="45720" numCol="1" anchor="t" anchorCtr="0" compatLnSpc="1"/>
            <a:lstStyle/>
            <a:p>
              <a:endParaRPr lang="id-ID">
                <a:solidFill>
                  <a:prstClr val="black"/>
                </a:solidFill>
              </a:endParaRPr>
            </a:p>
          </p:txBody>
        </p:sp>
      </p:grpSp>
      <p:grpSp>
        <p:nvGrpSpPr>
          <p:cNvPr id="51" name="Group 61"/>
          <p:cNvGrpSpPr/>
          <p:nvPr/>
        </p:nvGrpSpPr>
        <p:grpSpPr>
          <a:xfrm>
            <a:off x="4643634" y="2774567"/>
            <a:ext cx="759767" cy="714516"/>
            <a:chOff x="-1587" y="-3175"/>
            <a:chExt cx="506412" cy="476250"/>
          </a:xfrm>
          <a:solidFill>
            <a:schemeClr val="bg1"/>
          </a:solidFill>
        </p:grpSpPr>
        <p:sp>
          <p:nvSpPr>
            <p:cNvPr id="52" name="Oval 14"/>
            <p:cNvSpPr>
              <a:spLocks noChangeArrowheads="1"/>
            </p:cNvSpPr>
            <p:nvPr/>
          </p:nvSpPr>
          <p:spPr bwMode="auto">
            <a:xfrm>
              <a:off x="244475" y="257175"/>
              <a:ext cx="60325" cy="61913"/>
            </a:xfrm>
            <a:prstGeom prst="ellipse">
              <a:avLst/>
            </a:prstGeom>
            <a:grpFill/>
            <a:ln>
              <a:noFill/>
            </a:ln>
          </p:spPr>
          <p:txBody>
            <a:bodyPr vert="horz" wrap="square" lIns="91440" tIns="45720" rIns="91440" bIns="45720" numCol="1" anchor="t" anchorCtr="0" compatLnSpc="1"/>
            <a:lstStyle/>
            <a:p>
              <a:endParaRPr lang="id-ID">
                <a:solidFill>
                  <a:prstClr val="black"/>
                </a:solidFill>
              </a:endParaRPr>
            </a:p>
          </p:txBody>
        </p:sp>
        <p:sp>
          <p:nvSpPr>
            <p:cNvPr id="53"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grpSp>
      <p:grpSp>
        <p:nvGrpSpPr>
          <p:cNvPr id="54" name="Group 64"/>
          <p:cNvGrpSpPr/>
          <p:nvPr/>
        </p:nvGrpSpPr>
        <p:grpSpPr>
          <a:xfrm>
            <a:off x="6525084" y="2651653"/>
            <a:ext cx="837069" cy="837431"/>
            <a:chOff x="-1587" y="-3175"/>
            <a:chExt cx="3670300" cy="3671888"/>
          </a:xfrm>
          <a:solidFill>
            <a:schemeClr val="bg1"/>
          </a:solidFill>
        </p:grpSpPr>
        <p:sp>
          <p:nvSpPr>
            <p:cNvPr id="55"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56"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grpSp>
      <p:grpSp>
        <p:nvGrpSpPr>
          <p:cNvPr id="57" name="Group 67"/>
          <p:cNvGrpSpPr/>
          <p:nvPr/>
        </p:nvGrpSpPr>
        <p:grpSpPr>
          <a:xfrm>
            <a:off x="8548888" y="2728324"/>
            <a:ext cx="664235" cy="759827"/>
            <a:chOff x="-1587" y="3175"/>
            <a:chExt cx="430212" cy="492125"/>
          </a:xfrm>
          <a:solidFill>
            <a:schemeClr val="bg1"/>
          </a:solidFill>
        </p:grpSpPr>
        <p:sp>
          <p:nvSpPr>
            <p:cNvPr id="58"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59"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60"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sp>
          <p:nvSpPr>
            <p:cNvPr id="61"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91440" tIns="45720" rIns="91440" bIns="45720" numCol="1" anchor="t" anchorCtr="0" compatLnSpc="1"/>
            <a:lstStyle/>
            <a:p>
              <a:endParaRPr lang="id-ID">
                <a:solidFill>
                  <a:prstClr val="black"/>
                </a:solidFill>
              </a:endParaRPr>
            </a:p>
          </p:txBody>
        </p:sp>
      </p:grpSp>
      <p:sp>
        <p:nvSpPr>
          <p:cNvPr id="62" name="文本框 61"/>
          <p:cNvSpPr txBox="1"/>
          <p:nvPr/>
        </p:nvSpPr>
        <p:spPr>
          <a:xfrm>
            <a:off x="1787962" y="4719464"/>
            <a:ext cx="8616076" cy="923330"/>
          </a:xfrm>
          <a:prstGeom prst="rect">
            <a:avLst/>
          </a:prstGeom>
          <a:noFill/>
        </p:spPr>
        <p:txBody>
          <a:bodyPr wrap="square" rtlCol="0">
            <a:spAutoFit/>
          </a:bodyPr>
          <a:lstStyle/>
          <a:p>
            <a:r>
              <a:rPr lang="zh-CN" altLang="en-US" dirty="0">
                <a:latin typeface="微软雅黑" pitchFamily="34" charset="-122"/>
                <a:ea typeface="微软雅黑" pitchFamily="34" charset="-122"/>
              </a:rPr>
              <a:t>请在此处添加文字请在此处添加文字请在此处添加文字请在此处添加文字请在此处添加文字请在此处添加文字请在此处添加文字请在此处添加文字请在此处添加文字请在此处添加文字请在此处添加文字请在此处添加文字</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37" name="Rectangle 15"/>
          <p:cNvSpPr/>
          <p:nvPr/>
        </p:nvSpPr>
        <p:spPr>
          <a:xfrm>
            <a:off x="1339187" y="1885035"/>
            <a:ext cx="3058885" cy="3663991"/>
          </a:xfrm>
          <a:prstGeom prst="rect">
            <a:avLst/>
          </a:prstGeom>
          <a:solidFill>
            <a:srgbClr val="F9F9F9"/>
          </a:solidFill>
          <a:ln w="12700" cap="sq">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38" name="Rectangle 16"/>
          <p:cNvSpPr/>
          <p:nvPr/>
        </p:nvSpPr>
        <p:spPr>
          <a:xfrm>
            <a:off x="1339187" y="2213658"/>
            <a:ext cx="3058885" cy="1306828"/>
          </a:xfrm>
          <a:prstGeom prst="rect">
            <a:avLst/>
          </a:prstGeom>
          <a:solidFill>
            <a:srgbClr val="29AAE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39" name="Rectangle 18"/>
          <p:cNvSpPr/>
          <p:nvPr/>
        </p:nvSpPr>
        <p:spPr>
          <a:xfrm>
            <a:off x="1339187" y="3868830"/>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40" name="Rectangle 20"/>
          <p:cNvSpPr/>
          <p:nvPr/>
        </p:nvSpPr>
        <p:spPr>
          <a:xfrm>
            <a:off x="1339187" y="4565514"/>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41" name="Rectangle 21"/>
          <p:cNvSpPr/>
          <p:nvPr/>
        </p:nvSpPr>
        <p:spPr>
          <a:xfrm>
            <a:off x="1339187" y="1885035"/>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latin typeface="华文细黑" panose="02010600040101010101" pitchFamily="2" charset="-122"/>
              <a:ea typeface="华文细黑" panose="02010600040101010101" pitchFamily="2" charset="-122"/>
            </a:endParaRPr>
          </a:p>
        </p:txBody>
      </p:sp>
      <p:sp>
        <p:nvSpPr>
          <p:cNvPr id="42" name="Rectangle 22"/>
          <p:cNvSpPr/>
          <p:nvPr/>
        </p:nvSpPr>
        <p:spPr>
          <a:xfrm>
            <a:off x="1339187" y="1865315"/>
            <a:ext cx="3058885" cy="348343"/>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prstClr val="white"/>
                </a:solidFill>
                <a:latin typeface="华文细黑" panose="02010600040101010101" pitchFamily="2" charset="-122"/>
                <a:ea typeface="华文细黑" panose="02010600040101010101" pitchFamily="2" charset="-122"/>
              </a:rPr>
              <a:t>KEY WORDS</a:t>
            </a:r>
            <a:endParaRPr lang="zh-CN" altLang="en-US" sz="1600" dirty="0">
              <a:solidFill>
                <a:prstClr val="white"/>
              </a:solidFill>
              <a:latin typeface="华文细黑" panose="02010600040101010101" pitchFamily="2" charset="-122"/>
              <a:ea typeface="华文细黑" panose="02010600040101010101" pitchFamily="2" charset="-122"/>
            </a:endParaRPr>
          </a:p>
        </p:txBody>
      </p:sp>
      <p:sp>
        <p:nvSpPr>
          <p:cNvPr id="43" name="TextBox 24"/>
          <p:cNvSpPr txBox="1"/>
          <p:nvPr/>
        </p:nvSpPr>
        <p:spPr>
          <a:xfrm>
            <a:off x="2359516" y="2168292"/>
            <a:ext cx="1018227" cy="1077218"/>
          </a:xfrm>
          <a:prstGeom prst="rect">
            <a:avLst/>
          </a:prstGeom>
          <a:noFill/>
          <a:ln>
            <a:noFill/>
          </a:ln>
        </p:spPr>
        <p:txBody>
          <a:bodyPr wrap="none" rtlCol="0">
            <a:spAutoFit/>
          </a:bodyPr>
          <a:lstStyle/>
          <a:p>
            <a:pPr algn="ctr"/>
            <a:r>
              <a:rPr lang="id-ID" sz="6400" b="1" dirty="0">
                <a:solidFill>
                  <a:prstClr val="white"/>
                </a:solidFill>
              </a:rPr>
              <a:t>10</a:t>
            </a:r>
          </a:p>
        </p:txBody>
      </p:sp>
      <p:sp>
        <p:nvSpPr>
          <p:cNvPr id="44" name="TextBox 25"/>
          <p:cNvSpPr txBox="1"/>
          <p:nvPr/>
        </p:nvSpPr>
        <p:spPr>
          <a:xfrm>
            <a:off x="3205051" y="2398369"/>
            <a:ext cx="357790" cy="502766"/>
          </a:xfrm>
          <a:prstGeom prst="rect">
            <a:avLst/>
          </a:prstGeom>
          <a:noFill/>
          <a:ln>
            <a:noFill/>
          </a:ln>
        </p:spPr>
        <p:txBody>
          <a:bodyPr wrap="none" rtlCol="0">
            <a:spAutoFit/>
          </a:bodyPr>
          <a:lstStyle/>
          <a:p>
            <a:pPr algn="ctr"/>
            <a:r>
              <a:rPr lang="id-ID" sz="2665" b="1" dirty="0">
                <a:solidFill>
                  <a:prstClr val="white"/>
                </a:solidFill>
              </a:rPr>
              <a:t>$</a:t>
            </a:r>
          </a:p>
        </p:txBody>
      </p:sp>
      <p:sp>
        <p:nvSpPr>
          <p:cNvPr id="45" name="TextBox 26"/>
          <p:cNvSpPr txBox="1"/>
          <p:nvPr/>
        </p:nvSpPr>
        <p:spPr>
          <a:xfrm>
            <a:off x="2342879" y="3053618"/>
            <a:ext cx="1051506" cy="338554"/>
          </a:xfrm>
          <a:prstGeom prst="rect">
            <a:avLst/>
          </a:prstGeom>
          <a:noFill/>
          <a:ln>
            <a:noFill/>
          </a:ln>
        </p:spPr>
        <p:txBody>
          <a:bodyPr wrap="none" rtlCol="0">
            <a:spAutoFit/>
          </a:bodyPr>
          <a:lstStyle/>
          <a:p>
            <a:pPr algn="ctr"/>
            <a:r>
              <a:rPr lang="id-ID" sz="1600" i="1" dirty="0">
                <a:solidFill>
                  <a:prstClr val="white"/>
                </a:solidFill>
              </a:rPr>
              <a:t>per month</a:t>
            </a:r>
          </a:p>
        </p:txBody>
      </p:sp>
      <p:sp>
        <p:nvSpPr>
          <p:cNvPr id="46" name="Freeform 5"/>
          <p:cNvSpPr/>
          <p:nvPr/>
        </p:nvSpPr>
        <p:spPr bwMode="auto">
          <a:xfrm>
            <a:off x="2142468" y="5126598"/>
            <a:ext cx="182785" cy="173393"/>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bg1">
              <a:lumMod val="50000"/>
            </a:schemeClr>
          </a:solidFill>
          <a:ln>
            <a:noFill/>
          </a:ln>
        </p:spPr>
        <p:txBody>
          <a:bodyPr vert="horz" wrap="square" lIns="121920" tIns="60960" rIns="121920" bIns="60960" numCol="1" anchor="t" anchorCtr="0" compatLnSpc="1"/>
          <a:lstStyle/>
          <a:p>
            <a:endParaRPr lang="id-ID" sz="2400">
              <a:solidFill>
                <a:prstClr val="black"/>
              </a:solidFill>
              <a:latin typeface="华文细黑" panose="02010600040101010101" pitchFamily="2" charset="-122"/>
              <a:ea typeface="华文细黑" panose="02010600040101010101" pitchFamily="2" charset="-122"/>
            </a:endParaRPr>
          </a:p>
        </p:txBody>
      </p:sp>
      <p:sp>
        <p:nvSpPr>
          <p:cNvPr id="63" name="TextBox 33"/>
          <p:cNvSpPr txBox="1"/>
          <p:nvPr/>
        </p:nvSpPr>
        <p:spPr>
          <a:xfrm>
            <a:off x="2214626" y="5055980"/>
            <a:ext cx="1510349" cy="297454"/>
          </a:xfrm>
          <a:prstGeom prst="rect">
            <a:avLst/>
          </a:prstGeom>
          <a:noFill/>
          <a:ln>
            <a:noFill/>
          </a:ln>
        </p:spPr>
        <p:txBody>
          <a:bodyPr wrap="none" rtlCol="0">
            <a:spAutoFit/>
          </a:bodyPr>
          <a:lstStyle/>
          <a:p>
            <a:pPr algn="ctr"/>
            <a:r>
              <a:rPr lang="id-ID" sz="1335" dirty="0">
                <a:latin typeface="华文细黑" panose="02010600040101010101" pitchFamily="2" charset="-122"/>
                <a:ea typeface="华文细黑" panose="02010600040101010101" pitchFamily="2" charset="-122"/>
              </a:rPr>
              <a:t>Get Private Plan</a:t>
            </a:r>
          </a:p>
        </p:txBody>
      </p:sp>
      <p:sp>
        <p:nvSpPr>
          <p:cNvPr id="64" name="Rectangle 34"/>
          <p:cNvSpPr/>
          <p:nvPr/>
        </p:nvSpPr>
        <p:spPr>
          <a:xfrm>
            <a:off x="4566303" y="1885035"/>
            <a:ext cx="3058885" cy="3878573"/>
          </a:xfrm>
          <a:prstGeom prst="rect">
            <a:avLst/>
          </a:prstGeom>
          <a:solidFill>
            <a:srgbClr val="F9F9F9"/>
          </a:solidFill>
          <a:ln w="12700" cap="sq">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65" name="Rectangle 35"/>
          <p:cNvSpPr/>
          <p:nvPr/>
        </p:nvSpPr>
        <p:spPr>
          <a:xfrm>
            <a:off x="4566303" y="2213658"/>
            <a:ext cx="3058885" cy="1306828"/>
          </a:xfrm>
          <a:prstGeom prst="rect">
            <a:avLst/>
          </a:prstGeom>
          <a:solidFill>
            <a:srgbClr val="29AAE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66" name="Rectangle 37"/>
          <p:cNvSpPr/>
          <p:nvPr/>
        </p:nvSpPr>
        <p:spPr>
          <a:xfrm>
            <a:off x="4566303" y="3868830"/>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67" name="Rectangle 39"/>
          <p:cNvSpPr/>
          <p:nvPr/>
        </p:nvSpPr>
        <p:spPr>
          <a:xfrm>
            <a:off x="4566303" y="4565514"/>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68" name="Rectangle 40"/>
          <p:cNvSpPr/>
          <p:nvPr/>
        </p:nvSpPr>
        <p:spPr>
          <a:xfrm>
            <a:off x="4566303" y="1885035"/>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latin typeface="华文细黑" panose="02010600040101010101" pitchFamily="2" charset="-122"/>
              <a:ea typeface="华文细黑" panose="02010600040101010101" pitchFamily="2" charset="-122"/>
            </a:endParaRPr>
          </a:p>
        </p:txBody>
      </p:sp>
      <p:sp>
        <p:nvSpPr>
          <p:cNvPr id="69" name="Rectangle 41"/>
          <p:cNvSpPr/>
          <p:nvPr/>
        </p:nvSpPr>
        <p:spPr>
          <a:xfrm>
            <a:off x="4566303" y="1680506"/>
            <a:ext cx="3058885" cy="533153"/>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prstClr val="white"/>
                </a:solidFill>
                <a:latin typeface="华文细黑" panose="02010600040101010101" pitchFamily="2" charset="-122"/>
                <a:ea typeface="华文细黑" panose="02010600040101010101" pitchFamily="2" charset="-122"/>
              </a:rPr>
              <a:t>KEY WORDS</a:t>
            </a:r>
            <a:endParaRPr lang="zh-CN" altLang="en-US" sz="1600">
              <a:solidFill>
                <a:prstClr val="white"/>
              </a:solidFill>
              <a:latin typeface="华文细黑" panose="02010600040101010101" pitchFamily="2" charset="-122"/>
              <a:ea typeface="华文细黑" panose="02010600040101010101" pitchFamily="2" charset="-122"/>
            </a:endParaRPr>
          </a:p>
        </p:txBody>
      </p:sp>
      <p:sp>
        <p:nvSpPr>
          <p:cNvPr id="70" name="TextBox 43"/>
          <p:cNvSpPr txBox="1"/>
          <p:nvPr/>
        </p:nvSpPr>
        <p:spPr>
          <a:xfrm>
            <a:off x="5586635" y="2168292"/>
            <a:ext cx="1018227" cy="1077218"/>
          </a:xfrm>
          <a:prstGeom prst="rect">
            <a:avLst/>
          </a:prstGeom>
          <a:noFill/>
          <a:ln>
            <a:noFill/>
          </a:ln>
        </p:spPr>
        <p:txBody>
          <a:bodyPr wrap="none" rtlCol="0">
            <a:spAutoFit/>
          </a:bodyPr>
          <a:lstStyle/>
          <a:p>
            <a:pPr algn="ctr"/>
            <a:r>
              <a:rPr lang="id-ID" sz="6400" b="1" dirty="0">
                <a:solidFill>
                  <a:prstClr val="white"/>
                </a:solidFill>
              </a:rPr>
              <a:t>20</a:t>
            </a:r>
          </a:p>
        </p:txBody>
      </p:sp>
      <p:sp>
        <p:nvSpPr>
          <p:cNvPr id="71" name="TextBox 44"/>
          <p:cNvSpPr txBox="1"/>
          <p:nvPr/>
        </p:nvSpPr>
        <p:spPr>
          <a:xfrm>
            <a:off x="6432167" y="2398369"/>
            <a:ext cx="357790" cy="502766"/>
          </a:xfrm>
          <a:prstGeom prst="rect">
            <a:avLst/>
          </a:prstGeom>
          <a:noFill/>
          <a:ln>
            <a:noFill/>
          </a:ln>
        </p:spPr>
        <p:txBody>
          <a:bodyPr wrap="none" rtlCol="0">
            <a:spAutoFit/>
          </a:bodyPr>
          <a:lstStyle/>
          <a:p>
            <a:pPr algn="ctr"/>
            <a:r>
              <a:rPr lang="id-ID" sz="2665" b="1" dirty="0">
                <a:solidFill>
                  <a:prstClr val="white"/>
                </a:solidFill>
              </a:rPr>
              <a:t>$</a:t>
            </a:r>
          </a:p>
        </p:txBody>
      </p:sp>
      <p:sp>
        <p:nvSpPr>
          <p:cNvPr id="72" name="TextBox 45"/>
          <p:cNvSpPr txBox="1"/>
          <p:nvPr/>
        </p:nvSpPr>
        <p:spPr>
          <a:xfrm>
            <a:off x="5569995" y="3053618"/>
            <a:ext cx="1051506" cy="338554"/>
          </a:xfrm>
          <a:prstGeom prst="rect">
            <a:avLst/>
          </a:prstGeom>
          <a:noFill/>
          <a:ln>
            <a:noFill/>
          </a:ln>
        </p:spPr>
        <p:txBody>
          <a:bodyPr wrap="none" rtlCol="0">
            <a:spAutoFit/>
          </a:bodyPr>
          <a:lstStyle/>
          <a:p>
            <a:pPr algn="ctr"/>
            <a:r>
              <a:rPr lang="id-ID" sz="1600" i="1" dirty="0">
                <a:solidFill>
                  <a:prstClr val="white"/>
                </a:solidFill>
              </a:rPr>
              <a:t>per month</a:t>
            </a:r>
          </a:p>
        </p:txBody>
      </p:sp>
      <p:sp>
        <p:nvSpPr>
          <p:cNvPr id="73" name="Rectangle 62"/>
          <p:cNvSpPr/>
          <p:nvPr/>
        </p:nvSpPr>
        <p:spPr>
          <a:xfrm>
            <a:off x="5243609" y="5127475"/>
            <a:ext cx="1704281" cy="415712"/>
          </a:xfrm>
          <a:prstGeom prst="rect">
            <a:avLst/>
          </a:prstGeom>
          <a:solidFill>
            <a:srgbClr val="29AAE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latin typeface="华文细黑" panose="02010600040101010101" pitchFamily="2" charset="-122"/>
              <a:ea typeface="华文细黑" panose="02010600040101010101" pitchFamily="2" charset="-122"/>
            </a:endParaRPr>
          </a:p>
        </p:txBody>
      </p:sp>
      <p:sp>
        <p:nvSpPr>
          <p:cNvPr id="74" name="TextBox 64"/>
          <p:cNvSpPr txBox="1"/>
          <p:nvPr/>
        </p:nvSpPr>
        <p:spPr>
          <a:xfrm>
            <a:off x="5400870" y="5174563"/>
            <a:ext cx="1592103" cy="297454"/>
          </a:xfrm>
          <a:prstGeom prst="rect">
            <a:avLst/>
          </a:prstGeom>
          <a:noFill/>
          <a:ln>
            <a:noFill/>
          </a:ln>
        </p:spPr>
        <p:txBody>
          <a:bodyPr wrap="none" rtlCol="0">
            <a:spAutoFit/>
          </a:bodyPr>
          <a:lstStyle/>
          <a:p>
            <a:pPr algn="ctr"/>
            <a:r>
              <a:rPr lang="id-ID" sz="1335" dirty="0">
                <a:solidFill>
                  <a:prstClr val="white"/>
                </a:solidFill>
                <a:latin typeface="华文细黑" panose="02010600040101010101" pitchFamily="2" charset="-122"/>
                <a:ea typeface="华文细黑" panose="02010600040101010101" pitchFamily="2" charset="-122"/>
              </a:rPr>
              <a:t>Get Business Plan</a:t>
            </a:r>
          </a:p>
        </p:txBody>
      </p:sp>
      <p:sp>
        <p:nvSpPr>
          <p:cNvPr id="75" name="Freeform 9"/>
          <p:cNvSpPr>
            <a:spLocks noEditPoints="1"/>
          </p:cNvSpPr>
          <p:nvPr/>
        </p:nvSpPr>
        <p:spPr bwMode="auto">
          <a:xfrm>
            <a:off x="5288582" y="5266288"/>
            <a:ext cx="214909" cy="178163"/>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121920" tIns="60960" rIns="121920" bIns="60960" numCol="1" anchor="t" anchorCtr="0" compatLnSpc="1"/>
          <a:lstStyle/>
          <a:p>
            <a:endParaRPr lang="id-ID" sz="2400">
              <a:solidFill>
                <a:prstClr val="black"/>
              </a:solidFill>
              <a:latin typeface="华文细黑" panose="02010600040101010101" pitchFamily="2" charset="-122"/>
              <a:ea typeface="华文细黑" panose="02010600040101010101" pitchFamily="2" charset="-122"/>
            </a:endParaRPr>
          </a:p>
        </p:txBody>
      </p:sp>
      <p:sp>
        <p:nvSpPr>
          <p:cNvPr id="76" name="Rectangle 66"/>
          <p:cNvSpPr/>
          <p:nvPr/>
        </p:nvSpPr>
        <p:spPr>
          <a:xfrm>
            <a:off x="7793931" y="1885035"/>
            <a:ext cx="3058885" cy="3663991"/>
          </a:xfrm>
          <a:prstGeom prst="rect">
            <a:avLst/>
          </a:prstGeom>
          <a:solidFill>
            <a:srgbClr val="F9F9F9"/>
          </a:solidFill>
          <a:ln w="12700" cap="sq">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77" name="Rectangle 67"/>
          <p:cNvSpPr/>
          <p:nvPr/>
        </p:nvSpPr>
        <p:spPr>
          <a:xfrm>
            <a:off x="7793931" y="2213658"/>
            <a:ext cx="3058885" cy="1306828"/>
          </a:xfrm>
          <a:prstGeom prst="rect">
            <a:avLst/>
          </a:prstGeom>
          <a:solidFill>
            <a:srgbClr val="29AAE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endParaRPr>
          </a:p>
        </p:txBody>
      </p:sp>
      <p:sp>
        <p:nvSpPr>
          <p:cNvPr id="78" name="Rectangle 69"/>
          <p:cNvSpPr/>
          <p:nvPr/>
        </p:nvSpPr>
        <p:spPr>
          <a:xfrm>
            <a:off x="7793931" y="3868830"/>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79" name="Rectangle 71"/>
          <p:cNvSpPr/>
          <p:nvPr/>
        </p:nvSpPr>
        <p:spPr>
          <a:xfrm>
            <a:off x="7793931" y="4565514"/>
            <a:ext cx="3058885" cy="348343"/>
          </a:xfrm>
          <a:prstGeom prst="rect">
            <a:avLst/>
          </a:prstGeom>
          <a:solidFill>
            <a:srgbClr val="FDFDFD"/>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a:solidFill>
                <a:prstClr val="white"/>
              </a:solidFill>
              <a:latin typeface="华文细黑" panose="02010600040101010101" pitchFamily="2" charset="-122"/>
              <a:ea typeface="华文细黑" panose="02010600040101010101" pitchFamily="2" charset="-122"/>
            </a:endParaRPr>
          </a:p>
        </p:txBody>
      </p:sp>
      <p:sp>
        <p:nvSpPr>
          <p:cNvPr id="80" name="Rectangle 72"/>
          <p:cNvSpPr/>
          <p:nvPr/>
        </p:nvSpPr>
        <p:spPr>
          <a:xfrm>
            <a:off x="7793931" y="1885035"/>
            <a:ext cx="3058885" cy="348343"/>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solidFill>
                <a:prstClr val="white"/>
              </a:solidFill>
              <a:latin typeface="华文细黑" panose="02010600040101010101" pitchFamily="2" charset="-122"/>
              <a:ea typeface="华文细黑" panose="02010600040101010101" pitchFamily="2" charset="-122"/>
            </a:endParaRPr>
          </a:p>
        </p:txBody>
      </p:sp>
      <p:sp>
        <p:nvSpPr>
          <p:cNvPr id="81" name="Rectangle 73"/>
          <p:cNvSpPr/>
          <p:nvPr/>
        </p:nvSpPr>
        <p:spPr>
          <a:xfrm>
            <a:off x="7793931" y="1865315"/>
            <a:ext cx="3058885" cy="348343"/>
          </a:xfrm>
          <a:prstGeom prst="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prstClr val="white"/>
                </a:solidFill>
                <a:latin typeface="华文细黑" panose="02010600040101010101" pitchFamily="2" charset="-122"/>
                <a:ea typeface="华文细黑" panose="02010600040101010101" pitchFamily="2" charset="-122"/>
              </a:rPr>
              <a:t>KEY WORDS</a:t>
            </a:r>
            <a:endParaRPr lang="zh-CN" altLang="en-US" sz="1600">
              <a:solidFill>
                <a:prstClr val="white"/>
              </a:solidFill>
              <a:latin typeface="华文细黑" panose="02010600040101010101" pitchFamily="2" charset="-122"/>
              <a:ea typeface="华文细黑" panose="02010600040101010101" pitchFamily="2" charset="-122"/>
            </a:endParaRPr>
          </a:p>
        </p:txBody>
      </p:sp>
      <p:sp>
        <p:nvSpPr>
          <p:cNvPr id="82" name="TextBox 75"/>
          <p:cNvSpPr txBox="1"/>
          <p:nvPr/>
        </p:nvSpPr>
        <p:spPr>
          <a:xfrm>
            <a:off x="8814260" y="2168292"/>
            <a:ext cx="1018227" cy="1077218"/>
          </a:xfrm>
          <a:prstGeom prst="rect">
            <a:avLst/>
          </a:prstGeom>
          <a:noFill/>
          <a:ln>
            <a:noFill/>
          </a:ln>
        </p:spPr>
        <p:txBody>
          <a:bodyPr wrap="none" rtlCol="0">
            <a:spAutoFit/>
          </a:bodyPr>
          <a:lstStyle/>
          <a:p>
            <a:pPr algn="ctr"/>
            <a:r>
              <a:rPr lang="id-ID" sz="6400" b="1" dirty="0">
                <a:solidFill>
                  <a:prstClr val="white"/>
                </a:solidFill>
              </a:rPr>
              <a:t>50</a:t>
            </a:r>
          </a:p>
        </p:txBody>
      </p:sp>
      <p:sp>
        <p:nvSpPr>
          <p:cNvPr id="83" name="TextBox 76"/>
          <p:cNvSpPr txBox="1"/>
          <p:nvPr/>
        </p:nvSpPr>
        <p:spPr>
          <a:xfrm>
            <a:off x="9659795" y="2398369"/>
            <a:ext cx="357790" cy="502766"/>
          </a:xfrm>
          <a:prstGeom prst="rect">
            <a:avLst/>
          </a:prstGeom>
          <a:noFill/>
          <a:ln>
            <a:noFill/>
          </a:ln>
        </p:spPr>
        <p:txBody>
          <a:bodyPr wrap="none" rtlCol="0">
            <a:spAutoFit/>
          </a:bodyPr>
          <a:lstStyle/>
          <a:p>
            <a:pPr algn="ctr"/>
            <a:r>
              <a:rPr lang="id-ID" sz="2665" b="1" dirty="0">
                <a:solidFill>
                  <a:prstClr val="white"/>
                </a:solidFill>
              </a:rPr>
              <a:t>$</a:t>
            </a:r>
          </a:p>
        </p:txBody>
      </p:sp>
      <p:sp>
        <p:nvSpPr>
          <p:cNvPr id="84" name="TextBox 77"/>
          <p:cNvSpPr txBox="1"/>
          <p:nvPr/>
        </p:nvSpPr>
        <p:spPr>
          <a:xfrm>
            <a:off x="8797623" y="3053618"/>
            <a:ext cx="1051506" cy="338554"/>
          </a:xfrm>
          <a:prstGeom prst="rect">
            <a:avLst/>
          </a:prstGeom>
          <a:noFill/>
          <a:ln>
            <a:noFill/>
          </a:ln>
        </p:spPr>
        <p:txBody>
          <a:bodyPr wrap="none" rtlCol="0">
            <a:spAutoFit/>
          </a:bodyPr>
          <a:lstStyle/>
          <a:p>
            <a:pPr algn="ctr"/>
            <a:r>
              <a:rPr lang="id-ID" sz="1600" i="1" dirty="0">
                <a:solidFill>
                  <a:prstClr val="white"/>
                </a:solidFill>
              </a:rPr>
              <a:t>per month</a:t>
            </a:r>
          </a:p>
        </p:txBody>
      </p:sp>
      <p:sp>
        <p:nvSpPr>
          <p:cNvPr id="85" name="TextBox 83"/>
          <p:cNvSpPr txBox="1"/>
          <p:nvPr/>
        </p:nvSpPr>
        <p:spPr>
          <a:xfrm>
            <a:off x="8702235" y="5055980"/>
            <a:ext cx="1444626" cy="297454"/>
          </a:xfrm>
          <a:prstGeom prst="rect">
            <a:avLst/>
          </a:prstGeom>
          <a:noFill/>
          <a:ln>
            <a:noFill/>
          </a:ln>
        </p:spPr>
        <p:txBody>
          <a:bodyPr wrap="none" rtlCol="0">
            <a:spAutoFit/>
          </a:bodyPr>
          <a:lstStyle/>
          <a:p>
            <a:pPr algn="ctr"/>
            <a:r>
              <a:rPr lang="id-ID" sz="1335" dirty="0">
                <a:latin typeface="华文细黑" panose="02010600040101010101" pitchFamily="2" charset="-122"/>
                <a:ea typeface="华文细黑" panose="02010600040101010101" pitchFamily="2" charset="-122"/>
              </a:rPr>
              <a:t>Get Mega Plan</a:t>
            </a:r>
          </a:p>
        </p:txBody>
      </p:sp>
      <p:sp>
        <p:nvSpPr>
          <p:cNvPr id="86" name="Freeform 13"/>
          <p:cNvSpPr>
            <a:spLocks noEditPoints="1"/>
          </p:cNvSpPr>
          <p:nvPr/>
        </p:nvSpPr>
        <p:spPr bwMode="auto">
          <a:xfrm>
            <a:off x="8563345" y="5135890"/>
            <a:ext cx="209248" cy="20505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121920" tIns="60960" rIns="121920" bIns="60960" numCol="1" anchor="t" anchorCtr="0" compatLnSpc="1"/>
          <a:lstStyle/>
          <a:p>
            <a:endParaRPr lang="id-ID" sz="2400">
              <a:solidFill>
                <a:prstClr val="black"/>
              </a:solidFill>
              <a:latin typeface="华文细黑" panose="02010600040101010101" pitchFamily="2" charset="-122"/>
              <a:ea typeface="华文细黑" panose="02010600040101010101" pitchFamily="2" charset="-122"/>
            </a:endParaRPr>
          </a:p>
        </p:txBody>
      </p:sp>
      <p:sp>
        <p:nvSpPr>
          <p:cNvPr id="87" name="文本框 47"/>
          <p:cNvSpPr txBox="1">
            <a:spLocks noChangeArrowheads="1"/>
          </p:cNvSpPr>
          <p:nvPr/>
        </p:nvSpPr>
        <p:spPr bwMode="auto">
          <a:xfrm>
            <a:off x="1619079" y="3968249"/>
            <a:ext cx="2499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spcBef>
                <a:spcPct val="0"/>
              </a:spcBef>
              <a:buFontTx/>
              <a:buNone/>
            </a:pPr>
            <a:r>
              <a:rPr lang="zh-CN" altLang="en-US" sz="1800" dirty="0">
                <a:latin typeface="微软雅黑" pitchFamily="34" charset="-122"/>
                <a:ea typeface="微软雅黑" pitchFamily="34" charset="-122"/>
              </a:rPr>
              <a:t>请在此处添加文本请在此处添加文本请在此处添加文本请在此处添加</a:t>
            </a:r>
          </a:p>
        </p:txBody>
      </p:sp>
      <p:sp>
        <p:nvSpPr>
          <p:cNvPr id="88" name="文本框 47"/>
          <p:cNvSpPr txBox="1">
            <a:spLocks noChangeArrowheads="1"/>
          </p:cNvSpPr>
          <p:nvPr/>
        </p:nvSpPr>
        <p:spPr bwMode="auto">
          <a:xfrm>
            <a:off x="4846195" y="3968249"/>
            <a:ext cx="2499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spcBef>
                <a:spcPct val="0"/>
              </a:spcBef>
              <a:buFontTx/>
              <a:buNone/>
            </a:pPr>
            <a:r>
              <a:rPr lang="zh-CN" altLang="en-US" sz="1800" dirty="0">
                <a:latin typeface="微软雅黑" pitchFamily="34" charset="-122"/>
                <a:ea typeface="微软雅黑" pitchFamily="34" charset="-122"/>
              </a:rPr>
              <a:t>请在此处添加文本请在此处添加文本请在此处添加文本请在此处添加</a:t>
            </a:r>
          </a:p>
        </p:txBody>
      </p:sp>
      <p:sp>
        <p:nvSpPr>
          <p:cNvPr id="89" name="文本框 47"/>
          <p:cNvSpPr txBox="1">
            <a:spLocks noChangeArrowheads="1"/>
          </p:cNvSpPr>
          <p:nvPr/>
        </p:nvSpPr>
        <p:spPr bwMode="auto">
          <a:xfrm>
            <a:off x="8073823" y="3990527"/>
            <a:ext cx="2499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spcBef>
                <a:spcPct val="0"/>
              </a:spcBef>
              <a:buFontTx/>
              <a:buNone/>
            </a:pPr>
            <a:r>
              <a:rPr lang="zh-CN" altLang="en-US" sz="1800" dirty="0">
                <a:latin typeface="微软雅黑" pitchFamily="34" charset="-122"/>
                <a:ea typeface="微软雅黑" pitchFamily="34" charset="-122"/>
              </a:rPr>
              <a:t>请在此处添加文本请在此处添加文本请在此处添加文本请在此处添加</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sp>
        <p:nvSpPr>
          <p:cNvPr id="47" name="矩形 46"/>
          <p:cNvSpPr/>
          <p:nvPr/>
        </p:nvSpPr>
        <p:spPr>
          <a:xfrm>
            <a:off x="1" y="2227348"/>
            <a:ext cx="12192000" cy="1430252"/>
          </a:xfrm>
          <a:prstGeom prst="rect">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rotWithShape="1">
          <a:blip r:embed="rId6">
            <a:extLst>
              <a:ext uri="{28A0092B-C50C-407E-A947-70E740481C1C}">
                <a14:useLocalDpi xmlns:a14="http://schemas.microsoft.com/office/drawing/2010/main" val="0"/>
              </a:ext>
            </a:extLst>
          </a:blip>
          <a:srcRect l="10962" t="3332" r="11319" b="15084"/>
          <a:stretch>
            <a:fillRect/>
          </a:stretch>
        </p:blipFill>
        <p:spPr>
          <a:xfrm>
            <a:off x="6564412" y="1883442"/>
            <a:ext cx="1988744" cy="3985300"/>
          </a:xfrm>
          <a:prstGeom prst="rect">
            <a:avLst/>
          </a:prstGeom>
        </p:spPr>
      </p:pic>
      <p:sp>
        <p:nvSpPr>
          <p:cNvPr id="49" name="矩形 48"/>
          <p:cNvSpPr/>
          <p:nvPr/>
        </p:nvSpPr>
        <p:spPr>
          <a:xfrm>
            <a:off x="6753358" y="2468871"/>
            <a:ext cx="1610492" cy="2867467"/>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6">
            <a:extLst>
              <a:ext uri="{28A0092B-C50C-407E-A947-70E740481C1C}">
                <a14:useLocalDpi xmlns:a14="http://schemas.microsoft.com/office/drawing/2010/main" val="0"/>
              </a:ext>
            </a:extLst>
          </a:blip>
          <a:srcRect l="10962" t="3332" r="11319" b="15084"/>
          <a:stretch>
            <a:fillRect/>
          </a:stretch>
        </p:blipFill>
        <p:spPr>
          <a:xfrm>
            <a:off x="8713966" y="1883442"/>
            <a:ext cx="1988744" cy="3985300"/>
          </a:xfrm>
          <a:prstGeom prst="rect">
            <a:avLst/>
          </a:prstGeom>
        </p:spPr>
      </p:pic>
      <p:sp>
        <p:nvSpPr>
          <p:cNvPr id="51" name="矩形 50"/>
          <p:cNvSpPr/>
          <p:nvPr/>
        </p:nvSpPr>
        <p:spPr>
          <a:xfrm>
            <a:off x="8902912" y="2468871"/>
            <a:ext cx="1610492" cy="2867467"/>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32956" y="2099366"/>
            <a:ext cx="5020926" cy="1600438"/>
          </a:xfrm>
          <a:prstGeom prst="rect">
            <a:avLst/>
          </a:prstGeom>
        </p:spPr>
        <p:txBody>
          <a:bodyPr wrap="none">
            <a:spAutoFit/>
          </a:bodyPr>
          <a:lstStyle/>
          <a:p>
            <a:r>
              <a:rPr lang="en-US" altLang="zh-CN" sz="8000" dirty="0">
                <a:solidFill>
                  <a:schemeClr val="tx1">
                    <a:lumMod val="85000"/>
                    <a:lumOff val="15000"/>
                  </a:schemeClr>
                </a:solidFill>
                <a:effectLst>
                  <a:outerShdw blurRad="50800" dist="25400" dir="2700000" algn="tl" rotWithShape="0">
                    <a:prstClr val="black">
                      <a:alpha val="40000"/>
                    </a:prstClr>
                  </a:outerShdw>
                </a:effectLst>
                <a:latin typeface="Impact" pitchFamily="34" charset="0"/>
              </a:rPr>
              <a:t>   </a:t>
            </a:r>
            <a:r>
              <a:rPr lang="en-US" altLang="zh-CN" sz="4400" dirty="0">
                <a:solidFill>
                  <a:schemeClr val="bg1"/>
                </a:solidFill>
                <a:effectLst>
                  <a:outerShdw blurRad="50800" dist="25400" dir="2700000" algn="tl" rotWithShape="0">
                    <a:prstClr val="black">
                      <a:alpha val="40000"/>
                    </a:prstClr>
                  </a:outerShdw>
                </a:effectLst>
                <a:latin typeface="Impact" pitchFamily="34" charset="0"/>
              </a:rPr>
              <a:t>WE  ARE  CHAMPION</a:t>
            </a:r>
            <a:endParaRPr lang="zh-CN" altLang="en-US" sz="4400" dirty="0">
              <a:solidFill>
                <a:schemeClr val="bg1"/>
              </a:solidFill>
              <a:effectLst>
                <a:outerShdw blurRad="50800" dist="25400" dir="2700000" algn="tl" rotWithShape="0">
                  <a:prstClr val="black">
                    <a:alpha val="40000"/>
                  </a:prstClr>
                </a:outerShdw>
              </a:effectLst>
              <a:latin typeface="Impact" pitchFamily="34" charset="0"/>
            </a:endParaRPr>
          </a:p>
          <a:p>
            <a:r>
              <a:rPr lang="en-US" altLang="zh-CN" dirty="0">
                <a:solidFill>
                  <a:srgbClr val="DA1F28"/>
                </a:solidFill>
                <a:effectLst>
                  <a:outerShdw blurRad="50800" dist="25400" dir="2700000" algn="tl" rotWithShape="0">
                    <a:prstClr val="black">
                      <a:alpha val="40000"/>
                    </a:prstClr>
                  </a:outerShdw>
                </a:effectLst>
                <a:latin typeface="Impact" pitchFamily="34" charset="0"/>
                <a:ea typeface="方正姚体" pitchFamily="2" charset="-122"/>
              </a:rPr>
              <a:t>                      </a:t>
            </a:r>
            <a:endParaRPr lang="zh-CN" altLang="en-US" sz="1600" dirty="0">
              <a:solidFill>
                <a:srgbClr val="DA1F28"/>
              </a:solidFill>
              <a:effectLst>
                <a:outerShdw blurRad="50800" dist="25400" dir="2700000" algn="tl" rotWithShape="0">
                  <a:prstClr val="black">
                    <a:alpha val="40000"/>
                  </a:prstClr>
                </a:outerShdw>
              </a:effectLst>
              <a:latin typeface="Impact" pitchFamily="34" charset="0"/>
              <a:ea typeface="方正姚体" pitchFamily="2" charset="-122"/>
            </a:endParaRPr>
          </a:p>
        </p:txBody>
      </p:sp>
      <p:sp>
        <p:nvSpPr>
          <p:cNvPr id="53" name="椭圆 52"/>
          <p:cNvSpPr/>
          <p:nvPr/>
        </p:nvSpPr>
        <p:spPr>
          <a:xfrm>
            <a:off x="1010183" y="4178348"/>
            <a:ext cx="750365" cy="750365"/>
          </a:xfrm>
          <a:prstGeom prst="ellipse">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1010182" y="5388021"/>
            <a:ext cx="750365" cy="750365"/>
          </a:xfrm>
          <a:prstGeom prst="ellipse">
            <a:avLst/>
          </a:prstGeom>
          <a:solidFill>
            <a:srgbClr val="29AA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1252033" y="5657321"/>
            <a:ext cx="273352" cy="261429"/>
            <a:chOff x="1004888" y="993775"/>
            <a:chExt cx="2438400" cy="2332038"/>
          </a:xfrm>
          <a:solidFill>
            <a:schemeClr val="bg1"/>
          </a:solidFill>
          <a:effectLst/>
        </p:grpSpPr>
        <p:sp>
          <p:nvSpPr>
            <p:cNvPr id="56"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任意多边形 56"/>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grpSp>
      <p:grpSp>
        <p:nvGrpSpPr>
          <p:cNvPr id="58" name="组合 57"/>
          <p:cNvGrpSpPr/>
          <p:nvPr/>
        </p:nvGrpSpPr>
        <p:grpSpPr>
          <a:xfrm>
            <a:off x="1244905" y="4381515"/>
            <a:ext cx="349205" cy="294313"/>
            <a:chOff x="3526102" y="915987"/>
            <a:chExt cx="560236" cy="472172"/>
          </a:xfrm>
          <a:solidFill>
            <a:schemeClr val="bg1"/>
          </a:solidFill>
          <a:effectLst/>
        </p:grpSpPr>
        <p:sp>
          <p:nvSpPr>
            <p:cNvPr id="59" name="Freeform 5"/>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6"/>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Oval 7"/>
            <p:cNvSpPr>
              <a:spLocks noChangeArrowheads="1"/>
            </p:cNvSpPr>
            <p:nvPr/>
          </p:nvSpPr>
          <p:spPr bwMode="auto">
            <a:xfrm>
              <a:off x="3586685" y="1317583"/>
              <a:ext cx="71201" cy="7057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Oval 8"/>
            <p:cNvSpPr>
              <a:spLocks noChangeArrowheads="1"/>
            </p:cNvSpPr>
            <p:nvPr/>
          </p:nvSpPr>
          <p:spPr bwMode="auto">
            <a:xfrm>
              <a:off x="3772805" y="1317583"/>
              <a:ext cx="71201" cy="7057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0" name="矩形 27"/>
          <p:cNvSpPr>
            <a:spLocks noChangeArrowheads="1"/>
          </p:cNvSpPr>
          <p:nvPr/>
        </p:nvSpPr>
        <p:spPr bwMode="auto">
          <a:xfrm>
            <a:off x="1866594" y="4186172"/>
            <a:ext cx="3242942"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nSpc>
                <a:spcPct val="120000"/>
              </a:lnSpc>
              <a:spcBef>
                <a:spcPct val="0"/>
              </a:spcBef>
              <a:buFontTx/>
              <a:buNone/>
            </a:pPr>
            <a:r>
              <a:rPr lang="zh-CN" altLang="en-US" sz="1800" dirty="0">
                <a:latin typeface="微软雅黑" pitchFamily="34" charset="-122"/>
                <a:ea typeface="微软雅黑" pitchFamily="34" charset="-122"/>
              </a:rPr>
              <a:t>请添加你的文字请在这里添加你的文字添加你的文字</a:t>
            </a:r>
          </a:p>
        </p:txBody>
      </p:sp>
      <p:sp>
        <p:nvSpPr>
          <p:cNvPr id="91" name="矩形 27"/>
          <p:cNvSpPr>
            <a:spLocks noChangeArrowheads="1"/>
          </p:cNvSpPr>
          <p:nvPr/>
        </p:nvSpPr>
        <p:spPr bwMode="auto">
          <a:xfrm>
            <a:off x="1860741" y="5429094"/>
            <a:ext cx="3242942"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nSpc>
                <a:spcPct val="120000"/>
              </a:lnSpc>
              <a:spcBef>
                <a:spcPct val="0"/>
              </a:spcBef>
              <a:buFontTx/>
              <a:buNone/>
            </a:pPr>
            <a:r>
              <a:rPr lang="zh-CN" altLang="en-US" sz="1800" dirty="0">
                <a:latin typeface="微软雅黑" pitchFamily="34" charset="-122"/>
                <a:ea typeface="微软雅黑" pitchFamily="34" charset="-122"/>
              </a:rPr>
              <a:t>请添加你的文字请在这里添加你的文字添加你的文字</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3" name="图片 32"/>
          <p:cNvPicPr>
            <a:picLocks noChangeAspect="1"/>
          </p:cNvPicPr>
          <p:nvPr/>
        </p:nvPicPr>
        <p:blipFill>
          <a:blip r:embed="rId4"/>
          <a:stretch>
            <a:fillRect/>
          </a:stretch>
        </p:blipFill>
        <p:spPr>
          <a:xfrm>
            <a:off x="550802" y="314168"/>
            <a:ext cx="903603" cy="835546"/>
          </a:xfrm>
          <a:prstGeom prst="rect">
            <a:avLst/>
          </a:prstGeom>
        </p:spPr>
      </p:pic>
      <p:pic>
        <p:nvPicPr>
          <p:cNvPr id="34" name="图片 33"/>
          <p:cNvPicPr>
            <a:picLocks noChangeAspect="1"/>
          </p:cNvPicPr>
          <p:nvPr/>
        </p:nvPicPr>
        <p:blipFill>
          <a:blip r:embed="rId5"/>
          <a:stretch>
            <a:fillRect/>
          </a:stretch>
        </p:blipFill>
        <p:spPr>
          <a:xfrm rot="20882108">
            <a:off x="497246" y="528281"/>
            <a:ext cx="2163245" cy="931688"/>
          </a:xfrm>
          <a:prstGeom prst="rect">
            <a:avLst/>
          </a:prstGeom>
        </p:spPr>
      </p:pic>
      <p:sp>
        <p:nvSpPr>
          <p:cNvPr id="35" name="文本框 34"/>
          <p:cNvSpPr txBox="1"/>
          <p:nvPr/>
        </p:nvSpPr>
        <p:spPr>
          <a:xfrm>
            <a:off x="1549882" y="532460"/>
            <a:ext cx="2545868" cy="523220"/>
          </a:xfrm>
          <a:prstGeom prst="rect">
            <a:avLst/>
          </a:prstGeom>
          <a:noFill/>
        </p:spPr>
        <p:txBody>
          <a:bodyPr wrap="square" rtlCol="0">
            <a:spAutoFit/>
          </a:bodyPr>
          <a:lstStyle/>
          <a:p>
            <a:r>
              <a:rPr lang="zh-CN" altLang="en-US" sz="2800" dirty="0">
                <a:latin typeface="微软雅黑" pitchFamily="34" charset="-122"/>
                <a:ea typeface="微软雅黑" pitchFamily="34" charset="-122"/>
              </a:rPr>
              <a:t>添加您的标题</a:t>
            </a:r>
          </a:p>
        </p:txBody>
      </p:sp>
      <p:grpSp>
        <p:nvGrpSpPr>
          <p:cNvPr id="23" name="组合 22"/>
          <p:cNvGrpSpPr/>
          <p:nvPr/>
        </p:nvGrpSpPr>
        <p:grpSpPr>
          <a:xfrm>
            <a:off x="2109569" y="1911816"/>
            <a:ext cx="1154775" cy="1647339"/>
            <a:chOff x="1882357" y="2216617"/>
            <a:chExt cx="1154775" cy="1647339"/>
          </a:xfrm>
        </p:grpSpPr>
        <p:sp>
          <p:nvSpPr>
            <p:cNvPr id="24" name="Freeform 57"/>
            <p:cNvSpPr/>
            <p:nvPr/>
          </p:nvSpPr>
          <p:spPr bwMode="auto">
            <a:xfrm>
              <a:off x="1908502" y="2730137"/>
              <a:ext cx="1128630" cy="1133819"/>
            </a:xfrm>
            <a:custGeom>
              <a:avLst/>
              <a:gdLst>
                <a:gd name="T0" fmla="*/ 8 w 38"/>
                <a:gd name="T1" fmla="*/ 0 h 38"/>
                <a:gd name="T2" fmla="*/ 0 w 38"/>
                <a:gd name="T3" fmla="*/ 19 h 38"/>
                <a:gd name="T4" fmla="*/ 19 w 38"/>
                <a:gd name="T5" fmla="*/ 38 h 38"/>
                <a:gd name="T6" fmla="*/ 38 w 38"/>
                <a:gd name="T7" fmla="*/ 19 h 38"/>
                <a:gd name="T8" fmla="*/ 31 w 38"/>
                <a:gd name="T9" fmla="*/ 0 h 38"/>
                <a:gd name="T10" fmla="*/ 8 w 38"/>
                <a:gd name="T11" fmla="*/ 0 h 38"/>
              </a:gdLst>
              <a:ahLst/>
              <a:cxnLst>
                <a:cxn ang="0">
                  <a:pos x="T0" y="T1"/>
                </a:cxn>
                <a:cxn ang="0">
                  <a:pos x="T2" y="T3"/>
                </a:cxn>
                <a:cxn ang="0">
                  <a:pos x="T4" y="T5"/>
                </a:cxn>
                <a:cxn ang="0">
                  <a:pos x="T6" y="T7"/>
                </a:cxn>
                <a:cxn ang="0">
                  <a:pos x="T8" y="T9"/>
                </a:cxn>
                <a:cxn ang="0">
                  <a:pos x="T10" y="T11"/>
                </a:cxn>
              </a:cxnLst>
              <a:rect l="0" t="0" r="r" b="b"/>
              <a:pathLst>
                <a:path w="38" h="38">
                  <a:moveTo>
                    <a:pt x="8" y="0"/>
                  </a:moveTo>
                  <a:cubicBezTo>
                    <a:pt x="4" y="7"/>
                    <a:pt x="0" y="14"/>
                    <a:pt x="0" y="19"/>
                  </a:cubicBezTo>
                  <a:cubicBezTo>
                    <a:pt x="0" y="30"/>
                    <a:pt x="9" y="38"/>
                    <a:pt x="19" y="38"/>
                  </a:cubicBezTo>
                  <a:cubicBezTo>
                    <a:pt x="29" y="38"/>
                    <a:pt x="38" y="30"/>
                    <a:pt x="38" y="19"/>
                  </a:cubicBezTo>
                  <a:cubicBezTo>
                    <a:pt x="38" y="14"/>
                    <a:pt x="35" y="7"/>
                    <a:pt x="31" y="0"/>
                  </a:cubicBezTo>
                  <a:lnTo>
                    <a:pt x="8" y="0"/>
                  </a:lnTo>
                  <a:close/>
                </a:path>
              </a:pathLst>
            </a:custGeom>
            <a:solidFill>
              <a:srgbClr val="29AAE1"/>
            </a:solidFill>
            <a:ln>
              <a:solidFill>
                <a:srgbClr val="29AAE1"/>
              </a:solidFill>
            </a:ln>
          </p:spPr>
          <p:txBody>
            <a:bodyPr vert="horz" wrap="square" lIns="91440" tIns="45720" rIns="91440" bIns="45720" numCol="1" anchor="t" anchorCtr="0" compatLnSpc="1"/>
            <a:lstStyle/>
            <a:p>
              <a:endParaRPr lang="zh-CN" altLang="en-US"/>
            </a:p>
          </p:txBody>
        </p:sp>
        <p:sp>
          <p:nvSpPr>
            <p:cNvPr id="25" name="Freeform 5"/>
            <p:cNvSpPr/>
            <p:nvPr/>
          </p:nvSpPr>
          <p:spPr bwMode="auto">
            <a:xfrm>
              <a:off x="1882357" y="2216617"/>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29AAE1"/>
              </a:solidFill>
            </a:ln>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4313022" y="1934045"/>
            <a:ext cx="1154775" cy="1647339"/>
            <a:chOff x="3834051" y="2238845"/>
            <a:chExt cx="1154775" cy="1647339"/>
          </a:xfrm>
        </p:grpSpPr>
        <p:sp>
          <p:nvSpPr>
            <p:cNvPr id="27" name="Freeform 65"/>
            <p:cNvSpPr/>
            <p:nvPr/>
          </p:nvSpPr>
          <p:spPr bwMode="auto">
            <a:xfrm>
              <a:off x="3871522" y="2639253"/>
              <a:ext cx="1112541" cy="1243755"/>
            </a:xfrm>
            <a:custGeom>
              <a:avLst/>
              <a:gdLst>
                <a:gd name="T0" fmla="*/ 28 w 38"/>
                <a:gd name="T1" fmla="*/ 0 h 43"/>
                <a:gd name="T2" fmla="*/ 10 w 38"/>
                <a:gd name="T3" fmla="*/ 0 h 43"/>
                <a:gd name="T4" fmla="*/ 0 w 38"/>
                <a:gd name="T5" fmla="*/ 24 h 43"/>
                <a:gd name="T6" fmla="*/ 19 w 38"/>
                <a:gd name="T7" fmla="*/ 43 h 43"/>
                <a:gd name="T8" fmla="*/ 38 w 38"/>
                <a:gd name="T9" fmla="*/ 24 h 43"/>
                <a:gd name="T10" fmla="*/ 28 w 38"/>
                <a:gd name="T11" fmla="*/ 0 h 43"/>
              </a:gdLst>
              <a:ahLst/>
              <a:cxnLst>
                <a:cxn ang="0">
                  <a:pos x="T0" y="T1"/>
                </a:cxn>
                <a:cxn ang="0">
                  <a:pos x="T2" y="T3"/>
                </a:cxn>
                <a:cxn ang="0">
                  <a:pos x="T4" y="T5"/>
                </a:cxn>
                <a:cxn ang="0">
                  <a:pos x="T6" y="T7"/>
                </a:cxn>
                <a:cxn ang="0">
                  <a:pos x="T8" y="T9"/>
                </a:cxn>
                <a:cxn ang="0">
                  <a:pos x="T10" y="T11"/>
                </a:cxn>
              </a:cxnLst>
              <a:rect l="0" t="0" r="r" b="b"/>
              <a:pathLst>
                <a:path w="38" h="43">
                  <a:moveTo>
                    <a:pt x="28" y="0"/>
                  </a:moveTo>
                  <a:cubicBezTo>
                    <a:pt x="10" y="0"/>
                    <a:pt x="10" y="0"/>
                    <a:pt x="10" y="0"/>
                  </a:cubicBezTo>
                  <a:cubicBezTo>
                    <a:pt x="5" y="8"/>
                    <a:pt x="0" y="18"/>
                    <a:pt x="0" y="24"/>
                  </a:cubicBezTo>
                  <a:cubicBezTo>
                    <a:pt x="0" y="34"/>
                    <a:pt x="8" y="43"/>
                    <a:pt x="19" y="43"/>
                  </a:cubicBezTo>
                  <a:cubicBezTo>
                    <a:pt x="29" y="43"/>
                    <a:pt x="38" y="34"/>
                    <a:pt x="38" y="24"/>
                  </a:cubicBezTo>
                  <a:cubicBezTo>
                    <a:pt x="38" y="18"/>
                    <a:pt x="33" y="8"/>
                    <a:pt x="28" y="0"/>
                  </a:cubicBezTo>
                  <a:close/>
                </a:path>
              </a:pathLst>
            </a:custGeom>
            <a:solidFill>
              <a:srgbClr val="29AAE1"/>
            </a:solidFill>
            <a:ln>
              <a:solidFill>
                <a:srgbClr val="29AAE1"/>
              </a:solidFill>
            </a:ln>
          </p:spPr>
          <p:txBody>
            <a:bodyPr vert="horz" wrap="square" lIns="91440" tIns="45720" rIns="91440" bIns="45720" numCol="1" anchor="t" anchorCtr="0" compatLnSpc="1"/>
            <a:lstStyle/>
            <a:p>
              <a:endParaRPr lang="zh-CN" altLang="en-US"/>
            </a:p>
          </p:txBody>
        </p:sp>
        <p:sp>
          <p:nvSpPr>
            <p:cNvPr id="28" name="Freeform 5"/>
            <p:cNvSpPr/>
            <p:nvPr/>
          </p:nvSpPr>
          <p:spPr bwMode="auto">
            <a:xfrm>
              <a:off x="3834051" y="2238845"/>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29AAE1"/>
              </a:solidFill>
            </a:ln>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6580297" y="1930869"/>
            <a:ext cx="1154775" cy="1647339"/>
            <a:chOff x="5752401" y="2238845"/>
            <a:chExt cx="1154775" cy="1647339"/>
          </a:xfrm>
        </p:grpSpPr>
        <p:sp>
          <p:nvSpPr>
            <p:cNvPr id="30" name="Freeform 61"/>
            <p:cNvSpPr/>
            <p:nvPr/>
          </p:nvSpPr>
          <p:spPr bwMode="auto">
            <a:xfrm>
              <a:off x="5793301" y="2959100"/>
              <a:ext cx="1106861" cy="923908"/>
            </a:xfrm>
            <a:custGeom>
              <a:avLst/>
              <a:gdLst>
                <a:gd name="T0" fmla="*/ 3 w 38"/>
                <a:gd name="T1" fmla="*/ 0 h 31"/>
                <a:gd name="T2" fmla="*/ 0 w 38"/>
                <a:gd name="T3" fmla="*/ 12 h 31"/>
                <a:gd name="T4" fmla="*/ 19 w 38"/>
                <a:gd name="T5" fmla="*/ 31 h 31"/>
                <a:gd name="T6" fmla="*/ 38 w 38"/>
                <a:gd name="T7" fmla="*/ 12 h 31"/>
                <a:gd name="T8" fmla="*/ 34 w 38"/>
                <a:gd name="T9" fmla="*/ 0 h 31"/>
                <a:gd name="T10" fmla="*/ 3 w 38"/>
                <a:gd name="T11" fmla="*/ 0 h 31"/>
              </a:gdLst>
              <a:ahLst/>
              <a:cxnLst>
                <a:cxn ang="0">
                  <a:pos x="T0" y="T1"/>
                </a:cxn>
                <a:cxn ang="0">
                  <a:pos x="T2" y="T3"/>
                </a:cxn>
                <a:cxn ang="0">
                  <a:pos x="T4" y="T5"/>
                </a:cxn>
                <a:cxn ang="0">
                  <a:pos x="T6" y="T7"/>
                </a:cxn>
                <a:cxn ang="0">
                  <a:pos x="T8" y="T9"/>
                </a:cxn>
                <a:cxn ang="0">
                  <a:pos x="T10" y="T11"/>
                </a:cxn>
              </a:cxnLst>
              <a:rect l="0" t="0" r="r" b="b"/>
              <a:pathLst>
                <a:path w="38" h="31">
                  <a:moveTo>
                    <a:pt x="3" y="0"/>
                  </a:moveTo>
                  <a:cubicBezTo>
                    <a:pt x="1" y="5"/>
                    <a:pt x="0" y="9"/>
                    <a:pt x="0" y="12"/>
                  </a:cubicBezTo>
                  <a:cubicBezTo>
                    <a:pt x="0" y="23"/>
                    <a:pt x="8" y="31"/>
                    <a:pt x="19" y="31"/>
                  </a:cubicBezTo>
                  <a:cubicBezTo>
                    <a:pt x="29" y="31"/>
                    <a:pt x="38" y="23"/>
                    <a:pt x="38" y="12"/>
                  </a:cubicBezTo>
                  <a:cubicBezTo>
                    <a:pt x="38" y="9"/>
                    <a:pt x="36" y="5"/>
                    <a:pt x="34" y="0"/>
                  </a:cubicBezTo>
                  <a:lnTo>
                    <a:pt x="3" y="0"/>
                  </a:lnTo>
                  <a:close/>
                </a:path>
              </a:pathLst>
            </a:custGeom>
            <a:solidFill>
              <a:srgbClr val="29AAE1"/>
            </a:solidFill>
            <a:ln>
              <a:solidFill>
                <a:srgbClr val="29AAE1"/>
              </a:solidFill>
            </a:ln>
          </p:spPr>
          <p:txBody>
            <a:bodyPr vert="horz" wrap="square" lIns="91440" tIns="45720" rIns="91440" bIns="45720" numCol="1" anchor="t" anchorCtr="0" compatLnSpc="1"/>
            <a:lstStyle/>
            <a:p>
              <a:endParaRPr lang="zh-CN" altLang="en-US"/>
            </a:p>
          </p:txBody>
        </p:sp>
        <p:sp>
          <p:nvSpPr>
            <p:cNvPr id="31" name="Freeform 5"/>
            <p:cNvSpPr/>
            <p:nvPr/>
          </p:nvSpPr>
          <p:spPr bwMode="auto">
            <a:xfrm>
              <a:off x="5752401" y="2238845"/>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29AAE1"/>
              </a:solidFill>
            </a:ln>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8847572" y="1911816"/>
            <a:ext cx="1154775" cy="1647340"/>
            <a:chOff x="7428801" y="2216616"/>
            <a:chExt cx="1154775" cy="1647340"/>
          </a:xfrm>
        </p:grpSpPr>
        <p:sp>
          <p:nvSpPr>
            <p:cNvPr id="36" name="Freeform 69"/>
            <p:cNvSpPr/>
            <p:nvPr/>
          </p:nvSpPr>
          <p:spPr bwMode="auto">
            <a:xfrm>
              <a:off x="7456913" y="3095626"/>
              <a:ext cx="1116982" cy="768330"/>
            </a:xfrm>
            <a:custGeom>
              <a:avLst/>
              <a:gdLst>
                <a:gd name="T0" fmla="*/ 1 w 38"/>
                <a:gd name="T1" fmla="*/ 0 h 25"/>
                <a:gd name="T2" fmla="*/ 0 w 38"/>
                <a:gd name="T3" fmla="*/ 6 h 25"/>
                <a:gd name="T4" fmla="*/ 19 w 38"/>
                <a:gd name="T5" fmla="*/ 25 h 25"/>
                <a:gd name="T6" fmla="*/ 38 w 38"/>
                <a:gd name="T7" fmla="*/ 6 h 25"/>
                <a:gd name="T8" fmla="*/ 36 w 38"/>
                <a:gd name="T9" fmla="*/ 0 h 25"/>
                <a:gd name="T10" fmla="*/ 1 w 38"/>
                <a:gd name="T11" fmla="*/ 0 h 25"/>
              </a:gdLst>
              <a:ahLst/>
              <a:cxnLst>
                <a:cxn ang="0">
                  <a:pos x="T0" y="T1"/>
                </a:cxn>
                <a:cxn ang="0">
                  <a:pos x="T2" y="T3"/>
                </a:cxn>
                <a:cxn ang="0">
                  <a:pos x="T4" y="T5"/>
                </a:cxn>
                <a:cxn ang="0">
                  <a:pos x="T6" y="T7"/>
                </a:cxn>
                <a:cxn ang="0">
                  <a:pos x="T8" y="T9"/>
                </a:cxn>
                <a:cxn ang="0">
                  <a:pos x="T10" y="T11"/>
                </a:cxn>
              </a:cxnLst>
              <a:rect l="0" t="0" r="r" b="b"/>
              <a:pathLst>
                <a:path w="38" h="25">
                  <a:moveTo>
                    <a:pt x="1" y="0"/>
                  </a:moveTo>
                  <a:cubicBezTo>
                    <a:pt x="0" y="2"/>
                    <a:pt x="0" y="5"/>
                    <a:pt x="0" y="6"/>
                  </a:cubicBezTo>
                  <a:cubicBezTo>
                    <a:pt x="0" y="17"/>
                    <a:pt x="8" y="25"/>
                    <a:pt x="19" y="25"/>
                  </a:cubicBezTo>
                  <a:cubicBezTo>
                    <a:pt x="29" y="25"/>
                    <a:pt x="38" y="17"/>
                    <a:pt x="38" y="6"/>
                  </a:cubicBezTo>
                  <a:cubicBezTo>
                    <a:pt x="38" y="5"/>
                    <a:pt x="37" y="2"/>
                    <a:pt x="36" y="0"/>
                  </a:cubicBezTo>
                  <a:lnTo>
                    <a:pt x="1" y="0"/>
                  </a:lnTo>
                  <a:close/>
                </a:path>
              </a:pathLst>
            </a:custGeom>
            <a:solidFill>
              <a:srgbClr val="29AAE1"/>
            </a:solidFill>
            <a:ln>
              <a:noFill/>
            </a:ln>
          </p:spPr>
          <p:txBody>
            <a:bodyPr vert="horz" wrap="square" lIns="91440" tIns="45720" rIns="91440" bIns="45720" numCol="1" anchor="t" anchorCtr="0" compatLnSpc="1"/>
            <a:lstStyle/>
            <a:p>
              <a:endParaRPr lang="zh-CN" altLang="en-US"/>
            </a:p>
          </p:txBody>
        </p:sp>
        <p:sp>
          <p:nvSpPr>
            <p:cNvPr id="37" name="Freeform 5"/>
            <p:cNvSpPr/>
            <p:nvPr/>
          </p:nvSpPr>
          <p:spPr bwMode="auto">
            <a:xfrm>
              <a:off x="7428801" y="2216616"/>
              <a:ext cx="1154775" cy="1647339"/>
            </a:xfrm>
            <a:custGeom>
              <a:avLst/>
              <a:gdLst>
                <a:gd name="T0" fmla="*/ 21 w 39"/>
                <a:gd name="T1" fmla="*/ 0 h 57"/>
                <a:gd name="T2" fmla="*/ 1 w 39"/>
                <a:gd name="T3" fmla="*/ 38 h 57"/>
                <a:gd name="T4" fmla="*/ 20 w 39"/>
                <a:gd name="T5" fmla="*/ 57 h 57"/>
                <a:gd name="T6" fmla="*/ 39 w 39"/>
                <a:gd name="T7" fmla="*/ 38 h 57"/>
                <a:gd name="T8" fmla="*/ 21 w 39"/>
                <a:gd name="T9" fmla="*/ 0 h 57"/>
              </a:gdLst>
              <a:ahLst/>
              <a:cxnLst>
                <a:cxn ang="0">
                  <a:pos x="T0" y="T1"/>
                </a:cxn>
                <a:cxn ang="0">
                  <a:pos x="T2" y="T3"/>
                </a:cxn>
                <a:cxn ang="0">
                  <a:pos x="T4" y="T5"/>
                </a:cxn>
                <a:cxn ang="0">
                  <a:pos x="T6" y="T7"/>
                </a:cxn>
                <a:cxn ang="0">
                  <a:pos x="T8" y="T9"/>
                </a:cxn>
              </a:cxnLst>
              <a:rect l="0" t="0" r="r" b="b"/>
              <a:pathLst>
                <a:path w="39" h="57">
                  <a:moveTo>
                    <a:pt x="21" y="0"/>
                  </a:moveTo>
                  <a:cubicBezTo>
                    <a:pt x="21" y="0"/>
                    <a:pt x="0" y="27"/>
                    <a:pt x="1" y="38"/>
                  </a:cubicBezTo>
                  <a:cubicBezTo>
                    <a:pt x="1" y="48"/>
                    <a:pt x="9" y="57"/>
                    <a:pt x="20" y="57"/>
                  </a:cubicBezTo>
                  <a:cubicBezTo>
                    <a:pt x="30" y="57"/>
                    <a:pt x="39" y="48"/>
                    <a:pt x="39" y="38"/>
                  </a:cubicBezTo>
                  <a:cubicBezTo>
                    <a:pt x="39" y="26"/>
                    <a:pt x="21" y="0"/>
                    <a:pt x="21" y="0"/>
                  </a:cubicBezTo>
                  <a:close/>
                </a:path>
              </a:pathLst>
            </a:custGeom>
            <a:noFill/>
            <a:ln w="19050">
              <a:solidFill>
                <a:srgbClr val="29AAE1"/>
              </a:solidFill>
            </a:ln>
          </p:spPr>
          <p:txBody>
            <a:bodyPr vert="horz" wrap="square" lIns="91440" tIns="45720" rIns="91440" bIns="45720" numCol="1" anchor="t" anchorCtr="0" compatLnSpc="1"/>
            <a:lstStyle/>
            <a:p>
              <a:endParaRPr lang="zh-CN" altLang="en-US"/>
            </a:p>
          </p:txBody>
        </p:sp>
      </p:grpSp>
      <p:sp>
        <p:nvSpPr>
          <p:cNvPr id="38" name="文本框 37"/>
          <p:cNvSpPr txBox="1"/>
          <p:nvPr/>
        </p:nvSpPr>
        <p:spPr>
          <a:xfrm>
            <a:off x="2397623" y="2735485"/>
            <a:ext cx="761999" cy="584775"/>
          </a:xfrm>
          <a:prstGeom prst="rect">
            <a:avLst/>
          </a:prstGeom>
          <a:noFill/>
        </p:spPr>
        <p:txBody>
          <a:bodyPr wrap="square" rtlCol="0">
            <a:spAutoFit/>
          </a:bodyPr>
          <a:lstStyle/>
          <a:p>
            <a:r>
              <a:rPr lang="en-US" altLang="zh-CN" sz="3200" dirty="0">
                <a:solidFill>
                  <a:schemeClr val="bg1"/>
                </a:solidFill>
                <a:latin typeface="Impact" pitchFamily="34" charset="0"/>
              </a:rPr>
              <a:t>01</a:t>
            </a:r>
            <a:endParaRPr lang="zh-CN" altLang="en-US" sz="3200" dirty="0">
              <a:solidFill>
                <a:schemeClr val="bg1"/>
              </a:solidFill>
              <a:latin typeface="Impact" pitchFamily="34" charset="0"/>
            </a:endParaRPr>
          </a:p>
        </p:txBody>
      </p:sp>
      <p:sp>
        <p:nvSpPr>
          <p:cNvPr id="39" name="文本框 38"/>
          <p:cNvSpPr txBox="1"/>
          <p:nvPr/>
        </p:nvSpPr>
        <p:spPr>
          <a:xfrm>
            <a:off x="4550310" y="2735484"/>
            <a:ext cx="761999" cy="584775"/>
          </a:xfrm>
          <a:prstGeom prst="rect">
            <a:avLst/>
          </a:prstGeom>
          <a:noFill/>
        </p:spPr>
        <p:txBody>
          <a:bodyPr wrap="square" rtlCol="0">
            <a:spAutoFit/>
          </a:bodyPr>
          <a:lstStyle/>
          <a:p>
            <a:r>
              <a:rPr lang="en-US" altLang="zh-CN" sz="3200" dirty="0">
                <a:solidFill>
                  <a:schemeClr val="bg1"/>
                </a:solidFill>
                <a:latin typeface="Impact" pitchFamily="34" charset="0"/>
              </a:rPr>
              <a:t>02</a:t>
            </a:r>
            <a:endParaRPr lang="zh-CN" altLang="en-US" sz="3200" dirty="0">
              <a:solidFill>
                <a:schemeClr val="bg1"/>
              </a:solidFill>
              <a:latin typeface="Impact" pitchFamily="34" charset="0"/>
            </a:endParaRPr>
          </a:p>
        </p:txBody>
      </p:sp>
      <p:sp>
        <p:nvSpPr>
          <p:cNvPr id="40" name="文本框 39"/>
          <p:cNvSpPr txBox="1"/>
          <p:nvPr/>
        </p:nvSpPr>
        <p:spPr>
          <a:xfrm>
            <a:off x="6898313" y="2788957"/>
            <a:ext cx="761999" cy="584775"/>
          </a:xfrm>
          <a:prstGeom prst="rect">
            <a:avLst/>
          </a:prstGeom>
          <a:noFill/>
        </p:spPr>
        <p:txBody>
          <a:bodyPr wrap="square" rtlCol="0">
            <a:spAutoFit/>
          </a:bodyPr>
          <a:lstStyle/>
          <a:p>
            <a:r>
              <a:rPr lang="en-US" altLang="zh-CN" sz="3200" dirty="0">
                <a:solidFill>
                  <a:schemeClr val="bg1"/>
                </a:solidFill>
                <a:latin typeface="Impact" pitchFamily="34" charset="0"/>
              </a:rPr>
              <a:t>03</a:t>
            </a:r>
            <a:endParaRPr lang="zh-CN" altLang="en-US" sz="3200" dirty="0">
              <a:solidFill>
                <a:schemeClr val="bg1"/>
              </a:solidFill>
              <a:latin typeface="Impact" pitchFamily="34" charset="0"/>
            </a:endParaRPr>
          </a:p>
        </p:txBody>
      </p:sp>
      <p:sp>
        <p:nvSpPr>
          <p:cNvPr id="41" name="文本框 40"/>
          <p:cNvSpPr txBox="1"/>
          <p:nvPr/>
        </p:nvSpPr>
        <p:spPr>
          <a:xfrm>
            <a:off x="9158097" y="2788957"/>
            <a:ext cx="761999" cy="584775"/>
          </a:xfrm>
          <a:prstGeom prst="rect">
            <a:avLst/>
          </a:prstGeom>
          <a:noFill/>
        </p:spPr>
        <p:txBody>
          <a:bodyPr wrap="square" rtlCol="0">
            <a:spAutoFit/>
          </a:bodyPr>
          <a:lstStyle/>
          <a:p>
            <a:r>
              <a:rPr lang="en-US" altLang="zh-CN" sz="3200" dirty="0">
                <a:solidFill>
                  <a:schemeClr val="bg1"/>
                </a:solidFill>
                <a:latin typeface="Impact" pitchFamily="34" charset="0"/>
              </a:rPr>
              <a:t>04</a:t>
            </a:r>
            <a:endParaRPr lang="zh-CN" altLang="en-US" sz="3200" dirty="0">
              <a:solidFill>
                <a:schemeClr val="bg1"/>
              </a:solidFill>
              <a:latin typeface="Impact" pitchFamily="34" charset="0"/>
            </a:endParaRPr>
          </a:p>
        </p:txBody>
      </p:sp>
      <p:sp>
        <p:nvSpPr>
          <p:cNvPr id="42" name="矩形 32"/>
          <p:cNvSpPr>
            <a:spLocks noChangeArrowheads="1"/>
          </p:cNvSpPr>
          <p:nvPr/>
        </p:nvSpPr>
        <p:spPr bwMode="auto">
          <a:xfrm>
            <a:off x="1876924" y="4164188"/>
            <a:ext cx="1620063"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a:lnSpc>
                <a:spcPct val="120000"/>
              </a:lnSpc>
              <a:spcBef>
                <a:spcPct val="0"/>
              </a:spcBef>
              <a:buFontTx/>
              <a:buNone/>
            </a:pPr>
            <a:r>
              <a:rPr lang="zh-CN" altLang="en-US" sz="1800" dirty="0">
                <a:latin typeface="微软雅黑" pitchFamily="34" charset="-122"/>
                <a:ea typeface="微软雅黑" pitchFamily="34" charset="-122"/>
              </a:rPr>
              <a:t>请添加你的文字请在添加你的文字</a:t>
            </a:r>
          </a:p>
          <a:p>
            <a:pPr algn="ctr">
              <a:lnSpc>
                <a:spcPct val="120000"/>
              </a:lnSpc>
              <a:spcBef>
                <a:spcPct val="0"/>
              </a:spcBef>
              <a:buFontTx/>
              <a:buNone/>
            </a:pPr>
            <a:endParaRPr lang="zh-CN" altLang="en-US" sz="1800" dirty="0">
              <a:latin typeface="微软雅黑" pitchFamily="34" charset="-122"/>
              <a:ea typeface="微软雅黑" pitchFamily="34" charset="-122"/>
            </a:endParaRPr>
          </a:p>
        </p:txBody>
      </p:sp>
      <p:sp>
        <p:nvSpPr>
          <p:cNvPr id="43" name="矩形 32"/>
          <p:cNvSpPr>
            <a:spLocks noChangeArrowheads="1"/>
          </p:cNvSpPr>
          <p:nvPr/>
        </p:nvSpPr>
        <p:spPr bwMode="auto">
          <a:xfrm>
            <a:off x="4080377" y="4164188"/>
            <a:ext cx="1620063"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a:lnSpc>
                <a:spcPct val="120000"/>
              </a:lnSpc>
              <a:spcBef>
                <a:spcPct val="0"/>
              </a:spcBef>
              <a:buFontTx/>
              <a:buNone/>
            </a:pPr>
            <a:r>
              <a:rPr lang="zh-CN" altLang="en-US" sz="1800" dirty="0">
                <a:latin typeface="微软雅黑" pitchFamily="34" charset="-122"/>
                <a:ea typeface="微软雅黑" pitchFamily="34" charset="-122"/>
              </a:rPr>
              <a:t>请添加你的文字请在添加你的文字</a:t>
            </a:r>
          </a:p>
          <a:p>
            <a:pPr algn="ctr">
              <a:lnSpc>
                <a:spcPct val="120000"/>
              </a:lnSpc>
              <a:spcBef>
                <a:spcPct val="0"/>
              </a:spcBef>
              <a:buFontTx/>
              <a:buNone/>
            </a:pPr>
            <a:endParaRPr lang="zh-CN" altLang="en-US" sz="1800" dirty="0">
              <a:latin typeface="微软雅黑" pitchFamily="34" charset="-122"/>
              <a:ea typeface="微软雅黑" pitchFamily="34" charset="-122"/>
            </a:endParaRPr>
          </a:p>
        </p:txBody>
      </p:sp>
      <p:sp>
        <p:nvSpPr>
          <p:cNvPr id="44" name="矩形 32"/>
          <p:cNvSpPr>
            <a:spLocks noChangeArrowheads="1"/>
          </p:cNvSpPr>
          <p:nvPr/>
        </p:nvSpPr>
        <p:spPr bwMode="auto">
          <a:xfrm>
            <a:off x="6364595" y="4164188"/>
            <a:ext cx="1620063"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a:lnSpc>
                <a:spcPct val="120000"/>
              </a:lnSpc>
              <a:spcBef>
                <a:spcPct val="0"/>
              </a:spcBef>
              <a:buFontTx/>
              <a:buNone/>
            </a:pPr>
            <a:r>
              <a:rPr lang="zh-CN" altLang="en-US" sz="1800" dirty="0">
                <a:latin typeface="微软雅黑" pitchFamily="34" charset="-122"/>
                <a:ea typeface="微软雅黑" pitchFamily="34" charset="-122"/>
              </a:rPr>
              <a:t>请添加你的文字请在添加你的文字</a:t>
            </a:r>
          </a:p>
          <a:p>
            <a:pPr algn="ctr">
              <a:lnSpc>
                <a:spcPct val="120000"/>
              </a:lnSpc>
              <a:spcBef>
                <a:spcPct val="0"/>
              </a:spcBef>
              <a:buFontTx/>
              <a:buNone/>
            </a:pPr>
            <a:endParaRPr lang="zh-CN" altLang="en-US" sz="1800" dirty="0">
              <a:latin typeface="微软雅黑" pitchFamily="34" charset="-122"/>
              <a:ea typeface="微软雅黑" pitchFamily="34" charset="-122"/>
            </a:endParaRPr>
          </a:p>
        </p:txBody>
      </p:sp>
      <p:sp>
        <p:nvSpPr>
          <p:cNvPr id="45" name="矩形 32"/>
          <p:cNvSpPr>
            <a:spLocks noChangeArrowheads="1"/>
          </p:cNvSpPr>
          <p:nvPr/>
        </p:nvSpPr>
        <p:spPr bwMode="auto">
          <a:xfrm>
            <a:off x="8624143" y="4164188"/>
            <a:ext cx="1620063" cy="97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a:lnSpc>
                <a:spcPct val="120000"/>
              </a:lnSpc>
              <a:spcBef>
                <a:spcPct val="0"/>
              </a:spcBef>
              <a:buFontTx/>
              <a:buNone/>
            </a:pPr>
            <a:r>
              <a:rPr lang="zh-CN" altLang="en-US" sz="1800" dirty="0">
                <a:latin typeface="微软雅黑" pitchFamily="34" charset="-122"/>
                <a:ea typeface="微软雅黑" pitchFamily="34" charset="-122"/>
              </a:rPr>
              <a:t>请添加你的文字请在添加你的文字</a:t>
            </a:r>
          </a:p>
          <a:p>
            <a:pPr algn="ctr">
              <a:lnSpc>
                <a:spcPct val="120000"/>
              </a:lnSpc>
              <a:spcBef>
                <a:spcPct val="0"/>
              </a:spcBef>
              <a:buFontTx/>
              <a:buNone/>
            </a:pPr>
            <a:endParaRPr lang="zh-CN" altLang="en-US" sz="1800" dirty="0">
              <a:latin typeface="微软雅黑" pitchFamily="34" charset="-122"/>
              <a:ea typeface="微软雅黑" pitchFamily="34" charset="-122"/>
            </a:endParaRPr>
          </a:p>
        </p:txBody>
      </p:sp>
      <p:sp>
        <p:nvSpPr>
          <p:cNvPr id="46" name="文本框 45"/>
          <p:cNvSpPr txBox="1"/>
          <p:nvPr/>
        </p:nvSpPr>
        <p:spPr>
          <a:xfrm>
            <a:off x="2175769" y="3728730"/>
            <a:ext cx="1226386"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63" name="文本框 62"/>
          <p:cNvSpPr txBox="1"/>
          <p:nvPr/>
        </p:nvSpPr>
        <p:spPr>
          <a:xfrm>
            <a:off x="4313022" y="3705699"/>
            <a:ext cx="1226386"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64" name="文本框 63"/>
          <p:cNvSpPr txBox="1"/>
          <p:nvPr/>
        </p:nvSpPr>
        <p:spPr>
          <a:xfrm>
            <a:off x="6634383" y="3728730"/>
            <a:ext cx="1226386"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
        <p:nvSpPr>
          <p:cNvPr id="65" name="文本框 64"/>
          <p:cNvSpPr txBox="1"/>
          <p:nvPr/>
        </p:nvSpPr>
        <p:spPr>
          <a:xfrm>
            <a:off x="8912021" y="3728729"/>
            <a:ext cx="1226386"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小标题</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4"/>
          <a:stretch>
            <a:fillRect/>
          </a:stretch>
        </p:blipFill>
        <p:spPr>
          <a:xfrm>
            <a:off x="529987" y="1407886"/>
            <a:ext cx="4456425" cy="4332513"/>
          </a:xfrm>
          <a:prstGeom prst="rect">
            <a:avLst/>
          </a:prstGeom>
        </p:spPr>
      </p:pic>
      <p:pic>
        <p:nvPicPr>
          <p:cNvPr id="8" name="图片 7"/>
          <p:cNvPicPr>
            <a:picLocks noChangeAspect="1"/>
          </p:cNvPicPr>
          <p:nvPr/>
        </p:nvPicPr>
        <p:blipFill>
          <a:blip r:embed="rId5"/>
          <a:stretch>
            <a:fillRect/>
          </a:stretch>
        </p:blipFill>
        <p:spPr>
          <a:xfrm>
            <a:off x="5413828" y="4684654"/>
            <a:ext cx="3657601" cy="1235811"/>
          </a:xfrm>
          <a:prstGeom prst="rect">
            <a:avLst/>
          </a:prstGeom>
        </p:spPr>
      </p:pic>
      <p:pic>
        <p:nvPicPr>
          <p:cNvPr id="9" name="图片 8"/>
          <p:cNvPicPr>
            <a:picLocks noChangeAspect="1"/>
          </p:cNvPicPr>
          <p:nvPr/>
        </p:nvPicPr>
        <p:blipFill>
          <a:blip r:embed="rId6"/>
          <a:stretch>
            <a:fillRect/>
          </a:stretch>
        </p:blipFill>
        <p:spPr>
          <a:xfrm>
            <a:off x="9474511" y="3394077"/>
            <a:ext cx="2002520" cy="1290577"/>
          </a:xfrm>
          <a:prstGeom prst="rect">
            <a:avLst/>
          </a:prstGeom>
        </p:spPr>
      </p:pic>
      <p:sp>
        <p:nvSpPr>
          <p:cNvPr id="10" name="文本框 9"/>
          <p:cNvSpPr txBox="1"/>
          <p:nvPr/>
        </p:nvSpPr>
        <p:spPr>
          <a:xfrm>
            <a:off x="5502479" y="1643105"/>
            <a:ext cx="5661396" cy="1015663"/>
          </a:xfrm>
          <a:prstGeom prst="rect">
            <a:avLst/>
          </a:prstGeom>
          <a:noFill/>
        </p:spPr>
        <p:txBody>
          <a:bodyPr wrap="square" rtlCol="0">
            <a:spAutoFit/>
          </a:bodyPr>
          <a:lstStyle/>
          <a:p>
            <a:r>
              <a:rPr lang="zh-CN" altLang="en-US" sz="6000" dirty="0">
                <a:solidFill>
                  <a:srgbClr val="29AAE1"/>
                </a:solidFill>
                <a:latin typeface="方正兰亭粗黑简体" panose="02000000000000000000" pitchFamily="2" charset="-122"/>
                <a:ea typeface="方正兰亭粗黑简体" panose="02000000000000000000" pitchFamily="2" charset="-122"/>
              </a:rPr>
              <a:t>感谢导师的倾听</a:t>
            </a:r>
          </a:p>
        </p:txBody>
      </p:sp>
      <p:sp>
        <p:nvSpPr>
          <p:cNvPr id="14" name="文本框 13"/>
          <p:cNvSpPr txBox="1"/>
          <p:nvPr/>
        </p:nvSpPr>
        <p:spPr>
          <a:xfrm>
            <a:off x="6894286" y="2838006"/>
            <a:ext cx="2728686" cy="417830"/>
          </a:xfrm>
          <a:prstGeom prst="rect">
            <a:avLst/>
          </a:prstGeom>
          <a:noFill/>
        </p:spPr>
        <p:txBody>
          <a:bodyPr wrap="square" rtlCol="0">
            <a:spAutoFit/>
          </a:bodyPr>
          <a:lstStyle/>
          <a:p>
            <a:r>
              <a:rPr lang="zh-CN" altLang="en-US" sz="2000" dirty="0">
                <a:latin typeface="微软雅黑" pitchFamily="34" charset="-122"/>
                <a:ea typeface="微软雅黑" pitchFamily="34" charset="-122"/>
              </a:rPr>
              <a:t>指导老师：</a:t>
            </a:r>
            <a:r>
              <a:rPr lang="en-US" altLang="zh-CN" sz="2000" dirty="0">
                <a:latin typeface="微软雅黑" pitchFamily="34" charset="-122"/>
                <a:ea typeface="微软雅黑" pitchFamily="34" charset="-122"/>
              </a:rPr>
              <a:t>xxxxxxx</a:t>
            </a:r>
          </a:p>
        </p:txBody>
      </p:sp>
      <p:sp>
        <p:nvSpPr>
          <p:cNvPr id="15" name="文本框 14"/>
          <p:cNvSpPr txBox="1"/>
          <p:nvPr/>
        </p:nvSpPr>
        <p:spPr>
          <a:xfrm>
            <a:off x="6894286" y="3469277"/>
            <a:ext cx="2728686" cy="417830"/>
          </a:xfrm>
          <a:prstGeom prst="rect">
            <a:avLst/>
          </a:prstGeom>
          <a:noFill/>
        </p:spPr>
        <p:txBody>
          <a:bodyPr wrap="square" rtlCol="0">
            <a:spAutoFit/>
          </a:bodyPr>
          <a:lstStyle/>
          <a:p>
            <a:r>
              <a:rPr lang="zh-CN" altLang="en-US" sz="2000" dirty="0">
                <a:latin typeface="微软雅黑" pitchFamily="34" charset="-122"/>
                <a:ea typeface="微软雅黑" pitchFamily="34" charset="-122"/>
              </a:rPr>
              <a:t>答辩学生：</a:t>
            </a:r>
            <a:r>
              <a:rPr lang="en-US" altLang="zh-CN" sz="2000" dirty="0">
                <a:latin typeface="微软雅黑" pitchFamily="34" charset="-122"/>
                <a:ea typeface="微软雅黑" pitchFamily="34" charset="-122"/>
              </a:rPr>
              <a:t>xxxxxxxx</a:t>
            </a:r>
          </a:p>
        </p:txBody>
      </p:sp>
      <p:grpSp>
        <p:nvGrpSpPr>
          <p:cNvPr id="16" name="组合 12"/>
          <p:cNvGrpSpPr/>
          <p:nvPr/>
        </p:nvGrpSpPr>
        <p:grpSpPr bwMode="auto">
          <a:xfrm>
            <a:off x="6324600" y="2838006"/>
            <a:ext cx="411843" cy="411843"/>
            <a:chOff x="5986" y="18339"/>
            <a:chExt cx="600" cy="600"/>
          </a:xfrm>
        </p:grpSpPr>
        <p:sp>
          <p:nvSpPr>
            <p:cNvPr id="17" name="椭圆 74"/>
            <p:cNvSpPr>
              <a:spLocks noChangeArrowheads="1"/>
            </p:cNvSpPr>
            <p:nvPr/>
          </p:nvSpPr>
          <p:spPr bwMode="auto">
            <a:xfrm>
              <a:off x="5986" y="18339"/>
              <a:ext cx="600" cy="600"/>
            </a:xfrm>
            <a:prstGeom prst="ellipse">
              <a:avLst/>
            </a:prstGeom>
            <a:solidFill>
              <a:srgbClr val="29AAE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endParaRPr lang="zh-CN" altLang="en-US"/>
            </a:p>
          </p:txBody>
        </p:sp>
        <p:sp>
          <p:nvSpPr>
            <p:cNvPr id="18" name="Freeform 5"/>
            <p:cNvSpPr>
              <a:spLocks noEditPoints="1" noChangeArrowheads="1"/>
            </p:cNvSpPr>
            <p:nvPr/>
          </p:nvSpPr>
          <p:spPr bwMode="auto">
            <a:xfrm flipH="1">
              <a:off x="6074" y="18513"/>
              <a:ext cx="425" cy="280"/>
            </a:xfrm>
            <a:custGeom>
              <a:avLst/>
              <a:gdLst>
                <a:gd name="T0" fmla="*/ 516 w 962"/>
                <a:gd name="T1" fmla="*/ 0 h 631"/>
                <a:gd name="T2" fmla="*/ 32 w 962"/>
                <a:gd name="T3" fmla="*/ 71 h 631"/>
                <a:gd name="T4" fmla="*/ 32 w 962"/>
                <a:gd name="T5" fmla="*/ 327 h 631"/>
                <a:gd name="T6" fmla="*/ 21 w 962"/>
                <a:gd name="T7" fmla="*/ 338 h 631"/>
                <a:gd name="T8" fmla="*/ 17 w 962"/>
                <a:gd name="T9" fmla="*/ 354 h 631"/>
                <a:gd name="T10" fmla="*/ 17 w 962"/>
                <a:gd name="T11" fmla="*/ 363 h 631"/>
                <a:gd name="T12" fmla="*/ 23 w 962"/>
                <a:gd name="T13" fmla="*/ 375 h 631"/>
                <a:gd name="T14" fmla="*/ 32 w 962"/>
                <a:gd name="T15" fmla="*/ 384 h 631"/>
                <a:gd name="T16" fmla="*/ 44 w 962"/>
                <a:gd name="T17" fmla="*/ 388 h 631"/>
                <a:gd name="T18" fmla="*/ 50 w 962"/>
                <a:gd name="T19" fmla="*/ 390 h 631"/>
                <a:gd name="T20" fmla="*/ 63 w 962"/>
                <a:gd name="T21" fmla="*/ 388 h 631"/>
                <a:gd name="T22" fmla="*/ 76 w 962"/>
                <a:gd name="T23" fmla="*/ 379 h 631"/>
                <a:gd name="T24" fmla="*/ 82 w 962"/>
                <a:gd name="T25" fmla="*/ 369 h 631"/>
                <a:gd name="T26" fmla="*/ 84 w 962"/>
                <a:gd name="T27" fmla="*/ 354 h 631"/>
                <a:gd name="T28" fmla="*/ 84 w 962"/>
                <a:gd name="T29" fmla="*/ 346 h 631"/>
                <a:gd name="T30" fmla="*/ 76 w 962"/>
                <a:gd name="T31" fmla="*/ 331 h 631"/>
                <a:gd name="T32" fmla="*/ 67 w 962"/>
                <a:gd name="T33" fmla="*/ 164 h 631"/>
                <a:gd name="T34" fmla="*/ 962 w 962"/>
                <a:gd name="T35" fmla="*/ 159 h 631"/>
                <a:gd name="T36" fmla="*/ 962 w 962"/>
                <a:gd name="T37" fmla="*/ 71 h 631"/>
                <a:gd name="T38" fmla="*/ 78 w 962"/>
                <a:gd name="T39" fmla="*/ 402 h 631"/>
                <a:gd name="T40" fmla="*/ 50 w 962"/>
                <a:gd name="T41" fmla="*/ 409 h 631"/>
                <a:gd name="T42" fmla="*/ 25 w 962"/>
                <a:gd name="T43" fmla="*/ 402 h 631"/>
                <a:gd name="T44" fmla="*/ 0 w 962"/>
                <a:gd name="T45" fmla="*/ 555 h 631"/>
                <a:gd name="T46" fmla="*/ 17 w 962"/>
                <a:gd name="T47" fmla="*/ 562 h 631"/>
                <a:gd name="T48" fmla="*/ 25 w 962"/>
                <a:gd name="T49" fmla="*/ 564 h 631"/>
                <a:gd name="T50" fmla="*/ 40 w 962"/>
                <a:gd name="T51" fmla="*/ 566 h 631"/>
                <a:gd name="T52" fmla="*/ 61 w 962"/>
                <a:gd name="T53" fmla="*/ 549 h 631"/>
                <a:gd name="T54" fmla="*/ 67 w 962"/>
                <a:gd name="T55" fmla="*/ 566 h 631"/>
                <a:gd name="T56" fmla="*/ 76 w 962"/>
                <a:gd name="T57" fmla="*/ 495 h 631"/>
                <a:gd name="T58" fmla="*/ 86 w 962"/>
                <a:gd name="T59" fmla="*/ 560 h 631"/>
                <a:gd name="T60" fmla="*/ 99 w 962"/>
                <a:gd name="T61" fmla="*/ 555 h 631"/>
                <a:gd name="T62" fmla="*/ 78 w 962"/>
                <a:gd name="T63" fmla="*/ 402 h 631"/>
                <a:gd name="T64" fmla="*/ 176 w 962"/>
                <a:gd name="T65" fmla="*/ 220 h 631"/>
                <a:gd name="T66" fmla="*/ 838 w 962"/>
                <a:gd name="T67" fmla="*/ 218 h 631"/>
                <a:gd name="T68" fmla="*/ 838 w 962"/>
                <a:gd name="T69" fmla="*/ 553 h 631"/>
                <a:gd name="T70" fmla="*/ 757 w 962"/>
                <a:gd name="T71" fmla="*/ 557 h 631"/>
                <a:gd name="T72" fmla="*/ 673 w 962"/>
                <a:gd name="T73" fmla="*/ 572 h 631"/>
                <a:gd name="T74" fmla="*/ 591 w 962"/>
                <a:gd name="T75" fmla="*/ 597 h 631"/>
                <a:gd name="T76" fmla="*/ 509 w 962"/>
                <a:gd name="T77" fmla="*/ 631 h 631"/>
                <a:gd name="T78" fmla="*/ 469 w 962"/>
                <a:gd name="T79" fmla="*/ 612 h 631"/>
                <a:gd name="T80" fmla="*/ 390 w 962"/>
                <a:gd name="T81" fmla="*/ 585 h 631"/>
                <a:gd name="T82" fmla="*/ 306 w 962"/>
                <a:gd name="T83" fmla="*/ 566 h 631"/>
                <a:gd name="T84" fmla="*/ 220 w 962"/>
                <a:gd name="T85" fmla="*/ 557 h 631"/>
                <a:gd name="T86" fmla="*/ 176 w 962"/>
                <a:gd name="T87" fmla="*/ 55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2" h="631">
                  <a:moveTo>
                    <a:pt x="962" y="71"/>
                  </a:moveTo>
                  <a:lnTo>
                    <a:pt x="516" y="0"/>
                  </a:lnTo>
                  <a:lnTo>
                    <a:pt x="32" y="71"/>
                  </a:lnTo>
                  <a:lnTo>
                    <a:pt x="32" y="327"/>
                  </a:lnTo>
                  <a:lnTo>
                    <a:pt x="25" y="331"/>
                  </a:lnTo>
                  <a:lnTo>
                    <a:pt x="21" y="338"/>
                  </a:lnTo>
                  <a:lnTo>
                    <a:pt x="17" y="346"/>
                  </a:lnTo>
                  <a:lnTo>
                    <a:pt x="17" y="354"/>
                  </a:lnTo>
                  <a:lnTo>
                    <a:pt x="17" y="363"/>
                  </a:lnTo>
                  <a:lnTo>
                    <a:pt x="19" y="369"/>
                  </a:lnTo>
                  <a:lnTo>
                    <a:pt x="23" y="375"/>
                  </a:lnTo>
                  <a:lnTo>
                    <a:pt x="27" y="379"/>
                  </a:lnTo>
                  <a:lnTo>
                    <a:pt x="32" y="384"/>
                  </a:lnTo>
                  <a:lnTo>
                    <a:pt x="38" y="388"/>
                  </a:lnTo>
                  <a:lnTo>
                    <a:pt x="44" y="388"/>
                  </a:lnTo>
                  <a:lnTo>
                    <a:pt x="50" y="390"/>
                  </a:lnTo>
                  <a:lnTo>
                    <a:pt x="57" y="388"/>
                  </a:lnTo>
                  <a:lnTo>
                    <a:pt x="63" y="388"/>
                  </a:lnTo>
                  <a:lnTo>
                    <a:pt x="69" y="384"/>
                  </a:lnTo>
                  <a:lnTo>
                    <a:pt x="76" y="379"/>
                  </a:lnTo>
                  <a:lnTo>
                    <a:pt x="80" y="375"/>
                  </a:lnTo>
                  <a:lnTo>
                    <a:pt x="82" y="369"/>
                  </a:lnTo>
                  <a:lnTo>
                    <a:pt x="84" y="363"/>
                  </a:lnTo>
                  <a:lnTo>
                    <a:pt x="84" y="354"/>
                  </a:lnTo>
                  <a:lnTo>
                    <a:pt x="84" y="346"/>
                  </a:lnTo>
                  <a:lnTo>
                    <a:pt x="80" y="338"/>
                  </a:lnTo>
                  <a:lnTo>
                    <a:pt x="76" y="331"/>
                  </a:lnTo>
                  <a:lnTo>
                    <a:pt x="67" y="325"/>
                  </a:lnTo>
                  <a:lnTo>
                    <a:pt x="67" y="164"/>
                  </a:lnTo>
                  <a:lnTo>
                    <a:pt x="516" y="229"/>
                  </a:lnTo>
                  <a:lnTo>
                    <a:pt x="962" y="159"/>
                  </a:lnTo>
                  <a:lnTo>
                    <a:pt x="962" y="71"/>
                  </a:lnTo>
                  <a:close/>
                  <a:moveTo>
                    <a:pt x="78" y="402"/>
                  </a:moveTo>
                  <a:lnTo>
                    <a:pt x="78" y="402"/>
                  </a:lnTo>
                  <a:lnTo>
                    <a:pt x="65" y="407"/>
                  </a:lnTo>
                  <a:lnTo>
                    <a:pt x="50" y="409"/>
                  </a:lnTo>
                  <a:lnTo>
                    <a:pt x="38" y="407"/>
                  </a:lnTo>
                  <a:lnTo>
                    <a:pt x="25" y="402"/>
                  </a:lnTo>
                  <a:lnTo>
                    <a:pt x="0" y="555"/>
                  </a:lnTo>
                  <a:lnTo>
                    <a:pt x="17" y="562"/>
                  </a:lnTo>
                  <a:lnTo>
                    <a:pt x="23" y="545"/>
                  </a:lnTo>
                  <a:lnTo>
                    <a:pt x="25" y="564"/>
                  </a:lnTo>
                  <a:lnTo>
                    <a:pt x="40" y="566"/>
                  </a:lnTo>
                  <a:lnTo>
                    <a:pt x="55" y="566"/>
                  </a:lnTo>
                  <a:lnTo>
                    <a:pt x="61" y="549"/>
                  </a:lnTo>
                  <a:lnTo>
                    <a:pt x="67" y="566"/>
                  </a:lnTo>
                  <a:lnTo>
                    <a:pt x="71" y="564"/>
                  </a:lnTo>
                  <a:lnTo>
                    <a:pt x="76" y="495"/>
                  </a:lnTo>
                  <a:lnTo>
                    <a:pt x="86" y="560"/>
                  </a:lnTo>
                  <a:lnTo>
                    <a:pt x="99" y="555"/>
                  </a:lnTo>
                  <a:lnTo>
                    <a:pt x="78" y="402"/>
                  </a:lnTo>
                  <a:close/>
                  <a:moveTo>
                    <a:pt x="176" y="555"/>
                  </a:moveTo>
                  <a:lnTo>
                    <a:pt x="176" y="220"/>
                  </a:lnTo>
                  <a:lnTo>
                    <a:pt x="516" y="268"/>
                  </a:lnTo>
                  <a:lnTo>
                    <a:pt x="838" y="218"/>
                  </a:lnTo>
                  <a:lnTo>
                    <a:pt x="838" y="553"/>
                  </a:lnTo>
                  <a:lnTo>
                    <a:pt x="796" y="553"/>
                  </a:lnTo>
                  <a:lnTo>
                    <a:pt x="757" y="557"/>
                  </a:lnTo>
                  <a:lnTo>
                    <a:pt x="715" y="564"/>
                  </a:lnTo>
                  <a:lnTo>
                    <a:pt x="673" y="572"/>
                  </a:lnTo>
                  <a:lnTo>
                    <a:pt x="631" y="585"/>
                  </a:lnTo>
                  <a:lnTo>
                    <a:pt x="591" y="597"/>
                  </a:lnTo>
                  <a:lnTo>
                    <a:pt x="549" y="614"/>
                  </a:lnTo>
                  <a:lnTo>
                    <a:pt x="509" y="631"/>
                  </a:lnTo>
                  <a:lnTo>
                    <a:pt x="469" y="612"/>
                  </a:lnTo>
                  <a:lnTo>
                    <a:pt x="430" y="597"/>
                  </a:lnTo>
                  <a:lnTo>
                    <a:pt x="390" y="585"/>
                  </a:lnTo>
                  <a:lnTo>
                    <a:pt x="348" y="574"/>
                  </a:lnTo>
                  <a:lnTo>
                    <a:pt x="306" y="566"/>
                  </a:lnTo>
                  <a:lnTo>
                    <a:pt x="262" y="562"/>
                  </a:lnTo>
                  <a:lnTo>
                    <a:pt x="220" y="557"/>
                  </a:lnTo>
                  <a:lnTo>
                    <a:pt x="176" y="5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4"/>
          <p:cNvGrpSpPr/>
          <p:nvPr/>
        </p:nvGrpSpPr>
        <p:grpSpPr bwMode="auto">
          <a:xfrm>
            <a:off x="6323352" y="3457223"/>
            <a:ext cx="413091" cy="415374"/>
            <a:chOff x="0" y="0"/>
            <a:chExt cx="454" cy="454"/>
          </a:xfrm>
        </p:grpSpPr>
        <p:sp>
          <p:nvSpPr>
            <p:cNvPr id="20" name="正圆 1244"/>
            <p:cNvSpPr>
              <a:spLocks noChangeArrowheads="1"/>
            </p:cNvSpPr>
            <p:nvPr/>
          </p:nvSpPr>
          <p:spPr bwMode="auto">
            <a:xfrm>
              <a:off x="0" y="0"/>
              <a:ext cx="454" cy="454"/>
            </a:xfrm>
            <a:prstGeom prst="ellipse">
              <a:avLst/>
            </a:prstGeom>
            <a:solidFill>
              <a:srgbClr val="29AAE1"/>
            </a:solidFill>
            <a:ln>
              <a:noFill/>
            </a:ln>
            <a:extLst>
              <a:ext uri="{91240B29-F687-4F45-9708-019B960494DF}">
                <a14:hiddenLine xmlns:a14="http://schemas.microsoft.com/office/drawing/2010/main" w="9525">
                  <a:solidFill>
                    <a:srgbClr val="000000"/>
                  </a:solidFill>
                  <a:round/>
                </a14:hiddenLine>
              </a:ext>
            </a:extLst>
          </p:spPr>
          <p:txBody>
            <a:bodyPr vert="horz" wrap="square" lIns="89999" tIns="47159" rIns="89999" bIns="47159"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itchFamily="34" charset="0"/>
              </a:endParaRPr>
            </a:p>
          </p:txBody>
        </p:sp>
        <p:sp>
          <p:nvSpPr>
            <p:cNvPr id="21" name="方形小人2 1235"/>
            <p:cNvSpPr>
              <a:spLocks noChangeArrowheads="1"/>
            </p:cNvSpPr>
            <p:nvPr/>
          </p:nvSpPr>
          <p:spPr bwMode="auto">
            <a:xfrm>
              <a:off x="113" y="114"/>
              <a:ext cx="226" cy="226"/>
            </a:xfrm>
            <a:custGeom>
              <a:avLst/>
              <a:gdLst>
                <a:gd name="T0" fmla="*/ 393420 w 1520415"/>
                <a:gd name="T1" fmla="*/ 849255 h 1755576"/>
                <a:gd name="T2" fmla="*/ 760208 w 1520415"/>
                <a:gd name="T3" fmla="*/ 1098122 h 1755576"/>
                <a:gd name="T4" fmla="*/ 1126995 w 1520415"/>
                <a:gd name="T5" fmla="*/ 849255 h 1755576"/>
                <a:gd name="T6" fmla="*/ 1520415 w 1520415"/>
                <a:gd name="T7" fmla="*/ 1475516 h 1755576"/>
                <a:gd name="T8" fmla="*/ 1520415 w 1520415"/>
                <a:gd name="T9" fmla="*/ 1755576 h 1755576"/>
                <a:gd name="T10" fmla="*/ 0 w 1520415"/>
                <a:gd name="T11" fmla="*/ 1755576 h 1755576"/>
                <a:gd name="T12" fmla="*/ 0 w 1520415"/>
                <a:gd name="T13" fmla="*/ 1475516 h 1755576"/>
                <a:gd name="T14" fmla="*/ 393420 w 1520415"/>
                <a:gd name="T15" fmla="*/ 849255 h 1755576"/>
                <a:gd name="T16" fmla="*/ 760207 w 1520415"/>
                <a:gd name="T17" fmla="*/ 0 h 1755576"/>
                <a:gd name="T18" fmla="*/ 1138249 w 1520415"/>
                <a:gd name="T19" fmla="*/ 477053 h 1755576"/>
                <a:gd name="T20" fmla="*/ 760207 w 1520415"/>
                <a:gd name="T21" fmla="*/ 954106 h 1755576"/>
                <a:gd name="T22" fmla="*/ 382165 w 1520415"/>
                <a:gd name="T23" fmla="*/ 477053 h 1755576"/>
                <a:gd name="T24" fmla="*/ 760207 w 1520415"/>
                <a:gd name="T25" fmla="*/ 0 h 1755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0415" h="1755576">
                  <a:moveTo>
                    <a:pt x="393420" y="849255"/>
                  </a:moveTo>
                  <a:cubicBezTo>
                    <a:pt x="462894" y="997863"/>
                    <a:pt x="601240" y="1098122"/>
                    <a:pt x="760208" y="1098122"/>
                  </a:cubicBezTo>
                  <a:cubicBezTo>
                    <a:pt x="919176" y="1098122"/>
                    <a:pt x="1057521" y="997863"/>
                    <a:pt x="1126995" y="849255"/>
                  </a:cubicBezTo>
                  <a:cubicBezTo>
                    <a:pt x="1344348" y="849804"/>
                    <a:pt x="1520415" y="1129988"/>
                    <a:pt x="1520415" y="1475516"/>
                  </a:cubicBezTo>
                  <a:lnTo>
                    <a:pt x="1520415" y="1755576"/>
                  </a:lnTo>
                  <a:lnTo>
                    <a:pt x="0" y="1755576"/>
                  </a:lnTo>
                  <a:lnTo>
                    <a:pt x="0" y="1475516"/>
                  </a:lnTo>
                  <a:cubicBezTo>
                    <a:pt x="0" y="1129988"/>
                    <a:pt x="176067" y="849804"/>
                    <a:pt x="393420" y="849255"/>
                  </a:cubicBezTo>
                  <a:close/>
                  <a:moveTo>
                    <a:pt x="760207" y="0"/>
                  </a:moveTo>
                  <a:cubicBezTo>
                    <a:pt x="968994" y="0"/>
                    <a:pt x="1138249" y="213584"/>
                    <a:pt x="1138249" y="477053"/>
                  </a:cubicBezTo>
                  <a:cubicBezTo>
                    <a:pt x="1138249" y="740522"/>
                    <a:pt x="968994" y="954106"/>
                    <a:pt x="760207" y="954106"/>
                  </a:cubicBezTo>
                  <a:cubicBezTo>
                    <a:pt x="551420" y="954106"/>
                    <a:pt x="382165" y="740522"/>
                    <a:pt x="382165" y="477053"/>
                  </a:cubicBezTo>
                  <a:cubicBezTo>
                    <a:pt x="382165" y="213584"/>
                    <a:pt x="551420" y="0"/>
                    <a:pt x="760207" y="0"/>
                  </a:cubicBezTo>
                  <a:close/>
                </a:path>
              </a:pathLst>
            </a:custGeom>
            <a:solidFill>
              <a:schemeClr val="bg1"/>
            </a:solidFill>
            <a:ln>
              <a:noFill/>
            </a:ln>
            <a:extLst>
              <a:ext uri="{91240B29-F687-4F45-9708-019B960494DF}">
                <a14:hiddenLine xmlns:a14="http://schemas.microsoft.com/office/drawing/2010/main" w="19050">
                  <a:solidFill>
                    <a:srgbClr val="000000"/>
                  </a:solidFill>
                  <a:round/>
                </a14:hiddenLine>
              </a:ext>
            </a:extLst>
          </p:spPr>
          <p:txBody>
            <a:bodyPr vert="horz" wrap="square" lIns="91440" tIns="45720" rIns="91440" bIns="45720" numCol="1" anchor="ctr" anchorCtr="0" compatLnSpc="1"/>
            <a:lstStyle/>
            <a:p>
              <a:endParaRPr lang="zh-CN" altLang="en-US"/>
            </a:p>
          </p:txBody>
        </p:sp>
      </p:grpSp>
      <p:grpSp>
        <p:nvGrpSpPr>
          <p:cNvPr id="22" name="组合 21"/>
          <p:cNvGrpSpPr/>
          <p:nvPr/>
        </p:nvGrpSpPr>
        <p:grpSpPr>
          <a:xfrm>
            <a:off x="9938054" y="5307404"/>
            <a:ext cx="1538977" cy="1015663"/>
            <a:chOff x="9912354" y="5535841"/>
            <a:chExt cx="1538977" cy="1015663"/>
          </a:xfrm>
        </p:grpSpPr>
        <p:grpSp>
          <p:nvGrpSpPr>
            <p:cNvPr id="23" name="Group 4"/>
            <p:cNvGrpSpPr>
              <a:grpSpLocks noChangeAspect="1"/>
            </p:cNvGrpSpPr>
            <p:nvPr/>
          </p:nvGrpSpPr>
          <p:grpSpPr bwMode="auto">
            <a:xfrm>
              <a:off x="9912354" y="5578475"/>
              <a:ext cx="1365251" cy="871538"/>
              <a:chOff x="6244" y="3514"/>
              <a:chExt cx="860" cy="549"/>
            </a:xfrm>
          </p:grpSpPr>
          <p:sp>
            <p:nvSpPr>
              <p:cNvPr id="25" name="AutoShape 3"/>
              <p:cNvSpPr>
                <a:spLocks noChangeAspect="1" noChangeArrowheads="1" noTextEdit="1"/>
              </p:cNvSpPr>
              <p:nvPr/>
            </p:nvSpPr>
            <p:spPr bwMode="auto">
              <a:xfrm>
                <a:off x="6244" y="3514"/>
                <a:ext cx="859" cy="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Oval 5"/>
              <p:cNvSpPr>
                <a:spLocks noChangeArrowheads="1"/>
              </p:cNvSpPr>
              <p:nvPr/>
            </p:nvSpPr>
            <p:spPr bwMode="auto">
              <a:xfrm>
                <a:off x="6966" y="3548"/>
                <a:ext cx="124" cy="1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6"/>
              <p:cNvSpPr>
                <a:spLocks noEditPoints="1"/>
              </p:cNvSpPr>
              <p:nvPr/>
            </p:nvSpPr>
            <p:spPr bwMode="auto">
              <a:xfrm>
                <a:off x="6544" y="3584"/>
                <a:ext cx="214" cy="323"/>
              </a:xfrm>
              <a:custGeom>
                <a:avLst/>
                <a:gdLst>
                  <a:gd name="T0" fmla="*/ 125 w 250"/>
                  <a:gd name="T1" fmla="*/ 375 h 375"/>
                  <a:gd name="T2" fmla="*/ 0 w 250"/>
                  <a:gd name="T3" fmla="*/ 188 h 375"/>
                  <a:gd name="T4" fmla="*/ 125 w 250"/>
                  <a:gd name="T5" fmla="*/ 0 h 375"/>
                  <a:gd name="T6" fmla="*/ 250 w 250"/>
                  <a:gd name="T7" fmla="*/ 188 h 375"/>
                  <a:gd name="T8" fmla="*/ 125 w 250"/>
                  <a:gd name="T9" fmla="*/ 375 h 375"/>
                  <a:gd name="T10" fmla="*/ 125 w 250"/>
                  <a:gd name="T11" fmla="*/ 8 h 375"/>
                  <a:gd name="T12" fmla="*/ 45 w 250"/>
                  <a:gd name="T13" fmla="*/ 188 h 375"/>
                  <a:gd name="T14" fmla="*/ 125 w 250"/>
                  <a:gd name="T15" fmla="*/ 366 h 375"/>
                  <a:gd name="T16" fmla="*/ 205 w 250"/>
                  <a:gd name="T17" fmla="*/ 188 h 375"/>
                  <a:gd name="T18" fmla="*/ 125 w 250"/>
                  <a:gd name="T19" fmla="*/ 8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375">
                    <a:moveTo>
                      <a:pt x="125" y="375"/>
                    </a:moveTo>
                    <a:cubicBezTo>
                      <a:pt x="45" y="372"/>
                      <a:pt x="3" y="309"/>
                      <a:pt x="0" y="188"/>
                    </a:cubicBezTo>
                    <a:cubicBezTo>
                      <a:pt x="3" y="66"/>
                      <a:pt x="45" y="3"/>
                      <a:pt x="125" y="0"/>
                    </a:cubicBezTo>
                    <a:cubicBezTo>
                      <a:pt x="205" y="3"/>
                      <a:pt x="247" y="66"/>
                      <a:pt x="250" y="188"/>
                    </a:cubicBezTo>
                    <a:cubicBezTo>
                      <a:pt x="247" y="309"/>
                      <a:pt x="205" y="372"/>
                      <a:pt x="125" y="375"/>
                    </a:cubicBezTo>
                    <a:moveTo>
                      <a:pt x="125" y="8"/>
                    </a:moveTo>
                    <a:cubicBezTo>
                      <a:pt x="72" y="10"/>
                      <a:pt x="46" y="70"/>
                      <a:pt x="45" y="188"/>
                    </a:cubicBezTo>
                    <a:cubicBezTo>
                      <a:pt x="46" y="306"/>
                      <a:pt x="72" y="365"/>
                      <a:pt x="125" y="366"/>
                    </a:cubicBezTo>
                    <a:cubicBezTo>
                      <a:pt x="178" y="365"/>
                      <a:pt x="205" y="306"/>
                      <a:pt x="205" y="188"/>
                    </a:cubicBezTo>
                    <a:cubicBezTo>
                      <a:pt x="205" y="69"/>
                      <a:pt x="178" y="9"/>
                      <a:pt x="125" y="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28"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1" y="3580"/>
                <a:ext cx="221"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Freeform 8"/>
              <p:cNvSpPr/>
              <p:nvPr/>
            </p:nvSpPr>
            <p:spPr bwMode="auto">
              <a:xfrm>
                <a:off x="6746" y="3515"/>
                <a:ext cx="100" cy="315"/>
              </a:xfrm>
              <a:custGeom>
                <a:avLst/>
                <a:gdLst>
                  <a:gd name="T0" fmla="*/ 80 w 116"/>
                  <a:gd name="T1" fmla="*/ 358 h 367"/>
                  <a:gd name="T2" fmla="*/ 80 w 116"/>
                  <a:gd name="T3" fmla="*/ 0 h 367"/>
                  <a:gd name="T4" fmla="*/ 0 w 116"/>
                  <a:gd name="T5" fmla="*/ 16 h 367"/>
                  <a:gd name="T6" fmla="*/ 0 w 116"/>
                  <a:gd name="T7" fmla="*/ 25 h 367"/>
                  <a:gd name="T8" fmla="*/ 36 w 116"/>
                  <a:gd name="T9" fmla="*/ 18 h 367"/>
                  <a:gd name="T10" fmla="*/ 36 w 116"/>
                  <a:gd name="T11" fmla="*/ 358 h 367"/>
                  <a:gd name="T12" fmla="*/ 16 w 116"/>
                  <a:gd name="T13" fmla="*/ 358 h 367"/>
                  <a:gd name="T14" fmla="*/ 15 w 116"/>
                  <a:gd name="T15" fmla="*/ 367 h 367"/>
                  <a:gd name="T16" fmla="*/ 116 w 116"/>
                  <a:gd name="T17" fmla="*/ 367 h 367"/>
                  <a:gd name="T18" fmla="*/ 116 w 116"/>
                  <a:gd name="T19" fmla="*/ 358 h 367"/>
                  <a:gd name="T20" fmla="*/ 80 w 116"/>
                  <a:gd name="T21" fmla="*/ 358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367">
                    <a:moveTo>
                      <a:pt x="80" y="358"/>
                    </a:moveTo>
                    <a:cubicBezTo>
                      <a:pt x="80" y="0"/>
                      <a:pt x="80" y="0"/>
                      <a:pt x="80" y="0"/>
                    </a:cubicBezTo>
                    <a:cubicBezTo>
                      <a:pt x="0" y="16"/>
                      <a:pt x="0" y="16"/>
                      <a:pt x="0" y="16"/>
                    </a:cubicBezTo>
                    <a:cubicBezTo>
                      <a:pt x="0" y="25"/>
                      <a:pt x="0" y="25"/>
                      <a:pt x="0" y="25"/>
                    </a:cubicBezTo>
                    <a:cubicBezTo>
                      <a:pt x="36" y="18"/>
                      <a:pt x="36" y="18"/>
                      <a:pt x="36" y="18"/>
                    </a:cubicBezTo>
                    <a:cubicBezTo>
                      <a:pt x="36" y="358"/>
                      <a:pt x="36" y="358"/>
                      <a:pt x="36" y="358"/>
                    </a:cubicBezTo>
                    <a:cubicBezTo>
                      <a:pt x="16" y="358"/>
                      <a:pt x="16" y="358"/>
                      <a:pt x="16" y="358"/>
                    </a:cubicBezTo>
                    <a:cubicBezTo>
                      <a:pt x="16" y="361"/>
                      <a:pt x="15" y="364"/>
                      <a:pt x="15" y="367"/>
                    </a:cubicBezTo>
                    <a:cubicBezTo>
                      <a:pt x="116" y="367"/>
                      <a:pt x="116" y="367"/>
                      <a:pt x="116" y="367"/>
                    </a:cubicBezTo>
                    <a:cubicBezTo>
                      <a:pt x="116" y="358"/>
                      <a:pt x="116" y="358"/>
                      <a:pt x="116" y="358"/>
                    </a:cubicBezTo>
                    <a:lnTo>
                      <a:pt x="80" y="358"/>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9"/>
              <p:cNvSpPr/>
              <p:nvPr/>
            </p:nvSpPr>
            <p:spPr bwMode="auto">
              <a:xfrm>
                <a:off x="6369" y="3515"/>
                <a:ext cx="274" cy="315"/>
              </a:xfrm>
              <a:custGeom>
                <a:avLst/>
                <a:gdLst>
                  <a:gd name="T0" fmla="*/ 319 w 319"/>
                  <a:gd name="T1" fmla="*/ 358 h 367"/>
                  <a:gd name="T2" fmla="*/ 319 w 319"/>
                  <a:gd name="T3" fmla="*/ 367 h 367"/>
                  <a:gd name="T4" fmla="*/ 119 w 319"/>
                  <a:gd name="T5" fmla="*/ 367 h 367"/>
                  <a:gd name="T6" fmla="*/ 0 w 319"/>
                  <a:gd name="T7" fmla="*/ 367 h 367"/>
                  <a:gd name="T8" fmla="*/ 0 w 319"/>
                  <a:gd name="T9" fmla="*/ 358 h 367"/>
                  <a:gd name="T10" fmla="*/ 105 w 319"/>
                  <a:gd name="T11" fmla="*/ 205 h 367"/>
                  <a:gd name="T12" fmla="*/ 187 w 319"/>
                  <a:gd name="T13" fmla="*/ 96 h 367"/>
                  <a:gd name="T14" fmla="*/ 98 w 319"/>
                  <a:gd name="T15" fmla="*/ 18 h 367"/>
                  <a:gd name="T16" fmla="*/ 9 w 319"/>
                  <a:gd name="T17" fmla="*/ 79 h 367"/>
                  <a:gd name="T18" fmla="*/ 0 w 319"/>
                  <a:gd name="T19" fmla="*/ 79 h 367"/>
                  <a:gd name="T20" fmla="*/ 116 w 319"/>
                  <a:gd name="T21" fmla="*/ 0 h 367"/>
                  <a:gd name="T22" fmla="*/ 232 w 319"/>
                  <a:gd name="T23" fmla="*/ 94 h 367"/>
                  <a:gd name="T24" fmla="*/ 232 w 319"/>
                  <a:gd name="T25" fmla="*/ 96 h 367"/>
                  <a:gd name="T26" fmla="*/ 127 w 319"/>
                  <a:gd name="T27" fmla="*/ 217 h 367"/>
                  <a:gd name="T28" fmla="*/ 9 w 319"/>
                  <a:gd name="T29" fmla="*/ 358 h 367"/>
                  <a:gd name="T30" fmla="*/ 116 w 319"/>
                  <a:gd name="T31" fmla="*/ 358 h 367"/>
                  <a:gd name="T32" fmla="*/ 319 w 319"/>
                  <a:gd name="T33" fmla="*/ 358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9" h="367">
                    <a:moveTo>
                      <a:pt x="319" y="358"/>
                    </a:moveTo>
                    <a:cubicBezTo>
                      <a:pt x="319" y="367"/>
                      <a:pt x="319" y="367"/>
                      <a:pt x="319" y="367"/>
                    </a:cubicBezTo>
                    <a:cubicBezTo>
                      <a:pt x="319" y="367"/>
                      <a:pt x="147" y="367"/>
                      <a:pt x="119" y="367"/>
                    </a:cubicBezTo>
                    <a:cubicBezTo>
                      <a:pt x="89" y="367"/>
                      <a:pt x="0" y="367"/>
                      <a:pt x="0" y="367"/>
                    </a:cubicBezTo>
                    <a:cubicBezTo>
                      <a:pt x="0" y="358"/>
                      <a:pt x="0" y="358"/>
                      <a:pt x="0" y="358"/>
                    </a:cubicBezTo>
                    <a:cubicBezTo>
                      <a:pt x="9" y="295"/>
                      <a:pt x="45" y="244"/>
                      <a:pt x="105" y="205"/>
                    </a:cubicBezTo>
                    <a:cubicBezTo>
                      <a:pt x="154" y="171"/>
                      <a:pt x="181" y="135"/>
                      <a:pt x="187" y="96"/>
                    </a:cubicBezTo>
                    <a:cubicBezTo>
                      <a:pt x="182" y="48"/>
                      <a:pt x="152" y="22"/>
                      <a:pt x="98" y="18"/>
                    </a:cubicBezTo>
                    <a:cubicBezTo>
                      <a:pt x="52" y="23"/>
                      <a:pt x="22" y="43"/>
                      <a:pt x="9" y="79"/>
                    </a:cubicBezTo>
                    <a:cubicBezTo>
                      <a:pt x="0" y="79"/>
                      <a:pt x="0" y="79"/>
                      <a:pt x="0" y="79"/>
                    </a:cubicBezTo>
                    <a:cubicBezTo>
                      <a:pt x="15" y="30"/>
                      <a:pt x="54" y="4"/>
                      <a:pt x="116" y="0"/>
                    </a:cubicBezTo>
                    <a:cubicBezTo>
                      <a:pt x="190" y="2"/>
                      <a:pt x="229" y="33"/>
                      <a:pt x="232" y="94"/>
                    </a:cubicBezTo>
                    <a:cubicBezTo>
                      <a:pt x="232" y="95"/>
                      <a:pt x="232" y="96"/>
                      <a:pt x="232" y="96"/>
                    </a:cubicBezTo>
                    <a:cubicBezTo>
                      <a:pt x="224" y="144"/>
                      <a:pt x="188" y="184"/>
                      <a:pt x="127" y="217"/>
                    </a:cubicBezTo>
                    <a:cubicBezTo>
                      <a:pt x="58" y="252"/>
                      <a:pt x="19" y="299"/>
                      <a:pt x="9" y="358"/>
                    </a:cubicBezTo>
                    <a:cubicBezTo>
                      <a:pt x="9" y="358"/>
                      <a:pt x="89" y="358"/>
                      <a:pt x="116" y="358"/>
                    </a:cubicBezTo>
                    <a:cubicBezTo>
                      <a:pt x="145" y="358"/>
                      <a:pt x="319" y="358"/>
                      <a:pt x="319" y="358"/>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3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4" y="3925"/>
                <a:ext cx="726" cy="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0" y="3925"/>
                <a:ext cx="74" cy="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63" y="3545"/>
                <a:ext cx="131"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Freeform 14"/>
              <p:cNvSpPr>
                <a:spLocks noEditPoints="1"/>
              </p:cNvSpPr>
              <p:nvPr/>
            </p:nvSpPr>
            <p:spPr bwMode="auto">
              <a:xfrm>
                <a:off x="6976" y="3560"/>
                <a:ext cx="104" cy="102"/>
              </a:xfrm>
              <a:custGeom>
                <a:avLst/>
                <a:gdLst>
                  <a:gd name="T0" fmla="*/ 3 w 121"/>
                  <a:gd name="T1" fmla="*/ 80 h 119"/>
                  <a:gd name="T2" fmla="*/ 3 w 121"/>
                  <a:gd name="T3" fmla="*/ 72 h 119"/>
                  <a:gd name="T4" fmla="*/ 23 w 121"/>
                  <a:gd name="T5" fmla="*/ 45 h 119"/>
                  <a:gd name="T6" fmla="*/ 0 w 121"/>
                  <a:gd name="T7" fmla="*/ 46 h 119"/>
                  <a:gd name="T8" fmla="*/ 0 w 121"/>
                  <a:gd name="T9" fmla="*/ 39 h 119"/>
                  <a:gd name="T10" fmla="*/ 21 w 121"/>
                  <a:gd name="T11" fmla="*/ 0 h 119"/>
                  <a:gd name="T12" fmla="*/ 31 w 121"/>
                  <a:gd name="T13" fmla="*/ 0 h 119"/>
                  <a:gd name="T14" fmla="*/ 10 w 121"/>
                  <a:gd name="T15" fmla="*/ 39 h 119"/>
                  <a:gd name="T16" fmla="*/ 25 w 121"/>
                  <a:gd name="T17" fmla="*/ 38 h 119"/>
                  <a:gd name="T18" fmla="*/ 27 w 121"/>
                  <a:gd name="T19" fmla="*/ 38 h 119"/>
                  <a:gd name="T20" fmla="*/ 34 w 121"/>
                  <a:gd name="T21" fmla="*/ 24 h 119"/>
                  <a:gd name="T22" fmla="*/ 34 w 121"/>
                  <a:gd name="T23" fmla="*/ 23 h 119"/>
                  <a:gd name="T24" fmla="*/ 45 w 121"/>
                  <a:gd name="T25" fmla="*/ 23 h 119"/>
                  <a:gd name="T26" fmla="*/ 13 w 121"/>
                  <a:gd name="T27" fmla="*/ 72 h 119"/>
                  <a:gd name="T28" fmla="*/ 39 w 121"/>
                  <a:gd name="T29" fmla="*/ 70 h 119"/>
                  <a:gd name="T30" fmla="*/ 41 w 121"/>
                  <a:gd name="T31" fmla="*/ 70 h 119"/>
                  <a:gd name="T32" fmla="*/ 41 w 121"/>
                  <a:gd name="T33" fmla="*/ 77 h 119"/>
                  <a:gd name="T34" fmla="*/ 3 w 121"/>
                  <a:gd name="T35" fmla="*/ 80 h 119"/>
                  <a:gd name="T36" fmla="*/ 0 w 121"/>
                  <a:gd name="T37" fmla="*/ 105 h 119"/>
                  <a:gd name="T38" fmla="*/ 0 w 121"/>
                  <a:gd name="T39" fmla="*/ 97 h 119"/>
                  <a:gd name="T40" fmla="*/ 42 w 121"/>
                  <a:gd name="T41" fmla="*/ 92 h 119"/>
                  <a:gd name="T42" fmla="*/ 42 w 121"/>
                  <a:gd name="T43" fmla="*/ 100 h 119"/>
                  <a:gd name="T44" fmla="*/ 0 w 121"/>
                  <a:gd name="T45" fmla="*/ 105 h 119"/>
                  <a:gd name="T46" fmla="*/ 56 w 121"/>
                  <a:gd name="T47" fmla="*/ 119 h 119"/>
                  <a:gd name="T48" fmla="*/ 56 w 121"/>
                  <a:gd name="T49" fmla="*/ 112 h 119"/>
                  <a:gd name="T50" fmla="*/ 81 w 121"/>
                  <a:gd name="T51" fmla="*/ 95 h 119"/>
                  <a:gd name="T52" fmla="*/ 62 w 121"/>
                  <a:gd name="T53" fmla="*/ 63 h 119"/>
                  <a:gd name="T54" fmla="*/ 37 w 121"/>
                  <a:gd name="T55" fmla="*/ 118 h 119"/>
                  <a:gd name="T56" fmla="*/ 37 w 121"/>
                  <a:gd name="T57" fmla="*/ 108 h 119"/>
                  <a:gd name="T58" fmla="*/ 51 w 121"/>
                  <a:gd name="T59" fmla="*/ 76 h 119"/>
                  <a:gd name="T60" fmla="*/ 55 w 121"/>
                  <a:gd name="T61" fmla="*/ 26 h 119"/>
                  <a:gd name="T62" fmla="*/ 55 w 121"/>
                  <a:gd name="T63" fmla="*/ 13 h 119"/>
                  <a:gd name="T64" fmla="*/ 43 w 121"/>
                  <a:gd name="T65" fmla="*/ 13 h 119"/>
                  <a:gd name="T66" fmla="*/ 43 w 121"/>
                  <a:gd name="T67" fmla="*/ 6 h 119"/>
                  <a:gd name="T68" fmla="*/ 106 w 121"/>
                  <a:gd name="T69" fmla="*/ 6 h 119"/>
                  <a:gd name="T70" fmla="*/ 106 w 121"/>
                  <a:gd name="T71" fmla="*/ 13 h 119"/>
                  <a:gd name="T72" fmla="*/ 92 w 121"/>
                  <a:gd name="T73" fmla="*/ 41 h 119"/>
                  <a:gd name="T74" fmla="*/ 115 w 121"/>
                  <a:gd name="T75" fmla="*/ 41 h 119"/>
                  <a:gd name="T76" fmla="*/ 115 w 121"/>
                  <a:gd name="T77" fmla="*/ 48 h 119"/>
                  <a:gd name="T78" fmla="*/ 93 w 121"/>
                  <a:gd name="T79" fmla="*/ 95 h 119"/>
                  <a:gd name="T80" fmla="*/ 121 w 121"/>
                  <a:gd name="T81" fmla="*/ 111 h 119"/>
                  <a:gd name="T82" fmla="*/ 121 w 121"/>
                  <a:gd name="T83" fmla="*/ 119 h 119"/>
                  <a:gd name="T84" fmla="*/ 87 w 121"/>
                  <a:gd name="T85" fmla="*/ 100 h 119"/>
                  <a:gd name="T86" fmla="*/ 56 w 121"/>
                  <a:gd name="T87" fmla="*/ 119 h 119"/>
                  <a:gd name="T88" fmla="*/ 64 w 121"/>
                  <a:gd name="T89" fmla="*/ 26 h 119"/>
                  <a:gd name="T90" fmla="*/ 63 w 121"/>
                  <a:gd name="T91" fmla="*/ 55 h 119"/>
                  <a:gd name="T92" fmla="*/ 70 w 121"/>
                  <a:gd name="T93" fmla="*/ 55 h 119"/>
                  <a:gd name="T94" fmla="*/ 87 w 121"/>
                  <a:gd name="T95" fmla="*/ 88 h 119"/>
                  <a:gd name="T96" fmla="*/ 104 w 121"/>
                  <a:gd name="T97" fmla="*/ 48 h 119"/>
                  <a:gd name="T98" fmla="*/ 82 w 121"/>
                  <a:gd name="T99" fmla="*/ 48 h 119"/>
                  <a:gd name="T100" fmla="*/ 82 w 121"/>
                  <a:gd name="T101" fmla="*/ 41 h 119"/>
                  <a:gd name="T102" fmla="*/ 95 w 121"/>
                  <a:gd name="T103" fmla="*/ 13 h 119"/>
                  <a:gd name="T104" fmla="*/ 64 w 121"/>
                  <a:gd name="T105" fmla="*/ 13 h 119"/>
                  <a:gd name="T106" fmla="*/ 64 w 121"/>
                  <a:gd name="T107" fmla="*/ 2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1" h="119">
                    <a:moveTo>
                      <a:pt x="3" y="80"/>
                    </a:moveTo>
                    <a:cubicBezTo>
                      <a:pt x="3" y="72"/>
                      <a:pt x="3" y="72"/>
                      <a:pt x="3" y="72"/>
                    </a:cubicBezTo>
                    <a:cubicBezTo>
                      <a:pt x="11" y="63"/>
                      <a:pt x="18" y="54"/>
                      <a:pt x="23" y="45"/>
                    </a:cubicBezTo>
                    <a:cubicBezTo>
                      <a:pt x="15" y="46"/>
                      <a:pt x="8" y="46"/>
                      <a:pt x="0" y="46"/>
                    </a:cubicBezTo>
                    <a:cubicBezTo>
                      <a:pt x="0" y="39"/>
                      <a:pt x="0" y="39"/>
                      <a:pt x="0" y="39"/>
                    </a:cubicBezTo>
                    <a:cubicBezTo>
                      <a:pt x="10" y="26"/>
                      <a:pt x="17" y="13"/>
                      <a:pt x="21" y="0"/>
                    </a:cubicBezTo>
                    <a:cubicBezTo>
                      <a:pt x="31" y="0"/>
                      <a:pt x="31" y="0"/>
                      <a:pt x="31" y="0"/>
                    </a:cubicBezTo>
                    <a:cubicBezTo>
                      <a:pt x="26" y="14"/>
                      <a:pt x="19" y="27"/>
                      <a:pt x="10" y="39"/>
                    </a:cubicBezTo>
                    <a:cubicBezTo>
                      <a:pt x="14" y="39"/>
                      <a:pt x="19" y="38"/>
                      <a:pt x="25" y="38"/>
                    </a:cubicBezTo>
                    <a:cubicBezTo>
                      <a:pt x="24" y="38"/>
                      <a:pt x="25" y="38"/>
                      <a:pt x="27" y="38"/>
                    </a:cubicBezTo>
                    <a:cubicBezTo>
                      <a:pt x="29" y="35"/>
                      <a:pt x="31" y="30"/>
                      <a:pt x="34" y="24"/>
                    </a:cubicBezTo>
                    <a:cubicBezTo>
                      <a:pt x="32" y="29"/>
                      <a:pt x="32" y="28"/>
                      <a:pt x="34" y="23"/>
                    </a:cubicBezTo>
                    <a:cubicBezTo>
                      <a:pt x="45" y="23"/>
                      <a:pt x="45" y="23"/>
                      <a:pt x="45" y="23"/>
                    </a:cubicBezTo>
                    <a:cubicBezTo>
                      <a:pt x="37" y="42"/>
                      <a:pt x="26" y="59"/>
                      <a:pt x="13" y="72"/>
                    </a:cubicBezTo>
                    <a:cubicBezTo>
                      <a:pt x="20" y="72"/>
                      <a:pt x="28" y="71"/>
                      <a:pt x="39" y="70"/>
                    </a:cubicBezTo>
                    <a:cubicBezTo>
                      <a:pt x="40" y="70"/>
                      <a:pt x="41" y="70"/>
                      <a:pt x="41" y="70"/>
                    </a:cubicBezTo>
                    <a:cubicBezTo>
                      <a:pt x="41" y="77"/>
                      <a:pt x="41" y="77"/>
                      <a:pt x="41" y="77"/>
                    </a:cubicBezTo>
                    <a:cubicBezTo>
                      <a:pt x="30" y="79"/>
                      <a:pt x="17" y="80"/>
                      <a:pt x="3" y="80"/>
                    </a:cubicBezTo>
                    <a:close/>
                    <a:moveTo>
                      <a:pt x="0" y="105"/>
                    </a:moveTo>
                    <a:cubicBezTo>
                      <a:pt x="0" y="97"/>
                      <a:pt x="0" y="97"/>
                      <a:pt x="0" y="97"/>
                    </a:cubicBezTo>
                    <a:cubicBezTo>
                      <a:pt x="17" y="97"/>
                      <a:pt x="30" y="96"/>
                      <a:pt x="42" y="92"/>
                    </a:cubicBezTo>
                    <a:cubicBezTo>
                      <a:pt x="42" y="100"/>
                      <a:pt x="42" y="100"/>
                      <a:pt x="42" y="100"/>
                    </a:cubicBezTo>
                    <a:cubicBezTo>
                      <a:pt x="30" y="104"/>
                      <a:pt x="16" y="105"/>
                      <a:pt x="0" y="105"/>
                    </a:cubicBezTo>
                    <a:close/>
                    <a:moveTo>
                      <a:pt x="56" y="119"/>
                    </a:moveTo>
                    <a:cubicBezTo>
                      <a:pt x="56" y="112"/>
                      <a:pt x="56" y="112"/>
                      <a:pt x="56" y="112"/>
                    </a:cubicBezTo>
                    <a:cubicBezTo>
                      <a:pt x="67" y="105"/>
                      <a:pt x="76" y="100"/>
                      <a:pt x="81" y="95"/>
                    </a:cubicBezTo>
                    <a:cubicBezTo>
                      <a:pt x="74" y="87"/>
                      <a:pt x="68" y="77"/>
                      <a:pt x="62" y="63"/>
                    </a:cubicBezTo>
                    <a:cubicBezTo>
                      <a:pt x="60" y="85"/>
                      <a:pt x="52" y="103"/>
                      <a:pt x="37" y="118"/>
                    </a:cubicBezTo>
                    <a:cubicBezTo>
                      <a:pt x="37" y="108"/>
                      <a:pt x="37" y="108"/>
                      <a:pt x="37" y="108"/>
                    </a:cubicBezTo>
                    <a:cubicBezTo>
                      <a:pt x="44" y="97"/>
                      <a:pt x="49" y="87"/>
                      <a:pt x="51" y="76"/>
                    </a:cubicBezTo>
                    <a:cubicBezTo>
                      <a:pt x="53" y="65"/>
                      <a:pt x="55" y="48"/>
                      <a:pt x="55" y="26"/>
                    </a:cubicBezTo>
                    <a:cubicBezTo>
                      <a:pt x="55" y="13"/>
                      <a:pt x="55" y="13"/>
                      <a:pt x="55" y="13"/>
                    </a:cubicBezTo>
                    <a:cubicBezTo>
                      <a:pt x="43" y="13"/>
                      <a:pt x="43" y="13"/>
                      <a:pt x="43" y="13"/>
                    </a:cubicBezTo>
                    <a:cubicBezTo>
                      <a:pt x="43" y="6"/>
                      <a:pt x="43" y="6"/>
                      <a:pt x="43" y="6"/>
                    </a:cubicBezTo>
                    <a:cubicBezTo>
                      <a:pt x="106" y="6"/>
                      <a:pt x="106" y="6"/>
                      <a:pt x="106" y="6"/>
                    </a:cubicBezTo>
                    <a:cubicBezTo>
                      <a:pt x="106" y="13"/>
                      <a:pt x="106" y="13"/>
                      <a:pt x="106" y="13"/>
                    </a:cubicBezTo>
                    <a:cubicBezTo>
                      <a:pt x="103" y="22"/>
                      <a:pt x="98" y="31"/>
                      <a:pt x="92" y="41"/>
                    </a:cubicBezTo>
                    <a:cubicBezTo>
                      <a:pt x="115" y="41"/>
                      <a:pt x="115" y="41"/>
                      <a:pt x="115" y="41"/>
                    </a:cubicBezTo>
                    <a:cubicBezTo>
                      <a:pt x="115" y="48"/>
                      <a:pt x="115" y="48"/>
                      <a:pt x="115" y="48"/>
                    </a:cubicBezTo>
                    <a:cubicBezTo>
                      <a:pt x="111" y="68"/>
                      <a:pt x="104" y="83"/>
                      <a:pt x="93" y="95"/>
                    </a:cubicBezTo>
                    <a:cubicBezTo>
                      <a:pt x="98" y="100"/>
                      <a:pt x="108" y="105"/>
                      <a:pt x="121" y="111"/>
                    </a:cubicBezTo>
                    <a:cubicBezTo>
                      <a:pt x="121" y="119"/>
                      <a:pt x="121" y="119"/>
                      <a:pt x="121" y="119"/>
                    </a:cubicBezTo>
                    <a:cubicBezTo>
                      <a:pt x="107" y="113"/>
                      <a:pt x="96" y="107"/>
                      <a:pt x="87" y="100"/>
                    </a:cubicBezTo>
                    <a:cubicBezTo>
                      <a:pt x="81" y="105"/>
                      <a:pt x="70" y="112"/>
                      <a:pt x="56" y="119"/>
                    </a:cubicBezTo>
                    <a:close/>
                    <a:moveTo>
                      <a:pt x="64" y="26"/>
                    </a:moveTo>
                    <a:cubicBezTo>
                      <a:pt x="64" y="37"/>
                      <a:pt x="64" y="47"/>
                      <a:pt x="63" y="55"/>
                    </a:cubicBezTo>
                    <a:cubicBezTo>
                      <a:pt x="70" y="55"/>
                      <a:pt x="70" y="55"/>
                      <a:pt x="70" y="55"/>
                    </a:cubicBezTo>
                    <a:cubicBezTo>
                      <a:pt x="75" y="69"/>
                      <a:pt x="80" y="80"/>
                      <a:pt x="87" y="88"/>
                    </a:cubicBezTo>
                    <a:cubicBezTo>
                      <a:pt x="95" y="79"/>
                      <a:pt x="101" y="65"/>
                      <a:pt x="104" y="48"/>
                    </a:cubicBezTo>
                    <a:cubicBezTo>
                      <a:pt x="82" y="48"/>
                      <a:pt x="82" y="48"/>
                      <a:pt x="82" y="48"/>
                    </a:cubicBezTo>
                    <a:cubicBezTo>
                      <a:pt x="82" y="41"/>
                      <a:pt x="82" y="41"/>
                      <a:pt x="82" y="41"/>
                    </a:cubicBezTo>
                    <a:cubicBezTo>
                      <a:pt x="87" y="33"/>
                      <a:pt x="92" y="24"/>
                      <a:pt x="95" y="13"/>
                    </a:cubicBezTo>
                    <a:cubicBezTo>
                      <a:pt x="64" y="13"/>
                      <a:pt x="64" y="13"/>
                      <a:pt x="64" y="13"/>
                    </a:cubicBezTo>
                    <a:lnTo>
                      <a:pt x="64"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pic>
            <p:nvPicPr>
              <p:cNvPr id="35"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44" y="3823"/>
                <a:ext cx="80" cy="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文本框 23"/>
            <p:cNvSpPr txBox="1"/>
            <p:nvPr/>
          </p:nvSpPr>
          <p:spPr>
            <a:xfrm>
              <a:off x="10744651" y="5535841"/>
              <a:ext cx="706680" cy="1015663"/>
            </a:xfrm>
            <a:prstGeom prst="rect">
              <a:avLst/>
            </a:prstGeom>
            <a:noFill/>
          </p:spPr>
          <p:txBody>
            <a:bodyPr wrap="square" rtlCol="0">
              <a:spAutoFit/>
            </a:bodyPr>
            <a:lstStyle/>
            <a:p>
              <a:r>
                <a:rPr lang="en-US" altLang="zh-CN" sz="6000" dirty="0">
                  <a:solidFill>
                    <a:schemeClr val="bg1">
                      <a:lumMod val="50000"/>
                    </a:schemeClr>
                  </a:solidFill>
                  <a:latin typeface="+mj-ea"/>
                  <a:ea typeface="+mj-ea"/>
                </a:rPr>
                <a:t>6</a:t>
              </a:r>
              <a:endParaRPr lang="zh-CN" altLang="en-US" sz="6000" dirty="0">
                <a:solidFill>
                  <a:schemeClr val="bg1">
                    <a:lumMod val="50000"/>
                  </a:schemeClr>
                </a:solidFill>
                <a:latin typeface="+mj-ea"/>
                <a:ea typeface="+mj-ea"/>
              </a:endParaRPr>
            </a:p>
          </p:txBody>
        </p:sp>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S"/>
</p:tagLst>
</file>

<file path=ppt/tags/tag2.xml><?xml version="1.0" encoding="utf-8"?>
<p:tagLst xmlns:a="http://schemas.openxmlformats.org/drawingml/2006/main" xmlns:r="http://schemas.openxmlformats.org/officeDocument/2006/relationships" xmlns:p="http://schemas.openxmlformats.org/presentationml/2006/main">
  <p:tag name="ADV_TOP" val="99,90228"/>
  <p:tag name="ADV_LEFT" val="144,3124"/>
  <p:tag name="ADV_HEIGHT" val="281,25"/>
  <p:tag name="ADV_WIDTH" val="491,3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1273</Words>
  <Application>Microsoft Office PowerPoint</Application>
  <PresentationFormat>宽屏</PresentationFormat>
  <Paragraphs>193</Paragraphs>
  <Slides>23</Slides>
  <Notes>23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23</vt:i4>
      </vt:variant>
    </vt:vector>
  </HeadingPairs>
  <TitlesOfParts>
    <vt:vector size="39" baseType="lpstr">
      <vt:lpstr>Levenim MT</vt:lpstr>
      <vt:lpstr>等线</vt:lpstr>
      <vt:lpstr>等线 Light</vt:lpstr>
      <vt:lpstr>方正兰亭粗黑简体</vt:lpstr>
      <vt:lpstr>方正清刻本悦宋简体</vt:lpstr>
      <vt:lpstr>方正姚体</vt:lpstr>
      <vt:lpstr>华文细黑</vt:lpstr>
      <vt:lpstr>宋体</vt:lpstr>
      <vt:lpstr>微软雅黑</vt:lpstr>
      <vt:lpstr>Arial</vt:lpstr>
      <vt:lpstr>Calibri</vt:lpstr>
      <vt:lpstr>Century Gothic</vt:lpstr>
      <vt:lpstr>Impact</vt:lpstr>
      <vt:lpstr>Segoe UI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subject>PPTS</dc:subject>
  <dc:creator>PPTS</dc:creator>
  <cp:keywords>PPTS</cp:keywords>
  <dc:description>PPTS</dc:description>
  <cp:lastModifiedBy>faith123</cp:lastModifiedBy>
  <cp:revision>18</cp:revision>
  <dcterms:created xsi:type="dcterms:W3CDTF">2016-05-10T11:12:00Z</dcterms:created>
  <dcterms:modified xsi:type="dcterms:W3CDTF">2018-10-12T02:19:26Z</dcterms:modified>
  <cp:category>PPTS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