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7"/>
  </p:notesMasterIdLst>
  <p:sldIdLst>
    <p:sldId id="382" r:id="rId2"/>
    <p:sldId id="378" r:id="rId3"/>
    <p:sldId id="377" r:id="rId4"/>
    <p:sldId id="364" r:id="rId5"/>
    <p:sldId id="365" r:id="rId6"/>
    <p:sldId id="366" r:id="rId7"/>
    <p:sldId id="375" r:id="rId8"/>
    <p:sldId id="374" r:id="rId9"/>
    <p:sldId id="379" r:id="rId10"/>
    <p:sldId id="360" r:id="rId11"/>
    <p:sldId id="376" r:id="rId12"/>
    <p:sldId id="367" r:id="rId13"/>
    <p:sldId id="368" r:id="rId14"/>
    <p:sldId id="380" r:id="rId15"/>
    <p:sldId id="363" r:id="rId16"/>
    <p:sldId id="362" r:id="rId17"/>
    <p:sldId id="361" r:id="rId18"/>
    <p:sldId id="358" r:id="rId19"/>
    <p:sldId id="381" r:id="rId20"/>
    <p:sldId id="369" r:id="rId21"/>
    <p:sldId id="370" r:id="rId22"/>
    <p:sldId id="371" r:id="rId23"/>
    <p:sldId id="372" r:id="rId24"/>
    <p:sldId id="373" r:id="rId25"/>
    <p:sldId id="383" r:id="rId26"/>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FFFFFF"/>
    <a:srgbClr val="000000"/>
    <a:srgbClr val="139AFF"/>
    <a:srgbClr val="66FFFF"/>
    <a:srgbClr val="800080"/>
    <a:srgbClr val="93CDDD"/>
    <a:srgbClr val="4D4D4D"/>
    <a:srgbClr val="FDB602"/>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441" autoAdjust="0"/>
    <p:restoredTop sz="97651" autoAdjust="0"/>
  </p:normalViewPr>
  <p:slideViewPr>
    <p:cSldViewPr>
      <p:cViewPr varScale="1">
        <p:scale>
          <a:sx n="116" d="100"/>
          <a:sy n="116" d="100"/>
        </p:scale>
        <p:origin x="-390" y="-102"/>
      </p:cViewPr>
      <p:guideLst>
        <p:guide orient="horz" pos="1620"/>
        <p:guide pos="2880"/>
      </p:guideLst>
    </p:cSldViewPr>
  </p:slideViewPr>
  <p:notesTextViewPr>
    <p:cViewPr>
      <p:scale>
        <a:sx n="100" d="100"/>
        <a:sy n="100" d="100"/>
      </p:scale>
      <p:origin x="0" y="0"/>
    </p:cViewPr>
  </p:notesTextViewPr>
  <p:sorterViewPr>
    <p:cViewPr>
      <p:scale>
        <a:sx n="90" d="100"/>
        <a:sy n="90"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5BEA3A8-753C-4AF0-8A7F-5C7F64450675}" type="datetimeFigureOut">
              <a:rPr lang="zh-CN" altLang="en-US" smtClean="0"/>
              <a:t>2018/1/24</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CF51A6D-AA11-49B6-8E94-A2210DDE8D84}" type="slidenum">
              <a:rPr lang="zh-CN" altLang="en-US" smtClean="0"/>
              <a:t>‹#›</a:t>
            </a:fld>
            <a:endParaRPr lang="zh-CN" altLang="en-US"/>
          </a:p>
        </p:txBody>
      </p:sp>
    </p:spTree>
    <p:extLst>
      <p:ext uri="{BB962C8B-B14F-4D97-AF65-F5344CB8AC3E}">
        <p14:creationId xmlns:p14="http://schemas.microsoft.com/office/powerpoint/2010/main" val="38305077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8F6036-E835-44CB-A25A-34C755DFD5D4}" type="slidenum">
              <a:rPr lang="en-US" smtClean="0"/>
              <a:t>4</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8F6036-E835-44CB-A25A-34C755DFD5D4}" type="slidenum">
              <a:rPr lang="en-US" smtClean="0"/>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8F6036-E835-44CB-A25A-34C755DFD5D4}" type="slidenum">
              <a:rPr lang="en-US" smtClean="0"/>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362E20-0107-410E-B3D6-36A20437F318}" type="slidenum">
              <a:rPr lang="zh-CN" altLang="en-US" smtClean="0"/>
              <a:t>7</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8F6036-E835-44CB-A25A-34C755DFD5D4}" type="slidenum">
              <a:rPr lang="en-US" smtClean="0"/>
              <a:t>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362E20-0107-410E-B3D6-36A20437F318}" type="slidenum">
              <a:rPr lang="zh-CN" altLang="en-US" smtClean="0"/>
              <a:t>11</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8F6036-E835-44CB-A25A-34C755DFD5D4}" type="slidenum">
              <a:rPr lang="en-US" smtClean="0"/>
              <a:t>12</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8F6036-E835-44CB-A25A-34C755DFD5D4}" type="slidenum">
              <a:rPr lang="en-US" smtClean="0"/>
              <a:t>13</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8F6036-E835-44CB-A25A-34C755DFD5D4}" type="slidenum">
              <a:rPr lang="en-US" smtClean="0"/>
              <a:t>20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8F6036-E835-44CB-A25A-34C755DFD5D4}" type="slidenum">
              <a:rPr lang="en-US" smtClean="0"/>
              <a:t>21</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8F6036-E835-44CB-A25A-34C755DFD5D4}" type="slidenum">
              <a:rPr lang="en-US" smtClean="0"/>
              <a:t>22</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8F6036-E835-44CB-A25A-34C755DFD5D4}" type="slidenum">
              <a:rPr lang="en-US" smtClean="0"/>
              <a:t>23</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8F6036-E835-44CB-A25A-34C755DFD5D4}" type="slidenum">
              <a:rPr lang="en-US" smtClean="0"/>
              <a:t>24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2050" name="Picture 2" descr="http://pic40.nipic.com/20140410/2531170_171404621000_2.jp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1113" t="41920" b="4780"/>
          <a:stretch>
            <a:fillRect/>
          </a:stretch>
        </p:blipFill>
        <p:spPr bwMode="auto">
          <a:xfrm>
            <a:off x="0" y="0"/>
            <a:ext cx="9144000" cy="516814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pic>
        <p:nvPicPr>
          <p:cNvPr id="2050" name="Picture 2" descr="http://pic40.nipic.com/20140410/2531170_171404621000_2.jpg"/>
          <p:cNvPicPr>
            <a:picLocks noChangeAspect="1" noChangeArrowheads="1"/>
          </p:cNvPicPr>
          <p:nvPr userDrawn="1"/>
        </p:nvPicPr>
        <p:blipFill rotWithShape="1">
          <a:blip r:embed="rId2">
            <a:extLst>
              <a:ext uri="{BEBA8EAE-BF5A-486C-A8C5-ECC9F3942E4B}">
                <a14:imgProps xmlns:a14="http://schemas.microsoft.com/office/drawing/2010/main">
                  <a14:imgLayer r:embed="rId3">
                    <a14:imgEffect>
                      <a14:artisticBlur/>
                    </a14:imgEffect>
                  </a14:imgLayer>
                </a14:imgProps>
              </a:ext>
              <a:ext uri="{28A0092B-C50C-407E-A947-70E740481C1C}">
                <a14:useLocalDpi xmlns:a14="http://schemas.microsoft.com/office/drawing/2010/main" val="0"/>
              </a:ext>
            </a:extLst>
          </a:blip>
          <a:srcRect l="1113" t="41920" b="4780"/>
          <a:stretch>
            <a:fillRect/>
          </a:stretch>
        </p:blipFill>
        <p:spPr bwMode="auto">
          <a:xfrm>
            <a:off x="0" y="0"/>
            <a:ext cx="9144000" cy="516814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2" name="图片 6"/>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r="6358" b="6756"/>
          <a:stretch>
            <a:fillRect/>
          </a:stretch>
        </p:blipFill>
        <p:spPr bwMode="auto">
          <a:xfrm>
            <a:off x="-39087" y="-11875"/>
            <a:ext cx="9255396" cy="518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2" name="矩形 1"/>
          <p:cNvSpPr/>
          <p:nvPr userDrawn="1"/>
        </p:nvSpPr>
        <p:spPr>
          <a:xfrm>
            <a:off x="222" y="0"/>
            <a:ext cx="9143778" cy="51435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6" name="Picture 2" descr="F:\PPT分类资料\IOS\星空背景图片\3089020_1313137874.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22" y="14396"/>
            <a:ext cx="9143778" cy="512910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节标题">
    <p:spTree>
      <p:nvGrpSpPr>
        <p:cNvPr id="1" name=""/>
        <p:cNvGrpSpPr/>
        <p:nvPr/>
      </p:nvGrpSpPr>
      <p:grpSpPr>
        <a:xfrm>
          <a:off x="0" y="0"/>
          <a:ext cx="0" cy="0"/>
          <a:chOff x="0" y="0"/>
          <a:chExt cx="0" cy="0"/>
        </a:xfrm>
      </p:grpSpPr>
      <p:pic>
        <p:nvPicPr>
          <p:cNvPr id="2050" name="Picture 2" descr="F:\PPT资料大合集\PPT图片素材\PPT背景图\虚化背景纹理\2.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3890"/>
            <a:ext cx="9144000" cy="515739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节标题">
    <p:spTree>
      <p:nvGrpSpPr>
        <p:cNvPr id="1" name=""/>
        <p:cNvGrpSpPr/>
        <p:nvPr/>
      </p:nvGrpSpPr>
      <p:grpSpPr>
        <a:xfrm>
          <a:off x="0" y="0"/>
          <a:ext cx="0" cy="0"/>
          <a:chOff x="0" y="0"/>
          <a:chExt cx="0" cy="0"/>
        </a:xfrm>
      </p:grpSpPr>
      <p:pic>
        <p:nvPicPr>
          <p:cNvPr id="2050" name="Picture 2" descr="F:\PPT资料大合集\PPT图片素材\PPT背景图\虚化背景纹理\2.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3890"/>
            <a:ext cx="9144000" cy="5157390"/>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1"/>
          <p:cNvSpPr/>
          <p:nvPr userDrawn="1"/>
        </p:nvSpPr>
        <p:spPr>
          <a:xfrm>
            <a:off x="857225" y="642925"/>
            <a:ext cx="7429552" cy="265483"/>
          </a:xfrm>
          <a:prstGeom prst="rect">
            <a:avLst/>
          </a:prstGeom>
        </p:spPr>
        <p:txBody>
          <a:bodyPr wrap="square" lIns="91417" tIns="45708" rIns="91417" bIns="45708">
            <a:spAutoFit/>
          </a:bodyPr>
          <a:lstStyle/>
          <a:p>
            <a:pPr algn="ctr"/>
            <a:r>
              <a:rPr lang="en-US" sz="1100" dirty="0">
                <a:solidFill>
                  <a:schemeClr val="bg1"/>
                </a:solidFill>
                <a:latin typeface="Open Sans" pitchFamily="34" charset="0"/>
                <a:ea typeface="Open Sans" pitchFamily="34" charset="0"/>
                <a:cs typeface="Open Sans" pitchFamily="34" charset="0"/>
              </a:rPr>
              <a:t>Option Strategies Display Your Presentation Idea</a:t>
            </a:r>
            <a:endParaRPr lang="id-ID" sz="1100" dirty="0">
              <a:solidFill>
                <a:schemeClr val="bg1"/>
              </a:solidFill>
              <a:latin typeface="Open Sans" pitchFamily="34" charset="0"/>
              <a:ea typeface="Open Sans" pitchFamily="34" charset="0"/>
              <a:cs typeface="Open Sans" pitchFamily="34" charset="0"/>
            </a:endParaRPr>
          </a:p>
        </p:txBody>
      </p:sp>
      <p:grpSp>
        <p:nvGrpSpPr>
          <p:cNvPr id="11" name="Group 2"/>
          <p:cNvGrpSpPr/>
          <p:nvPr userDrawn="1"/>
        </p:nvGrpSpPr>
        <p:grpSpPr>
          <a:xfrm>
            <a:off x="857225" y="159482"/>
            <a:ext cx="7429552" cy="461665"/>
            <a:chOff x="857224" y="159481"/>
            <a:chExt cx="7429552" cy="461665"/>
          </a:xfrm>
        </p:grpSpPr>
        <p:sp>
          <p:nvSpPr>
            <p:cNvPr id="12" name="Rectangle 3"/>
            <p:cNvSpPr/>
            <p:nvPr/>
          </p:nvSpPr>
          <p:spPr>
            <a:xfrm>
              <a:off x="857224" y="159481"/>
              <a:ext cx="7429552" cy="461665"/>
            </a:xfrm>
            <a:prstGeom prst="rect">
              <a:avLst/>
            </a:prstGeom>
          </p:spPr>
          <p:txBody>
            <a:bodyPr wrap="square">
              <a:spAutoFit/>
            </a:bodyPr>
            <a:lstStyle/>
            <a:p>
              <a:pPr algn="ctr"/>
              <a:r>
                <a:rPr lang="en-US" sz="2400" dirty="0" smtClean="0">
                  <a:solidFill>
                    <a:schemeClr val="bg1"/>
                  </a:solidFill>
                  <a:latin typeface="Open Sans" pitchFamily="34" charset="0"/>
                  <a:ea typeface="Open Sans" pitchFamily="34" charset="0"/>
                  <a:cs typeface="Open Sans" pitchFamily="34" charset="0"/>
                </a:rPr>
                <a:t>ADD YOUR TEXT</a:t>
              </a:r>
              <a:endParaRPr lang="id-ID" sz="2400" dirty="0">
                <a:solidFill>
                  <a:schemeClr val="bg1"/>
                </a:solidFill>
                <a:latin typeface="Open Sans" pitchFamily="34" charset="0"/>
                <a:ea typeface="Open Sans" pitchFamily="34" charset="0"/>
                <a:cs typeface="Open Sans" pitchFamily="34" charset="0"/>
              </a:endParaRPr>
            </a:p>
          </p:txBody>
        </p:sp>
        <p:cxnSp>
          <p:nvCxnSpPr>
            <p:cNvPr id="13" name="Straight Connector 4"/>
            <p:cNvCxnSpPr/>
            <p:nvPr/>
          </p:nvCxnSpPr>
          <p:spPr>
            <a:xfrm rot="5400000">
              <a:off x="3061105" y="385629"/>
              <a:ext cx="286546" cy="106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5"/>
            <p:cNvCxnSpPr/>
            <p:nvPr/>
          </p:nvCxnSpPr>
          <p:spPr>
            <a:xfrm rot="5400000">
              <a:off x="5796347" y="385629"/>
              <a:ext cx="286546" cy="106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slide(fromTop)">
                                      <p:cBhvr>
                                        <p:cTn id="7" dur="500"/>
                                        <p:tgtEl>
                                          <p:spTgt spid="11"/>
                                        </p:tgtEl>
                                      </p:cBhvr>
                                    </p:animEffect>
                                  </p:childTnLst>
                                </p:cTn>
                              </p:par>
                              <p:par>
                                <p:cTn id="8" presetID="12" presetClass="entr" presetSubtype="1"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slide(fromTop)">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节标题">
    <p:spTree>
      <p:nvGrpSpPr>
        <p:cNvPr id="1" name=""/>
        <p:cNvGrpSpPr/>
        <p:nvPr/>
      </p:nvGrpSpPr>
      <p:grpSpPr>
        <a:xfrm>
          <a:off x="0" y="0"/>
          <a:ext cx="0" cy="0"/>
          <a:chOff x="0" y="0"/>
          <a:chExt cx="0" cy="0"/>
        </a:xfrm>
      </p:grpSpPr>
      <p:pic>
        <p:nvPicPr>
          <p:cNvPr id="2050" name="Picture 2" descr="F:\PPT资料大合集\PPT图片素材\PPT背景图\虚化背景纹理\2.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3890"/>
            <a:ext cx="9144000" cy="5157390"/>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1"/>
          <p:cNvSpPr/>
          <p:nvPr userDrawn="1"/>
        </p:nvSpPr>
        <p:spPr>
          <a:xfrm>
            <a:off x="857225" y="642925"/>
            <a:ext cx="7429552" cy="265483"/>
          </a:xfrm>
          <a:prstGeom prst="rect">
            <a:avLst/>
          </a:prstGeom>
        </p:spPr>
        <p:txBody>
          <a:bodyPr wrap="square" lIns="91417" tIns="45708" rIns="91417" bIns="45708">
            <a:spAutoFit/>
          </a:bodyPr>
          <a:lstStyle/>
          <a:p>
            <a:pPr algn="ctr"/>
            <a:r>
              <a:rPr lang="en-US" sz="1100" dirty="0">
                <a:solidFill>
                  <a:schemeClr val="bg1"/>
                </a:solidFill>
                <a:latin typeface="Open Sans" pitchFamily="34" charset="0"/>
                <a:ea typeface="Open Sans" pitchFamily="34" charset="0"/>
                <a:cs typeface="Open Sans" pitchFamily="34" charset="0"/>
              </a:rPr>
              <a:t>Option Strategies Display Your Presentation Idea</a:t>
            </a:r>
            <a:endParaRPr lang="id-ID" sz="1100" dirty="0">
              <a:solidFill>
                <a:schemeClr val="bg1"/>
              </a:solidFill>
              <a:latin typeface="Open Sans" pitchFamily="34" charset="0"/>
              <a:ea typeface="Open Sans" pitchFamily="34" charset="0"/>
              <a:cs typeface="Open Sans" pitchFamily="34" charset="0"/>
            </a:endParaRPr>
          </a:p>
        </p:txBody>
      </p:sp>
      <p:grpSp>
        <p:nvGrpSpPr>
          <p:cNvPr id="11" name="Group 2"/>
          <p:cNvGrpSpPr/>
          <p:nvPr userDrawn="1"/>
        </p:nvGrpSpPr>
        <p:grpSpPr>
          <a:xfrm>
            <a:off x="857225" y="159482"/>
            <a:ext cx="7429552" cy="461665"/>
            <a:chOff x="857224" y="159481"/>
            <a:chExt cx="7429552" cy="461665"/>
          </a:xfrm>
        </p:grpSpPr>
        <p:sp>
          <p:nvSpPr>
            <p:cNvPr id="12" name="Rectangle 3"/>
            <p:cNvSpPr/>
            <p:nvPr/>
          </p:nvSpPr>
          <p:spPr>
            <a:xfrm>
              <a:off x="857224" y="159481"/>
              <a:ext cx="7429552" cy="461665"/>
            </a:xfrm>
            <a:prstGeom prst="rect">
              <a:avLst/>
            </a:prstGeom>
          </p:spPr>
          <p:txBody>
            <a:bodyPr wrap="square">
              <a:spAutoFit/>
            </a:bodyPr>
            <a:lstStyle/>
            <a:p>
              <a:pPr algn="ctr"/>
              <a:r>
                <a:rPr lang="en-US" sz="2400" dirty="0" smtClean="0">
                  <a:solidFill>
                    <a:schemeClr val="bg1"/>
                  </a:solidFill>
                  <a:latin typeface="Open Sans" pitchFamily="34" charset="0"/>
                  <a:ea typeface="Open Sans" pitchFamily="34" charset="0"/>
                  <a:cs typeface="Open Sans" pitchFamily="34" charset="0"/>
                </a:rPr>
                <a:t>ADD YOUR TEXT</a:t>
              </a:r>
              <a:endParaRPr lang="id-ID" sz="2400" dirty="0">
                <a:solidFill>
                  <a:schemeClr val="bg1"/>
                </a:solidFill>
                <a:latin typeface="Open Sans" pitchFamily="34" charset="0"/>
                <a:ea typeface="Open Sans" pitchFamily="34" charset="0"/>
                <a:cs typeface="Open Sans" pitchFamily="34" charset="0"/>
              </a:endParaRPr>
            </a:p>
          </p:txBody>
        </p:sp>
        <p:cxnSp>
          <p:nvCxnSpPr>
            <p:cNvPr id="13" name="Straight Connector 4"/>
            <p:cNvCxnSpPr/>
            <p:nvPr/>
          </p:nvCxnSpPr>
          <p:spPr>
            <a:xfrm rot="5400000">
              <a:off x="3061105" y="385629"/>
              <a:ext cx="286546" cy="106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5"/>
            <p:cNvCxnSpPr/>
            <p:nvPr/>
          </p:nvCxnSpPr>
          <p:spPr>
            <a:xfrm rot="5400000">
              <a:off x="5796347" y="385629"/>
              <a:ext cx="286546" cy="106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t>2018/1/24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t>2018/1/24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t>2018/1/24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2018/1/24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2018/1/24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2018/1/24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2018/1/24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2018/1/24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节标题">
    <p:spTree>
      <p:nvGrpSpPr>
        <p:cNvPr id="1" name=""/>
        <p:cNvGrpSpPr/>
        <p:nvPr/>
      </p:nvGrpSpPr>
      <p:grpSpPr>
        <a:xfrm>
          <a:off x="0" y="0"/>
          <a:ext cx="0" cy="0"/>
          <a:chOff x="0" y="0"/>
          <a:chExt cx="0" cy="0"/>
        </a:xfrm>
      </p:grpSpPr>
      <p:pic>
        <p:nvPicPr>
          <p:cNvPr id="2" name="图片 4"/>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1" y="0"/>
            <a:ext cx="9143999" cy="5153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t>2018/1/24</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等腰三角形 15"/>
          <p:cNvSpPr/>
          <p:nvPr/>
        </p:nvSpPr>
        <p:spPr>
          <a:xfrm rot="15008953">
            <a:off x="4272721" y="202498"/>
            <a:ext cx="2631440" cy="5613739"/>
          </a:xfrm>
          <a:prstGeom prst="triangl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E9118C"/>
              </a:solidFill>
            </a:endParaRPr>
          </a:p>
        </p:txBody>
      </p:sp>
      <p:sp>
        <p:nvSpPr>
          <p:cNvPr id="17" name="等腰三角形 16"/>
          <p:cNvSpPr/>
          <p:nvPr/>
        </p:nvSpPr>
        <p:spPr>
          <a:xfrm rot="11677206">
            <a:off x="7295169" y="821414"/>
            <a:ext cx="551579" cy="3509090"/>
          </a:xfrm>
          <a:prstGeom prst="triangle">
            <a:avLst/>
          </a:prstGeom>
          <a:solidFill>
            <a:schemeClr val="bg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E9118C"/>
              </a:solidFill>
            </a:endParaRPr>
          </a:p>
        </p:txBody>
      </p:sp>
      <p:sp>
        <p:nvSpPr>
          <p:cNvPr id="15" name="等腰三角形 14"/>
          <p:cNvSpPr/>
          <p:nvPr/>
        </p:nvSpPr>
        <p:spPr>
          <a:xfrm rot="13402860">
            <a:off x="6149462" y="893117"/>
            <a:ext cx="1831434" cy="3907058"/>
          </a:xfrm>
          <a:prstGeom prst="triangle">
            <a:avLst/>
          </a:pr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E9118C"/>
              </a:solidFill>
            </a:endParaRPr>
          </a:p>
        </p:txBody>
      </p:sp>
      <p:sp>
        <p:nvSpPr>
          <p:cNvPr id="14" name="等腰三角形 13"/>
          <p:cNvSpPr/>
          <p:nvPr/>
        </p:nvSpPr>
        <p:spPr>
          <a:xfrm rot="13500225">
            <a:off x="6476889" y="557378"/>
            <a:ext cx="668417" cy="3255402"/>
          </a:xfrm>
          <a:prstGeom prst="triangle">
            <a:avLst/>
          </a:prstGeom>
          <a:solidFill>
            <a:schemeClr val="bg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solidFill>
                <a:srgbClr val="E9118C"/>
              </a:solidFill>
            </a:endParaRPr>
          </a:p>
        </p:txBody>
      </p:sp>
      <p:sp>
        <p:nvSpPr>
          <p:cNvPr id="18" name="TextBox 17"/>
          <p:cNvSpPr txBox="1"/>
          <p:nvPr/>
        </p:nvSpPr>
        <p:spPr>
          <a:xfrm>
            <a:off x="-540568" y="1243563"/>
            <a:ext cx="5856314" cy="524510"/>
          </a:xfrm>
          <a:prstGeom prst="rect">
            <a:avLst/>
          </a:prstGeom>
          <a:noFill/>
        </p:spPr>
        <p:txBody>
          <a:bodyPr wrap="square" lIns="68540" tIns="34269" rIns="68540" bIns="34269" rtlCol="0">
            <a:spAutoFit/>
          </a:bodyPr>
          <a:lstStyle/>
          <a:p>
            <a:pPr algn="ctr"/>
            <a:r>
              <a:rPr lang="en-US" altLang="zh-CN" sz="2800"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POWERPOINT </a:t>
            </a:r>
            <a:r>
              <a:rPr lang="en-US" altLang="zh-CN" sz="28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TEMPLATE</a:t>
            </a:r>
            <a:endParaRPr lang="zh-CN" altLang="en-US" sz="28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9" name="TextBox 18"/>
          <p:cNvSpPr txBox="1"/>
          <p:nvPr/>
        </p:nvSpPr>
        <p:spPr>
          <a:xfrm>
            <a:off x="141048" y="2427734"/>
            <a:ext cx="4574968" cy="807871"/>
          </a:xfrm>
          <a:prstGeom prst="rect">
            <a:avLst/>
          </a:prstGeom>
          <a:noFill/>
        </p:spPr>
        <p:txBody>
          <a:bodyPr wrap="square" lIns="68540" tIns="34269" rIns="68540" bIns="34269" rtlCol="0">
            <a:spAutoFit/>
          </a:bodyPr>
          <a:lstStyle/>
          <a:p>
            <a:pPr algn="ctr">
              <a:lnSpc>
                <a:spcPct val="120000"/>
              </a:lnSpc>
            </a:pPr>
            <a:r>
              <a:rPr lang="en-US" altLang="zh-CN" sz="1000" dirty="0">
                <a:solidFill>
                  <a:schemeClr val="bg1">
                    <a:lumMod val="85000"/>
                  </a:schemeClr>
                </a:solidFill>
                <a:latin typeface="Arial" panose="020B0604020202020204" pitchFamily="34" charset="0"/>
                <a:cs typeface="Arial" panose="020B0604020202020204" pitchFamily="34" charset="0"/>
              </a:rPr>
              <a:t>Click here to modify the text , you may post text here . Click here to modify the text . Click here to modify the text , you may post text here . Click here to modify the text , you may post text here . Click here to modify the </a:t>
            </a:r>
            <a:endParaRPr lang="en-US" altLang="zh-CN" sz="1000" dirty="0" smtClean="0">
              <a:solidFill>
                <a:schemeClr val="bg1">
                  <a:lumMod val="85000"/>
                </a:schemeClr>
              </a:solidFill>
              <a:latin typeface="Arial" panose="020B0604020202020204" pitchFamily="34" charset="0"/>
              <a:cs typeface="Arial" panose="020B0604020202020204" pitchFamily="34" charset="0"/>
            </a:endParaRPr>
          </a:p>
          <a:p>
            <a:pPr algn="ctr">
              <a:lnSpc>
                <a:spcPct val="120000"/>
              </a:lnSpc>
            </a:pPr>
            <a:r>
              <a:rPr lang="en-US" altLang="zh-CN" sz="1000" dirty="0" smtClean="0">
                <a:solidFill>
                  <a:schemeClr val="bg1">
                    <a:lumMod val="85000"/>
                  </a:schemeClr>
                </a:solidFill>
                <a:latin typeface="Arial" panose="020B0604020202020204" pitchFamily="34" charset="0"/>
                <a:cs typeface="Arial" panose="020B0604020202020204" pitchFamily="34" charset="0"/>
              </a:rPr>
              <a:t>text </a:t>
            </a:r>
            <a:r>
              <a:rPr lang="en-US" altLang="zh-CN" sz="1000" dirty="0">
                <a:solidFill>
                  <a:schemeClr val="bg1">
                    <a:lumMod val="85000"/>
                  </a:schemeClr>
                </a:solidFill>
                <a:latin typeface="Arial" panose="020B0604020202020204" pitchFamily="34" charset="0"/>
                <a:cs typeface="Arial" panose="020B0604020202020204" pitchFamily="34" charset="0"/>
              </a:rPr>
              <a:t>. </a:t>
            </a:r>
            <a:r>
              <a:rPr lang="en-US" altLang="zh-CN" sz="1000" dirty="0" smtClean="0">
                <a:solidFill>
                  <a:schemeClr val="bg1">
                    <a:lumMod val="85000"/>
                  </a:schemeClr>
                </a:solidFill>
                <a:latin typeface="Arial" panose="020B0604020202020204" pitchFamily="34" charset="0"/>
                <a:cs typeface="Arial" panose="020B0604020202020204" pitchFamily="34" charset="0"/>
              </a:rPr>
              <a:t>Click </a:t>
            </a:r>
            <a:r>
              <a:rPr lang="en-US" altLang="zh-CN" sz="1000" dirty="0">
                <a:solidFill>
                  <a:schemeClr val="bg1">
                    <a:lumMod val="85000"/>
                  </a:schemeClr>
                </a:solidFill>
                <a:latin typeface="Arial" panose="020B0604020202020204" pitchFamily="34" charset="0"/>
                <a:cs typeface="Arial" panose="020B0604020202020204" pitchFamily="34" charset="0"/>
              </a:rPr>
              <a:t>here to modify the text , </a:t>
            </a:r>
            <a:endParaRPr lang="zh-CN" altLang="en-US" sz="1000" baseline="-3000" dirty="0">
              <a:solidFill>
                <a:schemeClr val="bg1">
                  <a:lumMod val="85000"/>
                </a:schemeClr>
              </a:solidFill>
              <a:latin typeface="Arial" panose="020B0604020202020204" pitchFamily="34" charset="0"/>
              <a:cs typeface="Arial" panose="020B0604020202020204" pitchFamily="34" charset="0"/>
            </a:endParaRPr>
          </a:p>
        </p:txBody>
      </p:sp>
      <p:grpSp>
        <p:nvGrpSpPr>
          <p:cNvPr id="20" name="组合 19"/>
          <p:cNvGrpSpPr/>
          <p:nvPr/>
        </p:nvGrpSpPr>
        <p:grpSpPr>
          <a:xfrm>
            <a:off x="323528" y="1959682"/>
            <a:ext cx="2318194" cy="295147"/>
            <a:chOff x="3563888" y="3159272"/>
            <a:chExt cx="2318194" cy="295148"/>
          </a:xfrm>
        </p:grpSpPr>
        <p:sp>
          <p:nvSpPr>
            <p:cNvPr id="21" name="Freeform 125"/>
            <p:cNvSpPr>
              <a:spLocks noEditPoints="1"/>
            </p:cNvSpPr>
            <p:nvPr/>
          </p:nvSpPr>
          <p:spPr bwMode="auto">
            <a:xfrm>
              <a:off x="3563888" y="3159272"/>
              <a:ext cx="296006" cy="222323"/>
            </a:xfrm>
            <a:custGeom>
              <a:avLst/>
              <a:gdLst>
                <a:gd name="T0" fmla="*/ 3 w 108"/>
                <a:gd name="T1" fmla="*/ 54 h 81"/>
                <a:gd name="T2" fmla="*/ 21 w 108"/>
                <a:gd name="T3" fmla="*/ 47 h 81"/>
                <a:gd name="T4" fmla="*/ 25 w 108"/>
                <a:gd name="T5" fmla="*/ 44 h 81"/>
                <a:gd name="T6" fmla="*/ 35 w 108"/>
                <a:gd name="T7" fmla="*/ 62 h 81"/>
                <a:gd name="T8" fmla="*/ 43 w 108"/>
                <a:gd name="T9" fmla="*/ 44 h 81"/>
                <a:gd name="T10" fmla="*/ 48 w 108"/>
                <a:gd name="T11" fmla="*/ 47 h 81"/>
                <a:gd name="T12" fmla="*/ 60 w 108"/>
                <a:gd name="T13" fmla="*/ 52 h 81"/>
                <a:gd name="T14" fmla="*/ 60 w 108"/>
                <a:gd name="T15" fmla="*/ 51 h 81"/>
                <a:gd name="T16" fmla="*/ 72 w 108"/>
                <a:gd name="T17" fmla="*/ 47 h 81"/>
                <a:gd name="T18" fmla="*/ 83 w 108"/>
                <a:gd name="T19" fmla="*/ 61 h 81"/>
                <a:gd name="T20" fmla="*/ 96 w 108"/>
                <a:gd name="T21" fmla="*/ 47 h 81"/>
                <a:gd name="T22" fmla="*/ 105 w 108"/>
                <a:gd name="T23" fmla="*/ 49 h 81"/>
                <a:gd name="T24" fmla="*/ 108 w 108"/>
                <a:gd name="T25" fmla="*/ 72 h 81"/>
                <a:gd name="T26" fmla="*/ 69 w 108"/>
                <a:gd name="T27" fmla="*/ 72 h 81"/>
                <a:gd name="T28" fmla="*/ 69 w 108"/>
                <a:gd name="T29" fmla="*/ 81 h 81"/>
                <a:gd name="T30" fmla="*/ 0 w 108"/>
                <a:gd name="T31" fmla="*/ 81 h 81"/>
                <a:gd name="T32" fmla="*/ 3 w 108"/>
                <a:gd name="T33" fmla="*/ 54 h 81"/>
                <a:gd name="T34" fmla="*/ 73 w 108"/>
                <a:gd name="T35" fmla="*/ 27 h 81"/>
                <a:gd name="T36" fmla="*/ 93 w 108"/>
                <a:gd name="T37" fmla="*/ 25 h 81"/>
                <a:gd name="T38" fmla="*/ 92 w 108"/>
                <a:gd name="T39" fmla="*/ 37 h 81"/>
                <a:gd name="T40" fmla="*/ 88 w 108"/>
                <a:gd name="T41" fmla="*/ 42 h 81"/>
                <a:gd name="T42" fmla="*/ 99 w 108"/>
                <a:gd name="T43" fmla="*/ 42 h 81"/>
                <a:gd name="T44" fmla="*/ 98 w 108"/>
                <a:gd name="T45" fmla="*/ 32 h 81"/>
                <a:gd name="T46" fmla="*/ 69 w 108"/>
                <a:gd name="T47" fmla="*/ 32 h 81"/>
                <a:gd name="T48" fmla="*/ 68 w 108"/>
                <a:gd name="T49" fmla="*/ 42 h 81"/>
                <a:gd name="T50" fmla="*/ 78 w 108"/>
                <a:gd name="T51" fmla="*/ 42 h 81"/>
                <a:gd name="T52" fmla="*/ 75 w 108"/>
                <a:gd name="T53" fmla="*/ 37 h 81"/>
                <a:gd name="T54" fmla="*/ 73 w 108"/>
                <a:gd name="T55" fmla="*/ 27 h 81"/>
                <a:gd name="T56" fmla="*/ 73 w 108"/>
                <a:gd name="T57" fmla="*/ 27 h 81"/>
                <a:gd name="T58" fmla="*/ 21 w 108"/>
                <a:gd name="T59" fmla="*/ 31 h 81"/>
                <a:gd name="T60" fmla="*/ 22 w 108"/>
                <a:gd name="T61" fmla="*/ 16 h 81"/>
                <a:gd name="T62" fmla="*/ 46 w 108"/>
                <a:gd name="T63" fmla="*/ 16 h 81"/>
                <a:gd name="T64" fmla="*/ 47 w 108"/>
                <a:gd name="T65" fmla="*/ 31 h 81"/>
                <a:gd name="T66" fmla="*/ 52 w 108"/>
                <a:gd name="T67" fmla="*/ 25 h 81"/>
                <a:gd name="T68" fmla="*/ 50 w 108"/>
                <a:gd name="T69" fmla="*/ 8 h 81"/>
                <a:gd name="T70" fmla="*/ 19 w 108"/>
                <a:gd name="T71" fmla="*/ 7 h 81"/>
                <a:gd name="T72" fmla="*/ 18 w 108"/>
                <a:gd name="T73" fmla="*/ 28 h 81"/>
                <a:gd name="T74" fmla="*/ 21 w 108"/>
                <a:gd name="T75" fmla="*/ 3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8" h="81">
                  <a:moveTo>
                    <a:pt x="3" y="54"/>
                  </a:moveTo>
                  <a:cubicBezTo>
                    <a:pt x="9" y="52"/>
                    <a:pt x="15" y="49"/>
                    <a:pt x="21" y="47"/>
                  </a:cubicBezTo>
                  <a:cubicBezTo>
                    <a:pt x="22" y="46"/>
                    <a:pt x="24" y="45"/>
                    <a:pt x="25" y="44"/>
                  </a:cubicBezTo>
                  <a:cubicBezTo>
                    <a:pt x="35" y="62"/>
                    <a:pt x="35" y="62"/>
                    <a:pt x="35" y="62"/>
                  </a:cubicBezTo>
                  <a:cubicBezTo>
                    <a:pt x="43" y="44"/>
                    <a:pt x="43" y="44"/>
                    <a:pt x="43" y="44"/>
                  </a:cubicBezTo>
                  <a:cubicBezTo>
                    <a:pt x="45" y="45"/>
                    <a:pt x="46" y="46"/>
                    <a:pt x="48" y="47"/>
                  </a:cubicBezTo>
                  <a:cubicBezTo>
                    <a:pt x="60" y="52"/>
                    <a:pt x="60" y="52"/>
                    <a:pt x="60" y="52"/>
                  </a:cubicBezTo>
                  <a:cubicBezTo>
                    <a:pt x="60" y="51"/>
                    <a:pt x="60" y="51"/>
                    <a:pt x="60" y="51"/>
                  </a:cubicBezTo>
                  <a:cubicBezTo>
                    <a:pt x="65" y="49"/>
                    <a:pt x="69" y="47"/>
                    <a:pt x="72" y="47"/>
                  </a:cubicBezTo>
                  <a:cubicBezTo>
                    <a:pt x="74" y="53"/>
                    <a:pt x="78" y="57"/>
                    <a:pt x="83" y="61"/>
                  </a:cubicBezTo>
                  <a:cubicBezTo>
                    <a:pt x="89" y="57"/>
                    <a:pt x="93" y="52"/>
                    <a:pt x="96" y="47"/>
                  </a:cubicBezTo>
                  <a:cubicBezTo>
                    <a:pt x="98" y="47"/>
                    <a:pt x="102" y="48"/>
                    <a:pt x="105" y="49"/>
                  </a:cubicBezTo>
                  <a:cubicBezTo>
                    <a:pt x="108" y="54"/>
                    <a:pt x="108" y="65"/>
                    <a:pt x="108" y="72"/>
                  </a:cubicBezTo>
                  <a:cubicBezTo>
                    <a:pt x="69" y="72"/>
                    <a:pt x="69" y="72"/>
                    <a:pt x="69" y="72"/>
                  </a:cubicBezTo>
                  <a:cubicBezTo>
                    <a:pt x="70" y="75"/>
                    <a:pt x="70" y="78"/>
                    <a:pt x="69" y="81"/>
                  </a:cubicBezTo>
                  <a:cubicBezTo>
                    <a:pt x="46" y="81"/>
                    <a:pt x="23" y="81"/>
                    <a:pt x="0" y="81"/>
                  </a:cubicBezTo>
                  <a:cubicBezTo>
                    <a:pt x="0" y="68"/>
                    <a:pt x="0" y="59"/>
                    <a:pt x="3" y="54"/>
                  </a:cubicBezTo>
                  <a:close/>
                  <a:moveTo>
                    <a:pt x="73" y="27"/>
                  </a:moveTo>
                  <a:cubicBezTo>
                    <a:pt x="79" y="28"/>
                    <a:pt x="89" y="27"/>
                    <a:pt x="93" y="25"/>
                  </a:cubicBezTo>
                  <a:cubicBezTo>
                    <a:pt x="93" y="27"/>
                    <a:pt x="93" y="33"/>
                    <a:pt x="92" y="37"/>
                  </a:cubicBezTo>
                  <a:cubicBezTo>
                    <a:pt x="91" y="39"/>
                    <a:pt x="90" y="41"/>
                    <a:pt x="88" y="42"/>
                  </a:cubicBezTo>
                  <a:cubicBezTo>
                    <a:pt x="99" y="42"/>
                    <a:pt x="99" y="42"/>
                    <a:pt x="99" y="42"/>
                  </a:cubicBezTo>
                  <a:cubicBezTo>
                    <a:pt x="99" y="42"/>
                    <a:pt x="98" y="34"/>
                    <a:pt x="98" y="32"/>
                  </a:cubicBezTo>
                  <a:cubicBezTo>
                    <a:pt x="102" y="3"/>
                    <a:pt x="64" y="3"/>
                    <a:pt x="69" y="32"/>
                  </a:cubicBezTo>
                  <a:cubicBezTo>
                    <a:pt x="69" y="34"/>
                    <a:pt x="68" y="42"/>
                    <a:pt x="68" y="42"/>
                  </a:cubicBezTo>
                  <a:cubicBezTo>
                    <a:pt x="78" y="42"/>
                    <a:pt x="78" y="42"/>
                    <a:pt x="78" y="42"/>
                  </a:cubicBezTo>
                  <a:cubicBezTo>
                    <a:pt x="77" y="41"/>
                    <a:pt x="76" y="39"/>
                    <a:pt x="75" y="37"/>
                  </a:cubicBezTo>
                  <a:cubicBezTo>
                    <a:pt x="73" y="34"/>
                    <a:pt x="73" y="30"/>
                    <a:pt x="73" y="27"/>
                  </a:cubicBezTo>
                  <a:cubicBezTo>
                    <a:pt x="73" y="27"/>
                    <a:pt x="73" y="27"/>
                    <a:pt x="73" y="27"/>
                  </a:cubicBezTo>
                  <a:close/>
                  <a:moveTo>
                    <a:pt x="21" y="31"/>
                  </a:moveTo>
                  <a:cubicBezTo>
                    <a:pt x="21" y="25"/>
                    <a:pt x="21" y="21"/>
                    <a:pt x="22" y="16"/>
                  </a:cubicBezTo>
                  <a:cubicBezTo>
                    <a:pt x="29" y="12"/>
                    <a:pt x="37" y="18"/>
                    <a:pt x="46" y="16"/>
                  </a:cubicBezTo>
                  <a:cubicBezTo>
                    <a:pt x="47" y="20"/>
                    <a:pt x="48" y="25"/>
                    <a:pt x="47" y="31"/>
                  </a:cubicBezTo>
                  <a:cubicBezTo>
                    <a:pt x="47" y="31"/>
                    <a:pt x="51" y="28"/>
                    <a:pt x="52" y="25"/>
                  </a:cubicBezTo>
                  <a:cubicBezTo>
                    <a:pt x="52" y="22"/>
                    <a:pt x="51" y="10"/>
                    <a:pt x="50" y="8"/>
                  </a:cubicBezTo>
                  <a:cubicBezTo>
                    <a:pt x="45" y="0"/>
                    <a:pt x="25" y="0"/>
                    <a:pt x="19" y="7"/>
                  </a:cubicBezTo>
                  <a:cubicBezTo>
                    <a:pt x="18" y="9"/>
                    <a:pt x="16" y="25"/>
                    <a:pt x="18" y="28"/>
                  </a:cubicBezTo>
                  <a:cubicBezTo>
                    <a:pt x="19" y="30"/>
                    <a:pt x="21" y="31"/>
                    <a:pt x="21" y="31"/>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2" name="TextBox 21"/>
            <p:cNvSpPr txBox="1"/>
            <p:nvPr/>
          </p:nvSpPr>
          <p:spPr>
            <a:xfrm>
              <a:off x="3974981" y="3167399"/>
              <a:ext cx="1907101" cy="287021"/>
            </a:xfrm>
            <a:prstGeom prst="rect">
              <a:avLst/>
            </a:prstGeom>
            <a:noFill/>
          </p:spPr>
          <p:txBody>
            <a:bodyPr wrap="square" rtlCol="0">
              <a:spAutoFit/>
            </a:bodyPr>
            <a:lstStyle/>
            <a:p>
              <a:r>
                <a:rPr lang="en-US" altLang="zh-CN" sz="1200" dirty="0">
                  <a:solidFill>
                    <a:schemeClr val="bg1"/>
                  </a:solidFill>
                  <a:latin typeface="微软雅黑" panose="020B0503020204020204" pitchFamily="34" charset="-122"/>
                  <a:ea typeface="微软雅黑" panose="020B0503020204020204" pitchFamily="34" charset="-122"/>
                </a:rPr>
                <a:t>DESIGN BY </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2771725" y="1959689"/>
            <a:ext cx="1935903" cy="276999"/>
            <a:chOff x="3602069" y="3608162"/>
            <a:chExt cx="1935903" cy="276999"/>
          </a:xfrm>
        </p:grpSpPr>
        <p:sp>
          <p:nvSpPr>
            <p:cNvPr id="30" name="Freeform 141"/>
            <p:cNvSpPr>
              <a:spLocks noEditPoints="1"/>
            </p:cNvSpPr>
            <p:nvPr/>
          </p:nvSpPr>
          <p:spPr bwMode="auto">
            <a:xfrm>
              <a:off x="3602069" y="3611565"/>
              <a:ext cx="204684" cy="215561"/>
            </a:xfrm>
            <a:custGeom>
              <a:avLst/>
              <a:gdLst>
                <a:gd name="T0" fmla="*/ 20 w 96"/>
                <a:gd name="T1" fmla="*/ 86 h 101"/>
                <a:gd name="T2" fmla="*/ 7 w 96"/>
                <a:gd name="T3" fmla="*/ 58 h 101"/>
                <a:gd name="T4" fmla="*/ 18 w 96"/>
                <a:gd name="T5" fmla="*/ 29 h 101"/>
                <a:gd name="T6" fmla="*/ 42 w 96"/>
                <a:gd name="T7" fmla="*/ 17 h 101"/>
                <a:gd name="T8" fmla="*/ 41 w 96"/>
                <a:gd name="T9" fmla="*/ 9 h 101"/>
                <a:gd name="T10" fmla="*/ 36 w 96"/>
                <a:gd name="T11" fmla="*/ 10 h 101"/>
                <a:gd name="T12" fmla="*/ 35 w 96"/>
                <a:gd name="T13" fmla="*/ 5 h 101"/>
                <a:gd name="T14" fmla="*/ 48 w 96"/>
                <a:gd name="T15" fmla="*/ 3 h 101"/>
                <a:gd name="T16" fmla="*/ 49 w 96"/>
                <a:gd name="T17" fmla="*/ 8 h 101"/>
                <a:gd name="T18" fmla="*/ 44 w 96"/>
                <a:gd name="T19" fmla="*/ 9 h 101"/>
                <a:gd name="T20" fmla="*/ 46 w 96"/>
                <a:gd name="T21" fmla="*/ 16 h 101"/>
                <a:gd name="T22" fmla="*/ 74 w 96"/>
                <a:gd name="T23" fmla="*/ 27 h 101"/>
                <a:gd name="T24" fmla="*/ 87 w 96"/>
                <a:gd name="T25" fmla="*/ 54 h 101"/>
                <a:gd name="T26" fmla="*/ 77 w 96"/>
                <a:gd name="T27" fmla="*/ 83 h 101"/>
                <a:gd name="T28" fmla="*/ 75 w 96"/>
                <a:gd name="T29" fmla="*/ 85 h 101"/>
                <a:gd name="T30" fmla="*/ 79 w 96"/>
                <a:gd name="T31" fmla="*/ 101 h 101"/>
                <a:gd name="T32" fmla="*/ 74 w 96"/>
                <a:gd name="T33" fmla="*/ 101 h 101"/>
                <a:gd name="T34" fmla="*/ 63 w 96"/>
                <a:gd name="T35" fmla="*/ 93 h 101"/>
                <a:gd name="T36" fmla="*/ 49 w 96"/>
                <a:gd name="T37" fmla="*/ 96 h 101"/>
                <a:gd name="T38" fmla="*/ 32 w 96"/>
                <a:gd name="T39" fmla="*/ 93 h 101"/>
                <a:gd name="T40" fmla="*/ 22 w 96"/>
                <a:gd name="T41" fmla="*/ 101 h 101"/>
                <a:gd name="T42" fmla="*/ 17 w 96"/>
                <a:gd name="T43" fmla="*/ 101 h 101"/>
                <a:gd name="T44" fmla="*/ 21 w 96"/>
                <a:gd name="T45" fmla="*/ 86 h 101"/>
                <a:gd name="T46" fmla="*/ 20 w 96"/>
                <a:gd name="T47" fmla="*/ 86 h 101"/>
                <a:gd name="T48" fmla="*/ 82 w 96"/>
                <a:gd name="T49" fmla="*/ 6 h 101"/>
                <a:gd name="T50" fmla="*/ 60 w 96"/>
                <a:gd name="T51" fmla="*/ 11 h 101"/>
                <a:gd name="T52" fmla="*/ 92 w 96"/>
                <a:gd name="T53" fmla="*/ 31 h 101"/>
                <a:gd name="T54" fmla="*/ 88 w 96"/>
                <a:gd name="T55" fmla="*/ 9 h 101"/>
                <a:gd name="T56" fmla="*/ 92 w 96"/>
                <a:gd name="T57" fmla="*/ 3 h 101"/>
                <a:gd name="T58" fmla="*/ 86 w 96"/>
                <a:gd name="T59" fmla="*/ 0 h 101"/>
                <a:gd name="T60" fmla="*/ 82 w 96"/>
                <a:gd name="T61" fmla="*/ 6 h 101"/>
                <a:gd name="T62" fmla="*/ 14 w 96"/>
                <a:gd name="T63" fmla="*/ 6 h 101"/>
                <a:gd name="T64" fmla="*/ 10 w 96"/>
                <a:gd name="T65" fmla="*/ 0 h 101"/>
                <a:gd name="T66" fmla="*/ 4 w 96"/>
                <a:gd name="T67" fmla="*/ 3 h 101"/>
                <a:gd name="T68" fmla="*/ 8 w 96"/>
                <a:gd name="T69" fmla="*/ 9 h 101"/>
                <a:gd name="T70" fmla="*/ 4 w 96"/>
                <a:gd name="T71" fmla="*/ 31 h 101"/>
                <a:gd name="T72" fmla="*/ 36 w 96"/>
                <a:gd name="T73" fmla="*/ 11 h 101"/>
                <a:gd name="T74" fmla="*/ 14 w 96"/>
                <a:gd name="T75" fmla="*/ 6 h 101"/>
                <a:gd name="T76" fmla="*/ 43 w 96"/>
                <a:gd name="T77" fmla="*/ 54 h 101"/>
                <a:gd name="T78" fmla="*/ 42 w 96"/>
                <a:gd name="T79" fmla="*/ 56 h 101"/>
                <a:gd name="T80" fmla="*/ 22 w 96"/>
                <a:gd name="T81" fmla="*/ 61 h 101"/>
                <a:gd name="T82" fmla="*/ 22 w 96"/>
                <a:gd name="T83" fmla="*/ 64 h 101"/>
                <a:gd name="T84" fmla="*/ 43 w 96"/>
                <a:gd name="T85" fmla="*/ 59 h 101"/>
                <a:gd name="T86" fmla="*/ 46 w 96"/>
                <a:gd name="T87" fmla="*/ 61 h 101"/>
                <a:gd name="T88" fmla="*/ 54 w 96"/>
                <a:gd name="T89" fmla="*/ 58 h 101"/>
                <a:gd name="T90" fmla="*/ 50 w 96"/>
                <a:gd name="T91" fmla="*/ 50 h 101"/>
                <a:gd name="T92" fmla="*/ 49 w 96"/>
                <a:gd name="T93" fmla="*/ 50 h 101"/>
                <a:gd name="T94" fmla="*/ 41 w 96"/>
                <a:gd name="T95" fmla="*/ 37 h 101"/>
                <a:gd name="T96" fmla="*/ 38 w 96"/>
                <a:gd name="T97" fmla="*/ 39 h 101"/>
                <a:gd name="T98" fmla="*/ 44 w 96"/>
                <a:gd name="T99" fmla="*/ 52 h 101"/>
                <a:gd name="T100" fmla="*/ 43 w 96"/>
                <a:gd name="T101" fmla="*/ 54 h 101"/>
                <a:gd name="T102" fmla="*/ 18 w 96"/>
                <a:gd name="T103" fmla="*/ 58 h 101"/>
                <a:gd name="T104" fmla="*/ 28 w 96"/>
                <a:gd name="T105" fmla="*/ 78 h 101"/>
                <a:gd name="T106" fmla="*/ 49 w 96"/>
                <a:gd name="T107" fmla="*/ 85 h 101"/>
                <a:gd name="T108" fmla="*/ 69 w 96"/>
                <a:gd name="T109" fmla="*/ 76 h 101"/>
                <a:gd name="T110" fmla="*/ 76 w 96"/>
                <a:gd name="T111" fmla="*/ 55 h 101"/>
                <a:gd name="T112" fmla="*/ 67 w 96"/>
                <a:gd name="T113" fmla="*/ 35 h 101"/>
                <a:gd name="T114" fmla="*/ 46 w 96"/>
                <a:gd name="T115" fmla="*/ 27 h 101"/>
                <a:gd name="T116" fmla="*/ 26 w 96"/>
                <a:gd name="T117" fmla="*/ 37 h 101"/>
                <a:gd name="T118" fmla="*/ 18 w 96"/>
                <a:gd name="T119" fmla="*/ 5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6" h="101">
                  <a:moveTo>
                    <a:pt x="20" y="86"/>
                  </a:moveTo>
                  <a:cubicBezTo>
                    <a:pt x="12" y="78"/>
                    <a:pt x="8" y="68"/>
                    <a:pt x="7" y="58"/>
                  </a:cubicBezTo>
                  <a:cubicBezTo>
                    <a:pt x="7" y="48"/>
                    <a:pt x="10" y="38"/>
                    <a:pt x="18" y="29"/>
                  </a:cubicBezTo>
                  <a:cubicBezTo>
                    <a:pt x="24" y="22"/>
                    <a:pt x="33" y="18"/>
                    <a:pt x="42" y="17"/>
                  </a:cubicBezTo>
                  <a:cubicBezTo>
                    <a:pt x="41" y="9"/>
                    <a:pt x="41" y="9"/>
                    <a:pt x="41" y="9"/>
                  </a:cubicBezTo>
                  <a:cubicBezTo>
                    <a:pt x="36" y="10"/>
                    <a:pt x="36" y="10"/>
                    <a:pt x="36" y="10"/>
                  </a:cubicBezTo>
                  <a:cubicBezTo>
                    <a:pt x="35" y="5"/>
                    <a:pt x="35" y="5"/>
                    <a:pt x="35" y="5"/>
                  </a:cubicBezTo>
                  <a:cubicBezTo>
                    <a:pt x="48" y="3"/>
                    <a:pt x="48" y="3"/>
                    <a:pt x="48" y="3"/>
                  </a:cubicBezTo>
                  <a:cubicBezTo>
                    <a:pt x="49" y="8"/>
                    <a:pt x="49" y="8"/>
                    <a:pt x="49" y="8"/>
                  </a:cubicBezTo>
                  <a:cubicBezTo>
                    <a:pt x="44" y="9"/>
                    <a:pt x="44" y="9"/>
                    <a:pt x="44" y="9"/>
                  </a:cubicBezTo>
                  <a:cubicBezTo>
                    <a:pt x="46" y="16"/>
                    <a:pt x="46" y="16"/>
                    <a:pt x="46" y="16"/>
                  </a:cubicBezTo>
                  <a:cubicBezTo>
                    <a:pt x="56" y="16"/>
                    <a:pt x="66" y="19"/>
                    <a:pt x="74" y="27"/>
                  </a:cubicBezTo>
                  <a:cubicBezTo>
                    <a:pt x="82" y="34"/>
                    <a:pt x="87" y="44"/>
                    <a:pt x="87" y="54"/>
                  </a:cubicBezTo>
                  <a:cubicBezTo>
                    <a:pt x="88" y="65"/>
                    <a:pt x="84" y="75"/>
                    <a:pt x="77" y="83"/>
                  </a:cubicBezTo>
                  <a:cubicBezTo>
                    <a:pt x="76" y="84"/>
                    <a:pt x="76" y="84"/>
                    <a:pt x="75" y="85"/>
                  </a:cubicBezTo>
                  <a:cubicBezTo>
                    <a:pt x="79" y="101"/>
                    <a:pt x="79" y="101"/>
                    <a:pt x="79" y="101"/>
                  </a:cubicBezTo>
                  <a:cubicBezTo>
                    <a:pt x="74" y="101"/>
                    <a:pt x="74" y="101"/>
                    <a:pt x="74" y="101"/>
                  </a:cubicBezTo>
                  <a:cubicBezTo>
                    <a:pt x="63" y="93"/>
                    <a:pt x="63" y="93"/>
                    <a:pt x="63" y="93"/>
                  </a:cubicBezTo>
                  <a:cubicBezTo>
                    <a:pt x="59" y="95"/>
                    <a:pt x="54" y="96"/>
                    <a:pt x="49" y="96"/>
                  </a:cubicBezTo>
                  <a:cubicBezTo>
                    <a:pt x="44" y="96"/>
                    <a:pt x="38" y="95"/>
                    <a:pt x="32" y="93"/>
                  </a:cubicBezTo>
                  <a:cubicBezTo>
                    <a:pt x="22" y="101"/>
                    <a:pt x="22" y="101"/>
                    <a:pt x="22" y="101"/>
                  </a:cubicBezTo>
                  <a:cubicBezTo>
                    <a:pt x="17" y="101"/>
                    <a:pt x="17" y="101"/>
                    <a:pt x="17" y="101"/>
                  </a:cubicBezTo>
                  <a:cubicBezTo>
                    <a:pt x="21" y="86"/>
                    <a:pt x="21" y="86"/>
                    <a:pt x="21" y="86"/>
                  </a:cubicBezTo>
                  <a:cubicBezTo>
                    <a:pt x="20" y="86"/>
                    <a:pt x="20" y="86"/>
                    <a:pt x="20" y="86"/>
                  </a:cubicBezTo>
                  <a:close/>
                  <a:moveTo>
                    <a:pt x="82" y="6"/>
                  </a:moveTo>
                  <a:cubicBezTo>
                    <a:pt x="74" y="3"/>
                    <a:pt x="66" y="5"/>
                    <a:pt x="60" y="11"/>
                  </a:cubicBezTo>
                  <a:cubicBezTo>
                    <a:pt x="92" y="31"/>
                    <a:pt x="92" y="31"/>
                    <a:pt x="92" y="31"/>
                  </a:cubicBezTo>
                  <a:cubicBezTo>
                    <a:pt x="96" y="24"/>
                    <a:pt x="94" y="15"/>
                    <a:pt x="88" y="9"/>
                  </a:cubicBezTo>
                  <a:cubicBezTo>
                    <a:pt x="92" y="3"/>
                    <a:pt x="92" y="3"/>
                    <a:pt x="92" y="3"/>
                  </a:cubicBezTo>
                  <a:cubicBezTo>
                    <a:pt x="86" y="0"/>
                    <a:pt x="86" y="0"/>
                    <a:pt x="86" y="0"/>
                  </a:cubicBezTo>
                  <a:cubicBezTo>
                    <a:pt x="82" y="6"/>
                    <a:pt x="82" y="6"/>
                    <a:pt x="82" y="6"/>
                  </a:cubicBezTo>
                  <a:close/>
                  <a:moveTo>
                    <a:pt x="14" y="6"/>
                  </a:moveTo>
                  <a:cubicBezTo>
                    <a:pt x="10" y="0"/>
                    <a:pt x="10" y="0"/>
                    <a:pt x="10" y="0"/>
                  </a:cubicBezTo>
                  <a:cubicBezTo>
                    <a:pt x="4" y="3"/>
                    <a:pt x="4" y="3"/>
                    <a:pt x="4" y="3"/>
                  </a:cubicBezTo>
                  <a:cubicBezTo>
                    <a:pt x="8" y="9"/>
                    <a:pt x="8" y="9"/>
                    <a:pt x="8" y="9"/>
                  </a:cubicBezTo>
                  <a:cubicBezTo>
                    <a:pt x="2" y="15"/>
                    <a:pt x="0" y="24"/>
                    <a:pt x="4" y="31"/>
                  </a:cubicBezTo>
                  <a:cubicBezTo>
                    <a:pt x="36" y="11"/>
                    <a:pt x="36" y="11"/>
                    <a:pt x="36" y="11"/>
                  </a:cubicBezTo>
                  <a:cubicBezTo>
                    <a:pt x="30" y="5"/>
                    <a:pt x="21" y="3"/>
                    <a:pt x="14" y="6"/>
                  </a:cubicBezTo>
                  <a:close/>
                  <a:moveTo>
                    <a:pt x="43" y="54"/>
                  </a:moveTo>
                  <a:cubicBezTo>
                    <a:pt x="42" y="55"/>
                    <a:pt x="42" y="55"/>
                    <a:pt x="42" y="56"/>
                  </a:cubicBezTo>
                  <a:cubicBezTo>
                    <a:pt x="35" y="57"/>
                    <a:pt x="28" y="58"/>
                    <a:pt x="22" y="61"/>
                  </a:cubicBezTo>
                  <a:cubicBezTo>
                    <a:pt x="22" y="62"/>
                    <a:pt x="22" y="63"/>
                    <a:pt x="22" y="64"/>
                  </a:cubicBezTo>
                  <a:cubicBezTo>
                    <a:pt x="29" y="63"/>
                    <a:pt x="37" y="62"/>
                    <a:pt x="43" y="59"/>
                  </a:cubicBezTo>
                  <a:cubicBezTo>
                    <a:pt x="44" y="60"/>
                    <a:pt x="45" y="61"/>
                    <a:pt x="46" y="61"/>
                  </a:cubicBezTo>
                  <a:cubicBezTo>
                    <a:pt x="49" y="62"/>
                    <a:pt x="53" y="61"/>
                    <a:pt x="54" y="58"/>
                  </a:cubicBezTo>
                  <a:cubicBezTo>
                    <a:pt x="55" y="55"/>
                    <a:pt x="53" y="51"/>
                    <a:pt x="50" y="50"/>
                  </a:cubicBezTo>
                  <a:cubicBezTo>
                    <a:pt x="50" y="50"/>
                    <a:pt x="49" y="50"/>
                    <a:pt x="49" y="50"/>
                  </a:cubicBezTo>
                  <a:cubicBezTo>
                    <a:pt x="47" y="46"/>
                    <a:pt x="44" y="41"/>
                    <a:pt x="41" y="37"/>
                  </a:cubicBezTo>
                  <a:cubicBezTo>
                    <a:pt x="40" y="38"/>
                    <a:pt x="39" y="39"/>
                    <a:pt x="38" y="39"/>
                  </a:cubicBezTo>
                  <a:cubicBezTo>
                    <a:pt x="39" y="44"/>
                    <a:pt x="41" y="48"/>
                    <a:pt x="44" y="52"/>
                  </a:cubicBezTo>
                  <a:cubicBezTo>
                    <a:pt x="43" y="52"/>
                    <a:pt x="43" y="53"/>
                    <a:pt x="43" y="54"/>
                  </a:cubicBezTo>
                  <a:close/>
                  <a:moveTo>
                    <a:pt x="18" y="58"/>
                  </a:moveTo>
                  <a:cubicBezTo>
                    <a:pt x="19" y="65"/>
                    <a:pt x="22" y="72"/>
                    <a:pt x="28" y="78"/>
                  </a:cubicBezTo>
                  <a:cubicBezTo>
                    <a:pt x="34" y="83"/>
                    <a:pt x="41" y="86"/>
                    <a:pt x="49" y="85"/>
                  </a:cubicBezTo>
                  <a:cubicBezTo>
                    <a:pt x="56" y="85"/>
                    <a:pt x="63" y="82"/>
                    <a:pt x="69" y="76"/>
                  </a:cubicBezTo>
                  <a:cubicBezTo>
                    <a:pt x="74" y="70"/>
                    <a:pt x="77" y="62"/>
                    <a:pt x="76" y="55"/>
                  </a:cubicBezTo>
                  <a:cubicBezTo>
                    <a:pt x="76" y="47"/>
                    <a:pt x="73" y="40"/>
                    <a:pt x="67" y="35"/>
                  </a:cubicBezTo>
                  <a:cubicBezTo>
                    <a:pt x="61" y="29"/>
                    <a:pt x="53" y="27"/>
                    <a:pt x="46" y="27"/>
                  </a:cubicBezTo>
                  <a:cubicBezTo>
                    <a:pt x="38" y="28"/>
                    <a:pt x="31" y="31"/>
                    <a:pt x="26" y="37"/>
                  </a:cubicBezTo>
                  <a:cubicBezTo>
                    <a:pt x="20" y="43"/>
                    <a:pt x="18" y="50"/>
                    <a:pt x="18" y="58"/>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32" name="TextBox 31"/>
            <p:cNvSpPr txBox="1"/>
            <p:nvPr/>
          </p:nvSpPr>
          <p:spPr>
            <a:xfrm>
              <a:off x="3998618" y="3608162"/>
              <a:ext cx="1539354" cy="276999"/>
            </a:xfrm>
            <a:prstGeom prst="rect">
              <a:avLst/>
            </a:prstGeom>
            <a:noFill/>
          </p:spPr>
          <p:txBody>
            <a:bodyPr wrap="square" rtlCol="0">
              <a:spAutoFit/>
            </a:bodyPr>
            <a:lstStyle/>
            <a:p>
              <a:r>
                <a:rPr lang="en-US" altLang="zh-CN" sz="1200" dirty="0">
                  <a:solidFill>
                    <a:schemeClr val="bg1"/>
                  </a:solidFill>
                  <a:latin typeface="微软雅黑" panose="020B0503020204020204" pitchFamily="34" charset="-122"/>
                  <a:ea typeface="微软雅黑" panose="020B0503020204020204" pitchFamily="34" charset="-122"/>
                </a:rPr>
                <a:t>ENTER THE TIME</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pic>
        <p:nvPicPr>
          <p:cNvPr id="2" name="Of Monsters and Men-Dirty Paws.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37356" y="41151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10" presetClass="entr" presetSubtype="0" fill="hold" grpId="0" nodeType="after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grpId="0" nodeType="withEffect">
                                  <p:stCondLst>
                                    <p:cond delay="10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par>
                                <p:cTn id="14" presetID="10" presetClass="entr" presetSubtype="0" fill="hold" grpId="0" nodeType="withEffect">
                                  <p:stCondLst>
                                    <p:cond delay="20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0" presetClass="entr" presetSubtype="0" fill="hold" grpId="0" nodeType="withEffect">
                                  <p:stCondLst>
                                    <p:cond delay="30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par>
                          <p:cTn id="20" fill="hold">
                            <p:stCondLst>
                              <p:cond delay="500"/>
                            </p:stCondLst>
                            <p:childTnLst>
                              <p:par>
                                <p:cTn id="21" presetID="56" presetClass="entr" presetSubtype="0" fill="hold" grpId="0" nodeType="afterEffect">
                                  <p:stCondLst>
                                    <p:cond delay="0"/>
                                  </p:stCondLst>
                                  <p:iterate type="lt">
                                    <p:tmPct val="10000"/>
                                  </p:iterate>
                                  <p:childTnLst>
                                    <p:set>
                                      <p:cBhvr>
                                        <p:cTn id="22" dur="1" fill="hold">
                                          <p:stCondLst>
                                            <p:cond delay="0"/>
                                          </p:stCondLst>
                                        </p:cTn>
                                        <p:tgtEl>
                                          <p:spTgt spid="18"/>
                                        </p:tgtEl>
                                        <p:attrNameLst>
                                          <p:attrName>style.visibility</p:attrName>
                                        </p:attrNameLst>
                                      </p:cBhvr>
                                      <p:to>
                                        <p:strVal val="visible"/>
                                      </p:to>
                                    </p:set>
                                    <p:anim by="(-#ppt_w*2)" calcmode="lin" valueType="num">
                                      <p:cBhvr rctx="PPT">
                                        <p:cTn id="23" dur="500" autoRev="1" fill="hold">
                                          <p:stCondLst>
                                            <p:cond delay="0"/>
                                          </p:stCondLst>
                                        </p:cTn>
                                        <p:tgtEl>
                                          <p:spTgt spid="18"/>
                                        </p:tgtEl>
                                        <p:attrNameLst>
                                          <p:attrName>ppt_w</p:attrName>
                                        </p:attrNameLst>
                                      </p:cBhvr>
                                    </p:anim>
                                    <p:anim by="(#ppt_w*0.50)" calcmode="lin" valueType="num">
                                      <p:cBhvr>
                                        <p:cTn id="24" dur="500" decel="50000" autoRev="1" fill="hold">
                                          <p:stCondLst>
                                            <p:cond delay="0"/>
                                          </p:stCondLst>
                                        </p:cTn>
                                        <p:tgtEl>
                                          <p:spTgt spid="18"/>
                                        </p:tgtEl>
                                        <p:attrNameLst>
                                          <p:attrName>ppt_x</p:attrName>
                                        </p:attrNameLst>
                                      </p:cBhvr>
                                    </p:anim>
                                    <p:anim from="(-#ppt_h/2)" to="(#ppt_y)" calcmode="lin" valueType="num">
                                      <p:cBhvr>
                                        <p:cTn id="25" dur="1000" fill="hold">
                                          <p:stCondLst>
                                            <p:cond delay="0"/>
                                          </p:stCondLst>
                                        </p:cTn>
                                        <p:tgtEl>
                                          <p:spTgt spid="18"/>
                                        </p:tgtEl>
                                        <p:attrNameLst>
                                          <p:attrName>ppt_y</p:attrName>
                                        </p:attrNameLst>
                                      </p:cBhvr>
                                    </p:anim>
                                    <p:animRot by="21600000">
                                      <p:cBhvr>
                                        <p:cTn id="26" dur="1000" fill="hold">
                                          <p:stCondLst>
                                            <p:cond delay="0"/>
                                          </p:stCondLst>
                                        </p:cTn>
                                        <p:tgtEl>
                                          <p:spTgt spid="18"/>
                                        </p:tgtEl>
                                        <p:attrNameLst>
                                          <p:attrName>r</p:attrName>
                                        </p:attrNameLst>
                                      </p:cBhvr>
                                    </p:animRot>
                                  </p:childTnLst>
                                </p:cTn>
                              </p:par>
                            </p:childTnLst>
                          </p:cTn>
                        </p:par>
                        <p:par>
                          <p:cTn id="27" fill="hold">
                            <p:stCondLst>
                              <p:cond delay="3599"/>
                            </p:stCondLst>
                            <p:childTnLst>
                              <p:par>
                                <p:cTn id="28" presetID="47" presetClass="entr" presetSubtype="0" fill="hold" nodeType="after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750"/>
                                        <p:tgtEl>
                                          <p:spTgt spid="20"/>
                                        </p:tgtEl>
                                      </p:cBhvr>
                                    </p:animEffect>
                                    <p:anim calcmode="lin" valueType="num">
                                      <p:cBhvr>
                                        <p:cTn id="31" dur="750" fill="hold"/>
                                        <p:tgtEl>
                                          <p:spTgt spid="20"/>
                                        </p:tgtEl>
                                        <p:attrNameLst>
                                          <p:attrName>ppt_x</p:attrName>
                                        </p:attrNameLst>
                                      </p:cBhvr>
                                      <p:tavLst>
                                        <p:tav tm="0">
                                          <p:val>
                                            <p:strVal val="#ppt_x"/>
                                          </p:val>
                                        </p:tav>
                                        <p:tav tm="100000">
                                          <p:val>
                                            <p:strVal val="#ppt_x"/>
                                          </p:val>
                                        </p:tav>
                                      </p:tavLst>
                                    </p:anim>
                                    <p:anim calcmode="lin" valueType="num">
                                      <p:cBhvr>
                                        <p:cTn id="32" dur="750" fill="hold"/>
                                        <p:tgtEl>
                                          <p:spTgt spid="20"/>
                                        </p:tgtEl>
                                        <p:attrNameLst>
                                          <p:attrName>ppt_y</p:attrName>
                                        </p:attrNameLst>
                                      </p:cBhvr>
                                      <p:tavLst>
                                        <p:tav tm="0">
                                          <p:val>
                                            <p:strVal val="#ppt_y-.1"/>
                                          </p:val>
                                        </p:tav>
                                        <p:tav tm="100000">
                                          <p:val>
                                            <p:strVal val="#ppt_y"/>
                                          </p:val>
                                        </p:tav>
                                      </p:tavLst>
                                    </p:anim>
                                  </p:childTnLst>
                                </p:cTn>
                              </p:par>
                              <p:par>
                                <p:cTn id="33" presetID="47" presetClass="entr" presetSubtype="0" fill="hold" nodeType="withEffect">
                                  <p:stCondLst>
                                    <p:cond delay="500"/>
                                  </p:stCondLst>
                                  <p:childTnLst>
                                    <p:set>
                                      <p:cBhvr>
                                        <p:cTn id="34" dur="1" fill="hold">
                                          <p:stCondLst>
                                            <p:cond delay="0"/>
                                          </p:stCondLst>
                                        </p:cTn>
                                        <p:tgtEl>
                                          <p:spTgt spid="29"/>
                                        </p:tgtEl>
                                        <p:attrNameLst>
                                          <p:attrName>style.visibility</p:attrName>
                                        </p:attrNameLst>
                                      </p:cBhvr>
                                      <p:to>
                                        <p:strVal val="visible"/>
                                      </p:to>
                                    </p:set>
                                    <p:animEffect transition="in" filter="fade">
                                      <p:cBhvr>
                                        <p:cTn id="35" dur="750"/>
                                        <p:tgtEl>
                                          <p:spTgt spid="29"/>
                                        </p:tgtEl>
                                      </p:cBhvr>
                                    </p:animEffect>
                                    <p:anim calcmode="lin" valueType="num">
                                      <p:cBhvr>
                                        <p:cTn id="36" dur="750" fill="hold"/>
                                        <p:tgtEl>
                                          <p:spTgt spid="29"/>
                                        </p:tgtEl>
                                        <p:attrNameLst>
                                          <p:attrName>ppt_x</p:attrName>
                                        </p:attrNameLst>
                                      </p:cBhvr>
                                      <p:tavLst>
                                        <p:tav tm="0">
                                          <p:val>
                                            <p:strVal val="#ppt_x"/>
                                          </p:val>
                                        </p:tav>
                                        <p:tav tm="100000">
                                          <p:val>
                                            <p:strVal val="#ppt_x"/>
                                          </p:val>
                                        </p:tav>
                                      </p:tavLst>
                                    </p:anim>
                                    <p:anim calcmode="lin" valueType="num">
                                      <p:cBhvr>
                                        <p:cTn id="37" dur="750" fill="hold"/>
                                        <p:tgtEl>
                                          <p:spTgt spid="29"/>
                                        </p:tgtEl>
                                        <p:attrNameLst>
                                          <p:attrName>ppt_y</p:attrName>
                                        </p:attrNameLst>
                                      </p:cBhvr>
                                      <p:tavLst>
                                        <p:tav tm="0">
                                          <p:val>
                                            <p:strVal val="#ppt_y-.1"/>
                                          </p:val>
                                        </p:tav>
                                        <p:tav tm="100000">
                                          <p:val>
                                            <p:strVal val="#ppt_y"/>
                                          </p:val>
                                        </p:tav>
                                      </p:tavLst>
                                    </p:anim>
                                  </p:childTnLst>
                                </p:cTn>
                              </p:par>
                            </p:childTnLst>
                          </p:cTn>
                        </p:par>
                        <p:par>
                          <p:cTn id="38" fill="hold">
                            <p:stCondLst>
                              <p:cond delay="4599"/>
                            </p:stCondLst>
                            <p:childTnLst>
                              <p:par>
                                <p:cTn id="39" presetID="10" presetClass="entr" presetSubtype="0" fill="hold" grpId="0" nodeType="afterEffect">
                                  <p:stCondLst>
                                    <p:cond delay="0"/>
                                  </p:stCondLst>
                                  <p:iterate type="lt">
                                    <p:tmPct val="10000"/>
                                  </p:iterate>
                                  <p:childTnLst>
                                    <p:set>
                                      <p:cBhvr>
                                        <p:cTn id="40" dur="1" fill="hold">
                                          <p:stCondLst>
                                            <p:cond delay="0"/>
                                          </p:stCondLst>
                                        </p:cTn>
                                        <p:tgtEl>
                                          <p:spTgt spid="19"/>
                                        </p:tgtEl>
                                        <p:attrNameLst>
                                          <p:attrName>style.visibility</p:attrName>
                                        </p:attrNameLst>
                                      </p:cBhvr>
                                      <p:to>
                                        <p:strVal val="visible"/>
                                      </p:to>
                                    </p:set>
                                    <p:animEffect transition="in" filter="fade">
                                      <p:cBhvr>
                                        <p:cTn id="41" dur="1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42" repeatCount="indefinite" fill="hold" display="0">
                  <p:stCondLst>
                    <p:cond delay="indefinite"/>
                  </p:stCondLst>
                  <p:endCondLst>
                    <p:cond evt="onStopAudio" delay="0">
                      <p:tgtEl>
                        <p:sldTgt/>
                      </p:tgtEl>
                    </p:cond>
                  </p:endCondLst>
                </p:cTn>
                <p:tgtEl>
                  <p:spTgt spid="2"/>
                </p:tgtEl>
              </p:cMediaNode>
            </p:audio>
          </p:childTnLst>
        </p:cTn>
      </p:par>
    </p:tnLst>
    <p:bldLst>
      <p:bldP spid="16" grpId="0" animBg="1"/>
      <p:bldP spid="17" grpId="0" animBg="1"/>
      <p:bldP spid="15" grpId="0" animBg="1"/>
      <p:bldP spid="14" grpId="0" animBg="1"/>
      <p:bldP spid="18" grpId="0"/>
      <p:bldP spid="1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1437642" y="2289833"/>
            <a:ext cx="1478555" cy="392387"/>
          </a:xfrm>
          <a:prstGeom prst="rect">
            <a:avLst/>
          </a:prstGeom>
          <a:ln>
            <a:solidFill>
              <a:schemeClr val="bg1">
                <a:alpha val="36000"/>
              </a:schemeClr>
            </a:solidFill>
          </a:ln>
        </p:spPr>
        <p:txBody>
          <a:bodyPr wrap="none" lIns="68553" tIns="34276" rIns="68553" bIns="34276">
            <a:spAutoFit/>
          </a:bodyPr>
          <a:lstStyle/>
          <a:p>
            <a:pPr algn="ctr"/>
            <a:r>
              <a:rPr lang="en-US" altLang="zh-CN" sz="2100" b="1" dirty="0">
                <a:solidFill>
                  <a:schemeClr val="bg1">
                    <a:lumMod val="85000"/>
                  </a:schemeClr>
                </a:solidFill>
                <a:latin typeface="TeXGyreAdventor" pitchFamily="50" charset="0"/>
                <a:ea typeface="Roboto Th" pitchFamily="2" charset="0"/>
                <a:cs typeface="Arial" panose="020B0604020202020204" pitchFamily="34" charset="0"/>
              </a:rPr>
              <a:t>CONTENTS</a:t>
            </a:r>
            <a:endParaRPr lang="zh-CN" altLang="en-US" sz="2100" b="1" dirty="0">
              <a:solidFill>
                <a:schemeClr val="bg1">
                  <a:lumMod val="85000"/>
                </a:schemeClr>
              </a:solidFill>
              <a:latin typeface="TeXGyreAdventor" pitchFamily="50" charset="0"/>
              <a:ea typeface="微软雅黑" panose="020B0503020204020204" pitchFamily="34" charset="-122"/>
              <a:cs typeface="Arial" panose="020B0604020202020204" pitchFamily="34" charset="0"/>
            </a:endParaRPr>
          </a:p>
        </p:txBody>
      </p:sp>
      <p:sp>
        <p:nvSpPr>
          <p:cNvPr id="9" name="六边形 8"/>
          <p:cNvSpPr/>
          <p:nvPr/>
        </p:nvSpPr>
        <p:spPr>
          <a:xfrm>
            <a:off x="4167059" y="1139246"/>
            <a:ext cx="261120" cy="225221"/>
          </a:xfrm>
          <a:prstGeom prst="hexagon">
            <a:avLst/>
          </a:prstGeom>
          <a:solidFill>
            <a:schemeClr val="bg1">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53" tIns="34276" rIns="68553" bIns="34276" rtlCol="0" anchor="ctr"/>
          <a:lstStyle/>
          <a:p>
            <a:pPr algn="ctr"/>
            <a:endParaRPr lang="zh-CN" altLang="en-US" sz="900">
              <a:solidFill>
                <a:schemeClr val="bg1">
                  <a:lumMod val="85000"/>
                </a:schemeClr>
              </a:solidFill>
              <a:latin typeface="Arial" panose="020B0604020202020204" pitchFamily="34" charset="0"/>
              <a:cs typeface="Arial" panose="020B0604020202020204" pitchFamily="34" charset="0"/>
            </a:endParaRPr>
          </a:p>
        </p:txBody>
      </p:sp>
      <p:sp>
        <p:nvSpPr>
          <p:cNvPr id="10" name="文本框 5"/>
          <p:cNvSpPr txBox="1"/>
          <p:nvPr/>
        </p:nvSpPr>
        <p:spPr>
          <a:xfrm>
            <a:off x="4428179" y="1078732"/>
            <a:ext cx="3057293" cy="346220"/>
          </a:xfrm>
          <a:prstGeom prst="rect">
            <a:avLst/>
          </a:prstGeom>
          <a:noFill/>
        </p:spPr>
        <p:txBody>
          <a:bodyPr wrap="square" lIns="68553" tIns="34276" rIns="68553" bIns="34276" rtlCol="0">
            <a:spAutoFit/>
          </a:bodyPr>
          <a:lstStyle/>
          <a:p>
            <a:pPr algn="ctr"/>
            <a:r>
              <a:rPr lang="en-US" altLang="zh-CN" dirty="0" smtClean="0">
                <a:solidFill>
                  <a:schemeClr val="bg1">
                    <a:lumMod val="85000"/>
                  </a:schemeClr>
                </a:solidFill>
                <a:latin typeface="TeXGyreAdventor" pitchFamily="50" charset="0"/>
                <a:ea typeface="Roboto Th" pitchFamily="2" charset="0"/>
                <a:cs typeface="Arial" panose="020B0604020202020204" pitchFamily="34" charset="0"/>
              </a:rPr>
              <a:t>ADD YOUR TITLE HERE </a:t>
            </a:r>
            <a:endParaRPr lang="zh-CN" altLang="en-US" dirty="0">
              <a:solidFill>
                <a:schemeClr val="bg1">
                  <a:lumMod val="85000"/>
                </a:schemeClr>
              </a:solidFill>
              <a:latin typeface="TeXGyreAdventor" pitchFamily="50" charset="0"/>
              <a:ea typeface="GulimChe" panose="020B0609000101010101" pitchFamily="49" charset="-127"/>
              <a:cs typeface="Arial" panose="020B0604020202020204" pitchFamily="34" charset="0"/>
            </a:endParaRPr>
          </a:p>
        </p:txBody>
      </p:sp>
      <p:sp>
        <p:nvSpPr>
          <p:cNvPr id="12" name="六边形 11"/>
          <p:cNvSpPr/>
          <p:nvPr/>
        </p:nvSpPr>
        <p:spPr>
          <a:xfrm>
            <a:off x="4167059" y="2002004"/>
            <a:ext cx="261120" cy="225221"/>
          </a:xfrm>
          <a:prstGeom prst="hexagon">
            <a:avLst/>
          </a:prstGeom>
          <a:solidFill>
            <a:schemeClr val="bg1">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53" tIns="34276" rIns="68553" bIns="34276" rtlCol="0" anchor="ctr"/>
          <a:lstStyle/>
          <a:p>
            <a:pPr algn="ctr"/>
            <a:endParaRPr lang="zh-CN" altLang="en-US" sz="900">
              <a:solidFill>
                <a:schemeClr val="bg1">
                  <a:lumMod val="85000"/>
                </a:schemeClr>
              </a:solidFill>
              <a:latin typeface="Arial" panose="020B0604020202020204" pitchFamily="34" charset="0"/>
              <a:cs typeface="Arial" panose="020B0604020202020204" pitchFamily="34" charset="0"/>
            </a:endParaRPr>
          </a:p>
        </p:txBody>
      </p:sp>
      <p:sp>
        <p:nvSpPr>
          <p:cNvPr id="13" name="文本框 19"/>
          <p:cNvSpPr txBox="1"/>
          <p:nvPr/>
        </p:nvSpPr>
        <p:spPr>
          <a:xfrm>
            <a:off x="4428179" y="1941490"/>
            <a:ext cx="3057293" cy="346220"/>
          </a:xfrm>
          <a:prstGeom prst="rect">
            <a:avLst/>
          </a:prstGeom>
          <a:noFill/>
        </p:spPr>
        <p:txBody>
          <a:bodyPr wrap="square" lIns="68553" tIns="34276" rIns="68553" bIns="34276" rtlCol="0">
            <a:spAutoFit/>
          </a:bodyPr>
          <a:lstStyle/>
          <a:p>
            <a:pPr algn="ctr"/>
            <a:r>
              <a:rPr lang="en-US" altLang="zh-CN" dirty="0" smtClean="0">
                <a:solidFill>
                  <a:schemeClr val="bg1">
                    <a:lumMod val="85000"/>
                  </a:schemeClr>
                </a:solidFill>
                <a:latin typeface="TeXGyreAdventor" pitchFamily="50" charset="0"/>
                <a:ea typeface="Roboto Th" pitchFamily="2" charset="0"/>
                <a:cs typeface="Arial" panose="020B0604020202020204" pitchFamily="34" charset="0"/>
              </a:rPr>
              <a:t>ADD YOUR TITLE HERE </a:t>
            </a:r>
            <a:endParaRPr lang="zh-CN" altLang="en-US" dirty="0">
              <a:solidFill>
                <a:schemeClr val="bg1">
                  <a:lumMod val="85000"/>
                </a:schemeClr>
              </a:solidFill>
              <a:latin typeface="TeXGyreAdventor" pitchFamily="50" charset="0"/>
              <a:ea typeface="GulimChe" panose="020B0609000101010101" pitchFamily="49" charset="-127"/>
              <a:cs typeface="Arial" panose="020B0604020202020204" pitchFamily="34" charset="0"/>
            </a:endParaRPr>
          </a:p>
        </p:txBody>
      </p:sp>
      <p:sp>
        <p:nvSpPr>
          <p:cNvPr id="15" name="六边形 14"/>
          <p:cNvSpPr/>
          <p:nvPr/>
        </p:nvSpPr>
        <p:spPr>
          <a:xfrm>
            <a:off x="4167059" y="2923356"/>
            <a:ext cx="261120" cy="225221"/>
          </a:xfrm>
          <a:prstGeom prst="hexagon">
            <a:avLst/>
          </a:prstGeom>
          <a:solidFill>
            <a:schemeClr val="bg1">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53" tIns="34276" rIns="68553" bIns="34276" rtlCol="0" anchor="ctr"/>
          <a:lstStyle/>
          <a:p>
            <a:pPr algn="ctr"/>
            <a:endParaRPr lang="zh-CN" altLang="en-US" sz="900">
              <a:solidFill>
                <a:schemeClr val="bg1">
                  <a:lumMod val="85000"/>
                </a:schemeClr>
              </a:solidFill>
              <a:latin typeface="Arial" panose="020B0604020202020204" pitchFamily="34" charset="0"/>
              <a:cs typeface="Arial" panose="020B0604020202020204" pitchFamily="34" charset="0"/>
            </a:endParaRPr>
          </a:p>
        </p:txBody>
      </p:sp>
      <p:sp>
        <p:nvSpPr>
          <p:cNvPr id="16" name="文本框 22"/>
          <p:cNvSpPr txBox="1"/>
          <p:nvPr/>
        </p:nvSpPr>
        <p:spPr>
          <a:xfrm>
            <a:off x="4428179" y="2862842"/>
            <a:ext cx="3057293" cy="346220"/>
          </a:xfrm>
          <a:prstGeom prst="rect">
            <a:avLst/>
          </a:prstGeom>
          <a:noFill/>
        </p:spPr>
        <p:txBody>
          <a:bodyPr wrap="square" lIns="68553" tIns="34276" rIns="68553" bIns="34276" rtlCol="0">
            <a:spAutoFit/>
          </a:bodyPr>
          <a:lstStyle/>
          <a:p>
            <a:pPr algn="ctr"/>
            <a:r>
              <a:rPr lang="en-US" altLang="zh-CN" dirty="0" smtClean="0">
                <a:solidFill>
                  <a:schemeClr val="bg1">
                    <a:lumMod val="85000"/>
                  </a:schemeClr>
                </a:solidFill>
                <a:latin typeface="TeXGyreAdventor" pitchFamily="50" charset="0"/>
                <a:ea typeface="Roboto Th" pitchFamily="2" charset="0"/>
                <a:cs typeface="Arial" panose="020B0604020202020204" pitchFamily="34" charset="0"/>
              </a:rPr>
              <a:t>ADD YOUR TITLE HERE </a:t>
            </a:r>
            <a:endParaRPr lang="zh-CN" altLang="en-US" dirty="0">
              <a:solidFill>
                <a:schemeClr val="bg1">
                  <a:lumMod val="85000"/>
                </a:schemeClr>
              </a:solidFill>
              <a:latin typeface="TeXGyreAdventor" pitchFamily="50" charset="0"/>
              <a:ea typeface="GulimChe" panose="020B0609000101010101" pitchFamily="49" charset="-127"/>
              <a:cs typeface="Arial" panose="020B0604020202020204" pitchFamily="34" charset="0"/>
            </a:endParaRPr>
          </a:p>
        </p:txBody>
      </p:sp>
      <p:sp>
        <p:nvSpPr>
          <p:cNvPr id="18" name="六边形 17"/>
          <p:cNvSpPr/>
          <p:nvPr/>
        </p:nvSpPr>
        <p:spPr>
          <a:xfrm>
            <a:off x="4167059" y="3798542"/>
            <a:ext cx="261120" cy="225221"/>
          </a:xfrm>
          <a:prstGeom prst="hexagon">
            <a:avLst/>
          </a:prstGeom>
          <a:solidFill>
            <a:schemeClr val="bg1">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53" tIns="34276" rIns="68553" bIns="34276" rtlCol="0" anchor="ctr"/>
          <a:lstStyle/>
          <a:p>
            <a:pPr algn="ctr"/>
            <a:endParaRPr lang="zh-CN" altLang="en-US" sz="900">
              <a:solidFill>
                <a:schemeClr val="bg1">
                  <a:lumMod val="85000"/>
                </a:schemeClr>
              </a:solidFill>
              <a:latin typeface="Arial" panose="020B0604020202020204" pitchFamily="34" charset="0"/>
              <a:cs typeface="Arial" panose="020B0604020202020204" pitchFamily="34" charset="0"/>
            </a:endParaRPr>
          </a:p>
        </p:txBody>
      </p:sp>
      <p:sp>
        <p:nvSpPr>
          <p:cNvPr id="19" name="文本框 25"/>
          <p:cNvSpPr txBox="1"/>
          <p:nvPr/>
        </p:nvSpPr>
        <p:spPr>
          <a:xfrm>
            <a:off x="4428179" y="3738028"/>
            <a:ext cx="3057293" cy="346220"/>
          </a:xfrm>
          <a:prstGeom prst="rect">
            <a:avLst/>
          </a:prstGeom>
          <a:noFill/>
        </p:spPr>
        <p:txBody>
          <a:bodyPr wrap="square" lIns="68553" tIns="34276" rIns="68553" bIns="34276" rtlCol="0">
            <a:spAutoFit/>
          </a:bodyPr>
          <a:lstStyle/>
          <a:p>
            <a:pPr algn="ctr"/>
            <a:r>
              <a:rPr lang="en-US" altLang="zh-CN" dirty="0" smtClean="0">
                <a:solidFill>
                  <a:schemeClr val="bg1">
                    <a:lumMod val="85000"/>
                  </a:schemeClr>
                </a:solidFill>
                <a:latin typeface="TeXGyreAdventor" pitchFamily="50" charset="0"/>
                <a:ea typeface="Roboto Th" pitchFamily="2" charset="0"/>
                <a:cs typeface="Arial" panose="020B0604020202020204" pitchFamily="34" charset="0"/>
              </a:rPr>
              <a:t>ADD YOUR TITLE HERE </a:t>
            </a:r>
            <a:endParaRPr lang="zh-CN" altLang="en-US" dirty="0">
              <a:solidFill>
                <a:schemeClr val="bg1">
                  <a:lumMod val="85000"/>
                </a:schemeClr>
              </a:solidFill>
              <a:latin typeface="TeXGyreAdventor" pitchFamily="50" charset="0"/>
              <a:ea typeface="GulimChe" panose="020B0609000101010101" pitchFamily="49" charset="-127"/>
              <a:cs typeface="Arial" panose="020B0604020202020204" pitchFamily="34" charset="0"/>
            </a:endParaRPr>
          </a:p>
        </p:txBody>
      </p:sp>
    </p:spTree>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400" fill="hold"/>
                                        <p:tgtEl>
                                          <p:spTgt spid="9"/>
                                        </p:tgtEl>
                                        <p:attrNameLst>
                                          <p:attrName>ppt_w</p:attrName>
                                        </p:attrNameLst>
                                      </p:cBhvr>
                                      <p:tavLst>
                                        <p:tav tm="0">
                                          <p:val>
                                            <p:fltVal val="0"/>
                                          </p:val>
                                        </p:tav>
                                        <p:tav tm="100000">
                                          <p:val>
                                            <p:strVal val="#ppt_w"/>
                                          </p:val>
                                        </p:tav>
                                      </p:tavLst>
                                    </p:anim>
                                    <p:anim calcmode="lin" valueType="num">
                                      <p:cBhvr>
                                        <p:cTn id="14" dur="400" fill="hold"/>
                                        <p:tgtEl>
                                          <p:spTgt spid="9"/>
                                        </p:tgtEl>
                                        <p:attrNameLst>
                                          <p:attrName>ppt_h</p:attrName>
                                        </p:attrNameLst>
                                      </p:cBhvr>
                                      <p:tavLst>
                                        <p:tav tm="0">
                                          <p:val>
                                            <p:fltVal val="0"/>
                                          </p:val>
                                        </p:tav>
                                        <p:tav tm="100000">
                                          <p:val>
                                            <p:strVal val="#ppt_h"/>
                                          </p:val>
                                        </p:tav>
                                      </p:tavLst>
                                    </p:anim>
                                    <p:animEffect transition="in" filter="fade">
                                      <p:cBhvr>
                                        <p:cTn id="15" dur="4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left)">
                                      <p:cBhvr>
                                        <p:cTn id="20" dur="5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p:cTn id="25" dur="400" fill="hold"/>
                                        <p:tgtEl>
                                          <p:spTgt spid="12"/>
                                        </p:tgtEl>
                                        <p:attrNameLst>
                                          <p:attrName>ppt_w</p:attrName>
                                        </p:attrNameLst>
                                      </p:cBhvr>
                                      <p:tavLst>
                                        <p:tav tm="0">
                                          <p:val>
                                            <p:fltVal val="0"/>
                                          </p:val>
                                        </p:tav>
                                        <p:tav tm="100000">
                                          <p:val>
                                            <p:strVal val="#ppt_w"/>
                                          </p:val>
                                        </p:tav>
                                      </p:tavLst>
                                    </p:anim>
                                    <p:anim calcmode="lin" valueType="num">
                                      <p:cBhvr>
                                        <p:cTn id="26" dur="400" fill="hold"/>
                                        <p:tgtEl>
                                          <p:spTgt spid="12"/>
                                        </p:tgtEl>
                                        <p:attrNameLst>
                                          <p:attrName>ppt_h</p:attrName>
                                        </p:attrNameLst>
                                      </p:cBhvr>
                                      <p:tavLst>
                                        <p:tav tm="0">
                                          <p:val>
                                            <p:fltVal val="0"/>
                                          </p:val>
                                        </p:tav>
                                        <p:tav tm="100000">
                                          <p:val>
                                            <p:strVal val="#ppt_h"/>
                                          </p:val>
                                        </p:tav>
                                      </p:tavLst>
                                    </p:anim>
                                    <p:animEffect transition="in" filter="fade">
                                      <p:cBhvr>
                                        <p:cTn id="27" dur="4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left)">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p:cTn id="37" dur="400" fill="hold"/>
                                        <p:tgtEl>
                                          <p:spTgt spid="15"/>
                                        </p:tgtEl>
                                        <p:attrNameLst>
                                          <p:attrName>ppt_w</p:attrName>
                                        </p:attrNameLst>
                                      </p:cBhvr>
                                      <p:tavLst>
                                        <p:tav tm="0">
                                          <p:val>
                                            <p:fltVal val="0"/>
                                          </p:val>
                                        </p:tav>
                                        <p:tav tm="100000">
                                          <p:val>
                                            <p:strVal val="#ppt_w"/>
                                          </p:val>
                                        </p:tav>
                                      </p:tavLst>
                                    </p:anim>
                                    <p:anim calcmode="lin" valueType="num">
                                      <p:cBhvr>
                                        <p:cTn id="38" dur="400" fill="hold"/>
                                        <p:tgtEl>
                                          <p:spTgt spid="15"/>
                                        </p:tgtEl>
                                        <p:attrNameLst>
                                          <p:attrName>ppt_h</p:attrName>
                                        </p:attrNameLst>
                                      </p:cBhvr>
                                      <p:tavLst>
                                        <p:tav tm="0">
                                          <p:val>
                                            <p:fltVal val="0"/>
                                          </p:val>
                                        </p:tav>
                                        <p:tav tm="100000">
                                          <p:val>
                                            <p:strVal val="#ppt_h"/>
                                          </p:val>
                                        </p:tav>
                                      </p:tavLst>
                                    </p:anim>
                                    <p:animEffect transition="in" filter="fade">
                                      <p:cBhvr>
                                        <p:cTn id="39" dur="400"/>
                                        <p:tgtEl>
                                          <p:spTgt spid="15"/>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wipe(left)">
                                      <p:cBhvr>
                                        <p:cTn id="44" dur="500"/>
                                        <p:tgtEl>
                                          <p:spTgt spid="16"/>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18"/>
                                        </p:tgtEl>
                                        <p:attrNameLst>
                                          <p:attrName>style.visibility</p:attrName>
                                        </p:attrNameLst>
                                      </p:cBhvr>
                                      <p:to>
                                        <p:strVal val="visible"/>
                                      </p:to>
                                    </p:set>
                                    <p:anim calcmode="lin" valueType="num">
                                      <p:cBhvr>
                                        <p:cTn id="49" dur="400" fill="hold"/>
                                        <p:tgtEl>
                                          <p:spTgt spid="18"/>
                                        </p:tgtEl>
                                        <p:attrNameLst>
                                          <p:attrName>ppt_w</p:attrName>
                                        </p:attrNameLst>
                                      </p:cBhvr>
                                      <p:tavLst>
                                        <p:tav tm="0">
                                          <p:val>
                                            <p:fltVal val="0"/>
                                          </p:val>
                                        </p:tav>
                                        <p:tav tm="100000">
                                          <p:val>
                                            <p:strVal val="#ppt_w"/>
                                          </p:val>
                                        </p:tav>
                                      </p:tavLst>
                                    </p:anim>
                                    <p:anim calcmode="lin" valueType="num">
                                      <p:cBhvr>
                                        <p:cTn id="50" dur="400" fill="hold"/>
                                        <p:tgtEl>
                                          <p:spTgt spid="18"/>
                                        </p:tgtEl>
                                        <p:attrNameLst>
                                          <p:attrName>ppt_h</p:attrName>
                                        </p:attrNameLst>
                                      </p:cBhvr>
                                      <p:tavLst>
                                        <p:tav tm="0">
                                          <p:val>
                                            <p:fltVal val="0"/>
                                          </p:val>
                                        </p:tav>
                                        <p:tav tm="100000">
                                          <p:val>
                                            <p:strVal val="#ppt_h"/>
                                          </p:val>
                                        </p:tav>
                                      </p:tavLst>
                                    </p:anim>
                                    <p:animEffect transition="in" filter="fade">
                                      <p:cBhvr>
                                        <p:cTn id="51" dur="400"/>
                                        <p:tgtEl>
                                          <p:spTgt spid="18"/>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grpId="0" nodeType="clickEffect">
                                  <p:stCondLst>
                                    <p:cond delay="0"/>
                                  </p:stCondLst>
                                  <p:childTnLst>
                                    <p:set>
                                      <p:cBhvr>
                                        <p:cTn id="55" dur="1" fill="hold">
                                          <p:stCondLst>
                                            <p:cond delay="0"/>
                                          </p:stCondLst>
                                        </p:cTn>
                                        <p:tgtEl>
                                          <p:spTgt spid="19"/>
                                        </p:tgtEl>
                                        <p:attrNameLst>
                                          <p:attrName>style.visibility</p:attrName>
                                        </p:attrNameLst>
                                      </p:cBhvr>
                                      <p:to>
                                        <p:strVal val="visible"/>
                                      </p:to>
                                    </p:set>
                                    <p:animEffect transition="in" filter="wipe(left)">
                                      <p:cBhvr>
                                        <p:cTn id="5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p:bldP spid="12" grpId="0" animBg="1"/>
      <p:bldP spid="13" grpId="0"/>
      <p:bldP spid="15" grpId="0" animBg="1"/>
      <p:bldP spid="16" grpId="0"/>
      <p:bldP spid="18" grpId="0" animBg="1"/>
      <p:bldP spid="1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p:cNvSpPr/>
          <p:nvPr/>
        </p:nvSpPr>
        <p:spPr>
          <a:xfrm>
            <a:off x="2976094" y="832673"/>
            <a:ext cx="3492388" cy="3492388"/>
          </a:xfrm>
          <a:prstGeom prst="ellipse">
            <a:avLst/>
          </a:prstGeom>
          <a:noFill/>
          <a:ln w="31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endParaRPr lang="zh-CN" altLang="en-US" sz="4000" b="1" dirty="0">
              <a:latin typeface="Bauhaus 93" pitchFamily="82" charset="0"/>
            </a:endParaRPr>
          </a:p>
        </p:txBody>
      </p:sp>
      <p:sp>
        <p:nvSpPr>
          <p:cNvPr id="3" name="椭圆 2"/>
          <p:cNvSpPr/>
          <p:nvPr/>
        </p:nvSpPr>
        <p:spPr>
          <a:xfrm>
            <a:off x="3076365" y="1059582"/>
            <a:ext cx="2484276" cy="2484276"/>
          </a:xfrm>
          <a:prstGeom prst="ellipse">
            <a:avLst/>
          </a:prstGeom>
          <a:solidFill>
            <a:srgbClr val="FFF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r>
              <a:rPr lang="en-US" altLang="zh-CN" sz="4000" b="1" dirty="0">
                <a:latin typeface="Nexa Light" pitchFamily="50" charset="0"/>
              </a:rPr>
              <a:t>PART  01</a:t>
            </a:r>
            <a:endParaRPr lang="zh-CN" altLang="en-US" sz="4000" b="1" dirty="0">
              <a:latin typeface="Nexa Light" pitchFamily="50" charset="0"/>
            </a:endParaRPr>
          </a:p>
        </p:txBody>
      </p:sp>
      <p:sp>
        <p:nvSpPr>
          <p:cNvPr id="4" name="椭圆 3"/>
          <p:cNvSpPr/>
          <p:nvPr/>
        </p:nvSpPr>
        <p:spPr>
          <a:xfrm>
            <a:off x="5122102" y="2607754"/>
            <a:ext cx="1152128" cy="1152128"/>
          </a:xfrm>
          <a:prstGeom prst="ellipse">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r>
              <a:rPr lang="en-US" altLang="zh-CN" dirty="0" smtClean="0">
                <a:latin typeface="Nexa Light" pitchFamily="50" charset="0"/>
                <a:ea typeface="微软雅黑" panose="020B0503020204020204" pitchFamily="34" charset="-122"/>
              </a:rPr>
              <a:t>TEXT</a:t>
            </a:r>
          </a:p>
          <a:p>
            <a:pPr algn="ctr"/>
            <a:r>
              <a:rPr lang="en-US" altLang="zh-CN" dirty="0" smtClean="0">
                <a:latin typeface="Nexa Light" pitchFamily="50" charset="0"/>
                <a:ea typeface="微软雅黑" panose="020B0503020204020204" pitchFamily="34" charset="-122"/>
              </a:rPr>
              <a:t>HERE</a:t>
            </a:r>
            <a:endParaRPr lang="zh-CN" altLang="en-US" dirty="0">
              <a:latin typeface="Nexa Light" pitchFamily="50" charset="0"/>
              <a:ea typeface="微软雅黑" panose="020B0503020204020204" pitchFamily="34" charset="-122"/>
            </a:endParaRPr>
          </a:p>
        </p:txBody>
      </p:sp>
    </p:spTree>
  </p:cSld>
  <p:clrMapOvr>
    <a:masterClrMapping/>
  </p:clrMapOvr>
  <p:transition spd="slow"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childTnLst>
                          </p:cTn>
                        </p:par>
                        <p:par>
                          <p:cTn id="16" fill="hold">
                            <p:stCondLst>
                              <p:cond delay="1000"/>
                            </p:stCondLst>
                            <p:childTnLst>
                              <p:par>
                                <p:cTn id="17" presetID="21" presetClass="entr" presetSubtype="1"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heel(1)">
                                      <p:cBhvr>
                                        <p:cTn id="19"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animBg="1"/>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70"/>
          <p:cNvGrpSpPr/>
          <p:nvPr/>
        </p:nvGrpSpPr>
        <p:grpSpPr>
          <a:xfrm>
            <a:off x="408863" y="2455860"/>
            <a:ext cx="8358214" cy="348310"/>
            <a:chOff x="408863" y="2455860"/>
            <a:chExt cx="8358214" cy="348310"/>
          </a:xfrm>
        </p:grpSpPr>
        <p:cxnSp>
          <p:nvCxnSpPr>
            <p:cNvPr id="9" name="Straight Connector 8"/>
            <p:cNvCxnSpPr>
              <a:endCxn id="18" idx="3"/>
            </p:cNvCxnSpPr>
            <p:nvPr/>
          </p:nvCxnSpPr>
          <p:spPr>
            <a:xfrm flipV="1">
              <a:off x="408863" y="2630015"/>
              <a:ext cx="8057946" cy="13173"/>
            </a:xfrm>
            <a:prstGeom prst="line">
              <a:avLst/>
            </a:prstGeom>
            <a:ln w="12700" cap="flat">
              <a:solidFill>
                <a:schemeClr val="bg1"/>
              </a:solidFill>
              <a:prstDash val="sysDash"/>
              <a:round/>
            </a:ln>
          </p:spPr>
          <p:style>
            <a:lnRef idx="1">
              <a:schemeClr val="accent1"/>
            </a:lnRef>
            <a:fillRef idx="0">
              <a:schemeClr val="accent1"/>
            </a:fillRef>
            <a:effectRef idx="0">
              <a:schemeClr val="accent1"/>
            </a:effectRef>
            <a:fontRef idx="minor">
              <a:schemeClr val="tx1"/>
            </a:fontRef>
          </p:style>
        </p:cxnSp>
        <p:sp>
          <p:nvSpPr>
            <p:cNvPr id="18" name="Isosceles Triangle 17"/>
            <p:cNvSpPr/>
            <p:nvPr/>
          </p:nvSpPr>
          <p:spPr>
            <a:xfrm rot="5400000">
              <a:off x="8442788" y="2479881"/>
              <a:ext cx="348310" cy="30026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 name="Group 63"/>
          <p:cNvGrpSpPr/>
          <p:nvPr/>
        </p:nvGrpSpPr>
        <p:grpSpPr>
          <a:xfrm>
            <a:off x="428597" y="2143123"/>
            <a:ext cx="537327" cy="1634321"/>
            <a:chOff x="428596" y="2143122"/>
            <a:chExt cx="537327" cy="1634321"/>
          </a:xfrm>
        </p:grpSpPr>
        <p:cxnSp>
          <p:nvCxnSpPr>
            <p:cNvPr id="23" name="Straight Connector 22"/>
            <p:cNvCxnSpPr/>
            <p:nvPr/>
          </p:nvCxnSpPr>
          <p:spPr>
            <a:xfrm rot="5400000">
              <a:off x="357158" y="3071022"/>
              <a:ext cx="714380" cy="158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Oval 9"/>
            <p:cNvSpPr/>
            <p:nvPr/>
          </p:nvSpPr>
          <p:spPr>
            <a:xfrm>
              <a:off x="623177" y="2539085"/>
              <a:ext cx="208206" cy="20820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428596" y="2143122"/>
              <a:ext cx="537327" cy="276999"/>
            </a:xfrm>
            <a:prstGeom prst="rect">
              <a:avLst/>
            </a:prstGeom>
          </p:spPr>
          <p:txBody>
            <a:bodyPr wrap="none">
              <a:spAutoFit/>
            </a:bodyPr>
            <a:lstStyle/>
            <a:p>
              <a:pPr algn="ctr"/>
              <a:r>
                <a:rPr lang="en-US" sz="1200" dirty="0" smtClean="0">
                  <a:solidFill>
                    <a:schemeClr val="bg1"/>
                  </a:solidFill>
                  <a:latin typeface="Open Sans" pitchFamily="34" charset="0"/>
                  <a:ea typeface="Open Sans" pitchFamily="34" charset="0"/>
                  <a:cs typeface="Open Sans" pitchFamily="34" charset="0"/>
                </a:rPr>
                <a:t>2012</a:t>
              </a:r>
              <a:endParaRPr lang="en-US" sz="1200" dirty="0">
                <a:solidFill>
                  <a:schemeClr val="bg1"/>
                </a:solidFill>
                <a:latin typeface="Open Sans" pitchFamily="34" charset="0"/>
                <a:ea typeface="Open Sans" pitchFamily="34" charset="0"/>
                <a:cs typeface="Open Sans" pitchFamily="34" charset="0"/>
              </a:endParaRPr>
            </a:p>
          </p:txBody>
        </p:sp>
        <p:sp>
          <p:nvSpPr>
            <p:cNvPr id="41" name="Rectangle 40"/>
            <p:cNvSpPr/>
            <p:nvPr/>
          </p:nvSpPr>
          <p:spPr>
            <a:xfrm>
              <a:off x="498431" y="3500444"/>
              <a:ext cx="431529" cy="276999"/>
            </a:xfrm>
            <a:prstGeom prst="rect">
              <a:avLst/>
            </a:prstGeom>
          </p:spPr>
          <p:txBody>
            <a:bodyPr wrap="none">
              <a:spAutoFit/>
            </a:bodyPr>
            <a:lstStyle/>
            <a:p>
              <a:pPr algn="ctr"/>
              <a:r>
                <a:rPr lang="en-US" sz="1200" dirty="0">
                  <a:solidFill>
                    <a:schemeClr val="bg1"/>
                  </a:solidFill>
                  <a:latin typeface="Open Sans" pitchFamily="34" charset="0"/>
                  <a:ea typeface="Open Sans" pitchFamily="34" charset="0"/>
                  <a:cs typeface="Open Sans" pitchFamily="34" charset="0"/>
                </a:rPr>
                <a:t>File</a:t>
              </a:r>
            </a:p>
          </p:txBody>
        </p:sp>
      </p:grpSp>
      <p:grpSp>
        <p:nvGrpSpPr>
          <p:cNvPr id="17" name="Group 64"/>
          <p:cNvGrpSpPr/>
          <p:nvPr/>
        </p:nvGrpSpPr>
        <p:grpSpPr>
          <a:xfrm>
            <a:off x="1285853" y="2201629"/>
            <a:ext cx="1214446" cy="2376034"/>
            <a:chOff x="1285852" y="2201628"/>
            <a:chExt cx="1214446" cy="2376034"/>
          </a:xfrm>
        </p:grpSpPr>
        <p:cxnSp>
          <p:nvCxnSpPr>
            <p:cNvPr id="24" name="Straight Connector 23"/>
            <p:cNvCxnSpPr/>
            <p:nvPr/>
          </p:nvCxnSpPr>
          <p:spPr>
            <a:xfrm rot="5400000">
              <a:off x="1500960" y="3071022"/>
              <a:ext cx="714380" cy="158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35" name="Rectangle 34"/>
            <p:cNvSpPr/>
            <p:nvPr/>
          </p:nvSpPr>
          <p:spPr>
            <a:xfrm>
              <a:off x="1285852" y="3500444"/>
              <a:ext cx="1214446" cy="1077218"/>
            </a:xfrm>
            <a:prstGeom prst="rect">
              <a:avLst/>
            </a:prstGeom>
          </p:spPr>
          <p:txBody>
            <a:bodyPr wrap="square">
              <a:spAutoFit/>
            </a:bodyPr>
            <a:lstStyle/>
            <a:p>
              <a:r>
                <a:rPr lang="ms-MY" sz="800" dirty="0">
                  <a:solidFill>
                    <a:schemeClr val="bg1"/>
                  </a:solidFill>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a:t>
              </a:r>
            </a:p>
          </p:txBody>
        </p:sp>
        <p:grpSp>
          <p:nvGrpSpPr>
            <p:cNvPr id="19" name="Group 55"/>
            <p:cNvGrpSpPr/>
            <p:nvPr/>
          </p:nvGrpSpPr>
          <p:grpSpPr>
            <a:xfrm>
              <a:off x="1428728" y="2201628"/>
              <a:ext cx="883120" cy="883120"/>
              <a:chOff x="1428728" y="2201628"/>
              <a:chExt cx="883120" cy="883120"/>
            </a:xfrm>
          </p:grpSpPr>
          <p:sp>
            <p:nvSpPr>
              <p:cNvPr id="11" name="Oval 10"/>
              <p:cNvSpPr/>
              <p:nvPr/>
            </p:nvSpPr>
            <p:spPr>
              <a:xfrm>
                <a:off x="1428728" y="2201628"/>
                <a:ext cx="883120" cy="883120"/>
              </a:xfrm>
              <a:prstGeom prst="ellipse">
                <a:avLst/>
              </a:prstGeom>
              <a:solidFill>
                <a:schemeClr val="bg1">
                  <a:alpha val="2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 name="Group 53"/>
              <p:cNvGrpSpPr/>
              <p:nvPr/>
            </p:nvGrpSpPr>
            <p:grpSpPr>
              <a:xfrm>
                <a:off x="1706334" y="2457448"/>
                <a:ext cx="366051" cy="343525"/>
                <a:chOff x="7730164" y="1298694"/>
                <a:chExt cx="366051" cy="343525"/>
              </a:xfrm>
            </p:grpSpPr>
            <p:sp>
              <p:nvSpPr>
                <p:cNvPr id="42" name="AutoShape 69"/>
                <p:cNvSpPr/>
                <p:nvPr/>
              </p:nvSpPr>
              <p:spPr bwMode="auto">
                <a:xfrm>
                  <a:off x="7730164" y="1298694"/>
                  <a:ext cx="366051" cy="343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223" y="5760"/>
                      </a:moveTo>
                      <a:lnTo>
                        <a:pt x="17548" y="5760"/>
                      </a:lnTo>
                      <a:cubicBezTo>
                        <a:pt x="16804" y="5760"/>
                        <a:pt x="16198" y="5114"/>
                        <a:pt x="16198" y="4320"/>
                      </a:cubicBezTo>
                      <a:lnTo>
                        <a:pt x="16200" y="4320"/>
                      </a:lnTo>
                      <a:lnTo>
                        <a:pt x="16200" y="1440"/>
                      </a:lnTo>
                      <a:lnTo>
                        <a:pt x="20250" y="5760"/>
                      </a:lnTo>
                      <a:cubicBezTo>
                        <a:pt x="20250" y="5760"/>
                        <a:pt x="18223" y="5760"/>
                        <a:pt x="18223" y="5760"/>
                      </a:cubicBezTo>
                      <a:close/>
                      <a:moveTo>
                        <a:pt x="20250" y="19440"/>
                      </a:moveTo>
                      <a:cubicBezTo>
                        <a:pt x="20250" y="19837"/>
                        <a:pt x="19948" y="20160"/>
                        <a:pt x="19575" y="20160"/>
                      </a:cubicBezTo>
                      <a:lnTo>
                        <a:pt x="2024" y="20160"/>
                      </a:lnTo>
                      <a:cubicBezTo>
                        <a:pt x="1651" y="20160"/>
                        <a:pt x="1349" y="19837"/>
                        <a:pt x="1349" y="19440"/>
                      </a:cubicBezTo>
                      <a:lnTo>
                        <a:pt x="1349" y="2160"/>
                      </a:lnTo>
                      <a:cubicBezTo>
                        <a:pt x="1349" y="1762"/>
                        <a:pt x="1651" y="1440"/>
                        <a:pt x="2024" y="1440"/>
                      </a:cubicBezTo>
                      <a:lnTo>
                        <a:pt x="15525" y="1440"/>
                      </a:lnTo>
                      <a:lnTo>
                        <a:pt x="15525" y="4320"/>
                      </a:lnTo>
                      <a:lnTo>
                        <a:pt x="15523" y="4320"/>
                      </a:lnTo>
                      <a:cubicBezTo>
                        <a:pt x="15523" y="5513"/>
                        <a:pt x="16430" y="6480"/>
                        <a:pt x="17548" y="6480"/>
                      </a:cubicBezTo>
                      <a:lnTo>
                        <a:pt x="18223" y="6480"/>
                      </a:lnTo>
                      <a:lnTo>
                        <a:pt x="20250" y="6480"/>
                      </a:lnTo>
                      <a:cubicBezTo>
                        <a:pt x="20250" y="6480"/>
                        <a:pt x="20250" y="19440"/>
                        <a:pt x="20250" y="19440"/>
                      </a:cubicBezTo>
                      <a:close/>
                      <a:moveTo>
                        <a:pt x="21204" y="4741"/>
                      </a:moveTo>
                      <a:lnTo>
                        <a:pt x="17154" y="421"/>
                      </a:lnTo>
                      <a:cubicBezTo>
                        <a:pt x="16901" y="151"/>
                        <a:pt x="16557" y="0"/>
                        <a:pt x="16200" y="0"/>
                      </a:cubicBezTo>
                      <a:lnTo>
                        <a:pt x="2024" y="0"/>
                      </a:lnTo>
                      <a:cubicBezTo>
                        <a:pt x="908" y="0"/>
                        <a:pt x="0" y="968"/>
                        <a:pt x="0" y="2160"/>
                      </a:cubicBezTo>
                      <a:lnTo>
                        <a:pt x="0" y="19440"/>
                      </a:lnTo>
                      <a:cubicBezTo>
                        <a:pt x="0" y="20631"/>
                        <a:pt x="908" y="21600"/>
                        <a:pt x="2024" y="21600"/>
                      </a:cubicBezTo>
                      <a:lnTo>
                        <a:pt x="19575" y="21600"/>
                      </a:lnTo>
                      <a:cubicBezTo>
                        <a:pt x="20691" y="21600"/>
                        <a:pt x="21599" y="20631"/>
                        <a:pt x="21599" y="19440"/>
                      </a:cubicBezTo>
                      <a:lnTo>
                        <a:pt x="21599" y="5760"/>
                      </a:lnTo>
                      <a:cubicBezTo>
                        <a:pt x="21599" y="5378"/>
                        <a:pt x="21457" y="5011"/>
                        <a:pt x="21204" y="4741"/>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000">
                    <a:solidFill>
                      <a:srgbClr val="FFFFFF"/>
                    </a:solidFill>
                    <a:effectLst>
                      <a:outerShdw blurRad="38100" dist="38100" dir="2700000" algn="tl">
                        <a:srgbClr val="000000"/>
                      </a:outerShdw>
                    </a:effectLst>
                  </a:endParaRPr>
                </a:p>
              </p:txBody>
            </p:sp>
            <p:sp>
              <p:nvSpPr>
                <p:cNvPr id="43" name="AutoShape 70"/>
                <p:cNvSpPr/>
                <p:nvPr/>
              </p:nvSpPr>
              <p:spPr bwMode="auto">
                <a:xfrm>
                  <a:off x="7901611" y="1366899"/>
                  <a:ext cx="68830" cy="118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000">
                    <a:solidFill>
                      <a:srgbClr val="FFFFFF"/>
                    </a:solidFill>
                    <a:effectLst>
                      <a:outerShdw blurRad="38100" dist="38100" dir="2700000" algn="tl">
                        <a:srgbClr val="000000"/>
                      </a:outerShdw>
                    </a:effectLst>
                  </a:endParaRPr>
                </a:p>
              </p:txBody>
            </p:sp>
            <p:sp>
              <p:nvSpPr>
                <p:cNvPr id="44" name="AutoShape 71"/>
                <p:cNvSpPr/>
                <p:nvPr/>
              </p:nvSpPr>
              <p:spPr bwMode="auto">
                <a:xfrm>
                  <a:off x="7901611" y="1401314"/>
                  <a:ext cx="68830" cy="118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000">
                    <a:solidFill>
                      <a:srgbClr val="FFFFFF"/>
                    </a:solidFill>
                    <a:effectLst>
                      <a:outerShdw blurRad="38100" dist="38100" dir="2700000" algn="tl">
                        <a:srgbClr val="000000"/>
                      </a:outerShdw>
                    </a:effectLst>
                  </a:endParaRPr>
                </a:p>
              </p:txBody>
            </p:sp>
            <p:sp>
              <p:nvSpPr>
                <p:cNvPr id="45" name="AutoShape 72"/>
                <p:cNvSpPr/>
                <p:nvPr/>
              </p:nvSpPr>
              <p:spPr bwMode="auto">
                <a:xfrm>
                  <a:off x="7901611" y="1435729"/>
                  <a:ext cx="148923" cy="118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0800"/>
                      </a:moveTo>
                      <a:cubicBezTo>
                        <a:pt x="0" y="16769"/>
                        <a:pt x="369" y="21599"/>
                        <a:pt x="830" y="21599"/>
                      </a:cubicBezTo>
                      <a:lnTo>
                        <a:pt x="20769" y="21599"/>
                      </a:lnTo>
                      <a:cubicBezTo>
                        <a:pt x="21226" y="21599"/>
                        <a:pt x="21600" y="16769"/>
                        <a:pt x="21600" y="10800"/>
                      </a:cubicBezTo>
                      <a:cubicBezTo>
                        <a:pt x="21600" y="4830"/>
                        <a:pt x="21226" y="0"/>
                        <a:pt x="20769" y="0"/>
                      </a:cubicBezTo>
                      <a:lnTo>
                        <a:pt x="830" y="0"/>
                      </a:lnTo>
                      <a:cubicBezTo>
                        <a:pt x="369" y="0"/>
                        <a:pt x="0" y="4830"/>
                        <a:pt x="0" y="1080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000">
                    <a:solidFill>
                      <a:srgbClr val="FFFFFF"/>
                    </a:solidFill>
                    <a:effectLst>
                      <a:outerShdw blurRad="38100" dist="38100" dir="2700000" algn="tl">
                        <a:srgbClr val="000000"/>
                      </a:outerShdw>
                    </a:effectLst>
                  </a:endParaRPr>
                </a:p>
              </p:txBody>
            </p:sp>
            <p:sp>
              <p:nvSpPr>
                <p:cNvPr id="46" name="AutoShape 73"/>
                <p:cNvSpPr/>
                <p:nvPr/>
              </p:nvSpPr>
              <p:spPr bwMode="auto">
                <a:xfrm>
                  <a:off x="7775840" y="1504560"/>
                  <a:ext cx="274694"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000">
                    <a:solidFill>
                      <a:srgbClr val="FFFFFF"/>
                    </a:solidFill>
                    <a:effectLst>
                      <a:outerShdw blurRad="38100" dist="38100" dir="2700000" algn="tl">
                        <a:srgbClr val="000000"/>
                      </a:outerShdw>
                    </a:effectLst>
                  </a:endParaRPr>
                </a:p>
              </p:txBody>
            </p:sp>
            <p:sp>
              <p:nvSpPr>
                <p:cNvPr id="47" name="AutoShape 74"/>
                <p:cNvSpPr/>
                <p:nvPr/>
              </p:nvSpPr>
              <p:spPr bwMode="auto">
                <a:xfrm>
                  <a:off x="7775840" y="1538974"/>
                  <a:ext cx="274694"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000">
                    <a:solidFill>
                      <a:srgbClr val="FFFFFF"/>
                    </a:solidFill>
                    <a:effectLst>
                      <a:outerShdw blurRad="38100" dist="38100" dir="2700000" algn="tl">
                        <a:srgbClr val="000000"/>
                      </a:outerShdw>
                    </a:effectLst>
                  </a:endParaRPr>
                </a:p>
              </p:txBody>
            </p:sp>
            <p:sp>
              <p:nvSpPr>
                <p:cNvPr id="48" name="AutoShape 75"/>
                <p:cNvSpPr/>
                <p:nvPr/>
              </p:nvSpPr>
              <p:spPr bwMode="auto">
                <a:xfrm>
                  <a:off x="7775840" y="1573390"/>
                  <a:ext cx="274694"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000">
                    <a:solidFill>
                      <a:srgbClr val="FFFFFF"/>
                    </a:solidFill>
                    <a:effectLst>
                      <a:outerShdw blurRad="38100" dist="38100" dir="2700000" algn="tl">
                        <a:srgbClr val="000000"/>
                      </a:outerShdw>
                    </a:effectLst>
                  </a:endParaRPr>
                </a:p>
              </p:txBody>
            </p:sp>
            <p:sp>
              <p:nvSpPr>
                <p:cNvPr id="49" name="AutoShape 76"/>
                <p:cNvSpPr/>
                <p:nvPr/>
              </p:nvSpPr>
              <p:spPr bwMode="auto">
                <a:xfrm>
                  <a:off x="7775840" y="1470143"/>
                  <a:ext cx="274694"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69"/>
                        <a:pt x="201" y="21599"/>
                        <a:pt x="449" y="21599"/>
                      </a:cubicBezTo>
                      <a:lnTo>
                        <a:pt x="21150" y="21599"/>
                      </a:lnTo>
                      <a:cubicBezTo>
                        <a:pt x="21397" y="21599"/>
                        <a:pt x="21599" y="16769"/>
                        <a:pt x="21599" y="10800"/>
                      </a:cubicBezTo>
                      <a:cubicBezTo>
                        <a:pt x="21599" y="4830"/>
                        <a:pt x="21397" y="0"/>
                        <a:pt x="21150"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000">
                    <a:solidFill>
                      <a:srgbClr val="FFFFFF"/>
                    </a:solidFill>
                    <a:effectLst>
                      <a:outerShdw blurRad="38100" dist="38100" dir="2700000" algn="tl">
                        <a:srgbClr val="000000"/>
                      </a:outerShdw>
                    </a:effectLst>
                  </a:endParaRPr>
                </a:p>
              </p:txBody>
            </p:sp>
            <p:sp>
              <p:nvSpPr>
                <p:cNvPr id="50" name="AutoShape 77"/>
                <p:cNvSpPr/>
                <p:nvPr/>
              </p:nvSpPr>
              <p:spPr bwMode="auto">
                <a:xfrm>
                  <a:off x="7775842" y="1355635"/>
                  <a:ext cx="103245" cy="919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5400"/>
                      </a:moveTo>
                      <a:lnTo>
                        <a:pt x="16800" y="5400"/>
                      </a:lnTo>
                      <a:lnTo>
                        <a:pt x="16800" y="16200"/>
                      </a:lnTo>
                      <a:lnTo>
                        <a:pt x="4799" y="16200"/>
                      </a:lnTo>
                      <a:cubicBezTo>
                        <a:pt x="4799" y="16200"/>
                        <a:pt x="4799" y="5400"/>
                        <a:pt x="4799" y="5400"/>
                      </a:cubicBezTo>
                      <a:close/>
                      <a:moveTo>
                        <a:pt x="2399" y="21599"/>
                      </a:moveTo>
                      <a:lnTo>
                        <a:pt x="19200" y="21599"/>
                      </a:lnTo>
                      <a:cubicBezTo>
                        <a:pt x="20526" y="21599"/>
                        <a:pt x="21599" y="20392"/>
                        <a:pt x="21599" y="18900"/>
                      </a:cubicBezTo>
                      <a:lnTo>
                        <a:pt x="21599" y="2700"/>
                      </a:lnTo>
                      <a:cubicBezTo>
                        <a:pt x="21599" y="1207"/>
                        <a:pt x="20526" y="0"/>
                        <a:pt x="19200" y="0"/>
                      </a:cubicBezTo>
                      <a:lnTo>
                        <a:pt x="2399" y="0"/>
                      </a:lnTo>
                      <a:cubicBezTo>
                        <a:pt x="1073" y="0"/>
                        <a:pt x="0" y="1207"/>
                        <a:pt x="0" y="2700"/>
                      </a:cubicBezTo>
                      <a:lnTo>
                        <a:pt x="0" y="18900"/>
                      </a:lnTo>
                      <a:cubicBezTo>
                        <a:pt x="0" y="20392"/>
                        <a:pt x="1073" y="21599"/>
                        <a:pt x="2399" y="21599"/>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000">
                    <a:solidFill>
                      <a:srgbClr val="FFFFFF"/>
                    </a:solidFill>
                    <a:effectLst>
                      <a:outerShdw blurRad="38100" dist="38100" dir="2700000" algn="tl">
                        <a:srgbClr val="000000"/>
                      </a:outerShdw>
                    </a:effectLst>
                  </a:endParaRPr>
                </a:p>
              </p:txBody>
            </p:sp>
          </p:grpSp>
        </p:grpSp>
      </p:grpSp>
      <p:grpSp>
        <p:nvGrpSpPr>
          <p:cNvPr id="21" name="Group 66"/>
          <p:cNvGrpSpPr/>
          <p:nvPr/>
        </p:nvGrpSpPr>
        <p:grpSpPr>
          <a:xfrm>
            <a:off x="3643307" y="2201629"/>
            <a:ext cx="1214446" cy="2376034"/>
            <a:chOff x="3643306" y="2201628"/>
            <a:chExt cx="1214446" cy="2376034"/>
          </a:xfrm>
        </p:grpSpPr>
        <p:cxnSp>
          <p:nvCxnSpPr>
            <p:cNvPr id="27" name="Straight Connector 26"/>
            <p:cNvCxnSpPr/>
            <p:nvPr/>
          </p:nvCxnSpPr>
          <p:spPr>
            <a:xfrm rot="5400000">
              <a:off x="3858414" y="3071022"/>
              <a:ext cx="714380" cy="158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39" name="Rectangle 38"/>
            <p:cNvSpPr/>
            <p:nvPr/>
          </p:nvSpPr>
          <p:spPr>
            <a:xfrm>
              <a:off x="3643306" y="3500444"/>
              <a:ext cx="1214446" cy="1077218"/>
            </a:xfrm>
            <a:prstGeom prst="rect">
              <a:avLst/>
            </a:prstGeom>
          </p:spPr>
          <p:txBody>
            <a:bodyPr wrap="square">
              <a:spAutoFit/>
            </a:bodyPr>
            <a:lstStyle/>
            <a:p>
              <a:r>
                <a:rPr lang="ms-MY" sz="800" dirty="0">
                  <a:solidFill>
                    <a:schemeClr val="bg1"/>
                  </a:solidFill>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a:t>
              </a:r>
            </a:p>
          </p:txBody>
        </p:sp>
        <p:grpSp>
          <p:nvGrpSpPr>
            <p:cNvPr id="22" name="Group 56"/>
            <p:cNvGrpSpPr/>
            <p:nvPr/>
          </p:nvGrpSpPr>
          <p:grpSpPr>
            <a:xfrm>
              <a:off x="3766449" y="2201628"/>
              <a:ext cx="883120" cy="883120"/>
              <a:chOff x="3766449" y="2201628"/>
              <a:chExt cx="883120" cy="883120"/>
            </a:xfrm>
          </p:grpSpPr>
          <p:sp>
            <p:nvSpPr>
              <p:cNvPr id="13" name="Oval 12"/>
              <p:cNvSpPr/>
              <p:nvPr/>
            </p:nvSpPr>
            <p:spPr>
              <a:xfrm>
                <a:off x="3766449" y="2201628"/>
                <a:ext cx="883120" cy="883120"/>
              </a:xfrm>
              <a:prstGeom prst="ellipse">
                <a:avLst/>
              </a:prstGeom>
              <a:solidFill>
                <a:schemeClr val="bg1">
                  <a:alpha val="20000"/>
                </a:schemeClr>
              </a:solidFill>
              <a:ln w="63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54"/>
              <p:cNvGrpSpPr/>
              <p:nvPr/>
            </p:nvGrpSpPr>
            <p:grpSpPr>
              <a:xfrm>
                <a:off x="4035808" y="2458389"/>
                <a:ext cx="366050" cy="320373"/>
                <a:chOff x="2556020" y="3523156"/>
                <a:chExt cx="366050" cy="320373"/>
              </a:xfrm>
            </p:grpSpPr>
            <p:sp>
              <p:nvSpPr>
                <p:cNvPr id="51" name="AutoShape 101"/>
                <p:cNvSpPr/>
                <p:nvPr/>
              </p:nvSpPr>
              <p:spPr bwMode="auto">
                <a:xfrm>
                  <a:off x="2556020" y="3523156"/>
                  <a:ext cx="366050" cy="3203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514"/>
                      </a:moveTo>
                      <a:cubicBezTo>
                        <a:pt x="20249" y="19365"/>
                        <a:pt x="19644" y="20057"/>
                        <a:pt x="18899" y="20057"/>
                      </a:cubicBezTo>
                      <a:lnTo>
                        <a:pt x="2699" y="20057"/>
                      </a:lnTo>
                      <a:cubicBezTo>
                        <a:pt x="1955" y="20057"/>
                        <a:pt x="1349" y="19365"/>
                        <a:pt x="1349" y="18514"/>
                      </a:cubicBezTo>
                      <a:lnTo>
                        <a:pt x="1349" y="13114"/>
                      </a:lnTo>
                      <a:lnTo>
                        <a:pt x="4050" y="1542"/>
                      </a:lnTo>
                      <a:lnTo>
                        <a:pt x="17549" y="1542"/>
                      </a:lnTo>
                      <a:lnTo>
                        <a:pt x="20249" y="13114"/>
                      </a:lnTo>
                      <a:cubicBezTo>
                        <a:pt x="20249" y="13114"/>
                        <a:pt x="20249" y="18514"/>
                        <a:pt x="20249" y="18514"/>
                      </a:cubicBezTo>
                      <a:close/>
                      <a:moveTo>
                        <a:pt x="21548" y="12693"/>
                      </a:moveTo>
                      <a:lnTo>
                        <a:pt x="18847" y="1117"/>
                      </a:lnTo>
                      <a:cubicBezTo>
                        <a:pt x="18683" y="460"/>
                        <a:pt x="18150" y="0"/>
                        <a:pt x="17549" y="0"/>
                      </a:cubicBezTo>
                      <a:lnTo>
                        <a:pt x="10800" y="0"/>
                      </a:lnTo>
                      <a:lnTo>
                        <a:pt x="4049" y="0"/>
                      </a:lnTo>
                      <a:cubicBezTo>
                        <a:pt x="3449" y="0"/>
                        <a:pt x="2916" y="460"/>
                        <a:pt x="2752" y="1117"/>
                      </a:cubicBezTo>
                      <a:lnTo>
                        <a:pt x="51" y="12693"/>
                      </a:lnTo>
                      <a:cubicBezTo>
                        <a:pt x="17" y="12835"/>
                        <a:pt x="0" y="12976"/>
                        <a:pt x="0" y="13114"/>
                      </a:cubicBezTo>
                      <a:lnTo>
                        <a:pt x="0" y="18514"/>
                      </a:lnTo>
                      <a:cubicBezTo>
                        <a:pt x="0" y="20218"/>
                        <a:pt x="1208" y="21600"/>
                        <a:pt x="2699" y="21600"/>
                      </a:cubicBezTo>
                      <a:lnTo>
                        <a:pt x="18899" y="21600"/>
                      </a:lnTo>
                      <a:cubicBezTo>
                        <a:pt x="20391" y="21600"/>
                        <a:pt x="21600" y="20218"/>
                        <a:pt x="21600" y="18514"/>
                      </a:cubicBezTo>
                      <a:lnTo>
                        <a:pt x="21600" y="13114"/>
                      </a:lnTo>
                      <a:cubicBezTo>
                        <a:pt x="21600" y="12976"/>
                        <a:pt x="21582" y="12835"/>
                        <a:pt x="21548" y="12693"/>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000">
                    <a:solidFill>
                      <a:srgbClr val="FFFFFF"/>
                    </a:solidFill>
                    <a:effectLst>
                      <a:outerShdw blurRad="38100" dist="38100" dir="2700000" algn="tl">
                        <a:srgbClr val="000000"/>
                      </a:outerShdw>
                    </a:effectLst>
                  </a:endParaRPr>
                </a:p>
              </p:txBody>
            </p:sp>
            <p:sp>
              <p:nvSpPr>
                <p:cNvPr id="52" name="AutoShape 102"/>
                <p:cNvSpPr/>
                <p:nvPr/>
              </p:nvSpPr>
              <p:spPr bwMode="auto">
                <a:xfrm>
                  <a:off x="2601700" y="3568835"/>
                  <a:ext cx="279075" cy="205865"/>
                </a:xfrm>
                <a:custGeom>
                  <a:avLst/>
                  <a:gdLst>
                    <a:gd name="T0" fmla="+- 0 10799 40"/>
                    <a:gd name="T1" fmla="*/ T0 w 21519"/>
                    <a:gd name="T2" fmla="*/ 10800 h 21600"/>
                    <a:gd name="T3" fmla="+- 0 10799 40"/>
                    <a:gd name="T4" fmla="*/ T3 w 21519"/>
                    <a:gd name="T5" fmla="*/ 10800 h 21600"/>
                    <a:gd name="T6" fmla="+- 0 10799 40"/>
                    <a:gd name="T7" fmla="*/ T6 w 21519"/>
                    <a:gd name="T8" fmla="*/ 10800 h 21600"/>
                    <a:gd name="T9" fmla="+- 0 10799 40"/>
                    <a:gd name="T10" fmla="*/ T9 w 21519"/>
                    <a:gd name="T11" fmla="*/ 10800 h 21600"/>
                  </a:gdLst>
                  <a:ahLst/>
                  <a:cxnLst>
                    <a:cxn ang="0">
                      <a:pos x="T1" y="T2"/>
                    </a:cxn>
                    <a:cxn ang="0">
                      <a:pos x="T4" y="T5"/>
                    </a:cxn>
                    <a:cxn ang="0">
                      <a:pos x="T7" y="T8"/>
                    </a:cxn>
                    <a:cxn ang="0">
                      <a:pos x="T10" y="T11"/>
                    </a:cxn>
                  </a:cxnLst>
                  <a:rect l="0" t="0" r="r" b="b"/>
                  <a:pathLst>
                    <a:path w="21519" h="21600">
                      <a:moveTo>
                        <a:pt x="18070" y="14399"/>
                      </a:moveTo>
                      <a:lnTo>
                        <a:pt x="16603" y="14399"/>
                      </a:lnTo>
                      <a:cubicBezTo>
                        <a:pt x="15931" y="14399"/>
                        <a:pt x="15325" y="14907"/>
                        <a:pt x="15024" y="15725"/>
                      </a:cubicBezTo>
                      <a:lnTo>
                        <a:pt x="13746" y="19199"/>
                      </a:lnTo>
                      <a:lnTo>
                        <a:pt x="7773" y="19199"/>
                      </a:lnTo>
                      <a:lnTo>
                        <a:pt x="6495" y="15725"/>
                      </a:lnTo>
                      <a:cubicBezTo>
                        <a:pt x="6194" y="14907"/>
                        <a:pt x="5588" y="14399"/>
                        <a:pt x="4916" y="14399"/>
                      </a:cubicBezTo>
                      <a:lnTo>
                        <a:pt x="3449" y="14399"/>
                      </a:lnTo>
                      <a:lnTo>
                        <a:pt x="1343" y="14399"/>
                      </a:lnTo>
                      <a:lnTo>
                        <a:pt x="3924" y="1200"/>
                      </a:lnTo>
                      <a:lnTo>
                        <a:pt x="17595" y="1200"/>
                      </a:lnTo>
                      <a:lnTo>
                        <a:pt x="20176" y="14399"/>
                      </a:lnTo>
                      <a:cubicBezTo>
                        <a:pt x="20176" y="14399"/>
                        <a:pt x="18070" y="14399"/>
                        <a:pt x="18070" y="14399"/>
                      </a:cubicBezTo>
                      <a:close/>
                      <a:moveTo>
                        <a:pt x="17595" y="0"/>
                      </a:moveTo>
                      <a:lnTo>
                        <a:pt x="3924" y="0"/>
                      </a:lnTo>
                      <a:cubicBezTo>
                        <a:pt x="3524" y="0"/>
                        <a:pt x="3174" y="366"/>
                        <a:pt x="3071" y="891"/>
                      </a:cubicBezTo>
                      <a:lnTo>
                        <a:pt x="28" y="15291"/>
                      </a:lnTo>
                      <a:cubicBezTo>
                        <a:pt x="-40" y="15651"/>
                        <a:pt x="16" y="16035"/>
                        <a:pt x="183" y="16330"/>
                      </a:cubicBezTo>
                      <a:cubicBezTo>
                        <a:pt x="350" y="16625"/>
                        <a:pt x="609" y="16799"/>
                        <a:pt x="883" y="16799"/>
                      </a:cubicBezTo>
                      <a:lnTo>
                        <a:pt x="3449" y="16799"/>
                      </a:lnTo>
                      <a:lnTo>
                        <a:pt x="4456" y="16799"/>
                      </a:lnTo>
                      <a:lnTo>
                        <a:pt x="4916" y="16799"/>
                      </a:lnTo>
                      <a:lnTo>
                        <a:pt x="6194" y="20274"/>
                      </a:lnTo>
                      <a:cubicBezTo>
                        <a:pt x="6493" y="21086"/>
                        <a:pt x="7104" y="21599"/>
                        <a:pt x="7773" y="21599"/>
                      </a:cubicBezTo>
                      <a:lnTo>
                        <a:pt x="13746" y="21599"/>
                      </a:lnTo>
                      <a:cubicBezTo>
                        <a:pt x="14415" y="21599"/>
                        <a:pt x="15026" y="21086"/>
                        <a:pt x="15325" y="20274"/>
                      </a:cubicBezTo>
                      <a:lnTo>
                        <a:pt x="16603" y="16799"/>
                      </a:lnTo>
                      <a:lnTo>
                        <a:pt x="17063" y="16799"/>
                      </a:lnTo>
                      <a:lnTo>
                        <a:pt x="18070" y="16799"/>
                      </a:lnTo>
                      <a:lnTo>
                        <a:pt x="20636" y="16799"/>
                      </a:lnTo>
                      <a:cubicBezTo>
                        <a:pt x="20910" y="16799"/>
                        <a:pt x="21169" y="16625"/>
                        <a:pt x="21336" y="16330"/>
                      </a:cubicBezTo>
                      <a:cubicBezTo>
                        <a:pt x="21503" y="16035"/>
                        <a:pt x="21560" y="15651"/>
                        <a:pt x="21490" y="15291"/>
                      </a:cubicBezTo>
                      <a:lnTo>
                        <a:pt x="18448" y="891"/>
                      </a:lnTo>
                      <a:cubicBezTo>
                        <a:pt x="18345" y="366"/>
                        <a:pt x="17995" y="0"/>
                        <a:pt x="17595"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000">
                    <a:solidFill>
                      <a:srgbClr val="FFFFFF"/>
                    </a:solidFill>
                    <a:effectLst>
                      <a:outerShdw blurRad="38100" dist="38100" dir="2700000" algn="tl">
                        <a:srgbClr val="000000"/>
                      </a:outerShdw>
                    </a:effectLst>
                  </a:endParaRPr>
                </a:p>
              </p:txBody>
            </p:sp>
          </p:grpSp>
        </p:grpSp>
      </p:grpSp>
      <p:grpSp>
        <p:nvGrpSpPr>
          <p:cNvPr id="28" name="Group 68"/>
          <p:cNvGrpSpPr/>
          <p:nvPr/>
        </p:nvGrpSpPr>
        <p:grpSpPr>
          <a:xfrm>
            <a:off x="6000761" y="2201629"/>
            <a:ext cx="1214446" cy="2376034"/>
            <a:chOff x="6000760" y="2201628"/>
            <a:chExt cx="1214446" cy="2376034"/>
          </a:xfrm>
        </p:grpSpPr>
        <p:cxnSp>
          <p:nvCxnSpPr>
            <p:cNvPr id="31" name="Straight Connector 30"/>
            <p:cNvCxnSpPr/>
            <p:nvPr/>
          </p:nvCxnSpPr>
          <p:spPr>
            <a:xfrm rot="5400000">
              <a:off x="6215868" y="3071022"/>
              <a:ext cx="714380" cy="158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40" name="Rectangle 39"/>
            <p:cNvSpPr/>
            <p:nvPr/>
          </p:nvSpPr>
          <p:spPr>
            <a:xfrm>
              <a:off x="6000760" y="3500444"/>
              <a:ext cx="1214446" cy="1077218"/>
            </a:xfrm>
            <a:prstGeom prst="rect">
              <a:avLst/>
            </a:prstGeom>
          </p:spPr>
          <p:txBody>
            <a:bodyPr wrap="square">
              <a:spAutoFit/>
            </a:bodyPr>
            <a:lstStyle/>
            <a:p>
              <a:r>
                <a:rPr lang="ms-MY" sz="800" dirty="0">
                  <a:solidFill>
                    <a:schemeClr val="bg1"/>
                  </a:solidFill>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a:t>
              </a:r>
            </a:p>
          </p:txBody>
        </p:sp>
        <p:grpSp>
          <p:nvGrpSpPr>
            <p:cNvPr id="29" name="Group 57"/>
            <p:cNvGrpSpPr/>
            <p:nvPr/>
          </p:nvGrpSpPr>
          <p:grpSpPr>
            <a:xfrm>
              <a:off x="6143636" y="2201628"/>
              <a:ext cx="883120" cy="883120"/>
              <a:chOff x="6143636" y="2201628"/>
              <a:chExt cx="883120" cy="883120"/>
            </a:xfrm>
          </p:grpSpPr>
          <p:sp>
            <p:nvSpPr>
              <p:cNvPr id="15" name="Oval 14"/>
              <p:cNvSpPr/>
              <p:nvPr/>
            </p:nvSpPr>
            <p:spPr>
              <a:xfrm>
                <a:off x="6143636" y="2201628"/>
                <a:ext cx="883120" cy="883120"/>
              </a:xfrm>
              <a:prstGeom prst="ellipse">
                <a:avLst/>
              </a:prstGeom>
              <a:solidFill>
                <a:schemeClr val="bg1">
                  <a:alpha val="2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AutoShape 117"/>
              <p:cNvSpPr/>
              <p:nvPr/>
            </p:nvSpPr>
            <p:spPr bwMode="auto">
              <a:xfrm>
                <a:off x="6391198" y="2502729"/>
                <a:ext cx="366051" cy="274694"/>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000">
                  <a:solidFill>
                    <a:srgbClr val="FFFFFF"/>
                  </a:solidFill>
                  <a:effectLst>
                    <a:outerShdw blurRad="38100" dist="38100" dir="2700000" algn="tl">
                      <a:srgbClr val="000000"/>
                    </a:outerShdw>
                  </a:effectLst>
                </a:endParaRPr>
              </a:p>
            </p:txBody>
          </p:sp>
        </p:grpSp>
      </p:grpSp>
      <p:grpSp>
        <p:nvGrpSpPr>
          <p:cNvPr id="54" name="Group 65"/>
          <p:cNvGrpSpPr/>
          <p:nvPr/>
        </p:nvGrpSpPr>
        <p:grpSpPr>
          <a:xfrm>
            <a:off x="2639169" y="2143123"/>
            <a:ext cx="780983" cy="1634321"/>
            <a:chOff x="2639167" y="2143122"/>
            <a:chExt cx="780983" cy="1634321"/>
          </a:xfrm>
        </p:grpSpPr>
        <p:cxnSp>
          <p:nvCxnSpPr>
            <p:cNvPr id="26" name="Straight Connector 25"/>
            <p:cNvCxnSpPr/>
            <p:nvPr/>
          </p:nvCxnSpPr>
          <p:spPr>
            <a:xfrm rot="5400000">
              <a:off x="2643174" y="3071022"/>
              <a:ext cx="714380" cy="158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Oval 11"/>
            <p:cNvSpPr/>
            <p:nvPr/>
          </p:nvSpPr>
          <p:spPr>
            <a:xfrm>
              <a:off x="2909193" y="2539085"/>
              <a:ext cx="208206" cy="20820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2714612" y="2143122"/>
              <a:ext cx="537327" cy="276999"/>
            </a:xfrm>
            <a:prstGeom prst="rect">
              <a:avLst/>
            </a:prstGeom>
          </p:spPr>
          <p:txBody>
            <a:bodyPr wrap="none">
              <a:spAutoFit/>
            </a:bodyPr>
            <a:lstStyle/>
            <a:p>
              <a:pPr algn="ctr"/>
              <a:r>
                <a:rPr lang="en-US" sz="1200" dirty="0" smtClean="0">
                  <a:solidFill>
                    <a:schemeClr val="bg1"/>
                  </a:solidFill>
                  <a:latin typeface="Open Sans" pitchFamily="34" charset="0"/>
                  <a:ea typeface="Open Sans" pitchFamily="34" charset="0"/>
                  <a:cs typeface="Open Sans" pitchFamily="34" charset="0"/>
                </a:rPr>
                <a:t>2014</a:t>
              </a:r>
              <a:endParaRPr lang="en-US" sz="1200" dirty="0">
                <a:solidFill>
                  <a:schemeClr val="bg1"/>
                </a:solidFill>
                <a:latin typeface="Open Sans" pitchFamily="34" charset="0"/>
                <a:ea typeface="Open Sans" pitchFamily="34" charset="0"/>
                <a:cs typeface="Open Sans" pitchFamily="34" charset="0"/>
              </a:endParaRPr>
            </a:p>
          </p:txBody>
        </p:sp>
        <p:sp>
          <p:nvSpPr>
            <p:cNvPr id="60" name="Rectangle 59"/>
            <p:cNvSpPr/>
            <p:nvPr/>
          </p:nvSpPr>
          <p:spPr>
            <a:xfrm>
              <a:off x="2639167" y="3500444"/>
              <a:ext cx="780983" cy="276999"/>
            </a:xfrm>
            <a:prstGeom prst="rect">
              <a:avLst/>
            </a:prstGeom>
          </p:spPr>
          <p:txBody>
            <a:bodyPr wrap="none">
              <a:spAutoFit/>
            </a:bodyPr>
            <a:lstStyle/>
            <a:p>
              <a:pPr algn="ctr"/>
              <a:r>
                <a:rPr lang="en-US" sz="1200" dirty="0">
                  <a:solidFill>
                    <a:schemeClr val="bg1"/>
                  </a:solidFill>
                  <a:latin typeface="Open Sans" pitchFamily="34" charset="0"/>
                  <a:ea typeface="Open Sans" pitchFamily="34" charset="0"/>
                  <a:cs typeface="Open Sans" pitchFamily="34" charset="0"/>
                </a:rPr>
                <a:t>Package</a:t>
              </a:r>
            </a:p>
          </p:txBody>
        </p:sp>
      </p:grpSp>
      <p:grpSp>
        <p:nvGrpSpPr>
          <p:cNvPr id="55" name="Group 67"/>
          <p:cNvGrpSpPr/>
          <p:nvPr/>
        </p:nvGrpSpPr>
        <p:grpSpPr>
          <a:xfrm>
            <a:off x="4953237" y="2143123"/>
            <a:ext cx="797013" cy="1634321"/>
            <a:chOff x="4953236" y="2143122"/>
            <a:chExt cx="797013" cy="1634321"/>
          </a:xfrm>
        </p:grpSpPr>
        <p:cxnSp>
          <p:nvCxnSpPr>
            <p:cNvPr id="30" name="Straight Connector 29"/>
            <p:cNvCxnSpPr/>
            <p:nvPr/>
          </p:nvCxnSpPr>
          <p:spPr>
            <a:xfrm rot="5400000">
              <a:off x="5001422" y="3071022"/>
              <a:ext cx="714380" cy="158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5246914" y="2539085"/>
              <a:ext cx="208206" cy="20820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5072066" y="2143122"/>
              <a:ext cx="537327" cy="276999"/>
            </a:xfrm>
            <a:prstGeom prst="rect">
              <a:avLst/>
            </a:prstGeom>
          </p:spPr>
          <p:txBody>
            <a:bodyPr wrap="none">
              <a:spAutoFit/>
            </a:bodyPr>
            <a:lstStyle/>
            <a:p>
              <a:pPr algn="ctr"/>
              <a:r>
                <a:rPr lang="en-US" sz="1200" dirty="0" smtClean="0">
                  <a:solidFill>
                    <a:schemeClr val="bg1"/>
                  </a:solidFill>
                  <a:latin typeface="Open Sans" pitchFamily="34" charset="0"/>
                  <a:ea typeface="Open Sans" pitchFamily="34" charset="0"/>
                  <a:cs typeface="Open Sans" pitchFamily="34" charset="0"/>
                </a:rPr>
                <a:t>2016</a:t>
              </a:r>
              <a:endParaRPr lang="en-US" sz="1200" dirty="0">
                <a:solidFill>
                  <a:schemeClr val="bg1"/>
                </a:solidFill>
                <a:latin typeface="Open Sans" pitchFamily="34" charset="0"/>
                <a:ea typeface="Open Sans" pitchFamily="34" charset="0"/>
                <a:cs typeface="Open Sans" pitchFamily="34" charset="0"/>
              </a:endParaRPr>
            </a:p>
          </p:txBody>
        </p:sp>
        <p:sp>
          <p:nvSpPr>
            <p:cNvPr id="61" name="Rectangle 60"/>
            <p:cNvSpPr/>
            <p:nvPr/>
          </p:nvSpPr>
          <p:spPr>
            <a:xfrm>
              <a:off x="4953236" y="3500444"/>
              <a:ext cx="797013" cy="276999"/>
            </a:xfrm>
            <a:prstGeom prst="rect">
              <a:avLst/>
            </a:prstGeom>
          </p:spPr>
          <p:txBody>
            <a:bodyPr wrap="none">
              <a:spAutoFit/>
            </a:bodyPr>
            <a:lstStyle/>
            <a:p>
              <a:pPr algn="ctr"/>
              <a:r>
                <a:rPr lang="en-US" sz="1200" dirty="0">
                  <a:solidFill>
                    <a:schemeClr val="bg1"/>
                  </a:solidFill>
                  <a:latin typeface="Open Sans" pitchFamily="34" charset="0"/>
                  <a:ea typeface="Open Sans" pitchFamily="34" charset="0"/>
                  <a:cs typeface="Open Sans" pitchFamily="34" charset="0"/>
                </a:rPr>
                <a:t>Diamond</a:t>
              </a:r>
            </a:p>
          </p:txBody>
        </p:sp>
      </p:grpSp>
      <p:grpSp>
        <p:nvGrpSpPr>
          <p:cNvPr id="56" name="Group 69"/>
          <p:cNvGrpSpPr/>
          <p:nvPr/>
        </p:nvGrpSpPr>
        <p:grpSpPr>
          <a:xfrm>
            <a:off x="7429521" y="2143123"/>
            <a:ext cx="580777" cy="1634321"/>
            <a:chOff x="7429520" y="2143122"/>
            <a:chExt cx="580777" cy="1634321"/>
          </a:xfrm>
        </p:grpSpPr>
        <p:cxnSp>
          <p:nvCxnSpPr>
            <p:cNvPr id="32" name="Straight Connector 31"/>
            <p:cNvCxnSpPr/>
            <p:nvPr/>
          </p:nvCxnSpPr>
          <p:spPr>
            <a:xfrm rot="5400000">
              <a:off x="7358876" y="3071022"/>
              <a:ext cx="714380" cy="158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Oval 15"/>
            <p:cNvSpPr/>
            <p:nvPr/>
          </p:nvSpPr>
          <p:spPr>
            <a:xfrm>
              <a:off x="7624101" y="2539085"/>
              <a:ext cx="208206" cy="20820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7429520" y="2143122"/>
              <a:ext cx="537327" cy="276999"/>
            </a:xfrm>
            <a:prstGeom prst="rect">
              <a:avLst/>
            </a:prstGeom>
          </p:spPr>
          <p:txBody>
            <a:bodyPr wrap="none">
              <a:spAutoFit/>
            </a:bodyPr>
            <a:lstStyle/>
            <a:p>
              <a:pPr algn="ctr"/>
              <a:r>
                <a:rPr lang="en-US" sz="1200" dirty="0" smtClean="0">
                  <a:solidFill>
                    <a:schemeClr val="bg1"/>
                  </a:solidFill>
                  <a:latin typeface="Open Sans" pitchFamily="34" charset="0"/>
                  <a:ea typeface="Open Sans" pitchFamily="34" charset="0"/>
                  <a:cs typeface="Open Sans" pitchFamily="34" charset="0"/>
                </a:rPr>
                <a:t>2018</a:t>
              </a:r>
              <a:endParaRPr lang="en-US" sz="1200" dirty="0">
                <a:solidFill>
                  <a:schemeClr val="bg1"/>
                </a:solidFill>
                <a:latin typeface="Open Sans" pitchFamily="34" charset="0"/>
                <a:ea typeface="Open Sans" pitchFamily="34" charset="0"/>
                <a:cs typeface="Open Sans" pitchFamily="34" charset="0"/>
              </a:endParaRPr>
            </a:p>
          </p:txBody>
        </p:sp>
        <p:sp>
          <p:nvSpPr>
            <p:cNvPr id="62" name="Rectangle 61"/>
            <p:cNvSpPr/>
            <p:nvPr/>
          </p:nvSpPr>
          <p:spPr>
            <a:xfrm>
              <a:off x="7509839" y="3500444"/>
              <a:ext cx="500458" cy="276999"/>
            </a:xfrm>
            <a:prstGeom prst="rect">
              <a:avLst/>
            </a:prstGeom>
          </p:spPr>
          <p:txBody>
            <a:bodyPr wrap="none">
              <a:spAutoFit/>
            </a:bodyPr>
            <a:lstStyle/>
            <a:p>
              <a:pPr algn="ctr"/>
              <a:r>
                <a:rPr lang="en-US" sz="1200" dirty="0">
                  <a:solidFill>
                    <a:schemeClr val="bg1"/>
                  </a:solidFill>
                  <a:latin typeface="Open Sans" pitchFamily="34" charset="0"/>
                  <a:ea typeface="Open Sans" pitchFamily="34" charset="0"/>
                  <a:cs typeface="Open Sans" pitchFamily="34" charset="0"/>
                </a:rPr>
                <a:t>Next</a:t>
              </a: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lide(fromLeft)">
                                      <p:cBhvr>
                                        <p:cTn id="7" dur="500"/>
                                        <p:tgtEl>
                                          <p:spTgt spid="7"/>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slide(fromTop)">
                                      <p:cBhvr>
                                        <p:cTn id="11" dur="500"/>
                                        <p:tgtEl>
                                          <p:spTgt spid="8"/>
                                        </p:tgtEl>
                                      </p:cBhvr>
                                    </p:animEffect>
                                  </p:childTnLst>
                                </p:cTn>
                              </p:par>
                            </p:childTnLst>
                          </p:cTn>
                        </p:par>
                        <p:par>
                          <p:cTn id="12" fill="hold">
                            <p:stCondLst>
                              <p:cond delay="1000"/>
                            </p:stCondLst>
                            <p:childTnLst>
                              <p:par>
                                <p:cTn id="13" presetID="12" presetClass="entr" presetSubtype="1"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slide(fromTop)">
                                      <p:cBhvr>
                                        <p:cTn id="15" dur="500"/>
                                        <p:tgtEl>
                                          <p:spTgt spid="17"/>
                                        </p:tgtEl>
                                      </p:cBhvr>
                                    </p:animEffect>
                                  </p:childTnLst>
                                </p:cTn>
                              </p:par>
                            </p:childTnLst>
                          </p:cTn>
                        </p:par>
                        <p:par>
                          <p:cTn id="16" fill="hold">
                            <p:stCondLst>
                              <p:cond delay="1500"/>
                            </p:stCondLst>
                            <p:childTnLst>
                              <p:par>
                                <p:cTn id="17" presetID="12" presetClass="entr" presetSubtype="1" fill="hold" nodeType="afterEffect">
                                  <p:stCondLst>
                                    <p:cond delay="0"/>
                                  </p:stCondLst>
                                  <p:childTnLst>
                                    <p:set>
                                      <p:cBhvr>
                                        <p:cTn id="18" dur="1" fill="hold">
                                          <p:stCondLst>
                                            <p:cond delay="0"/>
                                          </p:stCondLst>
                                        </p:cTn>
                                        <p:tgtEl>
                                          <p:spTgt spid="54"/>
                                        </p:tgtEl>
                                        <p:attrNameLst>
                                          <p:attrName>style.visibility</p:attrName>
                                        </p:attrNameLst>
                                      </p:cBhvr>
                                      <p:to>
                                        <p:strVal val="visible"/>
                                      </p:to>
                                    </p:set>
                                    <p:animEffect transition="in" filter="slide(fromTop)">
                                      <p:cBhvr>
                                        <p:cTn id="19" dur="500"/>
                                        <p:tgtEl>
                                          <p:spTgt spid="54"/>
                                        </p:tgtEl>
                                      </p:cBhvr>
                                    </p:animEffect>
                                  </p:childTnLst>
                                </p:cTn>
                              </p:par>
                            </p:childTnLst>
                          </p:cTn>
                        </p:par>
                        <p:par>
                          <p:cTn id="20" fill="hold">
                            <p:stCondLst>
                              <p:cond delay="2000"/>
                            </p:stCondLst>
                            <p:childTnLst>
                              <p:par>
                                <p:cTn id="21" presetID="12" presetClass="entr" presetSubtype="1" fill="hold"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slide(fromTop)">
                                      <p:cBhvr>
                                        <p:cTn id="23" dur="500"/>
                                        <p:tgtEl>
                                          <p:spTgt spid="21"/>
                                        </p:tgtEl>
                                      </p:cBhvr>
                                    </p:animEffect>
                                  </p:childTnLst>
                                </p:cTn>
                              </p:par>
                            </p:childTnLst>
                          </p:cTn>
                        </p:par>
                        <p:par>
                          <p:cTn id="24" fill="hold">
                            <p:stCondLst>
                              <p:cond delay="2500"/>
                            </p:stCondLst>
                            <p:childTnLst>
                              <p:par>
                                <p:cTn id="25" presetID="12" presetClass="entr" presetSubtype="1" fill="hold" nodeType="afterEffect">
                                  <p:stCondLst>
                                    <p:cond delay="0"/>
                                  </p:stCondLst>
                                  <p:childTnLst>
                                    <p:set>
                                      <p:cBhvr>
                                        <p:cTn id="26" dur="1" fill="hold">
                                          <p:stCondLst>
                                            <p:cond delay="0"/>
                                          </p:stCondLst>
                                        </p:cTn>
                                        <p:tgtEl>
                                          <p:spTgt spid="55"/>
                                        </p:tgtEl>
                                        <p:attrNameLst>
                                          <p:attrName>style.visibility</p:attrName>
                                        </p:attrNameLst>
                                      </p:cBhvr>
                                      <p:to>
                                        <p:strVal val="visible"/>
                                      </p:to>
                                    </p:set>
                                    <p:animEffect transition="in" filter="slide(fromTop)">
                                      <p:cBhvr>
                                        <p:cTn id="27" dur="500"/>
                                        <p:tgtEl>
                                          <p:spTgt spid="55"/>
                                        </p:tgtEl>
                                      </p:cBhvr>
                                    </p:animEffect>
                                  </p:childTnLst>
                                </p:cTn>
                              </p:par>
                            </p:childTnLst>
                          </p:cTn>
                        </p:par>
                        <p:par>
                          <p:cTn id="28" fill="hold">
                            <p:stCondLst>
                              <p:cond delay="3000"/>
                            </p:stCondLst>
                            <p:childTnLst>
                              <p:par>
                                <p:cTn id="29" presetID="12" presetClass="entr" presetSubtype="1" fill="hold" nodeType="after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slide(fromTop)">
                                      <p:cBhvr>
                                        <p:cTn id="31" dur="500"/>
                                        <p:tgtEl>
                                          <p:spTgt spid="28"/>
                                        </p:tgtEl>
                                      </p:cBhvr>
                                    </p:animEffect>
                                  </p:childTnLst>
                                </p:cTn>
                              </p:par>
                            </p:childTnLst>
                          </p:cTn>
                        </p:par>
                        <p:par>
                          <p:cTn id="32" fill="hold">
                            <p:stCondLst>
                              <p:cond delay="3500"/>
                            </p:stCondLst>
                            <p:childTnLst>
                              <p:par>
                                <p:cTn id="33" presetID="12" presetClass="entr" presetSubtype="1" fill="hold" nodeType="afterEffect">
                                  <p:stCondLst>
                                    <p:cond delay="0"/>
                                  </p:stCondLst>
                                  <p:childTnLst>
                                    <p:set>
                                      <p:cBhvr>
                                        <p:cTn id="34" dur="1" fill="hold">
                                          <p:stCondLst>
                                            <p:cond delay="0"/>
                                          </p:stCondLst>
                                        </p:cTn>
                                        <p:tgtEl>
                                          <p:spTgt spid="56"/>
                                        </p:tgtEl>
                                        <p:attrNameLst>
                                          <p:attrName>style.visibility</p:attrName>
                                        </p:attrNameLst>
                                      </p:cBhvr>
                                      <p:to>
                                        <p:strVal val="visible"/>
                                      </p:to>
                                    </p:set>
                                    <p:animEffect transition="in" filter="slide(fromTop)">
                                      <p:cBhvr>
                                        <p:cTn id="35"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55"/>
          <p:cNvGrpSpPr/>
          <p:nvPr/>
        </p:nvGrpSpPr>
        <p:grpSpPr>
          <a:xfrm>
            <a:off x="428598" y="2455860"/>
            <a:ext cx="8052761" cy="348310"/>
            <a:chOff x="428596" y="2455860"/>
            <a:chExt cx="8052761" cy="348310"/>
          </a:xfrm>
        </p:grpSpPr>
        <p:cxnSp>
          <p:nvCxnSpPr>
            <p:cNvPr id="3" name="Straight Connector 2"/>
            <p:cNvCxnSpPr>
              <a:stCxn id="18" idx="0"/>
            </p:cNvCxnSpPr>
            <p:nvPr/>
          </p:nvCxnSpPr>
          <p:spPr>
            <a:xfrm>
              <a:off x="728864" y="2630015"/>
              <a:ext cx="7752493" cy="14761"/>
            </a:xfrm>
            <a:prstGeom prst="line">
              <a:avLst/>
            </a:prstGeom>
            <a:ln w="12700" cap="flat">
              <a:solidFill>
                <a:schemeClr val="bg1">
                  <a:lumMod val="95000"/>
                </a:schemeClr>
              </a:solidFill>
              <a:prstDash val="sysDash"/>
              <a:round/>
            </a:ln>
          </p:spPr>
          <p:style>
            <a:lnRef idx="1">
              <a:schemeClr val="accent1"/>
            </a:lnRef>
            <a:fillRef idx="0">
              <a:schemeClr val="accent1"/>
            </a:fillRef>
            <a:effectRef idx="0">
              <a:schemeClr val="accent1"/>
            </a:effectRef>
            <a:fontRef idx="minor">
              <a:schemeClr val="tx1"/>
            </a:fontRef>
          </p:style>
        </p:cxnSp>
        <p:sp>
          <p:nvSpPr>
            <p:cNvPr id="18" name="Isosceles Triangle 17"/>
            <p:cNvSpPr/>
            <p:nvPr/>
          </p:nvSpPr>
          <p:spPr>
            <a:xfrm rot="5400000">
              <a:off x="404575" y="2479881"/>
              <a:ext cx="348310" cy="30026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grpSp>
      <p:grpSp>
        <p:nvGrpSpPr>
          <p:cNvPr id="13" name="Group 56"/>
          <p:cNvGrpSpPr/>
          <p:nvPr/>
        </p:nvGrpSpPr>
        <p:grpSpPr>
          <a:xfrm>
            <a:off x="876958" y="2143123"/>
            <a:ext cx="537327" cy="1634321"/>
            <a:chOff x="876957" y="2143122"/>
            <a:chExt cx="537327" cy="1634321"/>
          </a:xfrm>
        </p:grpSpPr>
        <p:cxnSp>
          <p:nvCxnSpPr>
            <p:cNvPr id="4" name="Straight Connector 3"/>
            <p:cNvCxnSpPr/>
            <p:nvPr/>
          </p:nvCxnSpPr>
          <p:spPr>
            <a:xfrm rot="5400000">
              <a:off x="805519" y="3071022"/>
              <a:ext cx="714380" cy="1588"/>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1071538" y="2539085"/>
              <a:ext cx="208206" cy="20820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
          <p:nvSpPr>
            <p:cNvPr id="19" name="Rectangle 18"/>
            <p:cNvSpPr/>
            <p:nvPr/>
          </p:nvSpPr>
          <p:spPr>
            <a:xfrm>
              <a:off x="876957" y="2143122"/>
              <a:ext cx="537327" cy="276999"/>
            </a:xfrm>
            <a:prstGeom prst="rect">
              <a:avLst/>
            </a:prstGeom>
          </p:spPr>
          <p:txBody>
            <a:bodyPr wrap="none">
              <a:spAutoFit/>
            </a:bodyPr>
            <a:lstStyle/>
            <a:p>
              <a:pPr algn="ctr"/>
              <a:r>
                <a:rPr lang="en-US" sz="1200" dirty="0" smtClean="0">
                  <a:solidFill>
                    <a:schemeClr val="bg1">
                      <a:lumMod val="95000"/>
                    </a:schemeClr>
                  </a:solidFill>
                  <a:latin typeface="Open Sans" pitchFamily="34" charset="0"/>
                  <a:ea typeface="Open Sans" pitchFamily="34" charset="0"/>
                  <a:cs typeface="Open Sans" pitchFamily="34" charset="0"/>
                </a:rPr>
                <a:t>2015</a:t>
              </a:r>
              <a:endParaRPr lang="en-US" sz="1200" dirty="0">
                <a:solidFill>
                  <a:schemeClr val="bg1">
                    <a:lumMod val="95000"/>
                  </a:schemeClr>
                </a:solidFill>
                <a:latin typeface="Open Sans" pitchFamily="34" charset="0"/>
                <a:ea typeface="Open Sans" pitchFamily="34" charset="0"/>
                <a:cs typeface="Open Sans" pitchFamily="34" charset="0"/>
              </a:endParaRPr>
            </a:p>
          </p:txBody>
        </p:sp>
        <p:sp>
          <p:nvSpPr>
            <p:cNvPr id="23" name="Rectangle 22"/>
            <p:cNvSpPr/>
            <p:nvPr/>
          </p:nvSpPr>
          <p:spPr>
            <a:xfrm>
              <a:off x="946792" y="3500444"/>
              <a:ext cx="431529" cy="276999"/>
            </a:xfrm>
            <a:prstGeom prst="rect">
              <a:avLst/>
            </a:prstGeom>
          </p:spPr>
          <p:txBody>
            <a:bodyPr wrap="none">
              <a:spAutoFit/>
            </a:bodyPr>
            <a:lstStyle/>
            <a:p>
              <a:pPr algn="ctr"/>
              <a:r>
                <a:rPr lang="en-US" sz="1200" dirty="0">
                  <a:solidFill>
                    <a:schemeClr val="bg1">
                      <a:lumMod val="95000"/>
                    </a:schemeClr>
                  </a:solidFill>
                  <a:latin typeface="Open Sans" pitchFamily="34" charset="0"/>
                  <a:ea typeface="Open Sans" pitchFamily="34" charset="0"/>
                  <a:cs typeface="Open Sans" pitchFamily="34" charset="0"/>
                </a:rPr>
                <a:t>File</a:t>
              </a:r>
            </a:p>
          </p:txBody>
        </p:sp>
      </p:grpSp>
      <p:grpSp>
        <p:nvGrpSpPr>
          <p:cNvPr id="27" name="Group 57"/>
          <p:cNvGrpSpPr/>
          <p:nvPr/>
        </p:nvGrpSpPr>
        <p:grpSpPr>
          <a:xfrm>
            <a:off x="1734214" y="2201629"/>
            <a:ext cx="1214446" cy="2376034"/>
            <a:chOff x="1734213" y="2201628"/>
            <a:chExt cx="1214446" cy="2376034"/>
          </a:xfrm>
        </p:grpSpPr>
        <p:cxnSp>
          <p:nvCxnSpPr>
            <p:cNvPr id="24" name="Straight Connector 23"/>
            <p:cNvCxnSpPr/>
            <p:nvPr/>
          </p:nvCxnSpPr>
          <p:spPr>
            <a:xfrm rot="5400000">
              <a:off x="1949321" y="3071022"/>
              <a:ext cx="714380" cy="1588"/>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1734213" y="3500444"/>
              <a:ext cx="1214446" cy="1077218"/>
            </a:xfrm>
            <a:prstGeom prst="rect">
              <a:avLst/>
            </a:prstGeom>
          </p:spPr>
          <p:txBody>
            <a:bodyPr wrap="square">
              <a:spAutoFit/>
            </a:bodyPr>
            <a:lstStyle/>
            <a:p>
              <a:r>
                <a:rPr lang="ms-MY" sz="800" dirty="0">
                  <a:solidFill>
                    <a:schemeClr val="bg1">
                      <a:lumMod val="95000"/>
                    </a:schemeClr>
                  </a:solidFill>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a:t>
              </a:r>
            </a:p>
          </p:txBody>
        </p:sp>
        <p:grpSp>
          <p:nvGrpSpPr>
            <p:cNvPr id="40" name="Group 52"/>
            <p:cNvGrpSpPr/>
            <p:nvPr/>
          </p:nvGrpSpPr>
          <p:grpSpPr>
            <a:xfrm>
              <a:off x="1877089" y="2201628"/>
              <a:ext cx="883120" cy="883120"/>
              <a:chOff x="1877089" y="2201628"/>
              <a:chExt cx="883120" cy="883120"/>
            </a:xfrm>
          </p:grpSpPr>
          <p:sp>
            <p:nvSpPr>
              <p:cNvPr id="25" name="Oval 24"/>
              <p:cNvSpPr/>
              <p:nvPr/>
            </p:nvSpPr>
            <p:spPr>
              <a:xfrm>
                <a:off x="1877089" y="2201628"/>
                <a:ext cx="883120" cy="883120"/>
              </a:xfrm>
              <a:prstGeom prst="ellipse">
                <a:avLst/>
              </a:prstGeom>
              <a:solidFill>
                <a:schemeClr val="bg1">
                  <a:alpha val="2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grpSp>
            <p:nvGrpSpPr>
              <p:cNvPr id="50" name="Group 26"/>
              <p:cNvGrpSpPr/>
              <p:nvPr/>
            </p:nvGrpSpPr>
            <p:grpSpPr>
              <a:xfrm>
                <a:off x="2154695" y="2457448"/>
                <a:ext cx="366051" cy="343525"/>
                <a:chOff x="7730164" y="1298694"/>
                <a:chExt cx="366051" cy="343525"/>
              </a:xfrm>
              <a:solidFill>
                <a:schemeClr val="bg1">
                  <a:lumMod val="65000"/>
                </a:schemeClr>
              </a:solidFill>
            </p:grpSpPr>
            <p:sp>
              <p:nvSpPr>
                <p:cNvPr id="28" name="AutoShape 69"/>
                <p:cNvSpPr/>
                <p:nvPr/>
              </p:nvSpPr>
              <p:spPr bwMode="auto">
                <a:xfrm>
                  <a:off x="7730164" y="1298694"/>
                  <a:ext cx="366051" cy="343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223" y="5760"/>
                      </a:moveTo>
                      <a:lnTo>
                        <a:pt x="17548" y="5760"/>
                      </a:lnTo>
                      <a:cubicBezTo>
                        <a:pt x="16804" y="5760"/>
                        <a:pt x="16198" y="5114"/>
                        <a:pt x="16198" y="4320"/>
                      </a:cubicBezTo>
                      <a:lnTo>
                        <a:pt x="16200" y="4320"/>
                      </a:lnTo>
                      <a:lnTo>
                        <a:pt x="16200" y="1440"/>
                      </a:lnTo>
                      <a:lnTo>
                        <a:pt x="20250" y="5760"/>
                      </a:lnTo>
                      <a:cubicBezTo>
                        <a:pt x="20250" y="5760"/>
                        <a:pt x="18223" y="5760"/>
                        <a:pt x="18223" y="5760"/>
                      </a:cubicBezTo>
                      <a:close/>
                      <a:moveTo>
                        <a:pt x="20250" y="19440"/>
                      </a:moveTo>
                      <a:cubicBezTo>
                        <a:pt x="20250" y="19837"/>
                        <a:pt x="19948" y="20160"/>
                        <a:pt x="19575" y="20160"/>
                      </a:cubicBezTo>
                      <a:lnTo>
                        <a:pt x="2024" y="20160"/>
                      </a:lnTo>
                      <a:cubicBezTo>
                        <a:pt x="1651" y="20160"/>
                        <a:pt x="1349" y="19837"/>
                        <a:pt x="1349" y="19440"/>
                      </a:cubicBezTo>
                      <a:lnTo>
                        <a:pt x="1349" y="2160"/>
                      </a:lnTo>
                      <a:cubicBezTo>
                        <a:pt x="1349" y="1762"/>
                        <a:pt x="1651" y="1440"/>
                        <a:pt x="2024" y="1440"/>
                      </a:cubicBezTo>
                      <a:lnTo>
                        <a:pt x="15525" y="1440"/>
                      </a:lnTo>
                      <a:lnTo>
                        <a:pt x="15525" y="4320"/>
                      </a:lnTo>
                      <a:lnTo>
                        <a:pt x="15523" y="4320"/>
                      </a:lnTo>
                      <a:cubicBezTo>
                        <a:pt x="15523" y="5513"/>
                        <a:pt x="16430" y="6480"/>
                        <a:pt x="17548" y="6480"/>
                      </a:cubicBezTo>
                      <a:lnTo>
                        <a:pt x="18223" y="6480"/>
                      </a:lnTo>
                      <a:lnTo>
                        <a:pt x="20250" y="6480"/>
                      </a:lnTo>
                      <a:cubicBezTo>
                        <a:pt x="20250" y="6480"/>
                        <a:pt x="20250" y="19440"/>
                        <a:pt x="20250" y="19440"/>
                      </a:cubicBezTo>
                      <a:close/>
                      <a:moveTo>
                        <a:pt x="21204" y="4741"/>
                      </a:moveTo>
                      <a:lnTo>
                        <a:pt x="17154" y="421"/>
                      </a:lnTo>
                      <a:cubicBezTo>
                        <a:pt x="16901" y="151"/>
                        <a:pt x="16557" y="0"/>
                        <a:pt x="16200" y="0"/>
                      </a:cubicBezTo>
                      <a:lnTo>
                        <a:pt x="2024" y="0"/>
                      </a:lnTo>
                      <a:cubicBezTo>
                        <a:pt x="908" y="0"/>
                        <a:pt x="0" y="968"/>
                        <a:pt x="0" y="2160"/>
                      </a:cubicBezTo>
                      <a:lnTo>
                        <a:pt x="0" y="19440"/>
                      </a:lnTo>
                      <a:cubicBezTo>
                        <a:pt x="0" y="20631"/>
                        <a:pt x="908" y="21600"/>
                        <a:pt x="2024" y="21600"/>
                      </a:cubicBezTo>
                      <a:lnTo>
                        <a:pt x="19575" y="21600"/>
                      </a:lnTo>
                      <a:cubicBezTo>
                        <a:pt x="20691" y="21600"/>
                        <a:pt x="21599" y="20631"/>
                        <a:pt x="21599" y="19440"/>
                      </a:cubicBezTo>
                      <a:lnTo>
                        <a:pt x="21599" y="5760"/>
                      </a:lnTo>
                      <a:cubicBezTo>
                        <a:pt x="21599" y="5378"/>
                        <a:pt x="21457" y="5011"/>
                        <a:pt x="21204" y="4741"/>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000">
                    <a:solidFill>
                      <a:schemeClr val="bg1">
                        <a:lumMod val="95000"/>
                      </a:schemeClr>
                    </a:solidFill>
                    <a:effectLst>
                      <a:outerShdw blurRad="38100" dist="38100" dir="2700000" algn="tl">
                        <a:srgbClr val="000000"/>
                      </a:outerShdw>
                    </a:effectLst>
                  </a:endParaRPr>
                </a:p>
              </p:txBody>
            </p:sp>
            <p:sp>
              <p:nvSpPr>
                <p:cNvPr id="29" name="AutoShape 70"/>
                <p:cNvSpPr/>
                <p:nvPr/>
              </p:nvSpPr>
              <p:spPr bwMode="auto">
                <a:xfrm>
                  <a:off x="7901611" y="1366899"/>
                  <a:ext cx="68830" cy="118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000">
                    <a:solidFill>
                      <a:schemeClr val="bg1">
                        <a:lumMod val="95000"/>
                      </a:schemeClr>
                    </a:solidFill>
                    <a:effectLst>
                      <a:outerShdw blurRad="38100" dist="38100" dir="2700000" algn="tl">
                        <a:srgbClr val="000000"/>
                      </a:outerShdw>
                    </a:effectLst>
                  </a:endParaRPr>
                </a:p>
              </p:txBody>
            </p:sp>
            <p:sp>
              <p:nvSpPr>
                <p:cNvPr id="30" name="AutoShape 71"/>
                <p:cNvSpPr/>
                <p:nvPr/>
              </p:nvSpPr>
              <p:spPr bwMode="auto">
                <a:xfrm>
                  <a:off x="7901611" y="1401314"/>
                  <a:ext cx="68830" cy="118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000">
                    <a:solidFill>
                      <a:schemeClr val="bg1">
                        <a:lumMod val="95000"/>
                      </a:schemeClr>
                    </a:solidFill>
                    <a:effectLst>
                      <a:outerShdw blurRad="38100" dist="38100" dir="2700000" algn="tl">
                        <a:srgbClr val="000000"/>
                      </a:outerShdw>
                    </a:effectLst>
                  </a:endParaRPr>
                </a:p>
              </p:txBody>
            </p:sp>
            <p:sp>
              <p:nvSpPr>
                <p:cNvPr id="31" name="AutoShape 72"/>
                <p:cNvSpPr/>
                <p:nvPr/>
              </p:nvSpPr>
              <p:spPr bwMode="auto">
                <a:xfrm>
                  <a:off x="7901611" y="1435729"/>
                  <a:ext cx="148923" cy="118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0800"/>
                      </a:moveTo>
                      <a:cubicBezTo>
                        <a:pt x="0" y="16769"/>
                        <a:pt x="369" y="21599"/>
                        <a:pt x="830" y="21599"/>
                      </a:cubicBezTo>
                      <a:lnTo>
                        <a:pt x="20769" y="21599"/>
                      </a:lnTo>
                      <a:cubicBezTo>
                        <a:pt x="21226" y="21599"/>
                        <a:pt x="21600" y="16769"/>
                        <a:pt x="21600" y="10800"/>
                      </a:cubicBezTo>
                      <a:cubicBezTo>
                        <a:pt x="21600" y="4830"/>
                        <a:pt x="21226" y="0"/>
                        <a:pt x="20769" y="0"/>
                      </a:cubicBezTo>
                      <a:lnTo>
                        <a:pt x="830" y="0"/>
                      </a:lnTo>
                      <a:cubicBezTo>
                        <a:pt x="369" y="0"/>
                        <a:pt x="0" y="4830"/>
                        <a:pt x="0" y="1080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000">
                    <a:solidFill>
                      <a:schemeClr val="bg1">
                        <a:lumMod val="95000"/>
                      </a:schemeClr>
                    </a:solidFill>
                    <a:effectLst>
                      <a:outerShdw blurRad="38100" dist="38100" dir="2700000" algn="tl">
                        <a:srgbClr val="000000"/>
                      </a:outerShdw>
                    </a:effectLst>
                  </a:endParaRPr>
                </a:p>
              </p:txBody>
            </p:sp>
            <p:sp>
              <p:nvSpPr>
                <p:cNvPr id="32" name="AutoShape 73"/>
                <p:cNvSpPr/>
                <p:nvPr/>
              </p:nvSpPr>
              <p:spPr bwMode="auto">
                <a:xfrm>
                  <a:off x="7775840" y="1504560"/>
                  <a:ext cx="274694"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000">
                    <a:solidFill>
                      <a:schemeClr val="bg1">
                        <a:lumMod val="95000"/>
                      </a:schemeClr>
                    </a:solidFill>
                    <a:effectLst>
                      <a:outerShdw blurRad="38100" dist="38100" dir="2700000" algn="tl">
                        <a:srgbClr val="000000"/>
                      </a:outerShdw>
                    </a:effectLst>
                  </a:endParaRPr>
                </a:p>
              </p:txBody>
            </p:sp>
            <p:sp>
              <p:nvSpPr>
                <p:cNvPr id="33" name="AutoShape 74"/>
                <p:cNvSpPr/>
                <p:nvPr/>
              </p:nvSpPr>
              <p:spPr bwMode="auto">
                <a:xfrm>
                  <a:off x="7775840" y="1538974"/>
                  <a:ext cx="274694"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000">
                    <a:solidFill>
                      <a:schemeClr val="bg1">
                        <a:lumMod val="95000"/>
                      </a:schemeClr>
                    </a:solidFill>
                    <a:effectLst>
                      <a:outerShdw blurRad="38100" dist="38100" dir="2700000" algn="tl">
                        <a:srgbClr val="000000"/>
                      </a:outerShdw>
                    </a:effectLst>
                  </a:endParaRPr>
                </a:p>
              </p:txBody>
            </p:sp>
            <p:sp>
              <p:nvSpPr>
                <p:cNvPr id="34" name="AutoShape 75"/>
                <p:cNvSpPr/>
                <p:nvPr/>
              </p:nvSpPr>
              <p:spPr bwMode="auto">
                <a:xfrm>
                  <a:off x="7775840" y="1573390"/>
                  <a:ext cx="274694"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000">
                    <a:solidFill>
                      <a:schemeClr val="bg1">
                        <a:lumMod val="95000"/>
                      </a:schemeClr>
                    </a:solidFill>
                    <a:effectLst>
                      <a:outerShdw blurRad="38100" dist="38100" dir="2700000" algn="tl">
                        <a:srgbClr val="000000"/>
                      </a:outerShdw>
                    </a:effectLst>
                  </a:endParaRPr>
                </a:p>
              </p:txBody>
            </p:sp>
            <p:sp>
              <p:nvSpPr>
                <p:cNvPr id="35" name="AutoShape 76"/>
                <p:cNvSpPr/>
                <p:nvPr/>
              </p:nvSpPr>
              <p:spPr bwMode="auto">
                <a:xfrm>
                  <a:off x="7775840" y="1470143"/>
                  <a:ext cx="274694"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69"/>
                        <a:pt x="201" y="21599"/>
                        <a:pt x="449" y="21599"/>
                      </a:cubicBezTo>
                      <a:lnTo>
                        <a:pt x="21150" y="21599"/>
                      </a:lnTo>
                      <a:cubicBezTo>
                        <a:pt x="21397" y="21599"/>
                        <a:pt x="21599" y="16769"/>
                        <a:pt x="21599" y="10800"/>
                      </a:cubicBezTo>
                      <a:cubicBezTo>
                        <a:pt x="21599" y="4830"/>
                        <a:pt x="21397" y="0"/>
                        <a:pt x="21150"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000">
                    <a:solidFill>
                      <a:schemeClr val="bg1">
                        <a:lumMod val="95000"/>
                      </a:schemeClr>
                    </a:solidFill>
                    <a:effectLst>
                      <a:outerShdw blurRad="38100" dist="38100" dir="2700000" algn="tl">
                        <a:srgbClr val="000000"/>
                      </a:outerShdw>
                    </a:effectLst>
                  </a:endParaRPr>
                </a:p>
              </p:txBody>
            </p:sp>
            <p:sp>
              <p:nvSpPr>
                <p:cNvPr id="36" name="AutoShape 77"/>
                <p:cNvSpPr/>
                <p:nvPr/>
              </p:nvSpPr>
              <p:spPr bwMode="auto">
                <a:xfrm>
                  <a:off x="7775842" y="1355635"/>
                  <a:ext cx="103245" cy="919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5400"/>
                      </a:moveTo>
                      <a:lnTo>
                        <a:pt x="16800" y="5400"/>
                      </a:lnTo>
                      <a:lnTo>
                        <a:pt x="16800" y="16200"/>
                      </a:lnTo>
                      <a:lnTo>
                        <a:pt x="4799" y="16200"/>
                      </a:lnTo>
                      <a:cubicBezTo>
                        <a:pt x="4799" y="16200"/>
                        <a:pt x="4799" y="5400"/>
                        <a:pt x="4799" y="5400"/>
                      </a:cubicBezTo>
                      <a:close/>
                      <a:moveTo>
                        <a:pt x="2399" y="21599"/>
                      </a:moveTo>
                      <a:lnTo>
                        <a:pt x="19200" y="21599"/>
                      </a:lnTo>
                      <a:cubicBezTo>
                        <a:pt x="20526" y="21599"/>
                        <a:pt x="21599" y="20392"/>
                        <a:pt x="21599" y="18900"/>
                      </a:cubicBezTo>
                      <a:lnTo>
                        <a:pt x="21599" y="2700"/>
                      </a:lnTo>
                      <a:cubicBezTo>
                        <a:pt x="21599" y="1207"/>
                        <a:pt x="20526" y="0"/>
                        <a:pt x="19200" y="0"/>
                      </a:cubicBezTo>
                      <a:lnTo>
                        <a:pt x="2399" y="0"/>
                      </a:lnTo>
                      <a:cubicBezTo>
                        <a:pt x="1073" y="0"/>
                        <a:pt x="0" y="1207"/>
                        <a:pt x="0" y="2700"/>
                      </a:cubicBezTo>
                      <a:lnTo>
                        <a:pt x="0" y="18900"/>
                      </a:lnTo>
                      <a:cubicBezTo>
                        <a:pt x="0" y="20392"/>
                        <a:pt x="1073" y="21599"/>
                        <a:pt x="2399" y="21599"/>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000">
                    <a:solidFill>
                      <a:schemeClr val="bg1">
                        <a:lumMod val="95000"/>
                      </a:schemeClr>
                    </a:solidFill>
                    <a:effectLst>
                      <a:outerShdw blurRad="38100" dist="38100" dir="2700000" algn="tl">
                        <a:srgbClr val="000000"/>
                      </a:outerShdw>
                    </a:effectLst>
                  </a:endParaRPr>
                </a:p>
              </p:txBody>
            </p:sp>
          </p:grpSp>
        </p:grpSp>
      </p:grpSp>
      <p:grpSp>
        <p:nvGrpSpPr>
          <p:cNvPr id="51" name="Group 59"/>
          <p:cNvGrpSpPr/>
          <p:nvPr/>
        </p:nvGrpSpPr>
        <p:grpSpPr>
          <a:xfrm>
            <a:off x="4091668" y="2201629"/>
            <a:ext cx="1214446" cy="2376034"/>
            <a:chOff x="4091667" y="2201628"/>
            <a:chExt cx="1214446" cy="2376034"/>
          </a:xfrm>
        </p:grpSpPr>
        <p:cxnSp>
          <p:nvCxnSpPr>
            <p:cNvPr id="37" name="Straight Connector 36"/>
            <p:cNvCxnSpPr/>
            <p:nvPr/>
          </p:nvCxnSpPr>
          <p:spPr>
            <a:xfrm rot="5400000">
              <a:off x="4306775" y="3071022"/>
              <a:ext cx="714380" cy="1588"/>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39" name="Rectangle 38"/>
            <p:cNvSpPr/>
            <p:nvPr/>
          </p:nvSpPr>
          <p:spPr>
            <a:xfrm>
              <a:off x="4091667" y="3500444"/>
              <a:ext cx="1214446" cy="1077218"/>
            </a:xfrm>
            <a:prstGeom prst="rect">
              <a:avLst/>
            </a:prstGeom>
          </p:spPr>
          <p:txBody>
            <a:bodyPr wrap="square">
              <a:spAutoFit/>
            </a:bodyPr>
            <a:lstStyle/>
            <a:p>
              <a:r>
                <a:rPr lang="ms-MY" sz="800" dirty="0">
                  <a:solidFill>
                    <a:schemeClr val="bg1">
                      <a:lumMod val="95000"/>
                    </a:schemeClr>
                  </a:solidFill>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a:t>
              </a:r>
            </a:p>
          </p:txBody>
        </p:sp>
        <p:grpSp>
          <p:nvGrpSpPr>
            <p:cNvPr id="53" name="Group 53"/>
            <p:cNvGrpSpPr/>
            <p:nvPr/>
          </p:nvGrpSpPr>
          <p:grpSpPr>
            <a:xfrm>
              <a:off x="4214810" y="2201628"/>
              <a:ext cx="883120" cy="883120"/>
              <a:chOff x="4214810" y="2201628"/>
              <a:chExt cx="883120" cy="883120"/>
            </a:xfrm>
          </p:grpSpPr>
          <p:sp>
            <p:nvSpPr>
              <p:cNvPr id="38" name="Oval 37"/>
              <p:cNvSpPr/>
              <p:nvPr/>
            </p:nvSpPr>
            <p:spPr>
              <a:xfrm>
                <a:off x="4214810" y="2201628"/>
                <a:ext cx="883120" cy="883120"/>
              </a:xfrm>
              <a:prstGeom prst="ellipse">
                <a:avLst/>
              </a:prstGeom>
              <a:solidFill>
                <a:schemeClr val="bg1">
                  <a:alpha val="2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grpSp>
            <p:nvGrpSpPr>
              <p:cNvPr id="54" name="Group 39"/>
              <p:cNvGrpSpPr/>
              <p:nvPr/>
            </p:nvGrpSpPr>
            <p:grpSpPr>
              <a:xfrm>
                <a:off x="4484169" y="2458389"/>
                <a:ext cx="366050" cy="320373"/>
                <a:chOff x="2556020" y="3523156"/>
                <a:chExt cx="366050" cy="320373"/>
              </a:xfrm>
              <a:solidFill>
                <a:schemeClr val="bg1">
                  <a:lumMod val="65000"/>
                </a:schemeClr>
              </a:solidFill>
            </p:grpSpPr>
            <p:sp>
              <p:nvSpPr>
                <p:cNvPr id="41" name="AutoShape 101"/>
                <p:cNvSpPr/>
                <p:nvPr/>
              </p:nvSpPr>
              <p:spPr bwMode="auto">
                <a:xfrm>
                  <a:off x="2556020" y="3523156"/>
                  <a:ext cx="366050" cy="3203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514"/>
                      </a:moveTo>
                      <a:cubicBezTo>
                        <a:pt x="20249" y="19365"/>
                        <a:pt x="19644" y="20057"/>
                        <a:pt x="18899" y="20057"/>
                      </a:cubicBezTo>
                      <a:lnTo>
                        <a:pt x="2699" y="20057"/>
                      </a:lnTo>
                      <a:cubicBezTo>
                        <a:pt x="1955" y="20057"/>
                        <a:pt x="1349" y="19365"/>
                        <a:pt x="1349" y="18514"/>
                      </a:cubicBezTo>
                      <a:lnTo>
                        <a:pt x="1349" y="13114"/>
                      </a:lnTo>
                      <a:lnTo>
                        <a:pt x="4050" y="1542"/>
                      </a:lnTo>
                      <a:lnTo>
                        <a:pt x="17549" y="1542"/>
                      </a:lnTo>
                      <a:lnTo>
                        <a:pt x="20249" y="13114"/>
                      </a:lnTo>
                      <a:cubicBezTo>
                        <a:pt x="20249" y="13114"/>
                        <a:pt x="20249" y="18514"/>
                        <a:pt x="20249" y="18514"/>
                      </a:cubicBezTo>
                      <a:close/>
                      <a:moveTo>
                        <a:pt x="21548" y="12693"/>
                      </a:moveTo>
                      <a:lnTo>
                        <a:pt x="18847" y="1117"/>
                      </a:lnTo>
                      <a:cubicBezTo>
                        <a:pt x="18683" y="460"/>
                        <a:pt x="18150" y="0"/>
                        <a:pt x="17549" y="0"/>
                      </a:cubicBezTo>
                      <a:lnTo>
                        <a:pt x="10800" y="0"/>
                      </a:lnTo>
                      <a:lnTo>
                        <a:pt x="4049" y="0"/>
                      </a:lnTo>
                      <a:cubicBezTo>
                        <a:pt x="3449" y="0"/>
                        <a:pt x="2916" y="460"/>
                        <a:pt x="2752" y="1117"/>
                      </a:cubicBezTo>
                      <a:lnTo>
                        <a:pt x="51" y="12693"/>
                      </a:lnTo>
                      <a:cubicBezTo>
                        <a:pt x="17" y="12835"/>
                        <a:pt x="0" y="12976"/>
                        <a:pt x="0" y="13114"/>
                      </a:cubicBezTo>
                      <a:lnTo>
                        <a:pt x="0" y="18514"/>
                      </a:lnTo>
                      <a:cubicBezTo>
                        <a:pt x="0" y="20218"/>
                        <a:pt x="1208" y="21600"/>
                        <a:pt x="2699" y="21600"/>
                      </a:cubicBezTo>
                      <a:lnTo>
                        <a:pt x="18899" y="21600"/>
                      </a:lnTo>
                      <a:cubicBezTo>
                        <a:pt x="20391" y="21600"/>
                        <a:pt x="21600" y="20218"/>
                        <a:pt x="21600" y="18514"/>
                      </a:cubicBezTo>
                      <a:lnTo>
                        <a:pt x="21600" y="13114"/>
                      </a:lnTo>
                      <a:cubicBezTo>
                        <a:pt x="21600" y="12976"/>
                        <a:pt x="21582" y="12835"/>
                        <a:pt x="21548" y="12693"/>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000">
                    <a:solidFill>
                      <a:schemeClr val="bg1">
                        <a:lumMod val="95000"/>
                      </a:schemeClr>
                    </a:solidFill>
                    <a:effectLst>
                      <a:outerShdw blurRad="38100" dist="38100" dir="2700000" algn="tl">
                        <a:srgbClr val="000000"/>
                      </a:outerShdw>
                    </a:effectLst>
                  </a:endParaRPr>
                </a:p>
              </p:txBody>
            </p:sp>
            <p:sp>
              <p:nvSpPr>
                <p:cNvPr id="42" name="AutoShape 102"/>
                <p:cNvSpPr/>
                <p:nvPr/>
              </p:nvSpPr>
              <p:spPr bwMode="auto">
                <a:xfrm>
                  <a:off x="2601700" y="3568835"/>
                  <a:ext cx="279075" cy="205865"/>
                </a:xfrm>
                <a:custGeom>
                  <a:avLst/>
                  <a:gdLst>
                    <a:gd name="T0" fmla="+- 0 10799 40"/>
                    <a:gd name="T1" fmla="*/ T0 w 21519"/>
                    <a:gd name="T2" fmla="*/ 10800 h 21600"/>
                    <a:gd name="T3" fmla="+- 0 10799 40"/>
                    <a:gd name="T4" fmla="*/ T3 w 21519"/>
                    <a:gd name="T5" fmla="*/ 10800 h 21600"/>
                    <a:gd name="T6" fmla="+- 0 10799 40"/>
                    <a:gd name="T7" fmla="*/ T6 w 21519"/>
                    <a:gd name="T8" fmla="*/ 10800 h 21600"/>
                    <a:gd name="T9" fmla="+- 0 10799 40"/>
                    <a:gd name="T10" fmla="*/ T9 w 21519"/>
                    <a:gd name="T11" fmla="*/ 10800 h 21600"/>
                  </a:gdLst>
                  <a:ahLst/>
                  <a:cxnLst>
                    <a:cxn ang="0">
                      <a:pos x="T1" y="T2"/>
                    </a:cxn>
                    <a:cxn ang="0">
                      <a:pos x="T4" y="T5"/>
                    </a:cxn>
                    <a:cxn ang="0">
                      <a:pos x="T7" y="T8"/>
                    </a:cxn>
                    <a:cxn ang="0">
                      <a:pos x="T10" y="T11"/>
                    </a:cxn>
                  </a:cxnLst>
                  <a:rect l="0" t="0" r="r" b="b"/>
                  <a:pathLst>
                    <a:path w="21519" h="21600">
                      <a:moveTo>
                        <a:pt x="18070" y="14399"/>
                      </a:moveTo>
                      <a:lnTo>
                        <a:pt x="16603" y="14399"/>
                      </a:lnTo>
                      <a:cubicBezTo>
                        <a:pt x="15931" y="14399"/>
                        <a:pt x="15325" y="14907"/>
                        <a:pt x="15024" y="15725"/>
                      </a:cubicBezTo>
                      <a:lnTo>
                        <a:pt x="13746" y="19199"/>
                      </a:lnTo>
                      <a:lnTo>
                        <a:pt x="7773" y="19199"/>
                      </a:lnTo>
                      <a:lnTo>
                        <a:pt x="6495" y="15725"/>
                      </a:lnTo>
                      <a:cubicBezTo>
                        <a:pt x="6194" y="14907"/>
                        <a:pt x="5588" y="14399"/>
                        <a:pt x="4916" y="14399"/>
                      </a:cubicBezTo>
                      <a:lnTo>
                        <a:pt x="3449" y="14399"/>
                      </a:lnTo>
                      <a:lnTo>
                        <a:pt x="1343" y="14399"/>
                      </a:lnTo>
                      <a:lnTo>
                        <a:pt x="3924" y="1200"/>
                      </a:lnTo>
                      <a:lnTo>
                        <a:pt x="17595" y="1200"/>
                      </a:lnTo>
                      <a:lnTo>
                        <a:pt x="20176" y="14399"/>
                      </a:lnTo>
                      <a:cubicBezTo>
                        <a:pt x="20176" y="14399"/>
                        <a:pt x="18070" y="14399"/>
                        <a:pt x="18070" y="14399"/>
                      </a:cubicBezTo>
                      <a:close/>
                      <a:moveTo>
                        <a:pt x="17595" y="0"/>
                      </a:moveTo>
                      <a:lnTo>
                        <a:pt x="3924" y="0"/>
                      </a:lnTo>
                      <a:cubicBezTo>
                        <a:pt x="3524" y="0"/>
                        <a:pt x="3174" y="366"/>
                        <a:pt x="3071" y="891"/>
                      </a:cubicBezTo>
                      <a:lnTo>
                        <a:pt x="28" y="15291"/>
                      </a:lnTo>
                      <a:cubicBezTo>
                        <a:pt x="-40" y="15651"/>
                        <a:pt x="16" y="16035"/>
                        <a:pt x="183" y="16330"/>
                      </a:cubicBezTo>
                      <a:cubicBezTo>
                        <a:pt x="350" y="16625"/>
                        <a:pt x="609" y="16799"/>
                        <a:pt x="883" y="16799"/>
                      </a:cubicBezTo>
                      <a:lnTo>
                        <a:pt x="3449" y="16799"/>
                      </a:lnTo>
                      <a:lnTo>
                        <a:pt x="4456" y="16799"/>
                      </a:lnTo>
                      <a:lnTo>
                        <a:pt x="4916" y="16799"/>
                      </a:lnTo>
                      <a:lnTo>
                        <a:pt x="6194" y="20274"/>
                      </a:lnTo>
                      <a:cubicBezTo>
                        <a:pt x="6493" y="21086"/>
                        <a:pt x="7104" y="21599"/>
                        <a:pt x="7773" y="21599"/>
                      </a:cubicBezTo>
                      <a:lnTo>
                        <a:pt x="13746" y="21599"/>
                      </a:lnTo>
                      <a:cubicBezTo>
                        <a:pt x="14415" y="21599"/>
                        <a:pt x="15026" y="21086"/>
                        <a:pt x="15325" y="20274"/>
                      </a:cubicBezTo>
                      <a:lnTo>
                        <a:pt x="16603" y="16799"/>
                      </a:lnTo>
                      <a:lnTo>
                        <a:pt x="17063" y="16799"/>
                      </a:lnTo>
                      <a:lnTo>
                        <a:pt x="18070" y="16799"/>
                      </a:lnTo>
                      <a:lnTo>
                        <a:pt x="20636" y="16799"/>
                      </a:lnTo>
                      <a:cubicBezTo>
                        <a:pt x="20910" y="16799"/>
                        <a:pt x="21169" y="16625"/>
                        <a:pt x="21336" y="16330"/>
                      </a:cubicBezTo>
                      <a:cubicBezTo>
                        <a:pt x="21503" y="16035"/>
                        <a:pt x="21560" y="15651"/>
                        <a:pt x="21490" y="15291"/>
                      </a:cubicBezTo>
                      <a:lnTo>
                        <a:pt x="18448" y="891"/>
                      </a:lnTo>
                      <a:cubicBezTo>
                        <a:pt x="18345" y="366"/>
                        <a:pt x="17995" y="0"/>
                        <a:pt x="17595"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000">
                    <a:solidFill>
                      <a:schemeClr val="bg1">
                        <a:lumMod val="95000"/>
                      </a:schemeClr>
                    </a:solidFill>
                    <a:effectLst>
                      <a:outerShdw blurRad="38100" dist="38100" dir="2700000" algn="tl">
                        <a:srgbClr val="000000"/>
                      </a:outerShdw>
                    </a:effectLst>
                  </a:endParaRPr>
                </a:p>
              </p:txBody>
            </p:sp>
          </p:grpSp>
        </p:grpSp>
      </p:grpSp>
      <p:grpSp>
        <p:nvGrpSpPr>
          <p:cNvPr id="55" name="Group 61"/>
          <p:cNvGrpSpPr/>
          <p:nvPr/>
        </p:nvGrpSpPr>
        <p:grpSpPr>
          <a:xfrm>
            <a:off x="6449122" y="2201629"/>
            <a:ext cx="1214446" cy="2376034"/>
            <a:chOff x="6449121" y="2201628"/>
            <a:chExt cx="1214446" cy="2376034"/>
          </a:xfrm>
        </p:grpSpPr>
        <p:cxnSp>
          <p:nvCxnSpPr>
            <p:cNvPr id="43" name="Straight Connector 42"/>
            <p:cNvCxnSpPr/>
            <p:nvPr/>
          </p:nvCxnSpPr>
          <p:spPr>
            <a:xfrm rot="5400000">
              <a:off x="6664229" y="3071022"/>
              <a:ext cx="714380" cy="1588"/>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6449121" y="3500444"/>
              <a:ext cx="1214446" cy="1077218"/>
            </a:xfrm>
            <a:prstGeom prst="rect">
              <a:avLst/>
            </a:prstGeom>
          </p:spPr>
          <p:txBody>
            <a:bodyPr wrap="square">
              <a:spAutoFit/>
            </a:bodyPr>
            <a:lstStyle/>
            <a:p>
              <a:r>
                <a:rPr lang="ms-MY" sz="800" dirty="0">
                  <a:solidFill>
                    <a:schemeClr val="bg1">
                      <a:lumMod val="95000"/>
                    </a:schemeClr>
                  </a:solidFill>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a:t>
              </a:r>
            </a:p>
          </p:txBody>
        </p:sp>
        <p:grpSp>
          <p:nvGrpSpPr>
            <p:cNvPr id="56" name="Group 54"/>
            <p:cNvGrpSpPr/>
            <p:nvPr/>
          </p:nvGrpSpPr>
          <p:grpSpPr>
            <a:xfrm>
              <a:off x="6591997" y="2201628"/>
              <a:ext cx="883120" cy="883120"/>
              <a:chOff x="6591997" y="2201628"/>
              <a:chExt cx="883120" cy="883120"/>
            </a:xfrm>
          </p:grpSpPr>
          <p:sp>
            <p:nvSpPr>
              <p:cNvPr id="44" name="Oval 43"/>
              <p:cNvSpPr/>
              <p:nvPr/>
            </p:nvSpPr>
            <p:spPr>
              <a:xfrm>
                <a:off x="6591997" y="2201628"/>
                <a:ext cx="883120" cy="883120"/>
              </a:xfrm>
              <a:prstGeom prst="ellipse">
                <a:avLst/>
              </a:prstGeom>
              <a:solidFill>
                <a:schemeClr val="bg1">
                  <a:alpha val="20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
            <p:nvSpPr>
              <p:cNvPr id="46" name="AutoShape 117"/>
              <p:cNvSpPr/>
              <p:nvPr/>
            </p:nvSpPr>
            <p:spPr bwMode="auto">
              <a:xfrm>
                <a:off x="6839559" y="2502729"/>
                <a:ext cx="366051" cy="274694"/>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000">
                  <a:solidFill>
                    <a:schemeClr val="bg1">
                      <a:lumMod val="95000"/>
                    </a:schemeClr>
                  </a:solidFill>
                  <a:effectLst>
                    <a:outerShdw blurRad="38100" dist="38100" dir="2700000" algn="tl">
                      <a:srgbClr val="000000"/>
                    </a:outerShdw>
                  </a:effectLst>
                </a:endParaRPr>
              </a:p>
            </p:txBody>
          </p:sp>
        </p:grpSp>
      </p:grpSp>
      <p:grpSp>
        <p:nvGrpSpPr>
          <p:cNvPr id="57" name="Group 58"/>
          <p:cNvGrpSpPr/>
          <p:nvPr/>
        </p:nvGrpSpPr>
        <p:grpSpPr>
          <a:xfrm>
            <a:off x="3087530" y="2143123"/>
            <a:ext cx="780983" cy="1634321"/>
            <a:chOff x="3087528" y="2143122"/>
            <a:chExt cx="780983" cy="1634321"/>
          </a:xfrm>
        </p:grpSpPr>
        <p:cxnSp>
          <p:nvCxnSpPr>
            <p:cNvPr id="5" name="Straight Connector 4"/>
            <p:cNvCxnSpPr/>
            <p:nvPr/>
          </p:nvCxnSpPr>
          <p:spPr>
            <a:xfrm rot="5400000">
              <a:off x="3091535" y="3071022"/>
              <a:ext cx="714380" cy="1588"/>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5" name="Oval 14"/>
            <p:cNvSpPr/>
            <p:nvPr/>
          </p:nvSpPr>
          <p:spPr>
            <a:xfrm>
              <a:off x="3357554" y="2539085"/>
              <a:ext cx="208206" cy="20820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
          <p:nvSpPr>
            <p:cNvPr id="20" name="Rectangle 19"/>
            <p:cNvSpPr/>
            <p:nvPr/>
          </p:nvSpPr>
          <p:spPr>
            <a:xfrm>
              <a:off x="3162973" y="2143122"/>
              <a:ext cx="537327" cy="276999"/>
            </a:xfrm>
            <a:prstGeom prst="rect">
              <a:avLst/>
            </a:prstGeom>
          </p:spPr>
          <p:txBody>
            <a:bodyPr wrap="none">
              <a:spAutoFit/>
            </a:bodyPr>
            <a:lstStyle/>
            <a:p>
              <a:pPr algn="ctr"/>
              <a:r>
                <a:rPr lang="en-US" sz="1200" dirty="0" smtClean="0">
                  <a:solidFill>
                    <a:schemeClr val="bg1">
                      <a:lumMod val="95000"/>
                    </a:schemeClr>
                  </a:solidFill>
                  <a:latin typeface="Open Sans" pitchFamily="34" charset="0"/>
                  <a:ea typeface="Open Sans" pitchFamily="34" charset="0"/>
                  <a:cs typeface="Open Sans" pitchFamily="34" charset="0"/>
                </a:rPr>
                <a:t>2016</a:t>
              </a:r>
              <a:endParaRPr lang="en-US" sz="1200" dirty="0">
                <a:solidFill>
                  <a:schemeClr val="bg1">
                    <a:lumMod val="95000"/>
                  </a:schemeClr>
                </a:solidFill>
                <a:latin typeface="Open Sans" pitchFamily="34" charset="0"/>
                <a:ea typeface="Open Sans" pitchFamily="34" charset="0"/>
                <a:cs typeface="Open Sans" pitchFamily="34" charset="0"/>
              </a:endParaRPr>
            </a:p>
          </p:txBody>
        </p:sp>
        <p:sp>
          <p:nvSpPr>
            <p:cNvPr id="47" name="Rectangle 46"/>
            <p:cNvSpPr/>
            <p:nvPr/>
          </p:nvSpPr>
          <p:spPr>
            <a:xfrm>
              <a:off x="3087528" y="3500444"/>
              <a:ext cx="780983" cy="276999"/>
            </a:xfrm>
            <a:prstGeom prst="rect">
              <a:avLst/>
            </a:prstGeom>
          </p:spPr>
          <p:txBody>
            <a:bodyPr wrap="none">
              <a:spAutoFit/>
            </a:bodyPr>
            <a:lstStyle/>
            <a:p>
              <a:pPr algn="ctr"/>
              <a:r>
                <a:rPr lang="en-US" sz="1200" dirty="0">
                  <a:solidFill>
                    <a:schemeClr val="bg1">
                      <a:lumMod val="95000"/>
                    </a:schemeClr>
                  </a:solidFill>
                  <a:latin typeface="Open Sans" pitchFamily="34" charset="0"/>
                  <a:ea typeface="Open Sans" pitchFamily="34" charset="0"/>
                  <a:cs typeface="Open Sans" pitchFamily="34" charset="0"/>
                </a:rPr>
                <a:t>Package</a:t>
              </a:r>
            </a:p>
          </p:txBody>
        </p:sp>
      </p:grpSp>
      <p:grpSp>
        <p:nvGrpSpPr>
          <p:cNvPr id="58" name="Group 60"/>
          <p:cNvGrpSpPr/>
          <p:nvPr/>
        </p:nvGrpSpPr>
        <p:grpSpPr>
          <a:xfrm>
            <a:off x="5401599" y="2143123"/>
            <a:ext cx="797013" cy="1634321"/>
            <a:chOff x="5401597" y="2143122"/>
            <a:chExt cx="797013" cy="1634321"/>
          </a:xfrm>
        </p:grpSpPr>
        <p:cxnSp>
          <p:nvCxnSpPr>
            <p:cNvPr id="6" name="Straight Connector 5"/>
            <p:cNvCxnSpPr/>
            <p:nvPr/>
          </p:nvCxnSpPr>
          <p:spPr>
            <a:xfrm rot="5400000">
              <a:off x="5449783" y="3071022"/>
              <a:ext cx="714380" cy="1588"/>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6" name="Oval 15"/>
            <p:cNvSpPr/>
            <p:nvPr/>
          </p:nvSpPr>
          <p:spPr>
            <a:xfrm>
              <a:off x="5695275" y="2539085"/>
              <a:ext cx="208206" cy="20820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
          <p:nvSpPr>
            <p:cNvPr id="21" name="Rectangle 20"/>
            <p:cNvSpPr/>
            <p:nvPr/>
          </p:nvSpPr>
          <p:spPr>
            <a:xfrm>
              <a:off x="5520427" y="2143122"/>
              <a:ext cx="537327" cy="276999"/>
            </a:xfrm>
            <a:prstGeom prst="rect">
              <a:avLst/>
            </a:prstGeom>
          </p:spPr>
          <p:txBody>
            <a:bodyPr wrap="none">
              <a:spAutoFit/>
            </a:bodyPr>
            <a:lstStyle/>
            <a:p>
              <a:pPr algn="ctr"/>
              <a:r>
                <a:rPr lang="en-US" sz="1200" dirty="0" smtClean="0">
                  <a:solidFill>
                    <a:schemeClr val="bg1">
                      <a:lumMod val="95000"/>
                    </a:schemeClr>
                  </a:solidFill>
                  <a:latin typeface="Open Sans" pitchFamily="34" charset="0"/>
                  <a:ea typeface="Open Sans" pitchFamily="34" charset="0"/>
                  <a:cs typeface="Open Sans" pitchFamily="34" charset="0"/>
                </a:rPr>
                <a:t>2017</a:t>
              </a:r>
              <a:endParaRPr lang="en-US" sz="1200" dirty="0">
                <a:solidFill>
                  <a:schemeClr val="bg1">
                    <a:lumMod val="95000"/>
                  </a:schemeClr>
                </a:solidFill>
                <a:latin typeface="Open Sans" pitchFamily="34" charset="0"/>
                <a:ea typeface="Open Sans" pitchFamily="34" charset="0"/>
                <a:cs typeface="Open Sans" pitchFamily="34" charset="0"/>
              </a:endParaRPr>
            </a:p>
          </p:txBody>
        </p:sp>
        <p:sp>
          <p:nvSpPr>
            <p:cNvPr id="48" name="Rectangle 47"/>
            <p:cNvSpPr/>
            <p:nvPr/>
          </p:nvSpPr>
          <p:spPr>
            <a:xfrm>
              <a:off x="5401597" y="3500444"/>
              <a:ext cx="797013" cy="276999"/>
            </a:xfrm>
            <a:prstGeom prst="rect">
              <a:avLst/>
            </a:prstGeom>
          </p:spPr>
          <p:txBody>
            <a:bodyPr wrap="none">
              <a:spAutoFit/>
            </a:bodyPr>
            <a:lstStyle/>
            <a:p>
              <a:pPr algn="ctr"/>
              <a:r>
                <a:rPr lang="en-US" sz="1200" dirty="0">
                  <a:solidFill>
                    <a:schemeClr val="bg1">
                      <a:lumMod val="95000"/>
                    </a:schemeClr>
                  </a:solidFill>
                  <a:latin typeface="Open Sans" pitchFamily="34" charset="0"/>
                  <a:ea typeface="Open Sans" pitchFamily="34" charset="0"/>
                  <a:cs typeface="Open Sans" pitchFamily="34" charset="0"/>
                </a:rPr>
                <a:t>Diamond</a:t>
              </a:r>
            </a:p>
          </p:txBody>
        </p:sp>
      </p:grpSp>
      <p:grpSp>
        <p:nvGrpSpPr>
          <p:cNvPr id="59" name="Group 62"/>
          <p:cNvGrpSpPr/>
          <p:nvPr/>
        </p:nvGrpSpPr>
        <p:grpSpPr>
          <a:xfrm>
            <a:off x="7877886" y="2143123"/>
            <a:ext cx="537327" cy="1634321"/>
            <a:chOff x="7877881" y="2143122"/>
            <a:chExt cx="537327" cy="1634321"/>
          </a:xfrm>
        </p:grpSpPr>
        <p:cxnSp>
          <p:nvCxnSpPr>
            <p:cNvPr id="7" name="Straight Connector 6"/>
            <p:cNvCxnSpPr/>
            <p:nvPr/>
          </p:nvCxnSpPr>
          <p:spPr>
            <a:xfrm rot="5400000">
              <a:off x="7807237" y="3071022"/>
              <a:ext cx="714380" cy="1588"/>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7" name="Oval 16"/>
            <p:cNvSpPr/>
            <p:nvPr/>
          </p:nvSpPr>
          <p:spPr>
            <a:xfrm>
              <a:off x="8072462" y="2539085"/>
              <a:ext cx="208206" cy="20820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
          <p:nvSpPr>
            <p:cNvPr id="22" name="Rectangle 21"/>
            <p:cNvSpPr/>
            <p:nvPr/>
          </p:nvSpPr>
          <p:spPr>
            <a:xfrm>
              <a:off x="7877881" y="2143122"/>
              <a:ext cx="537327" cy="276999"/>
            </a:xfrm>
            <a:prstGeom prst="rect">
              <a:avLst/>
            </a:prstGeom>
          </p:spPr>
          <p:txBody>
            <a:bodyPr wrap="none">
              <a:spAutoFit/>
            </a:bodyPr>
            <a:lstStyle/>
            <a:p>
              <a:pPr algn="ctr"/>
              <a:r>
                <a:rPr lang="en-US" sz="1200" dirty="0" smtClean="0">
                  <a:solidFill>
                    <a:schemeClr val="bg1">
                      <a:lumMod val="95000"/>
                    </a:schemeClr>
                  </a:solidFill>
                  <a:latin typeface="Open Sans" pitchFamily="34" charset="0"/>
                  <a:ea typeface="Open Sans" pitchFamily="34" charset="0"/>
                  <a:cs typeface="Open Sans" pitchFamily="34" charset="0"/>
                </a:rPr>
                <a:t>2018</a:t>
              </a:r>
              <a:endParaRPr lang="en-US" sz="1200" dirty="0">
                <a:solidFill>
                  <a:schemeClr val="bg1">
                    <a:lumMod val="95000"/>
                  </a:schemeClr>
                </a:solidFill>
                <a:latin typeface="Open Sans" pitchFamily="34" charset="0"/>
                <a:ea typeface="Open Sans" pitchFamily="34" charset="0"/>
                <a:cs typeface="Open Sans" pitchFamily="34" charset="0"/>
              </a:endParaRPr>
            </a:p>
          </p:txBody>
        </p:sp>
        <p:sp>
          <p:nvSpPr>
            <p:cNvPr id="49" name="Rectangle 48"/>
            <p:cNvSpPr/>
            <p:nvPr/>
          </p:nvSpPr>
          <p:spPr>
            <a:xfrm>
              <a:off x="7950121" y="3500444"/>
              <a:ext cx="457177" cy="276999"/>
            </a:xfrm>
            <a:prstGeom prst="rect">
              <a:avLst/>
            </a:prstGeom>
          </p:spPr>
          <p:txBody>
            <a:bodyPr wrap="none">
              <a:spAutoFit/>
            </a:bodyPr>
            <a:lstStyle/>
            <a:p>
              <a:pPr algn="ctr"/>
              <a:r>
                <a:rPr lang="en-US" sz="1200" dirty="0">
                  <a:solidFill>
                    <a:schemeClr val="bg1">
                      <a:lumMod val="95000"/>
                    </a:schemeClr>
                  </a:solidFill>
                  <a:latin typeface="Open Sans" pitchFamily="34" charset="0"/>
                  <a:ea typeface="Open Sans" pitchFamily="34" charset="0"/>
                  <a:cs typeface="Open Sans" pitchFamily="34" charset="0"/>
                </a:rPr>
                <a:t>End</a:t>
              </a:r>
            </a:p>
          </p:txBody>
        </p:sp>
      </p:grpSp>
    </p:spTree>
  </p:cSld>
  <p:clrMapOvr>
    <a:masterClrMapping/>
  </p:clrMapOvr>
  <p:transition spd="slow" advClick="0"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lide(fromLeft)">
                                      <p:cBhvr>
                                        <p:cTn id="7" dur="500"/>
                                        <p:tgtEl>
                                          <p:spTgt spid="9"/>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slide(fromTop)">
                                      <p:cBhvr>
                                        <p:cTn id="11" dur="500"/>
                                        <p:tgtEl>
                                          <p:spTgt spid="13"/>
                                        </p:tgtEl>
                                      </p:cBhvr>
                                    </p:animEffect>
                                  </p:childTnLst>
                                </p:cTn>
                              </p:par>
                            </p:childTnLst>
                          </p:cTn>
                        </p:par>
                        <p:par>
                          <p:cTn id="12" fill="hold">
                            <p:stCondLst>
                              <p:cond delay="1000"/>
                            </p:stCondLst>
                            <p:childTnLst>
                              <p:par>
                                <p:cTn id="13" presetID="12" presetClass="entr" presetSubtype="1" fill="hold"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slide(fromTop)">
                                      <p:cBhvr>
                                        <p:cTn id="15" dur="500"/>
                                        <p:tgtEl>
                                          <p:spTgt spid="27"/>
                                        </p:tgtEl>
                                      </p:cBhvr>
                                    </p:animEffect>
                                  </p:childTnLst>
                                </p:cTn>
                              </p:par>
                            </p:childTnLst>
                          </p:cTn>
                        </p:par>
                        <p:par>
                          <p:cTn id="16" fill="hold">
                            <p:stCondLst>
                              <p:cond delay="1500"/>
                            </p:stCondLst>
                            <p:childTnLst>
                              <p:par>
                                <p:cTn id="17" presetID="12" presetClass="entr" presetSubtype="1" fill="hold" nodeType="afterEffect">
                                  <p:stCondLst>
                                    <p:cond delay="0"/>
                                  </p:stCondLst>
                                  <p:childTnLst>
                                    <p:set>
                                      <p:cBhvr>
                                        <p:cTn id="18" dur="1" fill="hold">
                                          <p:stCondLst>
                                            <p:cond delay="0"/>
                                          </p:stCondLst>
                                        </p:cTn>
                                        <p:tgtEl>
                                          <p:spTgt spid="57"/>
                                        </p:tgtEl>
                                        <p:attrNameLst>
                                          <p:attrName>style.visibility</p:attrName>
                                        </p:attrNameLst>
                                      </p:cBhvr>
                                      <p:to>
                                        <p:strVal val="visible"/>
                                      </p:to>
                                    </p:set>
                                    <p:animEffect transition="in" filter="slide(fromTop)">
                                      <p:cBhvr>
                                        <p:cTn id="19" dur="500"/>
                                        <p:tgtEl>
                                          <p:spTgt spid="57"/>
                                        </p:tgtEl>
                                      </p:cBhvr>
                                    </p:animEffect>
                                  </p:childTnLst>
                                </p:cTn>
                              </p:par>
                            </p:childTnLst>
                          </p:cTn>
                        </p:par>
                        <p:par>
                          <p:cTn id="20" fill="hold">
                            <p:stCondLst>
                              <p:cond delay="2000"/>
                            </p:stCondLst>
                            <p:childTnLst>
                              <p:par>
                                <p:cTn id="21" presetID="12" presetClass="entr" presetSubtype="1" fill="hold" nodeType="afterEffect">
                                  <p:stCondLst>
                                    <p:cond delay="0"/>
                                  </p:stCondLst>
                                  <p:childTnLst>
                                    <p:set>
                                      <p:cBhvr>
                                        <p:cTn id="22" dur="1" fill="hold">
                                          <p:stCondLst>
                                            <p:cond delay="0"/>
                                          </p:stCondLst>
                                        </p:cTn>
                                        <p:tgtEl>
                                          <p:spTgt spid="51"/>
                                        </p:tgtEl>
                                        <p:attrNameLst>
                                          <p:attrName>style.visibility</p:attrName>
                                        </p:attrNameLst>
                                      </p:cBhvr>
                                      <p:to>
                                        <p:strVal val="visible"/>
                                      </p:to>
                                    </p:set>
                                    <p:animEffect transition="in" filter="slide(fromTop)">
                                      <p:cBhvr>
                                        <p:cTn id="23" dur="500"/>
                                        <p:tgtEl>
                                          <p:spTgt spid="51"/>
                                        </p:tgtEl>
                                      </p:cBhvr>
                                    </p:animEffect>
                                  </p:childTnLst>
                                </p:cTn>
                              </p:par>
                            </p:childTnLst>
                          </p:cTn>
                        </p:par>
                        <p:par>
                          <p:cTn id="24" fill="hold">
                            <p:stCondLst>
                              <p:cond delay="2500"/>
                            </p:stCondLst>
                            <p:childTnLst>
                              <p:par>
                                <p:cTn id="25" presetID="12" presetClass="entr" presetSubtype="1" fill="hold" nodeType="afterEffect">
                                  <p:stCondLst>
                                    <p:cond delay="0"/>
                                  </p:stCondLst>
                                  <p:childTnLst>
                                    <p:set>
                                      <p:cBhvr>
                                        <p:cTn id="26" dur="1" fill="hold">
                                          <p:stCondLst>
                                            <p:cond delay="0"/>
                                          </p:stCondLst>
                                        </p:cTn>
                                        <p:tgtEl>
                                          <p:spTgt spid="58"/>
                                        </p:tgtEl>
                                        <p:attrNameLst>
                                          <p:attrName>style.visibility</p:attrName>
                                        </p:attrNameLst>
                                      </p:cBhvr>
                                      <p:to>
                                        <p:strVal val="visible"/>
                                      </p:to>
                                    </p:set>
                                    <p:animEffect transition="in" filter="slide(fromTop)">
                                      <p:cBhvr>
                                        <p:cTn id="27" dur="500"/>
                                        <p:tgtEl>
                                          <p:spTgt spid="58"/>
                                        </p:tgtEl>
                                      </p:cBhvr>
                                    </p:animEffect>
                                  </p:childTnLst>
                                </p:cTn>
                              </p:par>
                            </p:childTnLst>
                          </p:cTn>
                        </p:par>
                        <p:par>
                          <p:cTn id="28" fill="hold">
                            <p:stCondLst>
                              <p:cond delay="3000"/>
                            </p:stCondLst>
                            <p:childTnLst>
                              <p:par>
                                <p:cTn id="29" presetID="12" presetClass="entr" presetSubtype="1" fill="hold" nodeType="afterEffect">
                                  <p:stCondLst>
                                    <p:cond delay="0"/>
                                  </p:stCondLst>
                                  <p:childTnLst>
                                    <p:set>
                                      <p:cBhvr>
                                        <p:cTn id="30" dur="1" fill="hold">
                                          <p:stCondLst>
                                            <p:cond delay="0"/>
                                          </p:stCondLst>
                                        </p:cTn>
                                        <p:tgtEl>
                                          <p:spTgt spid="55"/>
                                        </p:tgtEl>
                                        <p:attrNameLst>
                                          <p:attrName>style.visibility</p:attrName>
                                        </p:attrNameLst>
                                      </p:cBhvr>
                                      <p:to>
                                        <p:strVal val="visible"/>
                                      </p:to>
                                    </p:set>
                                    <p:animEffect transition="in" filter="slide(fromTop)">
                                      <p:cBhvr>
                                        <p:cTn id="31" dur="500"/>
                                        <p:tgtEl>
                                          <p:spTgt spid="55"/>
                                        </p:tgtEl>
                                      </p:cBhvr>
                                    </p:animEffect>
                                  </p:childTnLst>
                                </p:cTn>
                              </p:par>
                            </p:childTnLst>
                          </p:cTn>
                        </p:par>
                        <p:par>
                          <p:cTn id="32" fill="hold">
                            <p:stCondLst>
                              <p:cond delay="3500"/>
                            </p:stCondLst>
                            <p:childTnLst>
                              <p:par>
                                <p:cTn id="33" presetID="12" presetClass="entr" presetSubtype="1" fill="hold" nodeType="afterEffect">
                                  <p:stCondLst>
                                    <p:cond delay="0"/>
                                  </p:stCondLst>
                                  <p:childTnLst>
                                    <p:set>
                                      <p:cBhvr>
                                        <p:cTn id="34" dur="1" fill="hold">
                                          <p:stCondLst>
                                            <p:cond delay="0"/>
                                          </p:stCondLst>
                                        </p:cTn>
                                        <p:tgtEl>
                                          <p:spTgt spid="59"/>
                                        </p:tgtEl>
                                        <p:attrNameLst>
                                          <p:attrName>style.visibility</p:attrName>
                                        </p:attrNameLst>
                                      </p:cBhvr>
                                      <p:to>
                                        <p:strVal val="visible"/>
                                      </p:to>
                                    </p:set>
                                    <p:animEffect transition="in" filter="slide(fromTop)">
                                      <p:cBhvr>
                                        <p:cTn id="35"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a:stCxn id="10" idx="6"/>
            <a:endCxn id="21" idx="2"/>
          </p:cNvCxnSpPr>
          <p:nvPr/>
        </p:nvCxnSpPr>
        <p:spPr>
          <a:xfrm>
            <a:off x="952501" y="4153804"/>
            <a:ext cx="7161454" cy="1587"/>
          </a:xfrm>
          <a:prstGeom prst="line">
            <a:avLst/>
          </a:prstGeom>
          <a:ln w="12700" cap="flat">
            <a:solidFill>
              <a:schemeClr val="bg1">
                <a:lumMod val="75000"/>
              </a:schemeClr>
            </a:solidFill>
            <a:prstDash val="sysDash"/>
            <a:round/>
          </a:ln>
        </p:spPr>
        <p:style>
          <a:lnRef idx="1">
            <a:schemeClr val="accent1"/>
          </a:lnRef>
          <a:fillRef idx="0">
            <a:schemeClr val="accent1"/>
          </a:fillRef>
          <a:effectRef idx="0">
            <a:schemeClr val="accent1"/>
          </a:effectRef>
          <a:fontRef idx="minor">
            <a:schemeClr val="tx1"/>
          </a:fontRef>
        </p:style>
      </p:cxnSp>
      <p:grpSp>
        <p:nvGrpSpPr>
          <p:cNvPr id="7" name="Group 69"/>
          <p:cNvGrpSpPr/>
          <p:nvPr/>
        </p:nvGrpSpPr>
        <p:grpSpPr>
          <a:xfrm>
            <a:off x="255774" y="3805440"/>
            <a:ext cx="696726" cy="696726"/>
            <a:chOff x="255774" y="3805440"/>
            <a:chExt cx="696726" cy="696726"/>
          </a:xfrm>
        </p:grpSpPr>
        <p:sp>
          <p:nvSpPr>
            <p:cNvPr id="10" name="Oval 9"/>
            <p:cNvSpPr/>
            <p:nvPr/>
          </p:nvSpPr>
          <p:spPr>
            <a:xfrm>
              <a:off x="255774" y="3805440"/>
              <a:ext cx="696726" cy="696726"/>
            </a:xfrm>
            <a:prstGeom prst="ellipse">
              <a:avLst/>
            </a:prstGeom>
            <a:solidFill>
              <a:schemeClr val="bg1">
                <a:alpha val="2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
          <p:nvSpPr>
            <p:cNvPr id="41" name="Isosceles Triangle 40"/>
            <p:cNvSpPr/>
            <p:nvPr/>
          </p:nvSpPr>
          <p:spPr>
            <a:xfrm rot="5400000">
              <a:off x="493716" y="4019782"/>
              <a:ext cx="279448" cy="24090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grpSp>
      <p:grpSp>
        <p:nvGrpSpPr>
          <p:cNvPr id="9" name="Group 70"/>
          <p:cNvGrpSpPr/>
          <p:nvPr/>
        </p:nvGrpSpPr>
        <p:grpSpPr>
          <a:xfrm>
            <a:off x="8113954" y="3805440"/>
            <a:ext cx="696726" cy="696726"/>
            <a:chOff x="8113954" y="3805440"/>
            <a:chExt cx="696726" cy="696726"/>
          </a:xfrm>
        </p:grpSpPr>
        <p:sp>
          <p:nvSpPr>
            <p:cNvPr id="21" name="Oval 20"/>
            <p:cNvSpPr/>
            <p:nvPr/>
          </p:nvSpPr>
          <p:spPr>
            <a:xfrm>
              <a:off x="8113954" y="3805440"/>
              <a:ext cx="696726" cy="696726"/>
            </a:xfrm>
            <a:prstGeom prst="ellipse">
              <a:avLst/>
            </a:prstGeom>
            <a:solidFill>
              <a:schemeClr val="bg1">
                <a:alpha val="2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
          <p:nvSpPr>
            <p:cNvPr id="43" name="Rectangle 42"/>
            <p:cNvSpPr/>
            <p:nvPr/>
          </p:nvSpPr>
          <p:spPr>
            <a:xfrm>
              <a:off x="8358214" y="4048124"/>
              <a:ext cx="238120" cy="2381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grpSp>
      <p:sp>
        <p:nvSpPr>
          <p:cNvPr id="46" name="Rectangle 45"/>
          <p:cNvSpPr/>
          <p:nvPr/>
        </p:nvSpPr>
        <p:spPr>
          <a:xfrm>
            <a:off x="1000100" y="4214824"/>
            <a:ext cx="526106" cy="276999"/>
          </a:xfrm>
          <a:prstGeom prst="rect">
            <a:avLst/>
          </a:prstGeom>
        </p:spPr>
        <p:txBody>
          <a:bodyPr wrap="none" lIns="91417" tIns="45708" rIns="91417" bIns="45708">
            <a:spAutoFit/>
          </a:bodyPr>
          <a:lstStyle/>
          <a:p>
            <a:r>
              <a:rPr lang="en-US" sz="1200" dirty="0">
                <a:solidFill>
                  <a:schemeClr val="bg1">
                    <a:lumMod val="95000"/>
                  </a:schemeClr>
                </a:solidFill>
                <a:latin typeface="Open Sans" pitchFamily="34" charset="0"/>
                <a:ea typeface="Open Sans" pitchFamily="34" charset="0"/>
                <a:cs typeface="Open Sans" pitchFamily="34" charset="0"/>
              </a:rPr>
              <a:t>Start</a:t>
            </a:r>
          </a:p>
        </p:txBody>
      </p:sp>
      <p:sp>
        <p:nvSpPr>
          <p:cNvPr id="47" name="Rectangle 46"/>
          <p:cNvSpPr/>
          <p:nvPr/>
        </p:nvSpPr>
        <p:spPr>
          <a:xfrm>
            <a:off x="7500959" y="4214824"/>
            <a:ext cx="604653" cy="276999"/>
          </a:xfrm>
          <a:prstGeom prst="rect">
            <a:avLst/>
          </a:prstGeom>
        </p:spPr>
        <p:txBody>
          <a:bodyPr wrap="none" lIns="91417" tIns="45708" rIns="91417" bIns="45708">
            <a:spAutoFit/>
          </a:bodyPr>
          <a:lstStyle/>
          <a:p>
            <a:r>
              <a:rPr lang="en-US" sz="1200" dirty="0">
                <a:solidFill>
                  <a:schemeClr val="bg1">
                    <a:lumMod val="95000"/>
                  </a:schemeClr>
                </a:solidFill>
                <a:latin typeface="Open Sans" pitchFamily="34" charset="0"/>
                <a:ea typeface="Open Sans" pitchFamily="34" charset="0"/>
                <a:cs typeface="Open Sans" pitchFamily="34" charset="0"/>
              </a:rPr>
              <a:t>Finish</a:t>
            </a:r>
          </a:p>
        </p:txBody>
      </p:sp>
      <p:grpSp>
        <p:nvGrpSpPr>
          <p:cNvPr id="11" name="Group 61"/>
          <p:cNvGrpSpPr/>
          <p:nvPr/>
        </p:nvGrpSpPr>
        <p:grpSpPr>
          <a:xfrm>
            <a:off x="2005915" y="1637612"/>
            <a:ext cx="1280202" cy="2620294"/>
            <a:chOff x="2005914" y="1637612"/>
            <a:chExt cx="1280202" cy="2620294"/>
          </a:xfrm>
        </p:grpSpPr>
        <p:sp>
          <p:nvSpPr>
            <p:cNvPr id="13" name="Oval 12"/>
            <p:cNvSpPr/>
            <p:nvPr/>
          </p:nvSpPr>
          <p:spPr>
            <a:xfrm>
              <a:off x="2111286" y="4049700"/>
              <a:ext cx="208206" cy="20820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grpSp>
          <p:nvGrpSpPr>
            <p:cNvPr id="12" name="Group 66"/>
            <p:cNvGrpSpPr/>
            <p:nvPr/>
          </p:nvGrpSpPr>
          <p:grpSpPr>
            <a:xfrm>
              <a:off x="2285984" y="2214560"/>
              <a:ext cx="1000132" cy="1291532"/>
              <a:chOff x="2285984" y="2214560"/>
              <a:chExt cx="1000132" cy="1291532"/>
            </a:xfrm>
          </p:grpSpPr>
          <p:sp>
            <p:nvSpPr>
              <p:cNvPr id="44" name="Rectangle 43"/>
              <p:cNvSpPr/>
              <p:nvPr/>
            </p:nvSpPr>
            <p:spPr>
              <a:xfrm>
                <a:off x="2285984" y="2428874"/>
                <a:ext cx="1000132" cy="1077218"/>
              </a:xfrm>
              <a:prstGeom prst="rect">
                <a:avLst/>
              </a:prstGeom>
            </p:spPr>
            <p:txBody>
              <a:bodyPr wrap="square">
                <a:spAutoFit/>
              </a:bodyPr>
              <a:lstStyle/>
              <a:p>
                <a:r>
                  <a:rPr lang="ms-MY" sz="800" dirty="0">
                    <a:solidFill>
                      <a:schemeClr val="bg1">
                        <a:lumMod val="95000"/>
                      </a:schemeClr>
                    </a:solidFill>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a:t>
                </a:r>
              </a:p>
            </p:txBody>
          </p:sp>
          <p:sp>
            <p:nvSpPr>
              <p:cNvPr id="45" name="Rectangle 44"/>
              <p:cNvSpPr/>
              <p:nvPr/>
            </p:nvSpPr>
            <p:spPr>
              <a:xfrm>
                <a:off x="2285984" y="2214560"/>
                <a:ext cx="700833" cy="246221"/>
              </a:xfrm>
              <a:prstGeom prst="rect">
                <a:avLst/>
              </a:prstGeom>
            </p:spPr>
            <p:txBody>
              <a:bodyPr wrap="none">
                <a:spAutoFit/>
              </a:bodyPr>
              <a:lstStyle/>
              <a:p>
                <a:r>
                  <a:rPr lang="en-US" sz="1000" b="1" dirty="0">
                    <a:solidFill>
                      <a:schemeClr val="bg1">
                        <a:lumMod val="95000"/>
                      </a:schemeClr>
                    </a:solidFill>
                    <a:latin typeface="Open Sans" pitchFamily="34" charset="0"/>
                    <a:ea typeface="Open Sans" pitchFamily="34" charset="0"/>
                    <a:cs typeface="Open Sans" pitchFamily="34" charset="0"/>
                  </a:rPr>
                  <a:t>Package</a:t>
                </a:r>
              </a:p>
            </p:txBody>
          </p:sp>
        </p:grpSp>
        <p:cxnSp>
          <p:nvCxnSpPr>
            <p:cNvPr id="27" name="Straight Connector 26"/>
            <p:cNvCxnSpPr/>
            <p:nvPr/>
          </p:nvCxnSpPr>
          <p:spPr>
            <a:xfrm rot="16200000" flipH="1">
              <a:off x="1337273" y="3163270"/>
              <a:ext cx="1763355" cy="880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4" name="Group 59"/>
            <p:cNvGrpSpPr/>
            <p:nvPr/>
          </p:nvGrpSpPr>
          <p:grpSpPr>
            <a:xfrm>
              <a:off x="2005914" y="1637612"/>
              <a:ext cx="418280" cy="418280"/>
              <a:chOff x="2005914" y="1637612"/>
              <a:chExt cx="418280" cy="418280"/>
            </a:xfrm>
          </p:grpSpPr>
          <p:sp>
            <p:nvSpPr>
              <p:cNvPr id="26" name="Teardrop 25"/>
              <p:cNvSpPr/>
              <p:nvPr/>
            </p:nvSpPr>
            <p:spPr>
              <a:xfrm rot="8100000">
                <a:off x="2005914" y="1637612"/>
                <a:ext cx="418280" cy="418280"/>
              </a:xfrm>
              <a:prstGeom prst="teardrop">
                <a:avLst>
                  <a:gd name="adj" fmla="val 131619"/>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95000"/>
                    </a:schemeClr>
                  </a:solidFill>
                </a:endParaRPr>
              </a:p>
            </p:txBody>
          </p:sp>
          <p:sp>
            <p:nvSpPr>
              <p:cNvPr id="54" name="Freeform 63"/>
              <p:cNvSpPr>
                <a:spLocks noEditPoints="1"/>
              </p:cNvSpPr>
              <p:nvPr/>
            </p:nvSpPr>
            <p:spPr bwMode="auto">
              <a:xfrm>
                <a:off x="2115407" y="1762183"/>
                <a:ext cx="199914" cy="171356"/>
              </a:xfrm>
              <a:custGeom>
                <a:avLst/>
                <a:gdLst/>
                <a:ahLst/>
                <a:cxnLst>
                  <a:cxn ang="0">
                    <a:pos x="15" y="2"/>
                  </a:cxn>
                  <a:cxn ang="0">
                    <a:pos x="0" y="4"/>
                  </a:cxn>
                  <a:cxn ang="0">
                    <a:pos x="0" y="62"/>
                  </a:cxn>
                  <a:cxn ang="0">
                    <a:pos x="9" y="71"/>
                  </a:cxn>
                  <a:cxn ang="0">
                    <a:pos x="53" y="45"/>
                  </a:cxn>
                  <a:cxn ang="0">
                    <a:pos x="58" y="31"/>
                  </a:cxn>
                  <a:cxn ang="0">
                    <a:pos x="307" y="11"/>
                  </a:cxn>
                  <a:cxn ang="0">
                    <a:pos x="95" y="11"/>
                  </a:cxn>
                  <a:cxn ang="0">
                    <a:pos x="85" y="27"/>
                  </a:cxn>
                  <a:cxn ang="0">
                    <a:pos x="85" y="51"/>
                  </a:cxn>
                  <a:cxn ang="0">
                    <a:pos x="102" y="62"/>
                  </a:cxn>
                  <a:cxn ang="0">
                    <a:pos x="314" y="60"/>
                  </a:cxn>
                  <a:cxn ang="0">
                    <a:pos x="323" y="43"/>
                  </a:cxn>
                  <a:cxn ang="0">
                    <a:pos x="323" y="20"/>
                  </a:cxn>
                  <a:cxn ang="0">
                    <a:pos x="307" y="11"/>
                  </a:cxn>
                  <a:cxn ang="0">
                    <a:pos x="53" y="147"/>
                  </a:cxn>
                  <a:cxn ang="0">
                    <a:pos x="60" y="138"/>
                  </a:cxn>
                  <a:cxn ang="0">
                    <a:pos x="15" y="112"/>
                  </a:cxn>
                  <a:cxn ang="0">
                    <a:pos x="4" y="111"/>
                  </a:cxn>
                  <a:cxn ang="0">
                    <a:pos x="0" y="163"/>
                  </a:cxn>
                  <a:cxn ang="0">
                    <a:pos x="4" y="172"/>
                  </a:cxn>
                  <a:cxn ang="0">
                    <a:pos x="15" y="172"/>
                  </a:cxn>
                  <a:cxn ang="0">
                    <a:pos x="102" y="112"/>
                  </a:cxn>
                  <a:cxn ang="0">
                    <a:pos x="85" y="123"/>
                  </a:cxn>
                  <a:cxn ang="0">
                    <a:pos x="85" y="147"/>
                  </a:cxn>
                  <a:cxn ang="0">
                    <a:pos x="95" y="163"/>
                  </a:cxn>
                  <a:cxn ang="0">
                    <a:pos x="307" y="163"/>
                  </a:cxn>
                  <a:cxn ang="0">
                    <a:pos x="323" y="154"/>
                  </a:cxn>
                  <a:cxn ang="0">
                    <a:pos x="323" y="129"/>
                  </a:cxn>
                  <a:cxn ang="0">
                    <a:pos x="314" y="114"/>
                  </a:cxn>
                  <a:cxn ang="0">
                    <a:pos x="53" y="232"/>
                  </a:cxn>
                  <a:cxn ang="0">
                    <a:pos x="9" y="205"/>
                  </a:cxn>
                  <a:cxn ang="0">
                    <a:pos x="0" y="214"/>
                  </a:cxn>
                  <a:cxn ang="0">
                    <a:pos x="0" y="272"/>
                  </a:cxn>
                  <a:cxn ang="0">
                    <a:pos x="15" y="274"/>
                  </a:cxn>
                  <a:cxn ang="0">
                    <a:pos x="58" y="245"/>
                  </a:cxn>
                  <a:cxn ang="0">
                    <a:pos x="53" y="232"/>
                  </a:cxn>
                  <a:cxn ang="0">
                    <a:pos x="102" y="214"/>
                  </a:cxn>
                  <a:cxn ang="0">
                    <a:pos x="91" y="219"/>
                  </a:cxn>
                  <a:cxn ang="0">
                    <a:pos x="85" y="248"/>
                  </a:cxn>
                  <a:cxn ang="0">
                    <a:pos x="91" y="261"/>
                  </a:cxn>
                  <a:cxn ang="0">
                    <a:pos x="307" y="266"/>
                  </a:cxn>
                  <a:cxn ang="0">
                    <a:pos x="319" y="261"/>
                  </a:cxn>
                  <a:cxn ang="0">
                    <a:pos x="323" y="232"/>
                  </a:cxn>
                  <a:cxn ang="0">
                    <a:pos x="319" y="219"/>
                  </a:cxn>
                  <a:cxn ang="0">
                    <a:pos x="307" y="214"/>
                  </a:cxn>
                </a:cxnLst>
                <a:rect l="0" t="0" r="r" b="b"/>
                <a:pathLst>
                  <a:path w="323" h="275">
                    <a:moveTo>
                      <a:pt x="53" y="27"/>
                    </a:moveTo>
                    <a:lnTo>
                      <a:pt x="15" y="2"/>
                    </a:lnTo>
                    <a:lnTo>
                      <a:pt x="15" y="2"/>
                    </a:lnTo>
                    <a:lnTo>
                      <a:pt x="9" y="0"/>
                    </a:lnTo>
                    <a:lnTo>
                      <a:pt x="4" y="0"/>
                    </a:lnTo>
                    <a:lnTo>
                      <a:pt x="0" y="4"/>
                    </a:lnTo>
                    <a:lnTo>
                      <a:pt x="0" y="11"/>
                    </a:lnTo>
                    <a:lnTo>
                      <a:pt x="0" y="62"/>
                    </a:lnTo>
                    <a:lnTo>
                      <a:pt x="0" y="62"/>
                    </a:lnTo>
                    <a:lnTo>
                      <a:pt x="0" y="67"/>
                    </a:lnTo>
                    <a:lnTo>
                      <a:pt x="4" y="71"/>
                    </a:lnTo>
                    <a:lnTo>
                      <a:pt x="9" y="71"/>
                    </a:lnTo>
                    <a:lnTo>
                      <a:pt x="15" y="69"/>
                    </a:lnTo>
                    <a:lnTo>
                      <a:pt x="53" y="45"/>
                    </a:lnTo>
                    <a:lnTo>
                      <a:pt x="53" y="45"/>
                    </a:lnTo>
                    <a:lnTo>
                      <a:pt x="58" y="40"/>
                    </a:lnTo>
                    <a:lnTo>
                      <a:pt x="60" y="36"/>
                    </a:lnTo>
                    <a:lnTo>
                      <a:pt x="58" y="31"/>
                    </a:lnTo>
                    <a:lnTo>
                      <a:pt x="53" y="27"/>
                    </a:lnTo>
                    <a:lnTo>
                      <a:pt x="53" y="27"/>
                    </a:lnTo>
                    <a:close/>
                    <a:moveTo>
                      <a:pt x="307" y="11"/>
                    </a:moveTo>
                    <a:lnTo>
                      <a:pt x="102" y="11"/>
                    </a:lnTo>
                    <a:lnTo>
                      <a:pt x="102" y="11"/>
                    </a:lnTo>
                    <a:lnTo>
                      <a:pt x="95" y="11"/>
                    </a:lnTo>
                    <a:lnTo>
                      <a:pt x="91" y="14"/>
                    </a:lnTo>
                    <a:lnTo>
                      <a:pt x="85" y="20"/>
                    </a:lnTo>
                    <a:lnTo>
                      <a:pt x="85" y="27"/>
                    </a:lnTo>
                    <a:lnTo>
                      <a:pt x="85" y="43"/>
                    </a:lnTo>
                    <a:lnTo>
                      <a:pt x="85" y="43"/>
                    </a:lnTo>
                    <a:lnTo>
                      <a:pt x="85" y="51"/>
                    </a:lnTo>
                    <a:lnTo>
                      <a:pt x="91" y="56"/>
                    </a:lnTo>
                    <a:lnTo>
                      <a:pt x="95" y="60"/>
                    </a:lnTo>
                    <a:lnTo>
                      <a:pt x="102" y="62"/>
                    </a:lnTo>
                    <a:lnTo>
                      <a:pt x="307" y="62"/>
                    </a:lnTo>
                    <a:lnTo>
                      <a:pt x="307" y="62"/>
                    </a:lnTo>
                    <a:lnTo>
                      <a:pt x="314" y="60"/>
                    </a:lnTo>
                    <a:lnTo>
                      <a:pt x="319" y="56"/>
                    </a:lnTo>
                    <a:lnTo>
                      <a:pt x="323" y="51"/>
                    </a:lnTo>
                    <a:lnTo>
                      <a:pt x="323" y="43"/>
                    </a:lnTo>
                    <a:lnTo>
                      <a:pt x="323" y="27"/>
                    </a:lnTo>
                    <a:lnTo>
                      <a:pt x="323" y="27"/>
                    </a:lnTo>
                    <a:lnTo>
                      <a:pt x="323" y="20"/>
                    </a:lnTo>
                    <a:lnTo>
                      <a:pt x="319" y="14"/>
                    </a:lnTo>
                    <a:lnTo>
                      <a:pt x="314" y="11"/>
                    </a:lnTo>
                    <a:lnTo>
                      <a:pt x="307" y="11"/>
                    </a:lnTo>
                    <a:lnTo>
                      <a:pt x="307" y="11"/>
                    </a:lnTo>
                    <a:close/>
                    <a:moveTo>
                      <a:pt x="15" y="172"/>
                    </a:moveTo>
                    <a:lnTo>
                      <a:pt x="53" y="147"/>
                    </a:lnTo>
                    <a:lnTo>
                      <a:pt x="53" y="147"/>
                    </a:lnTo>
                    <a:lnTo>
                      <a:pt x="58" y="143"/>
                    </a:lnTo>
                    <a:lnTo>
                      <a:pt x="60" y="138"/>
                    </a:lnTo>
                    <a:lnTo>
                      <a:pt x="58" y="134"/>
                    </a:lnTo>
                    <a:lnTo>
                      <a:pt x="53" y="130"/>
                    </a:lnTo>
                    <a:lnTo>
                      <a:pt x="15" y="112"/>
                    </a:lnTo>
                    <a:lnTo>
                      <a:pt x="15" y="112"/>
                    </a:lnTo>
                    <a:lnTo>
                      <a:pt x="9" y="111"/>
                    </a:lnTo>
                    <a:lnTo>
                      <a:pt x="4" y="111"/>
                    </a:lnTo>
                    <a:lnTo>
                      <a:pt x="0" y="114"/>
                    </a:lnTo>
                    <a:lnTo>
                      <a:pt x="0" y="121"/>
                    </a:lnTo>
                    <a:lnTo>
                      <a:pt x="0" y="163"/>
                    </a:lnTo>
                    <a:lnTo>
                      <a:pt x="0" y="163"/>
                    </a:lnTo>
                    <a:lnTo>
                      <a:pt x="0" y="170"/>
                    </a:lnTo>
                    <a:lnTo>
                      <a:pt x="4" y="172"/>
                    </a:lnTo>
                    <a:lnTo>
                      <a:pt x="9" y="174"/>
                    </a:lnTo>
                    <a:lnTo>
                      <a:pt x="15" y="172"/>
                    </a:lnTo>
                    <a:lnTo>
                      <a:pt x="15" y="172"/>
                    </a:lnTo>
                    <a:close/>
                    <a:moveTo>
                      <a:pt x="307" y="112"/>
                    </a:moveTo>
                    <a:lnTo>
                      <a:pt x="102" y="112"/>
                    </a:lnTo>
                    <a:lnTo>
                      <a:pt x="102" y="112"/>
                    </a:lnTo>
                    <a:lnTo>
                      <a:pt x="95" y="114"/>
                    </a:lnTo>
                    <a:lnTo>
                      <a:pt x="91" y="118"/>
                    </a:lnTo>
                    <a:lnTo>
                      <a:pt x="85" y="123"/>
                    </a:lnTo>
                    <a:lnTo>
                      <a:pt x="85" y="129"/>
                    </a:lnTo>
                    <a:lnTo>
                      <a:pt x="85" y="147"/>
                    </a:lnTo>
                    <a:lnTo>
                      <a:pt x="85" y="147"/>
                    </a:lnTo>
                    <a:lnTo>
                      <a:pt x="85" y="154"/>
                    </a:lnTo>
                    <a:lnTo>
                      <a:pt x="91" y="159"/>
                    </a:lnTo>
                    <a:lnTo>
                      <a:pt x="95" y="163"/>
                    </a:lnTo>
                    <a:lnTo>
                      <a:pt x="102" y="163"/>
                    </a:lnTo>
                    <a:lnTo>
                      <a:pt x="307" y="163"/>
                    </a:lnTo>
                    <a:lnTo>
                      <a:pt x="307" y="163"/>
                    </a:lnTo>
                    <a:lnTo>
                      <a:pt x="314" y="163"/>
                    </a:lnTo>
                    <a:lnTo>
                      <a:pt x="319" y="159"/>
                    </a:lnTo>
                    <a:lnTo>
                      <a:pt x="323" y="154"/>
                    </a:lnTo>
                    <a:lnTo>
                      <a:pt x="323" y="147"/>
                    </a:lnTo>
                    <a:lnTo>
                      <a:pt x="323" y="129"/>
                    </a:lnTo>
                    <a:lnTo>
                      <a:pt x="323" y="129"/>
                    </a:lnTo>
                    <a:lnTo>
                      <a:pt x="323" y="123"/>
                    </a:lnTo>
                    <a:lnTo>
                      <a:pt x="319" y="118"/>
                    </a:lnTo>
                    <a:lnTo>
                      <a:pt x="314" y="114"/>
                    </a:lnTo>
                    <a:lnTo>
                      <a:pt x="307" y="112"/>
                    </a:lnTo>
                    <a:lnTo>
                      <a:pt x="307" y="112"/>
                    </a:lnTo>
                    <a:close/>
                    <a:moveTo>
                      <a:pt x="53" y="232"/>
                    </a:moveTo>
                    <a:lnTo>
                      <a:pt x="15" y="207"/>
                    </a:lnTo>
                    <a:lnTo>
                      <a:pt x="15" y="207"/>
                    </a:lnTo>
                    <a:lnTo>
                      <a:pt x="9" y="205"/>
                    </a:lnTo>
                    <a:lnTo>
                      <a:pt x="4" y="205"/>
                    </a:lnTo>
                    <a:lnTo>
                      <a:pt x="0" y="208"/>
                    </a:lnTo>
                    <a:lnTo>
                      <a:pt x="0" y="214"/>
                    </a:lnTo>
                    <a:lnTo>
                      <a:pt x="0" y="266"/>
                    </a:lnTo>
                    <a:lnTo>
                      <a:pt x="0" y="266"/>
                    </a:lnTo>
                    <a:lnTo>
                      <a:pt x="0" y="272"/>
                    </a:lnTo>
                    <a:lnTo>
                      <a:pt x="4" y="275"/>
                    </a:lnTo>
                    <a:lnTo>
                      <a:pt x="9" y="275"/>
                    </a:lnTo>
                    <a:lnTo>
                      <a:pt x="15" y="274"/>
                    </a:lnTo>
                    <a:lnTo>
                      <a:pt x="53" y="250"/>
                    </a:lnTo>
                    <a:lnTo>
                      <a:pt x="53" y="250"/>
                    </a:lnTo>
                    <a:lnTo>
                      <a:pt x="58" y="245"/>
                    </a:lnTo>
                    <a:lnTo>
                      <a:pt x="60" y="241"/>
                    </a:lnTo>
                    <a:lnTo>
                      <a:pt x="58" y="236"/>
                    </a:lnTo>
                    <a:lnTo>
                      <a:pt x="53" y="232"/>
                    </a:lnTo>
                    <a:lnTo>
                      <a:pt x="53" y="232"/>
                    </a:lnTo>
                    <a:close/>
                    <a:moveTo>
                      <a:pt x="307" y="214"/>
                    </a:moveTo>
                    <a:lnTo>
                      <a:pt x="102" y="214"/>
                    </a:lnTo>
                    <a:lnTo>
                      <a:pt x="102" y="214"/>
                    </a:lnTo>
                    <a:lnTo>
                      <a:pt x="95" y="216"/>
                    </a:lnTo>
                    <a:lnTo>
                      <a:pt x="91" y="219"/>
                    </a:lnTo>
                    <a:lnTo>
                      <a:pt x="85" y="225"/>
                    </a:lnTo>
                    <a:lnTo>
                      <a:pt x="85" y="232"/>
                    </a:lnTo>
                    <a:lnTo>
                      <a:pt x="85" y="248"/>
                    </a:lnTo>
                    <a:lnTo>
                      <a:pt x="85" y="248"/>
                    </a:lnTo>
                    <a:lnTo>
                      <a:pt x="85" y="256"/>
                    </a:lnTo>
                    <a:lnTo>
                      <a:pt x="91" y="261"/>
                    </a:lnTo>
                    <a:lnTo>
                      <a:pt x="95" y="265"/>
                    </a:lnTo>
                    <a:lnTo>
                      <a:pt x="102" y="266"/>
                    </a:lnTo>
                    <a:lnTo>
                      <a:pt x="307" y="266"/>
                    </a:lnTo>
                    <a:lnTo>
                      <a:pt x="307" y="266"/>
                    </a:lnTo>
                    <a:lnTo>
                      <a:pt x="314" y="265"/>
                    </a:lnTo>
                    <a:lnTo>
                      <a:pt x="319" y="261"/>
                    </a:lnTo>
                    <a:lnTo>
                      <a:pt x="323" y="256"/>
                    </a:lnTo>
                    <a:lnTo>
                      <a:pt x="323" y="248"/>
                    </a:lnTo>
                    <a:lnTo>
                      <a:pt x="323" y="232"/>
                    </a:lnTo>
                    <a:lnTo>
                      <a:pt x="323" y="232"/>
                    </a:lnTo>
                    <a:lnTo>
                      <a:pt x="323" y="225"/>
                    </a:lnTo>
                    <a:lnTo>
                      <a:pt x="319" y="219"/>
                    </a:lnTo>
                    <a:lnTo>
                      <a:pt x="314" y="216"/>
                    </a:lnTo>
                    <a:lnTo>
                      <a:pt x="307" y="214"/>
                    </a:lnTo>
                    <a:lnTo>
                      <a:pt x="307" y="214"/>
                    </a:lnTo>
                    <a:close/>
                  </a:path>
                </a:pathLst>
              </a:custGeom>
              <a:solidFill>
                <a:schemeClr val="bg1"/>
              </a:solidFill>
              <a:ln w="9525">
                <a:noFill/>
                <a:round/>
              </a:ln>
            </p:spPr>
            <p:txBody>
              <a:bodyPr vert="horz" wrap="square" lIns="91440" tIns="45720" rIns="91440" bIns="45720" numCol="1" anchor="t" anchorCtr="0" compatLnSpc="1"/>
              <a:lstStyle/>
              <a:p>
                <a:endParaRPr lang="en-US">
                  <a:solidFill>
                    <a:schemeClr val="bg1">
                      <a:lumMod val="95000"/>
                    </a:schemeClr>
                  </a:solidFill>
                </a:endParaRPr>
              </a:p>
            </p:txBody>
          </p:sp>
        </p:grpSp>
      </p:grpSp>
      <p:grpSp>
        <p:nvGrpSpPr>
          <p:cNvPr id="16" name="Group 72"/>
          <p:cNvGrpSpPr/>
          <p:nvPr/>
        </p:nvGrpSpPr>
        <p:grpSpPr>
          <a:xfrm>
            <a:off x="5077749" y="1637612"/>
            <a:ext cx="1351640" cy="2620294"/>
            <a:chOff x="5077748" y="1637612"/>
            <a:chExt cx="1351640" cy="2620294"/>
          </a:xfrm>
        </p:grpSpPr>
        <p:sp>
          <p:nvSpPr>
            <p:cNvPr id="17" name="Oval 16"/>
            <p:cNvSpPr/>
            <p:nvPr/>
          </p:nvSpPr>
          <p:spPr>
            <a:xfrm>
              <a:off x="5183120" y="4049700"/>
              <a:ext cx="208206" cy="20820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cxnSp>
          <p:nvCxnSpPr>
            <p:cNvPr id="39" name="Straight Connector 38"/>
            <p:cNvCxnSpPr/>
            <p:nvPr/>
          </p:nvCxnSpPr>
          <p:spPr>
            <a:xfrm rot="16200000" flipH="1">
              <a:off x="4409107" y="3163270"/>
              <a:ext cx="1763355" cy="880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8" name="Group 67"/>
            <p:cNvGrpSpPr/>
            <p:nvPr/>
          </p:nvGrpSpPr>
          <p:grpSpPr>
            <a:xfrm>
              <a:off x="5429256" y="2214560"/>
              <a:ext cx="1000132" cy="1291532"/>
              <a:chOff x="5429256" y="2214560"/>
              <a:chExt cx="1000132" cy="1291532"/>
            </a:xfrm>
          </p:grpSpPr>
          <p:sp>
            <p:nvSpPr>
              <p:cNvPr id="50" name="Rectangle 49"/>
              <p:cNvSpPr/>
              <p:nvPr/>
            </p:nvSpPr>
            <p:spPr>
              <a:xfrm>
                <a:off x="5429256" y="2428874"/>
                <a:ext cx="1000132" cy="1077218"/>
              </a:xfrm>
              <a:prstGeom prst="rect">
                <a:avLst/>
              </a:prstGeom>
            </p:spPr>
            <p:txBody>
              <a:bodyPr wrap="square">
                <a:spAutoFit/>
              </a:bodyPr>
              <a:lstStyle/>
              <a:p>
                <a:r>
                  <a:rPr lang="ms-MY" sz="800" dirty="0">
                    <a:solidFill>
                      <a:schemeClr val="bg1">
                        <a:lumMod val="95000"/>
                      </a:schemeClr>
                    </a:solidFill>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a:t>
                </a:r>
              </a:p>
            </p:txBody>
          </p:sp>
          <p:sp>
            <p:nvSpPr>
              <p:cNvPr id="51" name="Rectangle 50"/>
              <p:cNvSpPr/>
              <p:nvPr/>
            </p:nvSpPr>
            <p:spPr>
              <a:xfrm>
                <a:off x="5429256" y="2214560"/>
                <a:ext cx="700833" cy="246221"/>
              </a:xfrm>
              <a:prstGeom prst="rect">
                <a:avLst/>
              </a:prstGeom>
            </p:spPr>
            <p:txBody>
              <a:bodyPr wrap="none">
                <a:spAutoFit/>
              </a:bodyPr>
              <a:lstStyle/>
              <a:p>
                <a:r>
                  <a:rPr lang="en-US" sz="1000" b="1" dirty="0">
                    <a:solidFill>
                      <a:schemeClr val="bg1">
                        <a:lumMod val="95000"/>
                      </a:schemeClr>
                    </a:solidFill>
                    <a:latin typeface="Open Sans" pitchFamily="34" charset="0"/>
                    <a:ea typeface="Open Sans" pitchFamily="34" charset="0"/>
                    <a:cs typeface="Open Sans" pitchFamily="34" charset="0"/>
                  </a:rPr>
                  <a:t>Package</a:t>
                </a:r>
              </a:p>
            </p:txBody>
          </p:sp>
        </p:grpSp>
        <p:grpSp>
          <p:nvGrpSpPr>
            <p:cNvPr id="20" name="Group 63"/>
            <p:cNvGrpSpPr/>
            <p:nvPr/>
          </p:nvGrpSpPr>
          <p:grpSpPr>
            <a:xfrm>
              <a:off x="5077748" y="1637612"/>
              <a:ext cx="418280" cy="418280"/>
              <a:chOff x="5077748" y="1637612"/>
              <a:chExt cx="418280" cy="418280"/>
            </a:xfrm>
          </p:grpSpPr>
          <p:sp>
            <p:nvSpPr>
              <p:cNvPr id="38" name="Teardrop 37"/>
              <p:cNvSpPr/>
              <p:nvPr/>
            </p:nvSpPr>
            <p:spPr>
              <a:xfrm rot="8100000">
                <a:off x="5077748" y="1637612"/>
                <a:ext cx="418280" cy="418280"/>
              </a:xfrm>
              <a:prstGeom prst="teardrop">
                <a:avLst>
                  <a:gd name="adj" fmla="val 131619"/>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95000"/>
                    </a:schemeClr>
                  </a:solidFill>
                </a:endParaRPr>
              </a:p>
            </p:txBody>
          </p:sp>
          <p:sp>
            <p:nvSpPr>
              <p:cNvPr id="55" name="Freeform 100"/>
              <p:cNvSpPr/>
              <p:nvPr/>
            </p:nvSpPr>
            <p:spPr bwMode="auto">
              <a:xfrm>
                <a:off x="5169641" y="1770740"/>
                <a:ext cx="176324" cy="198674"/>
              </a:xfrm>
              <a:custGeom>
                <a:avLst/>
                <a:gdLst/>
                <a:ahLst/>
                <a:cxnLst>
                  <a:cxn ang="0">
                    <a:pos x="230" y="212"/>
                  </a:cxn>
                  <a:cxn ang="0">
                    <a:pos x="212" y="216"/>
                  </a:cxn>
                  <a:cxn ang="0">
                    <a:pos x="197" y="223"/>
                  </a:cxn>
                  <a:cxn ang="0">
                    <a:pos x="105" y="169"/>
                  </a:cxn>
                  <a:cxn ang="0">
                    <a:pos x="105" y="160"/>
                  </a:cxn>
                  <a:cxn ang="0">
                    <a:pos x="197" y="96"/>
                  </a:cxn>
                  <a:cxn ang="0">
                    <a:pos x="204" y="100"/>
                  </a:cxn>
                  <a:cxn ang="0">
                    <a:pos x="221" y="105"/>
                  </a:cxn>
                  <a:cxn ang="0">
                    <a:pos x="230" y="107"/>
                  </a:cxn>
                  <a:cxn ang="0">
                    <a:pos x="250" y="102"/>
                  </a:cxn>
                  <a:cxn ang="0">
                    <a:pos x="266" y="91"/>
                  </a:cxn>
                  <a:cxn ang="0">
                    <a:pos x="277" y="75"/>
                  </a:cxn>
                  <a:cxn ang="0">
                    <a:pos x="282" y="53"/>
                  </a:cxn>
                  <a:cxn ang="0">
                    <a:pos x="281" y="44"/>
                  </a:cxn>
                  <a:cxn ang="0">
                    <a:pos x="273" y="24"/>
                  </a:cxn>
                  <a:cxn ang="0">
                    <a:pos x="259" y="9"/>
                  </a:cxn>
                  <a:cxn ang="0">
                    <a:pos x="239" y="2"/>
                  </a:cxn>
                  <a:cxn ang="0">
                    <a:pos x="230" y="0"/>
                  </a:cxn>
                  <a:cxn ang="0">
                    <a:pos x="208" y="4"/>
                  </a:cxn>
                  <a:cxn ang="0">
                    <a:pos x="192" y="17"/>
                  </a:cxn>
                  <a:cxn ang="0">
                    <a:pos x="181" y="33"/>
                  </a:cxn>
                  <a:cxn ang="0">
                    <a:pos x="175" y="53"/>
                  </a:cxn>
                  <a:cxn ang="0">
                    <a:pos x="177" y="62"/>
                  </a:cxn>
                  <a:cxn ang="0">
                    <a:pos x="85" y="118"/>
                  </a:cxn>
                  <a:cxn ang="0">
                    <a:pos x="68" y="109"/>
                  </a:cxn>
                  <a:cxn ang="0">
                    <a:pos x="52" y="107"/>
                  </a:cxn>
                  <a:cxn ang="0">
                    <a:pos x="41" y="107"/>
                  </a:cxn>
                  <a:cxn ang="0">
                    <a:pos x="23" y="116"/>
                  </a:cxn>
                  <a:cxn ang="0">
                    <a:pos x="9" y="131"/>
                  </a:cxn>
                  <a:cxn ang="0">
                    <a:pos x="0" y="149"/>
                  </a:cxn>
                  <a:cxn ang="0">
                    <a:pos x="0" y="160"/>
                  </a:cxn>
                  <a:cxn ang="0">
                    <a:pos x="3" y="180"/>
                  </a:cxn>
                  <a:cxn ang="0">
                    <a:pos x="14" y="198"/>
                  </a:cxn>
                  <a:cxn ang="0">
                    <a:pos x="30" y="209"/>
                  </a:cxn>
                  <a:cxn ang="0">
                    <a:pos x="52" y="212"/>
                  </a:cxn>
                  <a:cxn ang="0">
                    <a:pos x="61" y="212"/>
                  </a:cxn>
                  <a:cxn ang="0">
                    <a:pos x="78" y="207"/>
                  </a:cxn>
                  <a:cxn ang="0">
                    <a:pos x="177" y="258"/>
                  </a:cxn>
                  <a:cxn ang="0">
                    <a:pos x="175" y="267"/>
                  </a:cxn>
                  <a:cxn ang="0">
                    <a:pos x="177" y="278"/>
                  </a:cxn>
                  <a:cxn ang="0">
                    <a:pos x="184" y="296"/>
                  </a:cxn>
                  <a:cxn ang="0">
                    <a:pos x="199" y="310"/>
                  </a:cxn>
                  <a:cxn ang="0">
                    <a:pos x="219" y="318"/>
                  </a:cxn>
                  <a:cxn ang="0">
                    <a:pos x="230" y="319"/>
                  </a:cxn>
                  <a:cxn ang="0">
                    <a:pos x="250" y="316"/>
                  </a:cxn>
                  <a:cxn ang="0">
                    <a:pos x="266" y="303"/>
                  </a:cxn>
                  <a:cxn ang="0">
                    <a:pos x="277" y="287"/>
                  </a:cxn>
                  <a:cxn ang="0">
                    <a:pos x="282" y="267"/>
                  </a:cxn>
                  <a:cxn ang="0">
                    <a:pos x="281" y="256"/>
                  </a:cxn>
                  <a:cxn ang="0">
                    <a:pos x="273" y="236"/>
                  </a:cxn>
                  <a:cxn ang="0">
                    <a:pos x="259" y="221"/>
                  </a:cxn>
                  <a:cxn ang="0">
                    <a:pos x="239" y="214"/>
                  </a:cxn>
                  <a:cxn ang="0">
                    <a:pos x="230" y="212"/>
                  </a:cxn>
                </a:cxnLst>
                <a:rect l="0" t="0" r="r" b="b"/>
                <a:pathLst>
                  <a:path w="282" h="319">
                    <a:moveTo>
                      <a:pt x="230" y="212"/>
                    </a:moveTo>
                    <a:lnTo>
                      <a:pt x="230" y="212"/>
                    </a:lnTo>
                    <a:lnTo>
                      <a:pt x="221" y="214"/>
                    </a:lnTo>
                    <a:lnTo>
                      <a:pt x="212" y="216"/>
                    </a:lnTo>
                    <a:lnTo>
                      <a:pt x="204" y="220"/>
                    </a:lnTo>
                    <a:lnTo>
                      <a:pt x="197" y="223"/>
                    </a:lnTo>
                    <a:lnTo>
                      <a:pt x="105" y="169"/>
                    </a:lnTo>
                    <a:lnTo>
                      <a:pt x="105" y="169"/>
                    </a:lnTo>
                    <a:lnTo>
                      <a:pt x="105" y="160"/>
                    </a:lnTo>
                    <a:lnTo>
                      <a:pt x="105" y="160"/>
                    </a:lnTo>
                    <a:lnTo>
                      <a:pt x="105" y="151"/>
                    </a:lnTo>
                    <a:lnTo>
                      <a:pt x="197" y="96"/>
                    </a:lnTo>
                    <a:lnTo>
                      <a:pt x="197" y="96"/>
                    </a:lnTo>
                    <a:lnTo>
                      <a:pt x="204" y="100"/>
                    </a:lnTo>
                    <a:lnTo>
                      <a:pt x="212" y="104"/>
                    </a:lnTo>
                    <a:lnTo>
                      <a:pt x="221" y="105"/>
                    </a:lnTo>
                    <a:lnTo>
                      <a:pt x="230" y="107"/>
                    </a:lnTo>
                    <a:lnTo>
                      <a:pt x="230" y="107"/>
                    </a:lnTo>
                    <a:lnTo>
                      <a:pt x="239" y="105"/>
                    </a:lnTo>
                    <a:lnTo>
                      <a:pt x="250" y="102"/>
                    </a:lnTo>
                    <a:lnTo>
                      <a:pt x="259" y="98"/>
                    </a:lnTo>
                    <a:lnTo>
                      <a:pt x="266" y="91"/>
                    </a:lnTo>
                    <a:lnTo>
                      <a:pt x="273" y="84"/>
                    </a:lnTo>
                    <a:lnTo>
                      <a:pt x="277" y="75"/>
                    </a:lnTo>
                    <a:lnTo>
                      <a:pt x="281" y="64"/>
                    </a:lnTo>
                    <a:lnTo>
                      <a:pt x="282" y="53"/>
                    </a:lnTo>
                    <a:lnTo>
                      <a:pt x="282" y="53"/>
                    </a:lnTo>
                    <a:lnTo>
                      <a:pt x="281" y="44"/>
                    </a:lnTo>
                    <a:lnTo>
                      <a:pt x="277" y="33"/>
                    </a:lnTo>
                    <a:lnTo>
                      <a:pt x="273" y="24"/>
                    </a:lnTo>
                    <a:lnTo>
                      <a:pt x="266" y="17"/>
                    </a:lnTo>
                    <a:lnTo>
                      <a:pt x="259" y="9"/>
                    </a:lnTo>
                    <a:lnTo>
                      <a:pt x="250" y="4"/>
                    </a:lnTo>
                    <a:lnTo>
                      <a:pt x="239" y="2"/>
                    </a:lnTo>
                    <a:lnTo>
                      <a:pt x="230" y="0"/>
                    </a:lnTo>
                    <a:lnTo>
                      <a:pt x="230" y="0"/>
                    </a:lnTo>
                    <a:lnTo>
                      <a:pt x="219" y="2"/>
                    </a:lnTo>
                    <a:lnTo>
                      <a:pt x="208" y="4"/>
                    </a:lnTo>
                    <a:lnTo>
                      <a:pt x="199" y="9"/>
                    </a:lnTo>
                    <a:lnTo>
                      <a:pt x="192" y="17"/>
                    </a:lnTo>
                    <a:lnTo>
                      <a:pt x="184" y="24"/>
                    </a:lnTo>
                    <a:lnTo>
                      <a:pt x="181" y="33"/>
                    </a:lnTo>
                    <a:lnTo>
                      <a:pt x="177" y="44"/>
                    </a:lnTo>
                    <a:lnTo>
                      <a:pt x="175" y="53"/>
                    </a:lnTo>
                    <a:lnTo>
                      <a:pt x="175" y="53"/>
                    </a:lnTo>
                    <a:lnTo>
                      <a:pt x="177" y="62"/>
                    </a:lnTo>
                    <a:lnTo>
                      <a:pt x="85" y="118"/>
                    </a:lnTo>
                    <a:lnTo>
                      <a:pt x="85" y="118"/>
                    </a:lnTo>
                    <a:lnTo>
                      <a:pt x="78" y="113"/>
                    </a:lnTo>
                    <a:lnTo>
                      <a:pt x="68" y="109"/>
                    </a:lnTo>
                    <a:lnTo>
                      <a:pt x="61" y="107"/>
                    </a:lnTo>
                    <a:lnTo>
                      <a:pt x="52" y="107"/>
                    </a:lnTo>
                    <a:lnTo>
                      <a:pt x="52" y="107"/>
                    </a:lnTo>
                    <a:lnTo>
                      <a:pt x="41" y="107"/>
                    </a:lnTo>
                    <a:lnTo>
                      <a:pt x="30" y="111"/>
                    </a:lnTo>
                    <a:lnTo>
                      <a:pt x="23" y="116"/>
                    </a:lnTo>
                    <a:lnTo>
                      <a:pt x="14" y="122"/>
                    </a:lnTo>
                    <a:lnTo>
                      <a:pt x="9" y="131"/>
                    </a:lnTo>
                    <a:lnTo>
                      <a:pt x="3" y="140"/>
                    </a:lnTo>
                    <a:lnTo>
                      <a:pt x="0" y="149"/>
                    </a:lnTo>
                    <a:lnTo>
                      <a:pt x="0" y="160"/>
                    </a:lnTo>
                    <a:lnTo>
                      <a:pt x="0" y="160"/>
                    </a:lnTo>
                    <a:lnTo>
                      <a:pt x="0" y="171"/>
                    </a:lnTo>
                    <a:lnTo>
                      <a:pt x="3" y="180"/>
                    </a:lnTo>
                    <a:lnTo>
                      <a:pt x="9" y="189"/>
                    </a:lnTo>
                    <a:lnTo>
                      <a:pt x="14" y="198"/>
                    </a:lnTo>
                    <a:lnTo>
                      <a:pt x="23" y="203"/>
                    </a:lnTo>
                    <a:lnTo>
                      <a:pt x="30" y="209"/>
                    </a:lnTo>
                    <a:lnTo>
                      <a:pt x="41" y="212"/>
                    </a:lnTo>
                    <a:lnTo>
                      <a:pt x="52" y="212"/>
                    </a:lnTo>
                    <a:lnTo>
                      <a:pt x="52" y="212"/>
                    </a:lnTo>
                    <a:lnTo>
                      <a:pt x="61" y="212"/>
                    </a:lnTo>
                    <a:lnTo>
                      <a:pt x="68" y="211"/>
                    </a:lnTo>
                    <a:lnTo>
                      <a:pt x="78" y="207"/>
                    </a:lnTo>
                    <a:lnTo>
                      <a:pt x="85" y="202"/>
                    </a:lnTo>
                    <a:lnTo>
                      <a:pt x="177" y="258"/>
                    </a:lnTo>
                    <a:lnTo>
                      <a:pt x="177" y="258"/>
                    </a:lnTo>
                    <a:lnTo>
                      <a:pt x="175" y="267"/>
                    </a:lnTo>
                    <a:lnTo>
                      <a:pt x="175" y="267"/>
                    </a:lnTo>
                    <a:lnTo>
                      <a:pt x="177" y="278"/>
                    </a:lnTo>
                    <a:lnTo>
                      <a:pt x="181" y="287"/>
                    </a:lnTo>
                    <a:lnTo>
                      <a:pt x="184" y="296"/>
                    </a:lnTo>
                    <a:lnTo>
                      <a:pt x="192" y="303"/>
                    </a:lnTo>
                    <a:lnTo>
                      <a:pt x="199" y="310"/>
                    </a:lnTo>
                    <a:lnTo>
                      <a:pt x="208" y="316"/>
                    </a:lnTo>
                    <a:lnTo>
                      <a:pt x="219" y="318"/>
                    </a:lnTo>
                    <a:lnTo>
                      <a:pt x="230" y="319"/>
                    </a:lnTo>
                    <a:lnTo>
                      <a:pt x="230" y="319"/>
                    </a:lnTo>
                    <a:lnTo>
                      <a:pt x="239" y="318"/>
                    </a:lnTo>
                    <a:lnTo>
                      <a:pt x="250" y="316"/>
                    </a:lnTo>
                    <a:lnTo>
                      <a:pt x="259" y="310"/>
                    </a:lnTo>
                    <a:lnTo>
                      <a:pt x="266" y="303"/>
                    </a:lnTo>
                    <a:lnTo>
                      <a:pt x="273" y="296"/>
                    </a:lnTo>
                    <a:lnTo>
                      <a:pt x="277" y="287"/>
                    </a:lnTo>
                    <a:lnTo>
                      <a:pt x="281" y="278"/>
                    </a:lnTo>
                    <a:lnTo>
                      <a:pt x="282" y="267"/>
                    </a:lnTo>
                    <a:lnTo>
                      <a:pt x="282" y="267"/>
                    </a:lnTo>
                    <a:lnTo>
                      <a:pt x="281" y="256"/>
                    </a:lnTo>
                    <a:lnTo>
                      <a:pt x="277" y="245"/>
                    </a:lnTo>
                    <a:lnTo>
                      <a:pt x="273" y="236"/>
                    </a:lnTo>
                    <a:lnTo>
                      <a:pt x="266" y="229"/>
                    </a:lnTo>
                    <a:lnTo>
                      <a:pt x="259" y="221"/>
                    </a:lnTo>
                    <a:lnTo>
                      <a:pt x="250" y="218"/>
                    </a:lnTo>
                    <a:lnTo>
                      <a:pt x="239" y="214"/>
                    </a:lnTo>
                    <a:lnTo>
                      <a:pt x="230" y="212"/>
                    </a:lnTo>
                    <a:lnTo>
                      <a:pt x="230" y="212"/>
                    </a:lnTo>
                    <a:close/>
                  </a:path>
                </a:pathLst>
              </a:custGeom>
              <a:solidFill>
                <a:schemeClr val="bg1"/>
              </a:solidFill>
              <a:ln w="9525">
                <a:noFill/>
                <a:round/>
              </a:ln>
            </p:spPr>
            <p:txBody>
              <a:bodyPr vert="horz" wrap="square" lIns="91440" tIns="45720" rIns="91440" bIns="45720" numCol="1" anchor="t" anchorCtr="0" compatLnSpc="1"/>
              <a:lstStyle/>
              <a:p>
                <a:endParaRPr lang="en-US">
                  <a:solidFill>
                    <a:schemeClr val="bg1">
                      <a:lumMod val="95000"/>
                    </a:schemeClr>
                  </a:solidFill>
                </a:endParaRPr>
              </a:p>
            </p:txBody>
          </p:sp>
        </p:grpSp>
      </p:grpSp>
      <p:grpSp>
        <p:nvGrpSpPr>
          <p:cNvPr id="23" name="Group 71"/>
          <p:cNvGrpSpPr/>
          <p:nvPr/>
        </p:nvGrpSpPr>
        <p:grpSpPr>
          <a:xfrm>
            <a:off x="3506813" y="2444066"/>
            <a:ext cx="1279503" cy="1813841"/>
            <a:chOff x="3506811" y="2444065"/>
            <a:chExt cx="1279503" cy="1813841"/>
          </a:xfrm>
        </p:grpSpPr>
        <p:sp>
          <p:nvSpPr>
            <p:cNvPr id="15" name="Oval 14"/>
            <p:cNvSpPr/>
            <p:nvPr/>
          </p:nvSpPr>
          <p:spPr>
            <a:xfrm>
              <a:off x="3611484" y="4049700"/>
              <a:ext cx="208206" cy="20820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cxnSp>
          <p:nvCxnSpPr>
            <p:cNvPr id="35" name="Straight Connector 34"/>
            <p:cNvCxnSpPr/>
            <p:nvPr/>
          </p:nvCxnSpPr>
          <p:spPr>
            <a:xfrm rot="5400000">
              <a:off x="3251191" y="3584212"/>
              <a:ext cx="928694" cy="15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4" name="Group 65"/>
            <p:cNvGrpSpPr/>
            <p:nvPr/>
          </p:nvGrpSpPr>
          <p:grpSpPr>
            <a:xfrm>
              <a:off x="3786182" y="3000378"/>
              <a:ext cx="1000132" cy="922200"/>
              <a:chOff x="3786182" y="3000378"/>
              <a:chExt cx="1000132" cy="922200"/>
            </a:xfrm>
          </p:grpSpPr>
          <p:sp>
            <p:nvSpPr>
              <p:cNvPr id="48" name="Rectangle 47"/>
              <p:cNvSpPr/>
              <p:nvPr/>
            </p:nvSpPr>
            <p:spPr>
              <a:xfrm>
                <a:off x="3786182" y="3214692"/>
                <a:ext cx="1000132" cy="707886"/>
              </a:xfrm>
              <a:prstGeom prst="rect">
                <a:avLst/>
              </a:prstGeom>
            </p:spPr>
            <p:txBody>
              <a:bodyPr wrap="square">
                <a:spAutoFit/>
              </a:bodyPr>
              <a:lstStyle/>
              <a:p>
                <a:r>
                  <a:rPr lang="ms-MY" sz="800" dirty="0">
                    <a:solidFill>
                      <a:schemeClr val="bg1">
                        <a:lumMod val="95000"/>
                      </a:schemeClr>
                    </a:solidFill>
                    <a:latin typeface="Open Sans Light" pitchFamily="34" charset="0"/>
                    <a:ea typeface="Open Sans Light" pitchFamily="34" charset="0"/>
                    <a:cs typeface="Open Sans Light" pitchFamily="34" charset="0"/>
                  </a:rPr>
                  <a:t>Lorem ipsum dolor sit amet, consectetur adipiscing elit. Praesent sodales</a:t>
                </a:r>
              </a:p>
            </p:txBody>
          </p:sp>
          <p:sp>
            <p:nvSpPr>
              <p:cNvPr id="49" name="Rectangle 48"/>
              <p:cNvSpPr/>
              <p:nvPr/>
            </p:nvSpPr>
            <p:spPr>
              <a:xfrm>
                <a:off x="3786182" y="3000378"/>
                <a:ext cx="700833" cy="246221"/>
              </a:xfrm>
              <a:prstGeom prst="rect">
                <a:avLst/>
              </a:prstGeom>
            </p:spPr>
            <p:txBody>
              <a:bodyPr wrap="none">
                <a:spAutoFit/>
              </a:bodyPr>
              <a:lstStyle/>
              <a:p>
                <a:r>
                  <a:rPr lang="en-US" sz="1000" b="1" dirty="0">
                    <a:solidFill>
                      <a:schemeClr val="bg1">
                        <a:lumMod val="95000"/>
                      </a:schemeClr>
                    </a:solidFill>
                    <a:latin typeface="Open Sans" pitchFamily="34" charset="0"/>
                    <a:ea typeface="Open Sans" pitchFamily="34" charset="0"/>
                    <a:cs typeface="Open Sans" pitchFamily="34" charset="0"/>
                  </a:rPr>
                  <a:t>Package</a:t>
                </a:r>
              </a:p>
            </p:txBody>
          </p:sp>
        </p:grpSp>
        <p:grpSp>
          <p:nvGrpSpPr>
            <p:cNvPr id="28" name="Group 62"/>
            <p:cNvGrpSpPr/>
            <p:nvPr/>
          </p:nvGrpSpPr>
          <p:grpSpPr>
            <a:xfrm>
              <a:off x="3506811" y="2444065"/>
              <a:ext cx="418280" cy="418280"/>
              <a:chOff x="3506811" y="2444065"/>
              <a:chExt cx="418280" cy="418280"/>
            </a:xfrm>
          </p:grpSpPr>
          <p:sp>
            <p:nvSpPr>
              <p:cNvPr id="34" name="Teardrop 33"/>
              <p:cNvSpPr/>
              <p:nvPr/>
            </p:nvSpPr>
            <p:spPr>
              <a:xfrm rot="8100000">
                <a:off x="3506811" y="2444065"/>
                <a:ext cx="418280" cy="418280"/>
              </a:xfrm>
              <a:prstGeom prst="teardrop">
                <a:avLst>
                  <a:gd name="adj" fmla="val 131619"/>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95000"/>
                    </a:schemeClr>
                  </a:solidFill>
                </a:endParaRPr>
              </a:p>
            </p:txBody>
          </p:sp>
          <p:sp>
            <p:nvSpPr>
              <p:cNvPr id="56" name="Freeform 103"/>
              <p:cNvSpPr/>
              <p:nvPr/>
            </p:nvSpPr>
            <p:spPr bwMode="auto">
              <a:xfrm>
                <a:off x="3628143" y="2604458"/>
                <a:ext cx="187500" cy="166390"/>
              </a:xfrm>
              <a:custGeom>
                <a:avLst/>
                <a:gdLst/>
                <a:ahLst/>
                <a:cxnLst>
                  <a:cxn ang="0">
                    <a:pos x="300" y="79"/>
                  </a:cxn>
                  <a:cxn ang="0">
                    <a:pos x="220" y="1"/>
                  </a:cxn>
                  <a:cxn ang="0">
                    <a:pos x="220" y="1"/>
                  </a:cxn>
                  <a:cxn ang="0">
                    <a:pos x="218" y="0"/>
                  </a:cxn>
                  <a:cxn ang="0">
                    <a:pos x="218" y="0"/>
                  </a:cxn>
                  <a:cxn ang="0">
                    <a:pos x="216" y="3"/>
                  </a:cxn>
                  <a:cxn ang="0">
                    <a:pos x="216" y="47"/>
                  </a:cxn>
                  <a:cxn ang="0">
                    <a:pos x="216" y="47"/>
                  </a:cxn>
                  <a:cxn ang="0">
                    <a:pos x="200" y="49"/>
                  </a:cxn>
                  <a:cxn ang="0">
                    <a:pos x="185" y="50"/>
                  </a:cxn>
                  <a:cxn ang="0">
                    <a:pos x="155" y="56"/>
                  </a:cxn>
                  <a:cxn ang="0">
                    <a:pos x="127" y="67"/>
                  </a:cxn>
                  <a:cxn ang="0">
                    <a:pos x="102" y="81"/>
                  </a:cxn>
                  <a:cxn ang="0">
                    <a:pos x="102" y="81"/>
                  </a:cxn>
                  <a:cxn ang="0">
                    <a:pos x="87" y="90"/>
                  </a:cxn>
                  <a:cxn ang="0">
                    <a:pos x="75" y="101"/>
                  </a:cxn>
                  <a:cxn ang="0">
                    <a:pos x="62" y="114"/>
                  </a:cxn>
                  <a:cxn ang="0">
                    <a:pos x="49" y="127"/>
                  </a:cxn>
                  <a:cxn ang="0">
                    <a:pos x="49" y="127"/>
                  </a:cxn>
                  <a:cxn ang="0">
                    <a:pos x="39" y="141"/>
                  </a:cxn>
                  <a:cxn ang="0">
                    <a:pos x="29" y="157"/>
                  </a:cxn>
                  <a:cxn ang="0">
                    <a:pos x="20" y="172"/>
                  </a:cxn>
                  <a:cxn ang="0">
                    <a:pos x="15" y="190"/>
                  </a:cxn>
                  <a:cxn ang="0">
                    <a:pos x="10" y="206"/>
                  </a:cxn>
                  <a:cxn ang="0">
                    <a:pos x="4" y="224"/>
                  </a:cxn>
                  <a:cxn ang="0">
                    <a:pos x="2" y="244"/>
                  </a:cxn>
                  <a:cxn ang="0">
                    <a:pos x="0" y="263"/>
                  </a:cxn>
                  <a:cxn ang="0">
                    <a:pos x="0" y="263"/>
                  </a:cxn>
                  <a:cxn ang="0">
                    <a:pos x="2" y="266"/>
                  </a:cxn>
                  <a:cxn ang="0">
                    <a:pos x="4" y="266"/>
                  </a:cxn>
                  <a:cxn ang="0">
                    <a:pos x="64" y="266"/>
                  </a:cxn>
                  <a:cxn ang="0">
                    <a:pos x="64" y="266"/>
                  </a:cxn>
                  <a:cxn ang="0">
                    <a:pos x="66" y="266"/>
                  </a:cxn>
                  <a:cxn ang="0">
                    <a:pos x="66" y="266"/>
                  </a:cxn>
                  <a:cxn ang="0">
                    <a:pos x="66" y="263"/>
                  </a:cxn>
                  <a:cxn ang="0">
                    <a:pos x="66" y="263"/>
                  </a:cxn>
                  <a:cxn ang="0">
                    <a:pos x="68" y="250"/>
                  </a:cxn>
                  <a:cxn ang="0">
                    <a:pos x="69" y="237"/>
                  </a:cxn>
                  <a:cxn ang="0">
                    <a:pos x="71" y="223"/>
                  </a:cxn>
                  <a:cxn ang="0">
                    <a:pos x="77" y="212"/>
                  </a:cxn>
                  <a:cxn ang="0">
                    <a:pos x="80" y="199"/>
                  </a:cxn>
                  <a:cxn ang="0">
                    <a:pos x="87" y="188"/>
                  </a:cxn>
                  <a:cxn ang="0">
                    <a:pos x="102" y="166"/>
                  </a:cxn>
                  <a:cxn ang="0">
                    <a:pos x="102" y="166"/>
                  </a:cxn>
                  <a:cxn ang="0">
                    <a:pos x="113" y="154"/>
                  </a:cxn>
                  <a:cxn ang="0">
                    <a:pos x="126" y="145"/>
                  </a:cxn>
                  <a:cxn ang="0">
                    <a:pos x="138" y="134"/>
                  </a:cxn>
                  <a:cxn ang="0">
                    <a:pos x="153" y="127"/>
                  </a:cxn>
                  <a:cxn ang="0">
                    <a:pos x="153" y="127"/>
                  </a:cxn>
                  <a:cxn ang="0">
                    <a:pos x="167" y="121"/>
                  </a:cxn>
                  <a:cxn ang="0">
                    <a:pos x="184" y="116"/>
                  </a:cxn>
                  <a:cxn ang="0">
                    <a:pos x="198" y="114"/>
                  </a:cxn>
                  <a:cxn ang="0">
                    <a:pos x="216" y="112"/>
                  </a:cxn>
                  <a:cxn ang="0">
                    <a:pos x="216" y="161"/>
                  </a:cxn>
                  <a:cxn ang="0">
                    <a:pos x="216" y="161"/>
                  </a:cxn>
                  <a:cxn ang="0">
                    <a:pos x="218" y="165"/>
                  </a:cxn>
                  <a:cxn ang="0">
                    <a:pos x="218" y="165"/>
                  </a:cxn>
                  <a:cxn ang="0">
                    <a:pos x="220" y="165"/>
                  </a:cxn>
                  <a:cxn ang="0">
                    <a:pos x="300" y="85"/>
                  </a:cxn>
                  <a:cxn ang="0">
                    <a:pos x="300" y="85"/>
                  </a:cxn>
                  <a:cxn ang="0">
                    <a:pos x="301" y="83"/>
                  </a:cxn>
                  <a:cxn ang="0">
                    <a:pos x="300" y="79"/>
                  </a:cxn>
                  <a:cxn ang="0">
                    <a:pos x="300" y="79"/>
                  </a:cxn>
                </a:cxnLst>
                <a:rect l="0" t="0" r="r" b="b"/>
                <a:pathLst>
                  <a:path w="301" h="266">
                    <a:moveTo>
                      <a:pt x="300" y="79"/>
                    </a:moveTo>
                    <a:lnTo>
                      <a:pt x="220" y="1"/>
                    </a:lnTo>
                    <a:lnTo>
                      <a:pt x="220" y="1"/>
                    </a:lnTo>
                    <a:lnTo>
                      <a:pt x="218" y="0"/>
                    </a:lnTo>
                    <a:lnTo>
                      <a:pt x="218" y="0"/>
                    </a:lnTo>
                    <a:lnTo>
                      <a:pt x="216" y="3"/>
                    </a:lnTo>
                    <a:lnTo>
                      <a:pt x="216" y="47"/>
                    </a:lnTo>
                    <a:lnTo>
                      <a:pt x="216" y="47"/>
                    </a:lnTo>
                    <a:lnTo>
                      <a:pt x="200" y="49"/>
                    </a:lnTo>
                    <a:lnTo>
                      <a:pt x="185" y="50"/>
                    </a:lnTo>
                    <a:lnTo>
                      <a:pt x="155" y="56"/>
                    </a:lnTo>
                    <a:lnTo>
                      <a:pt x="127" y="67"/>
                    </a:lnTo>
                    <a:lnTo>
                      <a:pt x="102" y="81"/>
                    </a:lnTo>
                    <a:lnTo>
                      <a:pt x="102" y="81"/>
                    </a:lnTo>
                    <a:lnTo>
                      <a:pt x="87" y="90"/>
                    </a:lnTo>
                    <a:lnTo>
                      <a:pt x="75" y="101"/>
                    </a:lnTo>
                    <a:lnTo>
                      <a:pt x="62" y="114"/>
                    </a:lnTo>
                    <a:lnTo>
                      <a:pt x="49" y="127"/>
                    </a:lnTo>
                    <a:lnTo>
                      <a:pt x="49" y="127"/>
                    </a:lnTo>
                    <a:lnTo>
                      <a:pt x="39" y="141"/>
                    </a:lnTo>
                    <a:lnTo>
                      <a:pt x="29" y="157"/>
                    </a:lnTo>
                    <a:lnTo>
                      <a:pt x="20" y="172"/>
                    </a:lnTo>
                    <a:lnTo>
                      <a:pt x="15" y="190"/>
                    </a:lnTo>
                    <a:lnTo>
                      <a:pt x="10" y="206"/>
                    </a:lnTo>
                    <a:lnTo>
                      <a:pt x="4" y="224"/>
                    </a:lnTo>
                    <a:lnTo>
                      <a:pt x="2" y="244"/>
                    </a:lnTo>
                    <a:lnTo>
                      <a:pt x="0" y="263"/>
                    </a:lnTo>
                    <a:lnTo>
                      <a:pt x="0" y="263"/>
                    </a:lnTo>
                    <a:lnTo>
                      <a:pt x="2" y="266"/>
                    </a:lnTo>
                    <a:lnTo>
                      <a:pt x="4" y="266"/>
                    </a:lnTo>
                    <a:lnTo>
                      <a:pt x="64" y="266"/>
                    </a:lnTo>
                    <a:lnTo>
                      <a:pt x="64" y="266"/>
                    </a:lnTo>
                    <a:lnTo>
                      <a:pt x="66" y="266"/>
                    </a:lnTo>
                    <a:lnTo>
                      <a:pt x="66" y="266"/>
                    </a:lnTo>
                    <a:lnTo>
                      <a:pt x="66" y="263"/>
                    </a:lnTo>
                    <a:lnTo>
                      <a:pt x="66" y="263"/>
                    </a:lnTo>
                    <a:lnTo>
                      <a:pt x="68" y="250"/>
                    </a:lnTo>
                    <a:lnTo>
                      <a:pt x="69" y="237"/>
                    </a:lnTo>
                    <a:lnTo>
                      <a:pt x="71" y="223"/>
                    </a:lnTo>
                    <a:lnTo>
                      <a:pt x="77" y="212"/>
                    </a:lnTo>
                    <a:lnTo>
                      <a:pt x="80" y="199"/>
                    </a:lnTo>
                    <a:lnTo>
                      <a:pt x="87" y="188"/>
                    </a:lnTo>
                    <a:lnTo>
                      <a:pt x="102" y="166"/>
                    </a:lnTo>
                    <a:lnTo>
                      <a:pt x="102" y="166"/>
                    </a:lnTo>
                    <a:lnTo>
                      <a:pt x="113" y="154"/>
                    </a:lnTo>
                    <a:lnTo>
                      <a:pt x="126" y="145"/>
                    </a:lnTo>
                    <a:lnTo>
                      <a:pt x="138" y="134"/>
                    </a:lnTo>
                    <a:lnTo>
                      <a:pt x="153" y="127"/>
                    </a:lnTo>
                    <a:lnTo>
                      <a:pt x="153" y="127"/>
                    </a:lnTo>
                    <a:lnTo>
                      <a:pt x="167" y="121"/>
                    </a:lnTo>
                    <a:lnTo>
                      <a:pt x="184" y="116"/>
                    </a:lnTo>
                    <a:lnTo>
                      <a:pt x="198" y="114"/>
                    </a:lnTo>
                    <a:lnTo>
                      <a:pt x="216" y="112"/>
                    </a:lnTo>
                    <a:lnTo>
                      <a:pt x="216" y="161"/>
                    </a:lnTo>
                    <a:lnTo>
                      <a:pt x="216" y="161"/>
                    </a:lnTo>
                    <a:lnTo>
                      <a:pt x="218" y="165"/>
                    </a:lnTo>
                    <a:lnTo>
                      <a:pt x="218" y="165"/>
                    </a:lnTo>
                    <a:lnTo>
                      <a:pt x="220" y="165"/>
                    </a:lnTo>
                    <a:lnTo>
                      <a:pt x="300" y="85"/>
                    </a:lnTo>
                    <a:lnTo>
                      <a:pt x="300" y="85"/>
                    </a:lnTo>
                    <a:lnTo>
                      <a:pt x="301" y="83"/>
                    </a:lnTo>
                    <a:lnTo>
                      <a:pt x="300" y="79"/>
                    </a:lnTo>
                    <a:lnTo>
                      <a:pt x="300" y="79"/>
                    </a:lnTo>
                    <a:close/>
                  </a:path>
                </a:pathLst>
              </a:custGeom>
              <a:solidFill>
                <a:schemeClr val="bg1"/>
              </a:solidFill>
              <a:ln w="9525">
                <a:noFill/>
                <a:round/>
              </a:ln>
            </p:spPr>
            <p:txBody>
              <a:bodyPr vert="horz" wrap="square" lIns="91440" tIns="45720" rIns="91440" bIns="45720" numCol="1" anchor="t" anchorCtr="0" compatLnSpc="1"/>
              <a:lstStyle/>
              <a:p>
                <a:endParaRPr lang="en-US">
                  <a:solidFill>
                    <a:schemeClr val="bg1">
                      <a:lumMod val="95000"/>
                    </a:schemeClr>
                  </a:solidFill>
                </a:endParaRPr>
              </a:p>
            </p:txBody>
          </p:sp>
        </p:grpSp>
      </p:grpSp>
      <p:grpSp>
        <p:nvGrpSpPr>
          <p:cNvPr id="29" name="Group 73"/>
          <p:cNvGrpSpPr/>
          <p:nvPr/>
        </p:nvGrpSpPr>
        <p:grpSpPr>
          <a:xfrm>
            <a:off x="6650085" y="2444066"/>
            <a:ext cx="1279503" cy="1813841"/>
            <a:chOff x="6650083" y="2444065"/>
            <a:chExt cx="1279503" cy="1813841"/>
          </a:xfrm>
        </p:grpSpPr>
        <p:sp>
          <p:nvSpPr>
            <p:cNvPr id="19" name="Oval 18"/>
            <p:cNvSpPr/>
            <p:nvPr/>
          </p:nvSpPr>
          <p:spPr>
            <a:xfrm>
              <a:off x="6754756" y="4049700"/>
              <a:ext cx="208206" cy="20820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cxnSp>
          <p:nvCxnSpPr>
            <p:cNvPr id="25" name="Straight Connector 24"/>
            <p:cNvCxnSpPr/>
            <p:nvPr/>
          </p:nvCxnSpPr>
          <p:spPr>
            <a:xfrm rot="5400000">
              <a:off x="6394463" y="3584212"/>
              <a:ext cx="928694" cy="15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0" name="Group 68"/>
            <p:cNvGrpSpPr/>
            <p:nvPr/>
          </p:nvGrpSpPr>
          <p:grpSpPr>
            <a:xfrm>
              <a:off x="6929454" y="3000378"/>
              <a:ext cx="1000132" cy="922200"/>
              <a:chOff x="6929454" y="3000378"/>
              <a:chExt cx="1000132" cy="922200"/>
            </a:xfrm>
          </p:grpSpPr>
          <p:sp>
            <p:nvSpPr>
              <p:cNvPr id="52" name="Rectangle 51"/>
              <p:cNvSpPr/>
              <p:nvPr/>
            </p:nvSpPr>
            <p:spPr>
              <a:xfrm>
                <a:off x="6929454" y="3214692"/>
                <a:ext cx="1000132" cy="707886"/>
              </a:xfrm>
              <a:prstGeom prst="rect">
                <a:avLst/>
              </a:prstGeom>
            </p:spPr>
            <p:txBody>
              <a:bodyPr wrap="square">
                <a:spAutoFit/>
              </a:bodyPr>
              <a:lstStyle/>
              <a:p>
                <a:r>
                  <a:rPr lang="ms-MY" sz="800" dirty="0">
                    <a:solidFill>
                      <a:schemeClr val="bg1">
                        <a:lumMod val="95000"/>
                      </a:schemeClr>
                    </a:solidFill>
                    <a:latin typeface="Open Sans Light" pitchFamily="34" charset="0"/>
                    <a:ea typeface="Open Sans Light" pitchFamily="34" charset="0"/>
                    <a:cs typeface="Open Sans Light" pitchFamily="34" charset="0"/>
                  </a:rPr>
                  <a:t>Lorem ipsum dolor sit amet, consectetur adipiscing elit. Praesent sodales</a:t>
                </a:r>
              </a:p>
            </p:txBody>
          </p:sp>
          <p:sp>
            <p:nvSpPr>
              <p:cNvPr id="53" name="Rectangle 52"/>
              <p:cNvSpPr/>
              <p:nvPr/>
            </p:nvSpPr>
            <p:spPr>
              <a:xfrm>
                <a:off x="6929454" y="3000378"/>
                <a:ext cx="700833" cy="246221"/>
              </a:xfrm>
              <a:prstGeom prst="rect">
                <a:avLst/>
              </a:prstGeom>
            </p:spPr>
            <p:txBody>
              <a:bodyPr wrap="none">
                <a:spAutoFit/>
              </a:bodyPr>
              <a:lstStyle/>
              <a:p>
                <a:r>
                  <a:rPr lang="en-US" sz="1000" b="1" dirty="0">
                    <a:solidFill>
                      <a:schemeClr val="bg1">
                        <a:lumMod val="95000"/>
                      </a:schemeClr>
                    </a:solidFill>
                    <a:latin typeface="Open Sans" pitchFamily="34" charset="0"/>
                    <a:ea typeface="Open Sans" pitchFamily="34" charset="0"/>
                    <a:cs typeface="Open Sans" pitchFamily="34" charset="0"/>
                  </a:rPr>
                  <a:t>Package</a:t>
                </a:r>
              </a:p>
            </p:txBody>
          </p:sp>
        </p:grpSp>
        <p:grpSp>
          <p:nvGrpSpPr>
            <p:cNvPr id="31" name="Group 64"/>
            <p:cNvGrpSpPr/>
            <p:nvPr/>
          </p:nvGrpSpPr>
          <p:grpSpPr>
            <a:xfrm>
              <a:off x="6650083" y="2444065"/>
              <a:ext cx="418280" cy="418280"/>
              <a:chOff x="6650083" y="2444065"/>
              <a:chExt cx="418280" cy="418280"/>
            </a:xfrm>
          </p:grpSpPr>
          <p:sp>
            <p:nvSpPr>
              <p:cNvPr id="22" name="Teardrop 21"/>
              <p:cNvSpPr/>
              <p:nvPr/>
            </p:nvSpPr>
            <p:spPr>
              <a:xfrm rot="8100000">
                <a:off x="6650083" y="2444065"/>
                <a:ext cx="418280" cy="418280"/>
              </a:xfrm>
              <a:prstGeom prst="teardrop">
                <a:avLst>
                  <a:gd name="adj" fmla="val 131619"/>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95000"/>
                    </a:schemeClr>
                  </a:solidFill>
                </a:endParaRPr>
              </a:p>
            </p:txBody>
          </p:sp>
          <p:grpSp>
            <p:nvGrpSpPr>
              <p:cNvPr id="32" name="Group 58"/>
              <p:cNvGrpSpPr/>
              <p:nvPr/>
            </p:nvGrpSpPr>
            <p:grpSpPr>
              <a:xfrm>
                <a:off x="6760454" y="2563811"/>
                <a:ext cx="188740" cy="250826"/>
                <a:chOff x="8429652" y="3143254"/>
                <a:chExt cx="241300" cy="320675"/>
              </a:xfrm>
              <a:solidFill>
                <a:schemeClr val="bg1"/>
              </a:solidFill>
            </p:grpSpPr>
            <p:sp>
              <p:nvSpPr>
                <p:cNvPr id="57" name="Freeform 108"/>
                <p:cNvSpPr>
                  <a:spLocks noEditPoints="1"/>
                </p:cNvSpPr>
                <p:nvPr/>
              </p:nvSpPr>
              <p:spPr bwMode="auto">
                <a:xfrm>
                  <a:off x="8429652" y="3143254"/>
                  <a:ext cx="241300" cy="320675"/>
                </a:xfrm>
                <a:custGeom>
                  <a:avLst/>
                  <a:gdLst/>
                  <a:ahLst/>
                  <a:cxnLst>
                    <a:cxn ang="0">
                      <a:pos x="136" y="2"/>
                    </a:cxn>
                    <a:cxn ang="0">
                      <a:pos x="92" y="13"/>
                    </a:cxn>
                    <a:cxn ang="0">
                      <a:pos x="56" y="35"/>
                    </a:cxn>
                    <a:cxn ang="0">
                      <a:pos x="25" y="67"/>
                    </a:cxn>
                    <a:cxn ang="0">
                      <a:pos x="7" y="107"/>
                    </a:cxn>
                    <a:cxn ang="0">
                      <a:pos x="0" y="153"/>
                    </a:cxn>
                    <a:cxn ang="0">
                      <a:pos x="5" y="187"/>
                    </a:cxn>
                    <a:cxn ang="0">
                      <a:pos x="25" y="236"/>
                    </a:cxn>
                    <a:cxn ang="0">
                      <a:pos x="63" y="274"/>
                    </a:cxn>
                    <a:cxn ang="0">
                      <a:pos x="69" y="278"/>
                    </a:cxn>
                    <a:cxn ang="0">
                      <a:pos x="76" y="301"/>
                    </a:cxn>
                    <a:cxn ang="0">
                      <a:pos x="76" y="354"/>
                    </a:cxn>
                    <a:cxn ang="0">
                      <a:pos x="83" y="372"/>
                    </a:cxn>
                    <a:cxn ang="0">
                      <a:pos x="140" y="401"/>
                    </a:cxn>
                    <a:cxn ang="0">
                      <a:pos x="150" y="405"/>
                    </a:cxn>
                    <a:cxn ang="0">
                      <a:pos x="214" y="376"/>
                    </a:cxn>
                    <a:cxn ang="0">
                      <a:pos x="225" y="367"/>
                    </a:cxn>
                    <a:cxn ang="0">
                      <a:pos x="228" y="303"/>
                    </a:cxn>
                    <a:cxn ang="0">
                      <a:pos x="230" y="289"/>
                    </a:cxn>
                    <a:cxn ang="0">
                      <a:pos x="243" y="270"/>
                    </a:cxn>
                    <a:cxn ang="0">
                      <a:pos x="261" y="256"/>
                    </a:cxn>
                    <a:cxn ang="0">
                      <a:pos x="288" y="216"/>
                    </a:cxn>
                    <a:cxn ang="0">
                      <a:pos x="301" y="169"/>
                    </a:cxn>
                    <a:cxn ang="0">
                      <a:pos x="301" y="136"/>
                    </a:cxn>
                    <a:cxn ang="0">
                      <a:pos x="290" y="93"/>
                    </a:cxn>
                    <a:cxn ang="0">
                      <a:pos x="268" y="57"/>
                    </a:cxn>
                    <a:cxn ang="0">
                      <a:pos x="236" y="28"/>
                    </a:cxn>
                    <a:cxn ang="0">
                      <a:pos x="196" y="8"/>
                    </a:cxn>
                    <a:cxn ang="0">
                      <a:pos x="150" y="0"/>
                    </a:cxn>
                    <a:cxn ang="0">
                      <a:pos x="100" y="354"/>
                    </a:cxn>
                    <a:cxn ang="0">
                      <a:pos x="203" y="303"/>
                    </a:cxn>
                    <a:cxn ang="0">
                      <a:pos x="100" y="303"/>
                    </a:cxn>
                    <a:cxn ang="0">
                      <a:pos x="203" y="303"/>
                    </a:cxn>
                    <a:cxn ang="0">
                      <a:pos x="230" y="249"/>
                    </a:cxn>
                    <a:cxn ang="0">
                      <a:pos x="210" y="270"/>
                    </a:cxn>
                    <a:cxn ang="0">
                      <a:pos x="96" y="278"/>
                    </a:cxn>
                    <a:cxn ang="0">
                      <a:pos x="85" y="260"/>
                    </a:cxn>
                    <a:cxn ang="0">
                      <a:pos x="67" y="245"/>
                    </a:cxn>
                    <a:cxn ang="0">
                      <a:pos x="40" y="211"/>
                    </a:cxn>
                    <a:cxn ang="0">
                      <a:pos x="27" y="167"/>
                    </a:cxn>
                    <a:cxn ang="0">
                      <a:pos x="25" y="140"/>
                    </a:cxn>
                    <a:cxn ang="0">
                      <a:pos x="36" y="104"/>
                    </a:cxn>
                    <a:cxn ang="0">
                      <a:pos x="54" y="71"/>
                    </a:cxn>
                    <a:cxn ang="0">
                      <a:pos x="82" y="47"/>
                    </a:cxn>
                    <a:cxn ang="0">
                      <a:pos x="114" y="31"/>
                    </a:cxn>
                    <a:cxn ang="0">
                      <a:pos x="150" y="26"/>
                    </a:cxn>
                    <a:cxn ang="0">
                      <a:pos x="176" y="29"/>
                    </a:cxn>
                    <a:cxn ang="0">
                      <a:pos x="212" y="42"/>
                    </a:cxn>
                    <a:cxn ang="0">
                      <a:pos x="239" y="64"/>
                    </a:cxn>
                    <a:cxn ang="0">
                      <a:pos x="261" y="93"/>
                    </a:cxn>
                    <a:cxn ang="0">
                      <a:pos x="274" y="127"/>
                    </a:cxn>
                    <a:cxn ang="0">
                      <a:pos x="277" y="153"/>
                    </a:cxn>
                    <a:cxn ang="0">
                      <a:pos x="270" y="192"/>
                    </a:cxn>
                    <a:cxn ang="0">
                      <a:pos x="250" y="229"/>
                    </a:cxn>
                    <a:cxn ang="0">
                      <a:pos x="232" y="249"/>
                    </a:cxn>
                  </a:cxnLst>
                  <a:rect l="0" t="0" r="r" b="b"/>
                  <a:pathLst>
                    <a:path w="303" h="405">
                      <a:moveTo>
                        <a:pt x="150" y="0"/>
                      </a:moveTo>
                      <a:lnTo>
                        <a:pt x="150" y="0"/>
                      </a:lnTo>
                      <a:lnTo>
                        <a:pt x="136" y="2"/>
                      </a:lnTo>
                      <a:lnTo>
                        <a:pt x="121" y="4"/>
                      </a:lnTo>
                      <a:lnTo>
                        <a:pt x="107" y="8"/>
                      </a:lnTo>
                      <a:lnTo>
                        <a:pt x="92" y="13"/>
                      </a:lnTo>
                      <a:lnTo>
                        <a:pt x="80" y="18"/>
                      </a:lnTo>
                      <a:lnTo>
                        <a:pt x="67" y="28"/>
                      </a:lnTo>
                      <a:lnTo>
                        <a:pt x="56" y="35"/>
                      </a:lnTo>
                      <a:lnTo>
                        <a:pt x="45" y="46"/>
                      </a:lnTo>
                      <a:lnTo>
                        <a:pt x="34" y="57"/>
                      </a:lnTo>
                      <a:lnTo>
                        <a:pt x="25" y="67"/>
                      </a:lnTo>
                      <a:lnTo>
                        <a:pt x="18" y="80"/>
                      </a:lnTo>
                      <a:lnTo>
                        <a:pt x="13" y="93"/>
                      </a:lnTo>
                      <a:lnTo>
                        <a:pt x="7" y="107"/>
                      </a:lnTo>
                      <a:lnTo>
                        <a:pt x="4" y="122"/>
                      </a:lnTo>
                      <a:lnTo>
                        <a:pt x="2" y="136"/>
                      </a:lnTo>
                      <a:lnTo>
                        <a:pt x="0" y="153"/>
                      </a:lnTo>
                      <a:lnTo>
                        <a:pt x="0" y="153"/>
                      </a:lnTo>
                      <a:lnTo>
                        <a:pt x="2" y="171"/>
                      </a:lnTo>
                      <a:lnTo>
                        <a:pt x="5" y="187"/>
                      </a:lnTo>
                      <a:lnTo>
                        <a:pt x="9" y="205"/>
                      </a:lnTo>
                      <a:lnTo>
                        <a:pt x="16" y="221"/>
                      </a:lnTo>
                      <a:lnTo>
                        <a:pt x="25" y="236"/>
                      </a:lnTo>
                      <a:lnTo>
                        <a:pt x="36" y="251"/>
                      </a:lnTo>
                      <a:lnTo>
                        <a:pt x="49" y="263"/>
                      </a:lnTo>
                      <a:lnTo>
                        <a:pt x="63" y="274"/>
                      </a:lnTo>
                      <a:lnTo>
                        <a:pt x="65" y="276"/>
                      </a:lnTo>
                      <a:lnTo>
                        <a:pt x="65" y="276"/>
                      </a:lnTo>
                      <a:lnTo>
                        <a:pt x="69" y="278"/>
                      </a:lnTo>
                      <a:lnTo>
                        <a:pt x="71" y="281"/>
                      </a:lnTo>
                      <a:lnTo>
                        <a:pt x="74" y="290"/>
                      </a:lnTo>
                      <a:lnTo>
                        <a:pt x="76" y="301"/>
                      </a:lnTo>
                      <a:lnTo>
                        <a:pt x="76" y="303"/>
                      </a:lnTo>
                      <a:lnTo>
                        <a:pt x="76" y="354"/>
                      </a:lnTo>
                      <a:lnTo>
                        <a:pt x="76" y="354"/>
                      </a:lnTo>
                      <a:lnTo>
                        <a:pt x="76" y="359"/>
                      </a:lnTo>
                      <a:lnTo>
                        <a:pt x="80" y="367"/>
                      </a:lnTo>
                      <a:lnTo>
                        <a:pt x="83" y="372"/>
                      </a:lnTo>
                      <a:lnTo>
                        <a:pt x="89" y="376"/>
                      </a:lnTo>
                      <a:lnTo>
                        <a:pt x="140" y="401"/>
                      </a:lnTo>
                      <a:lnTo>
                        <a:pt x="140" y="401"/>
                      </a:lnTo>
                      <a:lnTo>
                        <a:pt x="145" y="403"/>
                      </a:lnTo>
                      <a:lnTo>
                        <a:pt x="150" y="405"/>
                      </a:lnTo>
                      <a:lnTo>
                        <a:pt x="150" y="405"/>
                      </a:lnTo>
                      <a:lnTo>
                        <a:pt x="158" y="403"/>
                      </a:lnTo>
                      <a:lnTo>
                        <a:pt x="163" y="401"/>
                      </a:lnTo>
                      <a:lnTo>
                        <a:pt x="214" y="376"/>
                      </a:lnTo>
                      <a:lnTo>
                        <a:pt x="214" y="376"/>
                      </a:lnTo>
                      <a:lnTo>
                        <a:pt x="219" y="372"/>
                      </a:lnTo>
                      <a:lnTo>
                        <a:pt x="225" y="367"/>
                      </a:lnTo>
                      <a:lnTo>
                        <a:pt x="227" y="359"/>
                      </a:lnTo>
                      <a:lnTo>
                        <a:pt x="228" y="354"/>
                      </a:lnTo>
                      <a:lnTo>
                        <a:pt x="228" y="303"/>
                      </a:lnTo>
                      <a:lnTo>
                        <a:pt x="228" y="303"/>
                      </a:lnTo>
                      <a:lnTo>
                        <a:pt x="228" y="296"/>
                      </a:lnTo>
                      <a:lnTo>
                        <a:pt x="230" y="289"/>
                      </a:lnTo>
                      <a:lnTo>
                        <a:pt x="236" y="278"/>
                      </a:lnTo>
                      <a:lnTo>
                        <a:pt x="241" y="272"/>
                      </a:lnTo>
                      <a:lnTo>
                        <a:pt x="243" y="270"/>
                      </a:lnTo>
                      <a:lnTo>
                        <a:pt x="248" y="267"/>
                      </a:lnTo>
                      <a:lnTo>
                        <a:pt x="248" y="267"/>
                      </a:lnTo>
                      <a:lnTo>
                        <a:pt x="261" y="256"/>
                      </a:lnTo>
                      <a:lnTo>
                        <a:pt x="272" y="243"/>
                      </a:lnTo>
                      <a:lnTo>
                        <a:pt x="281" y="231"/>
                      </a:lnTo>
                      <a:lnTo>
                        <a:pt x="288" y="216"/>
                      </a:lnTo>
                      <a:lnTo>
                        <a:pt x="294" y="200"/>
                      </a:lnTo>
                      <a:lnTo>
                        <a:pt x="299" y="185"/>
                      </a:lnTo>
                      <a:lnTo>
                        <a:pt x="301" y="169"/>
                      </a:lnTo>
                      <a:lnTo>
                        <a:pt x="303" y="153"/>
                      </a:lnTo>
                      <a:lnTo>
                        <a:pt x="303" y="153"/>
                      </a:lnTo>
                      <a:lnTo>
                        <a:pt x="301" y="136"/>
                      </a:lnTo>
                      <a:lnTo>
                        <a:pt x="299" y="122"/>
                      </a:lnTo>
                      <a:lnTo>
                        <a:pt x="295" y="107"/>
                      </a:lnTo>
                      <a:lnTo>
                        <a:pt x="290" y="93"/>
                      </a:lnTo>
                      <a:lnTo>
                        <a:pt x="285" y="80"/>
                      </a:lnTo>
                      <a:lnTo>
                        <a:pt x="275" y="67"/>
                      </a:lnTo>
                      <a:lnTo>
                        <a:pt x="268" y="57"/>
                      </a:lnTo>
                      <a:lnTo>
                        <a:pt x="257" y="46"/>
                      </a:lnTo>
                      <a:lnTo>
                        <a:pt x="246" y="35"/>
                      </a:lnTo>
                      <a:lnTo>
                        <a:pt x="236" y="28"/>
                      </a:lnTo>
                      <a:lnTo>
                        <a:pt x="223" y="18"/>
                      </a:lnTo>
                      <a:lnTo>
                        <a:pt x="210" y="13"/>
                      </a:lnTo>
                      <a:lnTo>
                        <a:pt x="196" y="8"/>
                      </a:lnTo>
                      <a:lnTo>
                        <a:pt x="181" y="4"/>
                      </a:lnTo>
                      <a:lnTo>
                        <a:pt x="167" y="2"/>
                      </a:lnTo>
                      <a:lnTo>
                        <a:pt x="150" y="0"/>
                      </a:lnTo>
                      <a:lnTo>
                        <a:pt x="150" y="0"/>
                      </a:lnTo>
                      <a:close/>
                      <a:moveTo>
                        <a:pt x="150" y="379"/>
                      </a:moveTo>
                      <a:lnTo>
                        <a:pt x="100" y="354"/>
                      </a:lnTo>
                      <a:lnTo>
                        <a:pt x="203" y="354"/>
                      </a:lnTo>
                      <a:lnTo>
                        <a:pt x="150" y="379"/>
                      </a:lnTo>
                      <a:close/>
                      <a:moveTo>
                        <a:pt x="203" y="303"/>
                      </a:moveTo>
                      <a:lnTo>
                        <a:pt x="203" y="328"/>
                      </a:lnTo>
                      <a:lnTo>
                        <a:pt x="100" y="328"/>
                      </a:lnTo>
                      <a:lnTo>
                        <a:pt x="100" y="303"/>
                      </a:lnTo>
                      <a:lnTo>
                        <a:pt x="100" y="303"/>
                      </a:lnTo>
                      <a:lnTo>
                        <a:pt x="203" y="303"/>
                      </a:lnTo>
                      <a:lnTo>
                        <a:pt x="203" y="303"/>
                      </a:lnTo>
                      <a:close/>
                      <a:moveTo>
                        <a:pt x="232" y="249"/>
                      </a:moveTo>
                      <a:lnTo>
                        <a:pt x="232" y="249"/>
                      </a:lnTo>
                      <a:lnTo>
                        <a:pt x="230" y="249"/>
                      </a:lnTo>
                      <a:lnTo>
                        <a:pt x="223" y="254"/>
                      </a:lnTo>
                      <a:lnTo>
                        <a:pt x="214" y="263"/>
                      </a:lnTo>
                      <a:lnTo>
                        <a:pt x="210" y="270"/>
                      </a:lnTo>
                      <a:lnTo>
                        <a:pt x="207" y="278"/>
                      </a:lnTo>
                      <a:lnTo>
                        <a:pt x="96" y="278"/>
                      </a:lnTo>
                      <a:lnTo>
                        <a:pt x="96" y="278"/>
                      </a:lnTo>
                      <a:lnTo>
                        <a:pt x="94" y="270"/>
                      </a:lnTo>
                      <a:lnTo>
                        <a:pt x="91" y="265"/>
                      </a:lnTo>
                      <a:lnTo>
                        <a:pt x="85" y="260"/>
                      </a:lnTo>
                      <a:lnTo>
                        <a:pt x="78" y="254"/>
                      </a:lnTo>
                      <a:lnTo>
                        <a:pt x="78" y="254"/>
                      </a:lnTo>
                      <a:lnTo>
                        <a:pt x="67" y="245"/>
                      </a:lnTo>
                      <a:lnTo>
                        <a:pt x="56" y="234"/>
                      </a:lnTo>
                      <a:lnTo>
                        <a:pt x="47" y="223"/>
                      </a:lnTo>
                      <a:lnTo>
                        <a:pt x="40" y="211"/>
                      </a:lnTo>
                      <a:lnTo>
                        <a:pt x="34" y="196"/>
                      </a:lnTo>
                      <a:lnTo>
                        <a:pt x="29" y="182"/>
                      </a:lnTo>
                      <a:lnTo>
                        <a:pt x="27" y="167"/>
                      </a:lnTo>
                      <a:lnTo>
                        <a:pt x="25" y="153"/>
                      </a:lnTo>
                      <a:lnTo>
                        <a:pt x="25" y="153"/>
                      </a:lnTo>
                      <a:lnTo>
                        <a:pt x="25" y="140"/>
                      </a:lnTo>
                      <a:lnTo>
                        <a:pt x="27" y="127"/>
                      </a:lnTo>
                      <a:lnTo>
                        <a:pt x="31" y="115"/>
                      </a:lnTo>
                      <a:lnTo>
                        <a:pt x="36" y="104"/>
                      </a:lnTo>
                      <a:lnTo>
                        <a:pt x="40" y="93"/>
                      </a:lnTo>
                      <a:lnTo>
                        <a:pt x="47" y="82"/>
                      </a:lnTo>
                      <a:lnTo>
                        <a:pt x="54" y="71"/>
                      </a:lnTo>
                      <a:lnTo>
                        <a:pt x="62" y="64"/>
                      </a:lnTo>
                      <a:lnTo>
                        <a:pt x="71" y="55"/>
                      </a:lnTo>
                      <a:lnTo>
                        <a:pt x="82" y="47"/>
                      </a:lnTo>
                      <a:lnTo>
                        <a:pt x="91" y="42"/>
                      </a:lnTo>
                      <a:lnTo>
                        <a:pt x="101" y="37"/>
                      </a:lnTo>
                      <a:lnTo>
                        <a:pt x="114" y="31"/>
                      </a:lnTo>
                      <a:lnTo>
                        <a:pt x="125" y="29"/>
                      </a:lnTo>
                      <a:lnTo>
                        <a:pt x="138" y="28"/>
                      </a:lnTo>
                      <a:lnTo>
                        <a:pt x="150" y="26"/>
                      </a:lnTo>
                      <a:lnTo>
                        <a:pt x="150" y="26"/>
                      </a:lnTo>
                      <a:lnTo>
                        <a:pt x="165" y="28"/>
                      </a:lnTo>
                      <a:lnTo>
                        <a:pt x="176" y="29"/>
                      </a:lnTo>
                      <a:lnTo>
                        <a:pt x="188" y="31"/>
                      </a:lnTo>
                      <a:lnTo>
                        <a:pt x="199" y="37"/>
                      </a:lnTo>
                      <a:lnTo>
                        <a:pt x="212" y="42"/>
                      </a:lnTo>
                      <a:lnTo>
                        <a:pt x="221" y="47"/>
                      </a:lnTo>
                      <a:lnTo>
                        <a:pt x="232" y="55"/>
                      </a:lnTo>
                      <a:lnTo>
                        <a:pt x="239" y="64"/>
                      </a:lnTo>
                      <a:lnTo>
                        <a:pt x="248" y="71"/>
                      </a:lnTo>
                      <a:lnTo>
                        <a:pt x="256" y="82"/>
                      </a:lnTo>
                      <a:lnTo>
                        <a:pt x="261" y="93"/>
                      </a:lnTo>
                      <a:lnTo>
                        <a:pt x="266" y="104"/>
                      </a:lnTo>
                      <a:lnTo>
                        <a:pt x="272" y="115"/>
                      </a:lnTo>
                      <a:lnTo>
                        <a:pt x="274" y="127"/>
                      </a:lnTo>
                      <a:lnTo>
                        <a:pt x="275" y="140"/>
                      </a:lnTo>
                      <a:lnTo>
                        <a:pt x="277" y="153"/>
                      </a:lnTo>
                      <a:lnTo>
                        <a:pt x="277" y="153"/>
                      </a:lnTo>
                      <a:lnTo>
                        <a:pt x="275" y="165"/>
                      </a:lnTo>
                      <a:lnTo>
                        <a:pt x="274" y="180"/>
                      </a:lnTo>
                      <a:lnTo>
                        <a:pt x="270" y="192"/>
                      </a:lnTo>
                      <a:lnTo>
                        <a:pt x="265" y="205"/>
                      </a:lnTo>
                      <a:lnTo>
                        <a:pt x="259" y="218"/>
                      </a:lnTo>
                      <a:lnTo>
                        <a:pt x="250" y="229"/>
                      </a:lnTo>
                      <a:lnTo>
                        <a:pt x="243" y="240"/>
                      </a:lnTo>
                      <a:lnTo>
                        <a:pt x="232" y="249"/>
                      </a:lnTo>
                      <a:lnTo>
                        <a:pt x="232" y="249"/>
                      </a:lnTo>
                      <a:close/>
                    </a:path>
                  </a:pathLst>
                </a:custGeom>
                <a:grpFill/>
                <a:ln w="9525">
                  <a:noFill/>
                  <a:round/>
                </a:ln>
              </p:spPr>
              <p:txBody>
                <a:bodyPr vert="horz" wrap="square" lIns="91440" tIns="45720" rIns="91440" bIns="45720" numCol="1" anchor="t" anchorCtr="0" compatLnSpc="1"/>
                <a:lstStyle/>
                <a:p>
                  <a:endParaRPr lang="en-US">
                    <a:solidFill>
                      <a:schemeClr val="bg1">
                        <a:lumMod val="95000"/>
                      </a:schemeClr>
                    </a:solidFill>
                  </a:endParaRPr>
                </a:p>
              </p:txBody>
            </p:sp>
            <p:sp>
              <p:nvSpPr>
                <p:cNvPr id="58" name="Freeform 109"/>
                <p:cNvSpPr/>
                <p:nvPr/>
              </p:nvSpPr>
              <p:spPr bwMode="auto">
                <a:xfrm>
                  <a:off x="8550302" y="3184529"/>
                  <a:ext cx="79375" cy="79375"/>
                </a:xfrm>
                <a:custGeom>
                  <a:avLst/>
                  <a:gdLst/>
                  <a:ahLst/>
                  <a:cxnLst>
                    <a:cxn ang="0">
                      <a:pos x="13" y="0"/>
                    </a:cxn>
                    <a:cxn ang="0">
                      <a:pos x="13" y="0"/>
                    </a:cxn>
                    <a:cxn ang="0">
                      <a:pos x="9" y="2"/>
                    </a:cxn>
                    <a:cxn ang="0">
                      <a:pos x="4" y="4"/>
                    </a:cxn>
                    <a:cxn ang="0">
                      <a:pos x="2" y="7"/>
                    </a:cxn>
                    <a:cxn ang="0">
                      <a:pos x="0" y="13"/>
                    </a:cxn>
                    <a:cxn ang="0">
                      <a:pos x="0" y="13"/>
                    </a:cxn>
                    <a:cxn ang="0">
                      <a:pos x="2" y="18"/>
                    </a:cxn>
                    <a:cxn ang="0">
                      <a:pos x="4" y="22"/>
                    </a:cxn>
                    <a:cxn ang="0">
                      <a:pos x="9" y="24"/>
                    </a:cxn>
                    <a:cxn ang="0">
                      <a:pos x="13" y="25"/>
                    </a:cxn>
                    <a:cxn ang="0">
                      <a:pos x="13" y="25"/>
                    </a:cxn>
                    <a:cxn ang="0">
                      <a:pos x="24" y="27"/>
                    </a:cxn>
                    <a:cxn ang="0">
                      <a:pos x="35" y="31"/>
                    </a:cxn>
                    <a:cxn ang="0">
                      <a:pos x="46" y="36"/>
                    </a:cxn>
                    <a:cxn ang="0">
                      <a:pos x="57" y="44"/>
                    </a:cxn>
                    <a:cxn ang="0">
                      <a:pos x="64" y="53"/>
                    </a:cxn>
                    <a:cxn ang="0">
                      <a:pos x="71" y="64"/>
                    </a:cxn>
                    <a:cxn ang="0">
                      <a:pos x="75" y="76"/>
                    </a:cxn>
                    <a:cxn ang="0">
                      <a:pos x="77" y="89"/>
                    </a:cxn>
                    <a:cxn ang="0">
                      <a:pos x="77" y="89"/>
                    </a:cxn>
                    <a:cxn ang="0">
                      <a:pos x="78" y="94"/>
                    </a:cxn>
                    <a:cxn ang="0">
                      <a:pos x="80" y="98"/>
                    </a:cxn>
                    <a:cxn ang="0">
                      <a:pos x="84" y="102"/>
                    </a:cxn>
                    <a:cxn ang="0">
                      <a:pos x="89" y="102"/>
                    </a:cxn>
                    <a:cxn ang="0">
                      <a:pos x="89" y="102"/>
                    </a:cxn>
                    <a:cxn ang="0">
                      <a:pos x="95" y="102"/>
                    </a:cxn>
                    <a:cxn ang="0">
                      <a:pos x="98" y="98"/>
                    </a:cxn>
                    <a:cxn ang="0">
                      <a:pos x="100" y="94"/>
                    </a:cxn>
                    <a:cxn ang="0">
                      <a:pos x="102" y="89"/>
                    </a:cxn>
                    <a:cxn ang="0">
                      <a:pos x="102" y="89"/>
                    </a:cxn>
                    <a:cxn ang="0">
                      <a:pos x="100" y="69"/>
                    </a:cxn>
                    <a:cxn ang="0">
                      <a:pos x="95" y="51"/>
                    </a:cxn>
                    <a:cxn ang="0">
                      <a:pos x="86" y="36"/>
                    </a:cxn>
                    <a:cxn ang="0">
                      <a:pos x="75" y="24"/>
                    </a:cxn>
                    <a:cxn ang="0">
                      <a:pos x="60" y="13"/>
                    </a:cxn>
                    <a:cxn ang="0">
                      <a:pos x="46" y="6"/>
                    </a:cxn>
                    <a:cxn ang="0">
                      <a:pos x="29" y="2"/>
                    </a:cxn>
                    <a:cxn ang="0">
                      <a:pos x="13" y="0"/>
                    </a:cxn>
                    <a:cxn ang="0">
                      <a:pos x="13" y="0"/>
                    </a:cxn>
                  </a:cxnLst>
                  <a:rect l="0" t="0" r="r" b="b"/>
                  <a:pathLst>
                    <a:path w="102" h="102">
                      <a:moveTo>
                        <a:pt x="13" y="0"/>
                      </a:moveTo>
                      <a:lnTo>
                        <a:pt x="13" y="0"/>
                      </a:lnTo>
                      <a:lnTo>
                        <a:pt x="9" y="2"/>
                      </a:lnTo>
                      <a:lnTo>
                        <a:pt x="4" y="4"/>
                      </a:lnTo>
                      <a:lnTo>
                        <a:pt x="2" y="7"/>
                      </a:lnTo>
                      <a:lnTo>
                        <a:pt x="0" y="13"/>
                      </a:lnTo>
                      <a:lnTo>
                        <a:pt x="0" y="13"/>
                      </a:lnTo>
                      <a:lnTo>
                        <a:pt x="2" y="18"/>
                      </a:lnTo>
                      <a:lnTo>
                        <a:pt x="4" y="22"/>
                      </a:lnTo>
                      <a:lnTo>
                        <a:pt x="9" y="24"/>
                      </a:lnTo>
                      <a:lnTo>
                        <a:pt x="13" y="25"/>
                      </a:lnTo>
                      <a:lnTo>
                        <a:pt x="13" y="25"/>
                      </a:lnTo>
                      <a:lnTo>
                        <a:pt x="24" y="27"/>
                      </a:lnTo>
                      <a:lnTo>
                        <a:pt x="35" y="31"/>
                      </a:lnTo>
                      <a:lnTo>
                        <a:pt x="46" y="36"/>
                      </a:lnTo>
                      <a:lnTo>
                        <a:pt x="57" y="44"/>
                      </a:lnTo>
                      <a:lnTo>
                        <a:pt x="64" y="53"/>
                      </a:lnTo>
                      <a:lnTo>
                        <a:pt x="71" y="64"/>
                      </a:lnTo>
                      <a:lnTo>
                        <a:pt x="75" y="76"/>
                      </a:lnTo>
                      <a:lnTo>
                        <a:pt x="77" y="89"/>
                      </a:lnTo>
                      <a:lnTo>
                        <a:pt x="77" y="89"/>
                      </a:lnTo>
                      <a:lnTo>
                        <a:pt x="78" y="94"/>
                      </a:lnTo>
                      <a:lnTo>
                        <a:pt x="80" y="98"/>
                      </a:lnTo>
                      <a:lnTo>
                        <a:pt x="84" y="102"/>
                      </a:lnTo>
                      <a:lnTo>
                        <a:pt x="89" y="102"/>
                      </a:lnTo>
                      <a:lnTo>
                        <a:pt x="89" y="102"/>
                      </a:lnTo>
                      <a:lnTo>
                        <a:pt x="95" y="102"/>
                      </a:lnTo>
                      <a:lnTo>
                        <a:pt x="98" y="98"/>
                      </a:lnTo>
                      <a:lnTo>
                        <a:pt x="100" y="94"/>
                      </a:lnTo>
                      <a:lnTo>
                        <a:pt x="102" y="89"/>
                      </a:lnTo>
                      <a:lnTo>
                        <a:pt x="102" y="89"/>
                      </a:lnTo>
                      <a:lnTo>
                        <a:pt x="100" y="69"/>
                      </a:lnTo>
                      <a:lnTo>
                        <a:pt x="95" y="51"/>
                      </a:lnTo>
                      <a:lnTo>
                        <a:pt x="86" y="36"/>
                      </a:lnTo>
                      <a:lnTo>
                        <a:pt x="75" y="24"/>
                      </a:lnTo>
                      <a:lnTo>
                        <a:pt x="60" y="13"/>
                      </a:lnTo>
                      <a:lnTo>
                        <a:pt x="46" y="6"/>
                      </a:lnTo>
                      <a:lnTo>
                        <a:pt x="29" y="2"/>
                      </a:lnTo>
                      <a:lnTo>
                        <a:pt x="13" y="0"/>
                      </a:lnTo>
                      <a:lnTo>
                        <a:pt x="13" y="0"/>
                      </a:lnTo>
                      <a:close/>
                    </a:path>
                  </a:pathLst>
                </a:custGeom>
                <a:grpFill/>
                <a:ln w="9525">
                  <a:noFill/>
                  <a:round/>
                </a:ln>
              </p:spPr>
              <p:txBody>
                <a:bodyPr vert="horz" wrap="square" lIns="91440" tIns="45720" rIns="91440" bIns="45720" numCol="1" anchor="t" anchorCtr="0" compatLnSpc="1"/>
                <a:lstStyle/>
                <a:p>
                  <a:endParaRPr lang="en-US">
                    <a:solidFill>
                      <a:schemeClr val="bg1">
                        <a:lumMod val="95000"/>
                      </a:schemeClr>
                    </a:solidFill>
                  </a:endParaRPr>
                </a:p>
              </p:txBody>
            </p:sp>
          </p:grpSp>
        </p:grpSp>
      </p:grpSp>
    </p:spTree>
  </p:cSld>
  <p:clrMapOvr>
    <a:masterClrMapping/>
  </p:clrMapOvr>
  <p:transition spd="slow" advClick="0"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lide(fromLeft)">
                                      <p:cBhvr>
                                        <p:cTn id="7" dur="500"/>
                                        <p:tgtEl>
                                          <p:spTgt spid="7"/>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46"/>
                                        </p:tgtEl>
                                        <p:attrNameLst>
                                          <p:attrName>style.visibility</p:attrName>
                                        </p:attrNameLst>
                                      </p:cBhvr>
                                      <p:to>
                                        <p:strVal val="visible"/>
                                      </p:to>
                                    </p:set>
                                    <p:animEffect transition="in" filter="slide(fromLeft)">
                                      <p:cBhvr>
                                        <p:cTn id="10" dur="500"/>
                                        <p:tgtEl>
                                          <p:spTgt spid="46"/>
                                        </p:tgtEl>
                                      </p:cBhvr>
                                    </p:animEffect>
                                  </p:childTnLst>
                                </p:cTn>
                              </p:par>
                            </p:childTnLst>
                          </p:cTn>
                        </p:par>
                        <p:par>
                          <p:cTn id="11" fill="hold">
                            <p:stCondLst>
                              <p:cond delay="500"/>
                            </p:stCondLst>
                            <p:childTnLst>
                              <p:par>
                                <p:cTn id="12" presetID="12" presetClass="entr" presetSubtype="8"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slide(fromLeft)">
                                      <p:cBhvr>
                                        <p:cTn id="14" dur="500"/>
                                        <p:tgtEl>
                                          <p:spTgt spid="8"/>
                                        </p:tgtEl>
                                      </p:cBhvr>
                                    </p:animEffect>
                                  </p:childTnLst>
                                </p:cTn>
                              </p:par>
                            </p:childTnLst>
                          </p:cTn>
                        </p:par>
                        <p:par>
                          <p:cTn id="15" fill="hold">
                            <p:stCondLst>
                              <p:cond delay="1000"/>
                            </p:stCondLst>
                            <p:childTnLst>
                              <p:par>
                                <p:cTn id="16" presetID="12" presetClass="entr" presetSubtype="4" fill="hold"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slide(fromBottom)">
                                      <p:cBhvr>
                                        <p:cTn id="18" dur="500"/>
                                        <p:tgtEl>
                                          <p:spTgt spid="11"/>
                                        </p:tgtEl>
                                      </p:cBhvr>
                                    </p:animEffect>
                                  </p:childTnLst>
                                </p:cTn>
                              </p:par>
                            </p:childTnLst>
                          </p:cTn>
                        </p:par>
                        <p:par>
                          <p:cTn id="19" fill="hold">
                            <p:stCondLst>
                              <p:cond delay="1500"/>
                            </p:stCondLst>
                            <p:childTnLst>
                              <p:par>
                                <p:cTn id="20" presetID="12" presetClass="entr" presetSubtype="4" fill="hold" nodeType="after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slide(fromBottom)">
                                      <p:cBhvr>
                                        <p:cTn id="22" dur="500"/>
                                        <p:tgtEl>
                                          <p:spTgt spid="23"/>
                                        </p:tgtEl>
                                      </p:cBhvr>
                                    </p:animEffect>
                                  </p:childTnLst>
                                </p:cTn>
                              </p:par>
                            </p:childTnLst>
                          </p:cTn>
                        </p:par>
                        <p:par>
                          <p:cTn id="23" fill="hold">
                            <p:stCondLst>
                              <p:cond delay="2000"/>
                            </p:stCondLst>
                            <p:childTnLst>
                              <p:par>
                                <p:cTn id="24" presetID="12" presetClass="entr" presetSubtype="4" fill="hold" nodeType="after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slide(fromBottom)">
                                      <p:cBhvr>
                                        <p:cTn id="26" dur="500"/>
                                        <p:tgtEl>
                                          <p:spTgt spid="16"/>
                                        </p:tgtEl>
                                      </p:cBhvr>
                                    </p:animEffect>
                                  </p:childTnLst>
                                </p:cTn>
                              </p:par>
                            </p:childTnLst>
                          </p:cTn>
                        </p:par>
                        <p:par>
                          <p:cTn id="27" fill="hold">
                            <p:stCondLst>
                              <p:cond delay="2500"/>
                            </p:stCondLst>
                            <p:childTnLst>
                              <p:par>
                                <p:cTn id="28" presetID="12" presetClass="entr" presetSubtype="4" fill="hold" nodeType="after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slide(fromBottom)">
                                      <p:cBhvr>
                                        <p:cTn id="30" dur="500"/>
                                        <p:tgtEl>
                                          <p:spTgt spid="29"/>
                                        </p:tgtEl>
                                      </p:cBhvr>
                                    </p:animEffect>
                                  </p:childTnLst>
                                </p:cTn>
                              </p:par>
                            </p:childTnLst>
                          </p:cTn>
                        </p:par>
                        <p:par>
                          <p:cTn id="31" fill="hold">
                            <p:stCondLst>
                              <p:cond delay="3000"/>
                            </p:stCondLst>
                            <p:childTnLst>
                              <p:par>
                                <p:cTn id="32" presetID="12" presetClass="entr" presetSubtype="8" fill="hold" nodeType="after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slide(fromLeft)">
                                      <p:cBhvr>
                                        <p:cTn id="34" dur="500"/>
                                        <p:tgtEl>
                                          <p:spTgt spid="9"/>
                                        </p:tgtEl>
                                      </p:cBhvr>
                                    </p:animEffect>
                                  </p:childTnLst>
                                </p:cTn>
                              </p:par>
                              <p:par>
                                <p:cTn id="35" presetID="12" presetClass="entr" presetSubtype="8" fill="hold" grpId="0" nodeType="withEffect">
                                  <p:stCondLst>
                                    <p:cond delay="0"/>
                                  </p:stCondLst>
                                  <p:childTnLst>
                                    <p:set>
                                      <p:cBhvr>
                                        <p:cTn id="36" dur="1" fill="hold">
                                          <p:stCondLst>
                                            <p:cond delay="0"/>
                                          </p:stCondLst>
                                        </p:cTn>
                                        <p:tgtEl>
                                          <p:spTgt spid="47"/>
                                        </p:tgtEl>
                                        <p:attrNameLst>
                                          <p:attrName>style.visibility</p:attrName>
                                        </p:attrNameLst>
                                      </p:cBhvr>
                                      <p:to>
                                        <p:strVal val="visible"/>
                                      </p:to>
                                    </p:set>
                                    <p:animEffect transition="in" filter="slide(fromLeft)">
                                      <p:cBhvr>
                                        <p:cTn id="37"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729945" y="1063959"/>
            <a:ext cx="5528919" cy="2718902"/>
            <a:chOff x="1658938" y="1250950"/>
            <a:chExt cx="5394325" cy="2652713"/>
          </a:xfrm>
          <a:solidFill>
            <a:schemeClr val="bg1">
              <a:alpha val="20000"/>
            </a:schemeClr>
          </a:solidFill>
        </p:grpSpPr>
        <p:sp>
          <p:nvSpPr>
            <p:cNvPr id="9" name="Freeform 91"/>
            <p:cNvSpPr>
              <a:spLocks noEditPoints="1"/>
            </p:cNvSpPr>
            <p:nvPr/>
          </p:nvSpPr>
          <p:spPr bwMode="auto">
            <a:xfrm>
              <a:off x="1658938" y="1625600"/>
              <a:ext cx="1965325" cy="2278063"/>
            </a:xfrm>
            <a:custGeom>
              <a:avLst/>
              <a:gdLst>
                <a:gd name="T0" fmla="*/ 186 w 283"/>
                <a:gd name="T1" fmla="*/ 22 h 328"/>
                <a:gd name="T2" fmla="*/ 167 w 283"/>
                <a:gd name="T3" fmla="*/ 35 h 328"/>
                <a:gd name="T4" fmla="*/ 165 w 283"/>
                <a:gd name="T5" fmla="*/ 54 h 328"/>
                <a:gd name="T6" fmla="*/ 188 w 283"/>
                <a:gd name="T7" fmla="*/ 69 h 328"/>
                <a:gd name="T8" fmla="*/ 195 w 283"/>
                <a:gd name="T9" fmla="*/ 48 h 328"/>
                <a:gd name="T10" fmla="*/ 214 w 283"/>
                <a:gd name="T11" fmla="*/ 48 h 328"/>
                <a:gd name="T12" fmla="*/ 232 w 283"/>
                <a:gd name="T13" fmla="*/ 53 h 328"/>
                <a:gd name="T14" fmla="*/ 239 w 283"/>
                <a:gd name="T15" fmla="*/ 71 h 328"/>
                <a:gd name="T16" fmla="*/ 217 w 283"/>
                <a:gd name="T17" fmla="*/ 79 h 328"/>
                <a:gd name="T18" fmla="*/ 230 w 283"/>
                <a:gd name="T19" fmla="*/ 87 h 328"/>
                <a:gd name="T20" fmla="*/ 225 w 283"/>
                <a:gd name="T21" fmla="*/ 89 h 328"/>
                <a:gd name="T22" fmla="*/ 201 w 283"/>
                <a:gd name="T23" fmla="*/ 107 h 328"/>
                <a:gd name="T24" fmla="*/ 191 w 283"/>
                <a:gd name="T25" fmla="*/ 137 h 328"/>
                <a:gd name="T26" fmla="*/ 170 w 283"/>
                <a:gd name="T27" fmla="*/ 125 h 328"/>
                <a:gd name="T28" fmla="*/ 154 w 283"/>
                <a:gd name="T29" fmla="*/ 148 h 328"/>
                <a:gd name="T30" fmla="*/ 172 w 283"/>
                <a:gd name="T31" fmla="*/ 157 h 328"/>
                <a:gd name="T32" fmla="*/ 198 w 283"/>
                <a:gd name="T33" fmla="*/ 174 h 328"/>
                <a:gd name="T34" fmla="*/ 220 w 283"/>
                <a:gd name="T35" fmla="*/ 171 h 328"/>
                <a:gd name="T36" fmla="*/ 253 w 283"/>
                <a:gd name="T37" fmla="*/ 185 h 328"/>
                <a:gd name="T38" fmla="*/ 283 w 283"/>
                <a:gd name="T39" fmla="*/ 204 h 328"/>
                <a:gd name="T40" fmla="*/ 270 w 283"/>
                <a:gd name="T41" fmla="*/ 245 h 328"/>
                <a:gd name="T42" fmla="*/ 254 w 283"/>
                <a:gd name="T43" fmla="*/ 263 h 328"/>
                <a:gd name="T44" fmla="*/ 238 w 283"/>
                <a:gd name="T45" fmla="*/ 280 h 328"/>
                <a:gd name="T46" fmla="*/ 223 w 283"/>
                <a:gd name="T47" fmla="*/ 297 h 328"/>
                <a:gd name="T48" fmla="*/ 217 w 283"/>
                <a:gd name="T49" fmla="*/ 310 h 328"/>
                <a:gd name="T50" fmla="*/ 205 w 283"/>
                <a:gd name="T51" fmla="*/ 323 h 328"/>
                <a:gd name="T52" fmla="*/ 202 w 283"/>
                <a:gd name="T53" fmla="*/ 305 h 328"/>
                <a:gd name="T54" fmla="*/ 211 w 283"/>
                <a:gd name="T55" fmla="*/ 268 h 328"/>
                <a:gd name="T56" fmla="*/ 210 w 283"/>
                <a:gd name="T57" fmla="*/ 233 h 328"/>
                <a:gd name="T58" fmla="*/ 191 w 283"/>
                <a:gd name="T59" fmla="*/ 209 h 328"/>
                <a:gd name="T60" fmla="*/ 195 w 283"/>
                <a:gd name="T61" fmla="*/ 189 h 328"/>
                <a:gd name="T62" fmla="*/ 178 w 283"/>
                <a:gd name="T63" fmla="*/ 168 h 328"/>
                <a:gd name="T64" fmla="*/ 160 w 283"/>
                <a:gd name="T65" fmla="*/ 158 h 328"/>
                <a:gd name="T66" fmla="*/ 133 w 283"/>
                <a:gd name="T67" fmla="*/ 142 h 328"/>
                <a:gd name="T68" fmla="*/ 118 w 283"/>
                <a:gd name="T69" fmla="*/ 126 h 328"/>
                <a:gd name="T70" fmla="*/ 118 w 283"/>
                <a:gd name="T71" fmla="*/ 133 h 328"/>
                <a:gd name="T72" fmla="*/ 102 w 283"/>
                <a:gd name="T73" fmla="*/ 112 h 328"/>
                <a:gd name="T74" fmla="*/ 92 w 283"/>
                <a:gd name="T75" fmla="*/ 77 h 328"/>
                <a:gd name="T76" fmla="*/ 86 w 283"/>
                <a:gd name="T77" fmla="*/ 67 h 328"/>
                <a:gd name="T78" fmla="*/ 70 w 283"/>
                <a:gd name="T79" fmla="*/ 50 h 328"/>
                <a:gd name="T80" fmla="*/ 44 w 283"/>
                <a:gd name="T81" fmla="*/ 41 h 328"/>
                <a:gd name="T82" fmla="*/ 30 w 283"/>
                <a:gd name="T83" fmla="*/ 48 h 328"/>
                <a:gd name="T84" fmla="*/ 17 w 283"/>
                <a:gd name="T85" fmla="*/ 57 h 328"/>
                <a:gd name="T86" fmla="*/ 7 w 283"/>
                <a:gd name="T87" fmla="*/ 44 h 328"/>
                <a:gd name="T88" fmla="*/ 3 w 283"/>
                <a:gd name="T89" fmla="*/ 28 h 328"/>
                <a:gd name="T90" fmla="*/ 8 w 283"/>
                <a:gd name="T91" fmla="*/ 18 h 328"/>
                <a:gd name="T92" fmla="*/ 28 w 283"/>
                <a:gd name="T93" fmla="*/ 6 h 328"/>
                <a:gd name="T94" fmla="*/ 74 w 283"/>
                <a:gd name="T95" fmla="*/ 11 h 328"/>
                <a:gd name="T96" fmla="*/ 95 w 283"/>
                <a:gd name="T97" fmla="*/ 12 h 328"/>
                <a:gd name="T98" fmla="*/ 130 w 283"/>
                <a:gd name="T99" fmla="*/ 21 h 328"/>
                <a:gd name="T100" fmla="*/ 154 w 283"/>
                <a:gd name="T101" fmla="*/ 15 h 328"/>
                <a:gd name="T102" fmla="*/ 161 w 283"/>
                <a:gd name="T103" fmla="*/ 4 h 328"/>
                <a:gd name="T104" fmla="*/ 174 w 283"/>
                <a:gd name="T105" fmla="*/ 15 h 328"/>
                <a:gd name="T106" fmla="*/ 93 w 283"/>
                <a:gd name="T107" fmla="*/ 25 h 328"/>
                <a:gd name="T108" fmla="*/ 120 w 283"/>
                <a:gd name="T109" fmla="*/ 39 h 328"/>
                <a:gd name="T110" fmla="*/ 116 w 283"/>
                <a:gd name="T111" fmla="*/ 38 h 328"/>
                <a:gd name="T112" fmla="*/ 153 w 283"/>
                <a:gd name="T113" fmla="*/ 72 h 328"/>
                <a:gd name="T114" fmla="*/ 165 w 283"/>
                <a:gd name="T115" fmla="*/ 85 h 328"/>
                <a:gd name="T116" fmla="*/ 176 w 283"/>
                <a:gd name="T117" fmla="*/ 78 h 328"/>
                <a:gd name="T118" fmla="*/ 174 w 283"/>
                <a:gd name="T119" fmla="*/ 97 h 328"/>
                <a:gd name="T120" fmla="*/ 192 w 283"/>
                <a:gd name="T121" fmla="*/ 91 h 328"/>
                <a:gd name="T122" fmla="*/ 187 w 283"/>
                <a:gd name="T123" fmla="*/ 97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83" h="328">
                  <a:moveTo>
                    <a:pt x="173" y="18"/>
                  </a:moveTo>
                  <a:cubicBezTo>
                    <a:pt x="173" y="19"/>
                    <a:pt x="174" y="17"/>
                    <a:pt x="174" y="20"/>
                  </a:cubicBezTo>
                  <a:cubicBezTo>
                    <a:pt x="175" y="20"/>
                    <a:pt x="175" y="20"/>
                    <a:pt x="175" y="20"/>
                  </a:cubicBezTo>
                  <a:cubicBezTo>
                    <a:pt x="176" y="19"/>
                    <a:pt x="177" y="18"/>
                    <a:pt x="176" y="17"/>
                  </a:cubicBezTo>
                  <a:cubicBezTo>
                    <a:pt x="177" y="17"/>
                    <a:pt x="178" y="16"/>
                    <a:pt x="178" y="15"/>
                  </a:cubicBezTo>
                  <a:cubicBezTo>
                    <a:pt x="179" y="16"/>
                    <a:pt x="178" y="14"/>
                    <a:pt x="180" y="14"/>
                  </a:cubicBezTo>
                  <a:cubicBezTo>
                    <a:pt x="180" y="11"/>
                    <a:pt x="180" y="11"/>
                    <a:pt x="180" y="11"/>
                  </a:cubicBezTo>
                  <a:cubicBezTo>
                    <a:pt x="182" y="10"/>
                    <a:pt x="182" y="10"/>
                    <a:pt x="184" y="11"/>
                  </a:cubicBezTo>
                  <a:cubicBezTo>
                    <a:pt x="185" y="11"/>
                    <a:pt x="184" y="12"/>
                    <a:pt x="184" y="12"/>
                  </a:cubicBezTo>
                  <a:cubicBezTo>
                    <a:pt x="185" y="12"/>
                    <a:pt x="185" y="12"/>
                    <a:pt x="186" y="12"/>
                  </a:cubicBezTo>
                  <a:cubicBezTo>
                    <a:pt x="186" y="12"/>
                    <a:pt x="186" y="13"/>
                    <a:pt x="187" y="13"/>
                  </a:cubicBezTo>
                  <a:cubicBezTo>
                    <a:pt x="187" y="15"/>
                    <a:pt x="186" y="15"/>
                    <a:pt x="186" y="16"/>
                  </a:cubicBezTo>
                  <a:cubicBezTo>
                    <a:pt x="187" y="17"/>
                    <a:pt x="186" y="19"/>
                    <a:pt x="188" y="19"/>
                  </a:cubicBezTo>
                  <a:cubicBezTo>
                    <a:pt x="187" y="20"/>
                    <a:pt x="186" y="20"/>
                    <a:pt x="186" y="22"/>
                  </a:cubicBezTo>
                  <a:cubicBezTo>
                    <a:pt x="185" y="22"/>
                    <a:pt x="184" y="23"/>
                    <a:pt x="184" y="22"/>
                  </a:cubicBezTo>
                  <a:cubicBezTo>
                    <a:pt x="183" y="22"/>
                    <a:pt x="183" y="24"/>
                    <a:pt x="182" y="24"/>
                  </a:cubicBezTo>
                  <a:cubicBezTo>
                    <a:pt x="182" y="24"/>
                    <a:pt x="183" y="23"/>
                    <a:pt x="180" y="23"/>
                  </a:cubicBezTo>
                  <a:cubicBezTo>
                    <a:pt x="180" y="23"/>
                    <a:pt x="181" y="23"/>
                    <a:pt x="181" y="23"/>
                  </a:cubicBezTo>
                  <a:cubicBezTo>
                    <a:pt x="180" y="21"/>
                    <a:pt x="178" y="23"/>
                    <a:pt x="176" y="23"/>
                  </a:cubicBezTo>
                  <a:cubicBezTo>
                    <a:pt x="177" y="24"/>
                    <a:pt x="177" y="24"/>
                    <a:pt x="176" y="26"/>
                  </a:cubicBezTo>
                  <a:cubicBezTo>
                    <a:pt x="176" y="26"/>
                    <a:pt x="176" y="25"/>
                    <a:pt x="176" y="25"/>
                  </a:cubicBezTo>
                  <a:cubicBezTo>
                    <a:pt x="175" y="25"/>
                    <a:pt x="175" y="27"/>
                    <a:pt x="173" y="27"/>
                  </a:cubicBezTo>
                  <a:cubicBezTo>
                    <a:pt x="173" y="27"/>
                    <a:pt x="174" y="27"/>
                    <a:pt x="174" y="28"/>
                  </a:cubicBezTo>
                  <a:cubicBezTo>
                    <a:pt x="174" y="29"/>
                    <a:pt x="174" y="29"/>
                    <a:pt x="174" y="30"/>
                  </a:cubicBezTo>
                  <a:cubicBezTo>
                    <a:pt x="173" y="29"/>
                    <a:pt x="171" y="32"/>
                    <a:pt x="171" y="31"/>
                  </a:cubicBezTo>
                  <a:cubicBezTo>
                    <a:pt x="170" y="31"/>
                    <a:pt x="170" y="31"/>
                    <a:pt x="170" y="32"/>
                  </a:cubicBezTo>
                  <a:cubicBezTo>
                    <a:pt x="167" y="32"/>
                    <a:pt x="167" y="32"/>
                    <a:pt x="167" y="32"/>
                  </a:cubicBezTo>
                  <a:cubicBezTo>
                    <a:pt x="167" y="33"/>
                    <a:pt x="167" y="34"/>
                    <a:pt x="167" y="35"/>
                  </a:cubicBezTo>
                  <a:cubicBezTo>
                    <a:pt x="166" y="34"/>
                    <a:pt x="166" y="34"/>
                    <a:pt x="166" y="35"/>
                  </a:cubicBezTo>
                  <a:cubicBezTo>
                    <a:pt x="165" y="34"/>
                    <a:pt x="164" y="35"/>
                    <a:pt x="163" y="35"/>
                  </a:cubicBezTo>
                  <a:cubicBezTo>
                    <a:pt x="164" y="36"/>
                    <a:pt x="164" y="36"/>
                    <a:pt x="164" y="37"/>
                  </a:cubicBezTo>
                  <a:cubicBezTo>
                    <a:pt x="162" y="36"/>
                    <a:pt x="163" y="37"/>
                    <a:pt x="162" y="39"/>
                  </a:cubicBezTo>
                  <a:cubicBezTo>
                    <a:pt x="161" y="40"/>
                    <a:pt x="160" y="41"/>
                    <a:pt x="160" y="44"/>
                  </a:cubicBezTo>
                  <a:cubicBezTo>
                    <a:pt x="159" y="44"/>
                    <a:pt x="158" y="46"/>
                    <a:pt x="157" y="47"/>
                  </a:cubicBezTo>
                  <a:cubicBezTo>
                    <a:pt x="157" y="48"/>
                    <a:pt x="158" y="47"/>
                    <a:pt x="158" y="47"/>
                  </a:cubicBezTo>
                  <a:cubicBezTo>
                    <a:pt x="158" y="47"/>
                    <a:pt x="158" y="47"/>
                    <a:pt x="158" y="47"/>
                  </a:cubicBezTo>
                  <a:cubicBezTo>
                    <a:pt x="159" y="48"/>
                    <a:pt x="159" y="48"/>
                    <a:pt x="159" y="48"/>
                  </a:cubicBezTo>
                  <a:cubicBezTo>
                    <a:pt x="160" y="49"/>
                    <a:pt x="160" y="47"/>
                    <a:pt x="162" y="48"/>
                  </a:cubicBezTo>
                  <a:cubicBezTo>
                    <a:pt x="162" y="49"/>
                    <a:pt x="162" y="49"/>
                    <a:pt x="163" y="49"/>
                  </a:cubicBezTo>
                  <a:cubicBezTo>
                    <a:pt x="163" y="51"/>
                    <a:pt x="163" y="51"/>
                    <a:pt x="163" y="51"/>
                  </a:cubicBezTo>
                  <a:cubicBezTo>
                    <a:pt x="163" y="52"/>
                    <a:pt x="164" y="51"/>
                    <a:pt x="164" y="52"/>
                  </a:cubicBezTo>
                  <a:cubicBezTo>
                    <a:pt x="164" y="53"/>
                    <a:pt x="165" y="53"/>
                    <a:pt x="165" y="54"/>
                  </a:cubicBezTo>
                  <a:cubicBezTo>
                    <a:pt x="168" y="53"/>
                    <a:pt x="170" y="54"/>
                    <a:pt x="171" y="54"/>
                  </a:cubicBezTo>
                  <a:cubicBezTo>
                    <a:pt x="171" y="56"/>
                    <a:pt x="174" y="55"/>
                    <a:pt x="175" y="56"/>
                  </a:cubicBezTo>
                  <a:cubicBezTo>
                    <a:pt x="175" y="57"/>
                    <a:pt x="175" y="56"/>
                    <a:pt x="175" y="57"/>
                  </a:cubicBezTo>
                  <a:cubicBezTo>
                    <a:pt x="175" y="58"/>
                    <a:pt x="176" y="57"/>
                    <a:pt x="176" y="57"/>
                  </a:cubicBezTo>
                  <a:cubicBezTo>
                    <a:pt x="177" y="57"/>
                    <a:pt x="177" y="58"/>
                    <a:pt x="177" y="58"/>
                  </a:cubicBezTo>
                  <a:cubicBezTo>
                    <a:pt x="178" y="58"/>
                    <a:pt x="179" y="58"/>
                    <a:pt x="179" y="59"/>
                  </a:cubicBezTo>
                  <a:cubicBezTo>
                    <a:pt x="181" y="59"/>
                    <a:pt x="183" y="60"/>
                    <a:pt x="186" y="60"/>
                  </a:cubicBezTo>
                  <a:cubicBezTo>
                    <a:pt x="186" y="62"/>
                    <a:pt x="185" y="63"/>
                    <a:pt x="186" y="64"/>
                  </a:cubicBezTo>
                  <a:cubicBezTo>
                    <a:pt x="186" y="64"/>
                    <a:pt x="187" y="65"/>
                    <a:pt x="187" y="65"/>
                  </a:cubicBezTo>
                  <a:cubicBezTo>
                    <a:pt x="187" y="65"/>
                    <a:pt x="186" y="66"/>
                    <a:pt x="186" y="66"/>
                  </a:cubicBezTo>
                  <a:cubicBezTo>
                    <a:pt x="186" y="67"/>
                    <a:pt x="187" y="66"/>
                    <a:pt x="187" y="67"/>
                  </a:cubicBezTo>
                  <a:cubicBezTo>
                    <a:pt x="187" y="67"/>
                    <a:pt x="186" y="68"/>
                    <a:pt x="188" y="68"/>
                  </a:cubicBezTo>
                  <a:cubicBezTo>
                    <a:pt x="187" y="68"/>
                    <a:pt x="187" y="68"/>
                    <a:pt x="187" y="69"/>
                  </a:cubicBezTo>
                  <a:cubicBezTo>
                    <a:pt x="187" y="70"/>
                    <a:pt x="188" y="70"/>
                    <a:pt x="188" y="69"/>
                  </a:cubicBezTo>
                  <a:cubicBezTo>
                    <a:pt x="188" y="69"/>
                    <a:pt x="188" y="70"/>
                    <a:pt x="188" y="70"/>
                  </a:cubicBezTo>
                  <a:cubicBezTo>
                    <a:pt x="188" y="70"/>
                    <a:pt x="189" y="70"/>
                    <a:pt x="189" y="70"/>
                  </a:cubicBezTo>
                  <a:cubicBezTo>
                    <a:pt x="190" y="71"/>
                    <a:pt x="192" y="71"/>
                    <a:pt x="194" y="70"/>
                  </a:cubicBezTo>
                  <a:cubicBezTo>
                    <a:pt x="194" y="68"/>
                    <a:pt x="194" y="67"/>
                    <a:pt x="194" y="65"/>
                  </a:cubicBezTo>
                  <a:cubicBezTo>
                    <a:pt x="194" y="64"/>
                    <a:pt x="193" y="65"/>
                    <a:pt x="192" y="64"/>
                  </a:cubicBezTo>
                  <a:cubicBezTo>
                    <a:pt x="192" y="64"/>
                    <a:pt x="193" y="62"/>
                    <a:pt x="191" y="62"/>
                  </a:cubicBezTo>
                  <a:cubicBezTo>
                    <a:pt x="192" y="62"/>
                    <a:pt x="193" y="62"/>
                    <a:pt x="192" y="61"/>
                  </a:cubicBezTo>
                  <a:cubicBezTo>
                    <a:pt x="195" y="61"/>
                    <a:pt x="195" y="60"/>
                    <a:pt x="196" y="60"/>
                  </a:cubicBezTo>
                  <a:cubicBezTo>
                    <a:pt x="197" y="60"/>
                    <a:pt x="196" y="58"/>
                    <a:pt x="197" y="58"/>
                  </a:cubicBezTo>
                  <a:cubicBezTo>
                    <a:pt x="197" y="58"/>
                    <a:pt x="198" y="59"/>
                    <a:pt x="198" y="58"/>
                  </a:cubicBezTo>
                  <a:cubicBezTo>
                    <a:pt x="197" y="56"/>
                    <a:pt x="199" y="53"/>
                    <a:pt x="198" y="52"/>
                  </a:cubicBezTo>
                  <a:cubicBezTo>
                    <a:pt x="198" y="51"/>
                    <a:pt x="197" y="52"/>
                    <a:pt x="197" y="52"/>
                  </a:cubicBezTo>
                  <a:cubicBezTo>
                    <a:pt x="196" y="52"/>
                    <a:pt x="197" y="50"/>
                    <a:pt x="196" y="51"/>
                  </a:cubicBezTo>
                  <a:cubicBezTo>
                    <a:pt x="196" y="50"/>
                    <a:pt x="195" y="49"/>
                    <a:pt x="195" y="48"/>
                  </a:cubicBezTo>
                  <a:cubicBezTo>
                    <a:pt x="195" y="47"/>
                    <a:pt x="196" y="47"/>
                    <a:pt x="197" y="47"/>
                  </a:cubicBezTo>
                  <a:cubicBezTo>
                    <a:pt x="196" y="46"/>
                    <a:pt x="197" y="43"/>
                    <a:pt x="195" y="43"/>
                  </a:cubicBezTo>
                  <a:cubicBezTo>
                    <a:pt x="196" y="43"/>
                    <a:pt x="196" y="42"/>
                    <a:pt x="196" y="41"/>
                  </a:cubicBezTo>
                  <a:cubicBezTo>
                    <a:pt x="196" y="42"/>
                    <a:pt x="195" y="41"/>
                    <a:pt x="195" y="41"/>
                  </a:cubicBezTo>
                  <a:cubicBezTo>
                    <a:pt x="195" y="41"/>
                    <a:pt x="196" y="41"/>
                    <a:pt x="196" y="40"/>
                  </a:cubicBezTo>
                  <a:cubicBezTo>
                    <a:pt x="196" y="40"/>
                    <a:pt x="195" y="40"/>
                    <a:pt x="195" y="39"/>
                  </a:cubicBezTo>
                  <a:cubicBezTo>
                    <a:pt x="195" y="39"/>
                    <a:pt x="196" y="38"/>
                    <a:pt x="195" y="37"/>
                  </a:cubicBezTo>
                  <a:cubicBezTo>
                    <a:pt x="195" y="36"/>
                    <a:pt x="200" y="36"/>
                    <a:pt x="199" y="38"/>
                  </a:cubicBezTo>
                  <a:cubicBezTo>
                    <a:pt x="201" y="38"/>
                    <a:pt x="204" y="38"/>
                    <a:pt x="205" y="37"/>
                  </a:cubicBezTo>
                  <a:cubicBezTo>
                    <a:pt x="206" y="38"/>
                    <a:pt x="209" y="38"/>
                    <a:pt x="208" y="41"/>
                  </a:cubicBezTo>
                  <a:cubicBezTo>
                    <a:pt x="213" y="41"/>
                    <a:pt x="213" y="41"/>
                    <a:pt x="213" y="41"/>
                  </a:cubicBezTo>
                  <a:cubicBezTo>
                    <a:pt x="213" y="42"/>
                    <a:pt x="213" y="42"/>
                    <a:pt x="214" y="42"/>
                  </a:cubicBezTo>
                  <a:cubicBezTo>
                    <a:pt x="214" y="43"/>
                    <a:pt x="214" y="44"/>
                    <a:pt x="214" y="45"/>
                  </a:cubicBezTo>
                  <a:cubicBezTo>
                    <a:pt x="214" y="46"/>
                    <a:pt x="215" y="48"/>
                    <a:pt x="214" y="48"/>
                  </a:cubicBezTo>
                  <a:cubicBezTo>
                    <a:pt x="214" y="48"/>
                    <a:pt x="215" y="48"/>
                    <a:pt x="216" y="48"/>
                  </a:cubicBezTo>
                  <a:cubicBezTo>
                    <a:pt x="216" y="50"/>
                    <a:pt x="218" y="49"/>
                    <a:pt x="216" y="51"/>
                  </a:cubicBezTo>
                  <a:cubicBezTo>
                    <a:pt x="219" y="51"/>
                    <a:pt x="219" y="50"/>
                    <a:pt x="221" y="50"/>
                  </a:cubicBezTo>
                  <a:cubicBezTo>
                    <a:pt x="221" y="49"/>
                    <a:pt x="221" y="49"/>
                    <a:pt x="221" y="49"/>
                  </a:cubicBezTo>
                  <a:cubicBezTo>
                    <a:pt x="221" y="48"/>
                    <a:pt x="222" y="48"/>
                    <a:pt x="222" y="48"/>
                  </a:cubicBezTo>
                  <a:cubicBezTo>
                    <a:pt x="222" y="47"/>
                    <a:pt x="224" y="47"/>
                    <a:pt x="224" y="46"/>
                  </a:cubicBezTo>
                  <a:cubicBezTo>
                    <a:pt x="224" y="46"/>
                    <a:pt x="223" y="46"/>
                    <a:pt x="223" y="46"/>
                  </a:cubicBezTo>
                  <a:cubicBezTo>
                    <a:pt x="223" y="45"/>
                    <a:pt x="225" y="45"/>
                    <a:pt x="226" y="45"/>
                  </a:cubicBezTo>
                  <a:cubicBezTo>
                    <a:pt x="224" y="46"/>
                    <a:pt x="225" y="46"/>
                    <a:pt x="227" y="47"/>
                  </a:cubicBezTo>
                  <a:cubicBezTo>
                    <a:pt x="227" y="48"/>
                    <a:pt x="228" y="49"/>
                    <a:pt x="230" y="49"/>
                  </a:cubicBezTo>
                  <a:cubicBezTo>
                    <a:pt x="230" y="50"/>
                    <a:pt x="229" y="50"/>
                    <a:pt x="229" y="51"/>
                  </a:cubicBezTo>
                  <a:cubicBezTo>
                    <a:pt x="229" y="51"/>
                    <a:pt x="230" y="51"/>
                    <a:pt x="230" y="52"/>
                  </a:cubicBezTo>
                  <a:cubicBezTo>
                    <a:pt x="230" y="52"/>
                    <a:pt x="230" y="51"/>
                    <a:pt x="230" y="51"/>
                  </a:cubicBezTo>
                  <a:cubicBezTo>
                    <a:pt x="232" y="51"/>
                    <a:pt x="230" y="53"/>
                    <a:pt x="232" y="53"/>
                  </a:cubicBezTo>
                  <a:cubicBezTo>
                    <a:pt x="231" y="54"/>
                    <a:pt x="232" y="55"/>
                    <a:pt x="231" y="56"/>
                  </a:cubicBezTo>
                  <a:cubicBezTo>
                    <a:pt x="231" y="57"/>
                    <a:pt x="232" y="56"/>
                    <a:pt x="233" y="57"/>
                  </a:cubicBezTo>
                  <a:cubicBezTo>
                    <a:pt x="233" y="57"/>
                    <a:pt x="232" y="58"/>
                    <a:pt x="232" y="58"/>
                  </a:cubicBezTo>
                  <a:cubicBezTo>
                    <a:pt x="233" y="58"/>
                    <a:pt x="234" y="58"/>
                    <a:pt x="234" y="59"/>
                  </a:cubicBezTo>
                  <a:cubicBezTo>
                    <a:pt x="234" y="59"/>
                    <a:pt x="235" y="59"/>
                    <a:pt x="235" y="60"/>
                  </a:cubicBezTo>
                  <a:cubicBezTo>
                    <a:pt x="236" y="60"/>
                    <a:pt x="237" y="60"/>
                    <a:pt x="238" y="61"/>
                  </a:cubicBezTo>
                  <a:cubicBezTo>
                    <a:pt x="239" y="61"/>
                    <a:pt x="239" y="59"/>
                    <a:pt x="239" y="61"/>
                  </a:cubicBezTo>
                  <a:cubicBezTo>
                    <a:pt x="239" y="62"/>
                    <a:pt x="238" y="62"/>
                    <a:pt x="237" y="62"/>
                  </a:cubicBezTo>
                  <a:cubicBezTo>
                    <a:pt x="238" y="63"/>
                    <a:pt x="239" y="64"/>
                    <a:pt x="241" y="64"/>
                  </a:cubicBezTo>
                  <a:cubicBezTo>
                    <a:pt x="241" y="65"/>
                    <a:pt x="241" y="65"/>
                    <a:pt x="242" y="65"/>
                  </a:cubicBezTo>
                  <a:cubicBezTo>
                    <a:pt x="242" y="66"/>
                    <a:pt x="242" y="67"/>
                    <a:pt x="243" y="67"/>
                  </a:cubicBezTo>
                  <a:cubicBezTo>
                    <a:pt x="243" y="67"/>
                    <a:pt x="242" y="68"/>
                    <a:pt x="243" y="69"/>
                  </a:cubicBezTo>
                  <a:cubicBezTo>
                    <a:pt x="242" y="70"/>
                    <a:pt x="241" y="70"/>
                    <a:pt x="239" y="70"/>
                  </a:cubicBezTo>
                  <a:cubicBezTo>
                    <a:pt x="239" y="70"/>
                    <a:pt x="240" y="71"/>
                    <a:pt x="239" y="71"/>
                  </a:cubicBezTo>
                  <a:cubicBezTo>
                    <a:pt x="238" y="71"/>
                    <a:pt x="238" y="71"/>
                    <a:pt x="238" y="71"/>
                  </a:cubicBezTo>
                  <a:cubicBezTo>
                    <a:pt x="238" y="72"/>
                    <a:pt x="237" y="71"/>
                    <a:pt x="237" y="71"/>
                  </a:cubicBezTo>
                  <a:cubicBezTo>
                    <a:pt x="237" y="72"/>
                    <a:pt x="236" y="72"/>
                    <a:pt x="236" y="72"/>
                  </a:cubicBezTo>
                  <a:cubicBezTo>
                    <a:pt x="236" y="73"/>
                    <a:pt x="235" y="74"/>
                    <a:pt x="235" y="74"/>
                  </a:cubicBezTo>
                  <a:cubicBezTo>
                    <a:pt x="235" y="74"/>
                    <a:pt x="233" y="74"/>
                    <a:pt x="234" y="75"/>
                  </a:cubicBezTo>
                  <a:cubicBezTo>
                    <a:pt x="234" y="76"/>
                    <a:pt x="232" y="75"/>
                    <a:pt x="231" y="75"/>
                  </a:cubicBezTo>
                  <a:cubicBezTo>
                    <a:pt x="230" y="75"/>
                    <a:pt x="229" y="75"/>
                    <a:pt x="228" y="75"/>
                  </a:cubicBezTo>
                  <a:cubicBezTo>
                    <a:pt x="227" y="75"/>
                    <a:pt x="227" y="75"/>
                    <a:pt x="226" y="75"/>
                  </a:cubicBezTo>
                  <a:cubicBezTo>
                    <a:pt x="224" y="74"/>
                    <a:pt x="221" y="75"/>
                    <a:pt x="219" y="75"/>
                  </a:cubicBezTo>
                  <a:cubicBezTo>
                    <a:pt x="217" y="76"/>
                    <a:pt x="217" y="78"/>
                    <a:pt x="214" y="78"/>
                  </a:cubicBezTo>
                  <a:cubicBezTo>
                    <a:pt x="216" y="79"/>
                    <a:pt x="213" y="80"/>
                    <a:pt x="213" y="80"/>
                  </a:cubicBezTo>
                  <a:cubicBezTo>
                    <a:pt x="213" y="81"/>
                    <a:pt x="213" y="81"/>
                    <a:pt x="213" y="82"/>
                  </a:cubicBezTo>
                  <a:cubicBezTo>
                    <a:pt x="214" y="82"/>
                    <a:pt x="214" y="80"/>
                    <a:pt x="215" y="80"/>
                  </a:cubicBezTo>
                  <a:cubicBezTo>
                    <a:pt x="215" y="79"/>
                    <a:pt x="217" y="80"/>
                    <a:pt x="217" y="79"/>
                  </a:cubicBezTo>
                  <a:cubicBezTo>
                    <a:pt x="217" y="77"/>
                    <a:pt x="218" y="80"/>
                    <a:pt x="218" y="78"/>
                  </a:cubicBezTo>
                  <a:cubicBezTo>
                    <a:pt x="219" y="77"/>
                    <a:pt x="219" y="78"/>
                    <a:pt x="219" y="78"/>
                  </a:cubicBezTo>
                  <a:cubicBezTo>
                    <a:pt x="220" y="78"/>
                    <a:pt x="219" y="77"/>
                    <a:pt x="220" y="77"/>
                  </a:cubicBezTo>
                  <a:cubicBezTo>
                    <a:pt x="221" y="77"/>
                    <a:pt x="222" y="77"/>
                    <a:pt x="223" y="77"/>
                  </a:cubicBezTo>
                  <a:cubicBezTo>
                    <a:pt x="224" y="78"/>
                    <a:pt x="224" y="78"/>
                    <a:pt x="224" y="77"/>
                  </a:cubicBezTo>
                  <a:cubicBezTo>
                    <a:pt x="225" y="77"/>
                    <a:pt x="225" y="80"/>
                    <a:pt x="223" y="79"/>
                  </a:cubicBezTo>
                  <a:cubicBezTo>
                    <a:pt x="225" y="81"/>
                    <a:pt x="222" y="81"/>
                    <a:pt x="223" y="83"/>
                  </a:cubicBezTo>
                  <a:cubicBezTo>
                    <a:pt x="223" y="84"/>
                    <a:pt x="223" y="84"/>
                    <a:pt x="223" y="85"/>
                  </a:cubicBezTo>
                  <a:cubicBezTo>
                    <a:pt x="224" y="84"/>
                    <a:pt x="224" y="84"/>
                    <a:pt x="224" y="85"/>
                  </a:cubicBezTo>
                  <a:cubicBezTo>
                    <a:pt x="225" y="85"/>
                    <a:pt x="225" y="85"/>
                    <a:pt x="226" y="85"/>
                  </a:cubicBezTo>
                  <a:cubicBezTo>
                    <a:pt x="226" y="85"/>
                    <a:pt x="226" y="86"/>
                    <a:pt x="227" y="86"/>
                  </a:cubicBezTo>
                  <a:cubicBezTo>
                    <a:pt x="227" y="86"/>
                    <a:pt x="227" y="86"/>
                    <a:pt x="228" y="86"/>
                  </a:cubicBezTo>
                  <a:cubicBezTo>
                    <a:pt x="228" y="86"/>
                    <a:pt x="228" y="87"/>
                    <a:pt x="228" y="87"/>
                  </a:cubicBezTo>
                  <a:cubicBezTo>
                    <a:pt x="229" y="87"/>
                    <a:pt x="230" y="86"/>
                    <a:pt x="230" y="87"/>
                  </a:cubicBezTo>
                  <a:cubicBezTo>
                    <a:pt x="231" y="87"/>
                    <a:pt x="231" y="86"/>
                    <a:pt x="231" y="86"/>
                  </a:cubicBezTo>
                  <a:cubicBezTo>
                    <a:pt x="231" y="86"/>
                    <a:pt x="232" y="86"/>
                    <a:pt x="232" y="86"/>
                  </a:cubicBezTo>
                  <a:cubicBezTo>
                    <a:pt x="232" y="85"/>
                    <a:pt x="232" y="85"/>
                    <a:pt x="232" y="84"/>
                  </a:cubicBezTo>
                  <a:cubicBezTo>
                    <a:pt x="233" y="84"/>
                    <a:pt x="233" y="85"/>
                    <a:pt x="233" y="85"/>
                  </a:cubicBezTo>
                  <a:cubicBezTo>
                    <a:pt x="233" y="86"/>
                    <a:pt x="235" y="86"/>
                    <a:pt x="234" y="87"/>
                  </a:cubicBezTo>
                  <a:cubicBezTo>
                    <a:pt x="233" y="88"/>
                    <a:pt x="233" y="87"/>
                    <a:pt x="232" y="87"/>
                  </a:cubicBezTo>
                  <a:cubicBezTo>
                    <a:pt x="232" y="87"/>
                    <a:pt x="232" y="88"/>
                    <a:pt x="231" y="88"/>
                  </a:cubicBezTo>
                  <a:cubicBezTo>
                    <a:pt x="231" y="89"/>
                    <a:pt x="230" y="88"/>
                    <a:pt x="229" y="88"/>
                  </a:cubicBezTo>
                  <a:cubicBezTo>
                    <a:pt x="228" y="89"/>
                    <a:pt x="229" y="90"/>
                    <a:pt x="227" y="89"/>
                  </a:cubicBezTo>
                  <a:cubicBezTo>
                    <a:pt x="226" y="89"/>
                    <a:pt x="226" y="91"/>
                    <a:pt x="226" y="91"/>
                  </a:cubicBezTo>
                  <a:cubicBezTo>
                    <a:pt x="225" y="91"/>
                    <a:pt x="225" y="91"/>
                    <a:pt x="225" y="91"/>
                  </a:cubicBezTo>
                  <a:cubicBezTo>
                    <a:pt x="224" y="91"/>
                    <a:pt x="224" y="92"/>
                    <a:pt x="222" y="92"/>
                  </a:cubicBezTo>
                  <a:cubicBezTo>
                    <a:pt x="223" y="91"/>
                    <a:pt x="222" y="91"/>
                    <a:pt x="222" y="90"/>
                  </a:cubicBezTo>
                  <a:cubicBezTo>
                    <a:pt x="223" y="90"/>
                    <a:pt x="224" y="88"/>
                    <a:pt x="225" y="89"/>
                  </a:cubicBezTo>
                  <a:cubicBezTo>
                    <a:pt x="225" y="88"/>
                    <a:pt x="224" y="88"/>
                    <a:pt x="223" y="87"/>
                  </a:cubicBezTo>
                  <a:cubicBezTo>
                    <a:pt x="222" y="87"/>
                    <a:pt x="221" y="89"/>
                    <a:pt x="220" y="89"/>
                  </a:cubicBezTo>
                  <a:cubicBezTo>
                    <a:pt x="220" y="89"/>
                    <a:pt x="219" y="89"/>
                    <a:pt x="219" y="89"/>
                  </a:cubicBezTo>
                  <a:cubicBezTo>
                    <a:pt x="218" y="90"/>
                    <a:pt x="218" y="90"/>
                    <a:pt x="218" y="91"/>
                  </a:cubicBezTo>
                  <a:cubicBezTo>
                    <a:pt x="215" y="90"/>
                    <a:pt x="215" y="92"/>
                    <a:pt x="213" y="91"/>
                  </a:cubicBezTo>
                  <a:cubicBezTo>
                    <a:pt x="214" y="92"/>
                    <a:pt x="214" y="92"/>
                    <a:pt x="212" y="92"/>
                  </a:cubicBezTo>
                  <a:cubicBezTo>
                    <a:pt x="211" y="93"/>
                    <a:pt x="210" y="96"/>
                    <a:pt x="212" y="96"/>
                  </a:cubicBezTo>
                  <a:cubicBezTo>
                    <a:pt x="212" y="97"/>
                    <a:pt x="210" y="97"/>
                    <a:pt x="211" y="99"/>
                  </a:cubicBezTo>
                  <a:cubicBezTo>
                    <a:pt x="210" y="99"/>
                    <a:pt x="210" y="98"/>
                    <a:pt x="209" y="99"/>
                  </a:cubicBezTo>
                  <a:cubicBezTo>
                    <a:pt x="208" y="99"/>
                    <a:pt x="208" y="99"/>
                    <a:pt x="208" y="100"/>
                  </a:cubicBezTo>
                  <a:cubicBezTo>
                    <a:pt x="207" y="100"/>
                    <a:pt x="206" y="100"/>
                    <a:pt x="205" y="101"/>
                  </a:cubicBezTo>
                  <a:cubicBezTo>
                    <a:pt x="204" y="101"/>
                    <a:pt x="204" y="101"/>
                    <a:pt x="204" y="102"/>
                  </a:cubicBezTo>
                  <a:cubicBezTo>
                    <a:pt x="203" y="102"/>
                    <a:pt x="203" y="104"/>
                    <a:pt x="202" y="104"/>
                  </a:cubicBezTo>
                  <a:cubicBezTo>
                    <a:pt x="202" y="105"/>
                    <a:pt x="201" y="105"/>
                    <a:pt x="201" y="107"/>
                  </a:cubicBezTo>
                  <a:cubicBezTo>
                    <a:pt x="200" y="107"/>
                    <a:pt x="200" y="106"/>
                    <a:pt x="199" y="105"/>
                  </a:cubicBezTo>
                  <a:cubicBezTo>
                    <a:pt x="198" y="106"/>
                    <a:pt x="199" y="107"/>
                    <a:pt x="198" y="107"/>
                  </a:cubicBezTo>
                  <a:cubicBezTo>
                    <a:pt x="200" y="109"/>
                    <a:pt x="200" y="110"/>
                    <a:pt x="200" y="113"/>
                  </a:cubicBezTo>
                  <a:cubicBezTo>
                    <a:pt x="199" y="113"/>
                    <a:pt x="199" y="114"/>
                    <a:pt x="199" y="115"/>
                  </a:cubicBezTo>
                  <a:cubicBezTo>
                    <a:pt x="199" y="115"/>
                    <a:pt x="198" y="114"/>
                    <a:pt x="198" y="115"/>
                  </a:cubicBezTo>
                  <a:cubicBezTo>
                    <a:pt x="197" y="115"/>
                    <a:pt x="197" y="115"/>
                    <a:pt x="197" y="116"/>
                  </a:cubicBezTo>
                  <a:cubicBezTo>
                    <a:pt x="196" y="116"/>
                    <a:pt x="196" y="117"/>
                    <a:pt x="195" y="117"/>
                  </a:cubicBezTo>
                  <a:cubicBezTo>
                    <a:pt x="194" y="118"/>
                    <a:pt x="193" y="117"/>
                    <a:pt x="193" y="118"/>
                  </a:cubicBezTo>
                  <a:cubicBezTo>
                    <a:pt x="192" y="118"/>
                    <a:pt x="191" y="119"/>
                    <a:pt x="191" y="120"/>
                  </a:cubicBezTo>
                  <a:cubicBezTo>
                    <a:pt x="189" y="120"/>
                    <a:pt x="190" y="122"/>
                    <a:pt x="188" y="122"/>
                  </a:cubicBezTo>
                  <a:cubicBezTo>
                    <a:pt x="189" y="124"/>
                    <a:pt x="187" y="128"/>
                    <a:pt x="189" y="128"/>
                  </a:cubicBezTo>
                  <a:cubicBezTo>
                    <a:pt x="188" y="130"/>
                    <a:pt x="190" y="130"/>
                    <a:pt x="190" y="133"/>
                  </a:cubicBezTo>
                  <a:cubicBezTo>
                    <a:pt x="190" y="133"/>
                    <a:pt x="190" y="133"/>
                    <a:pt x="191" y="133"/>
                  </a:cubicBezTo>
                  <a:cubicBezTo>
                    <a:pt x="190" y="135"/>
                    <a:pt x="191" y="135"/>
                    <a:pt x="191" y="137"/>
                  </a:cubicBezTo>
                  <a:cubicBezTo>
                    <a:pt x="190" y="137"/>
                    <a:pt x="189" y="137"/>
                    <a:pt x="189" y="138"/>
                  </a:cubicBezTo>
                  <a:cubicBezTo>
                    <a:pt x="188" y="138"/>
                    <a:pt x="189" y="137"/>
                    <a:pt x="188" y="136"/>
                  </a:cubicBezTo>
                  <a:cubicBezTo>
                    <a:pt x="188" y="136"/>
                    <a:pt x="187" y="136"/>
                    <a:pt x="187" y="136"/>
                  </a:cubicBezTo>
                  <a:cubicBezTo>
                    <a:pt x="186" y="136"/>
                    <a:pt x="187" y="134"/>
                    <a:pt x="186" y="135"/>
                  </a:cubicBezTo>
                  <a:cubicBezTo>
                    <a:pt x="186" y="134"/>
                    <a:pt x="186" y="132"/>
                    <a:pt x="184" y="132"/>
                  </a:cubicBezTo>
                  <a:cubicBezTo>
                    <a:pt x="185" y="130"/>
                    <a:pt x="184" y="130"/>
                    <a:pt x="184" y="127"/>
                  </a:cubicBezTo>
                  <a:cubicBezTo>
                    <a:pt x="184" y="127"/>
                    <a:pt x="183" y="128"/>
                    <a:pt x="183" y="128"/>
                  </a:cubicBezTo>
                  <a:cubicBezTo>
                    <a:pt x="183" y="127"/>
                    <a:pt x="183" y="127"/>
                    <a:pt x="183" y="127"/>
                  </a:cubicBezTo>
                  <a:cubicBezTo>
                    <a:pt x="182" y="127"/>
                    <a:pt x="179" y="128"/>
                    <a:pt x="179" y="127"/>
                  </a:cubicBezTo>
                  <a:cubicBezTo>
                    <a:pt x="178" y="126"/>
                    <a:pt x="178" y="126"/>
                    <a:pt x="178" y="126"/>
                  </a:cubicBezTo>
                  <a:cubicBezTo>
                    <a:pt x="177" y="126"/>
                    <a:pt x="176" y="126"/>
                    <a:pt x="175" y="126"/>
                  </a:cubicBezTo>
                  <a:cubicBezTo>
                    <a:pt x="175" y="126"/>
                    <a:pt x="177" y="124"/>
                    <a:pt x="175" y="125"/>
                  </a:cubicBezTo>
                  <a:cubicBezTo>
                    <a:pt x="175" y="125"/>
                    <a:pt x="175" y="126"/>
                    <a:pt x="175" y="126"/>
                  </a:cubicBezTo>
                  <a:cubicBezTo>
                    <a:pt x="173" y="126"/>
                    <a:pt x="171" y="126"/>
                    <a:pt x="170" y="125"/>
                  </a:cubicBezTo>
                  <a:cubicBezTo>
                    <a:pt x="169" y="125"/>
                    <a:pt x="170" y="127"/>
                    <a:pt x="170" y="128"/>
                  </a:cubicBezTo>
                  <a:cubicBezTo>
                    <a:pt x="167" y="127"/>
                    <a:pt x="163" y="127"/>
                    <a:pt x="160" y="127"/>
                  </a:cubicBezTo>
                  <a:cubicBezTo>
                    <a:pt x="160" y="127"/>
                    <a:pt x="159" y="127"/>
                    <a:pt x="159" y="127"/>
                  </a:cubicBezTo>
                  <a:cubicBezTo>
                    <a:pt x="158" y="127"/>
                    <a:pt x="159" y="128"/>
                    <a:pt x="158" y="128"/>
                  </a:cubicBezTo>
                  <a:cubicBezTo>
                    <a:pt x="157" y="128"/>
                    <a:pt x="157" y="129"/>
                    <a:pt x="157" y="129"/>
                  </a:cubicBezTo>
                  <a:cubicBezTo>
                    <a:pt x="157" y="130"/>
                    <a:pt x="156" y="129"/>
                    <a:pt x="155" y="129"/>
                  </a:cubicBezTo>
                  <a:cubicBezTo>
                    <a:pt x="155" y="130"/>
                    <a:pt x="155" y="131"/>
                    <a:pt x="154" y="131"/>
                  </a:cubicBezTo>
                  <a:cubicBezTo>
                    <a:pt x="154" y="132"/>
                    <a:pt x="153" y="134"/>
                    <a:pt x="154" y="134"/>
                  </a:cubicBezTo>
                  <a:cubicBezTo>
                    <a:pt x="154" y="135"/>
                    <a:pt x="153" y="136"/>
                    <a:pt x="152" y="136"/>
                  </a:cubicBezTo>
                  <a:cubicBezTo>
                    <a:pt x="153" y="138"/>
                    <a:pt x="152" y="139"/>
                    <a:pt x="152" y="141"/>
                  </a:cubicBezTo>
                  <a:cubicBezTo>
                    <a:pt x="153" y="141"/>
                    <a:pt x="153" y="142"/>
                    <a:pt x="153" y="142"/>
                  </a:cubicBezTo>
                  <a:cubicBezTo>
                    <a:pt x="153" y="144"/>
                    <a:pt x="153" y="145"/>
                    <a:pt x="152" y="146"/>
                  </a:cubicBezTo>
                  <a:cubicBezTo>
                    <a:pt x="152" y="147"/>
                    <a:pt x="154" y="146"/>
                    <a:pt x="154" y="147"/>
                  </a:cubicBezTo>
                  <a:cubicBezTo>
                    <a:pt x="154" y="147"/>
                    <a:pt x="153" y="147"/>
                    <a:pt x="154" y="148"/>
                  </a:cubicBezTo>
                  <a:cubicBezTo>
                    <a:pt x="154" y="147"/>
                    <a:pt x="154" y="148"/>
                    <a:pt x="154" y="148"/>
                  </a:cubicBezTo>
                  <a:cubicBezTo>
                    <a:pt x="154" y="149"/>
                    <a:pt x="155" y="148"/>
                    <a:pt x="155" y="149"/>
                  </a:cubicBezTo>
                  <a:cubicBezTo>
                    <a:pt x="155" y="149"/>
                    <a:pt x="155" y="150"/>
                    <a:pt x="155" y="150"/>
                  </a:cubicBezTo>
                  <a:cubicBezTo>
                    <a:pt x="155" y="150"/>
                    <a:pt x="156" y="150"/>
                    <a:pt x="156" y="150"/>
                  </a:cubicBezTo>
                  <a:cubicBezTo>
                    <a:pt x="156" y="150"/>
                    <a:pt x="156" y="151"/>
                    <a:pt x="156" y="151"/>
                  </a:cubicBezTo>
                  <a:cubicBezTo>
                    <a:pt x="156" y="151"/>
                    <a:pt x="157" y="152"/>
                    <a:pt x="157" y="153"/>
                  </a:cubicBezTo>
                  <a:cubicBezTo>
                    <a:pt x="162" y="153"/>
                    <a:pt x="164" y="152"/>
                    <a:pt x="166" y="153"/>
                  </a:cubicBezTo>
                  <a:cubicBezTo>
                    <a:pt x="166" y="153"/>
                    <a:pt x="167" y="152"/>
                    <a:pt x="167" y="152"/>
                  </a:cubicBezTo>
                  <a:cubicBezTo>
                    <a:pt x="167" y="151"/>
                    <a:pt x="168" y="150"/>
                    <a:pt x="168" y="149"/>
                  </a:cubicBezTo>
                  <a:cubicBezTo>
                    <a:pt x="169" y="149"/>
                    <a:pt x="169" y="148"/>
                    <a:pt x="168" y="148"/>
                  </a:cubicBezTo>
                  <a:cubicBezTo>
                    <a:pt x="170" y="146"/>
                    <a:pt x="174" y="145"/>
                    <a:pt x="176" y="147"/>
                  </a:cubicBezTo>
                  <a:cubicBezTo>
                    <a:pt x="175" y="148"/>
                    <a:pt x="175" y="150"/>
                    <a:pt x="174" y="151"/>
                  </a:cubicBezTo>
                  <a:cubicBezTo>
                    <a:pt x="173" y="153"/>
                    <a:pt x="175" y="153"/>
                    <a:pt x="174" y="154"/>
                  </a:cubicBezTo>
                  <a:cubicBezTo>
                    <a:pt x="173" y="154"/>
                    <a:pt x="173" y="155"/>
                    <a:pt x="172" y="157"/>
                  </a:cubicBezTo>
                  <a:cubicBezTo>
                    <a:pt x="172" y="157"/>
                    <a:pt x="172" y="157"/>
                    <a:pt x="172" y="157"/>
                  </a:cubicBezTo>
                  <a:cubicBezTo>
                    <a:pt x="171" y="158"/>
                    <a:pt x="174" y="157"/>
                    <a:pt x="173" y="159"/>
                  </a:cubicBezTo>
                  <a:cubicBezTo>
                    <a:pt x="175" y="159"/>
                    <a:pt x="175" y="158"/>
                    <a:pt x="176" y="158"/>
                  </a:cubicBezTo>
                  <a:cubicBezTo>
                    <a:pt x="176" y="159"/>
                    <a:pt x="178" y="159"/>
                    <a:pt x="178" y="160"/>
                  </a:cubicBezTo>
                  <a:cubicBezTo>
                    <a:pt x="180" y="159"/>
                    <a:pt x="181" y="161"/>
                    <a:pt x="184" y="160"/>
                  </a:cubicBezTo>
                  <a:cubicBezTo>
                    <a:pt x="183" y="162"/>
                    <a:pt x="185" y="163"/>
                    <a:pt x="183" y="164"/>
                  </a:cubicBezTo>
                  <a:cubicBezTo>
                    <a:pt x="184" y="165"/>
                    <a:pt x="183" y="169"/>
                    <a:pt x="183" y="170"/>
                  </a:cubicBezTo>
                  <a:cubicBezTo>
                    <a:pt x="183" y="171"/>
                    <a:pt x="184" y="171"/>
                    <a:pt x="185" y="171"/>
                  </a:cubicBezTo>
                  <a:cubicBezTo>
                    <a:pt x="185" y="172"/>
                    <a:pt x="186" y="172"/>
                    <a:pt x="186" y="173"/>
                  </a:cubicBezTo>
                  <a:cubicBezTo>
                    <a:pt x="186" y="173"/>
                    <a:pt x="188" y="173"/>
                    <a:pt x="188" y="174"/>
                  </a:cubicBezTo>
                  <a:cubicBezTo>
                    <a:pt x="189" y="172"/>
                    <a:pt x="193" y="174"/>
                    <a:pt x="194" y="173"/>
                  </a:cubicBezTo>
                  <a:cubicBezTo>
                    <a:pt x="194" y="174"/>
                    <a:pt x="194" y="174"/>
                    <a:pt x="194" y="174"/>
                  </a:cubicBezTo>
                  <a:cubicBezTo>
                    <a:pt x="195" y="174"/>
                    <a:pt x="197" y="173"/>
                    <a:pt x="197" y="175"/>
                  </a:cubicBezTo>
                  <a:cubicBezTo>
                    <a:pt x="197" y="175"/>
                    <a:pt x="198" y="174"/>
                    <a:pt x="198" y="174"/>
                  </a:cubicBezTo>
                  <a:cubicBezTo>
                    <a:pt x="199" y="174"/>
                    <a:pt x="199" y="174"/>
                    <a:pt x="199" y="173"/>
                  </a:cubicBezTo>
                  <a:cubicBezTo>
                    <a:pt x="200" y="173"/>
                    <a:pt x="200" y="173"/>
                    <a:pt x="200" y="173"/>
                  </a:cubicBezTo>
                  <a:cubicBezTo>
                    <a:pt x="200" y="172"/>
                    <a:pt x="201" y="173"/>
                    <a:pt x="201" y="172"/>
                  </a:cubicBezTo>
                  <a:cubicBezTo>
                    <a:pt x="201" y="172"/>
                    <a:pt x="201" y="171"/>
                    <a:pt x="201" y="171"/>
                  </a:cubicBezTo>
                  <a:cubicBezTo>
                    <a:pt x="201" y="171"/>
                    <a:pt x="202" y="172"/>
                    <a:pt x="202" y="172"/>
                  </a:cubicBezTo>
                  <a:cubicBezTo>
                    <a:pt x="202" y="171"/>
                    <a:pt x="202" y="171"/>
                    <a:pt x="203" y="171"/>
                  </a:cubicBezTo>
                  <a:cubicBezTo>
                    <a:pt x="203" y="170"/>
                    <a:pt x="204" y="170"/>
                    <a:pt x="205" y="169"/>
                  </a:cubicBezTo>
                  <a:cubicBezTo>
                    <a:pt x="205" y="169"/>
                    <a:pt x="205" y="168"/>
                    <a:pt x="205" y="168"/>
                  </a:cubicBezTo>
                  <a:cubicBezTo>
                    <a:pt x="206" y="169"/>
                    <a:pt x="211" y="169"/>
                    <a:pt x="208" y="169"/>
                  </a:cubicBezTo>
                  <a:cubicBezTo>
                    <a:pt x="209" y="170"/>
                    <a:pt x="210" y="170"/>
                    <a:pt x="211" y="170"/>
                  </a:cubicBezTo>
                  <a:cubicBezTo>
                    <a:pt x="211" y="170"/>
                    <a:pt x="211" y="169"/>
                    <a:pt x="211" y="169"/>
                  </a:cubicBezTo>
                  <a:cubicBezTo>
                    <a:pt x="215" y="169"/>
                    <a:pt x="215" y="169"/>
                    <a:pt x="215" y="169"/>
                  </a:cubicBezTo>
                  <a:cubicBezTo>
                    <a:pt x="215" y="171"/>
                    <a:pt x="218" y="170"/>
                    <a:pt x="219" y="171"/>
                  </a:cubicBezTo>
                  <a:cubicBezTo>
                    <a:pt x="219" y="171"/>
                    <a:pt x="219" y="171"/>
                    <a:pt x="220" y="171"/>
                  </a:cubicBezTo>
                  <a:cubicBezTo>
                    <a:pt x="220" y="171"/>
                    <a:pt x="220" y="172"/>
                    <a:pt x="221" y="172"/>
                  </a:cubicBezTo>
                  <a:cubicBezTo>
                    <a:pt x="222" y="172"/>
                    <a:pt x="222" y="171"/>
                    <a:pt x="223" y="171"/>
                  </a:cubicBezTo>
                  <a:cubicBezTo>
                    <a:pt x="226" y="171"/>
                    <a:pt x="228" y="172"/>
                    <a:pt x="231" y="172"/>
                  </a:cubicBezTo>
                  <a:cubicBezTo>
                    <a:pt x="231" y="173"/>
                    <a:pt x="231" y="174"/>
                    <a:pt x="231" y="173"/>
                  </a:cubicBezTo>
                  <a:cubicBezTo>
                    <a:pt x="232" y="173"/>
                    <a:pt x="232" y="173"/>
                    <a:pt x="231" y="173"/>
                  </a:cubicBezTo>
                  <a:cubicBezTo>
                    <a:pt x="231" y="174"/>
                    <a:pt x="233" y="173"/>
                    <a:pt x="234" y="174"/>
                  </a:cubicBezTo>
                  <a:cubicBezTo>
                    <a:pt x="234" y="174"/>
                    <a:pt x="233" y="175"/>
                    <a:pt x="234" y="175"/>
                  </a:cubicBezTo>
                  <a:cubicBezTo>
                    <a:pt x="234" y="176"/>
                    <a:pt x="235" y="175"/>
                    <a:pt x="236" y="175"/>
                  </a:cubicBezTo>
                  <a:cubicBezTo>
                    <a:pt x="235" y="177"/>
                    <a:pt x="236" y="177"/>
                    <a:pt x="237" y="177"/>
                  </a:cubicBezTo>
                  <a:cubicBezTo>
                    <a:pt x="238" y="178"/>
                    <a:pt x="238" y="179"/>
                    <a:pt x="239" y="180"/>
                  </a:cubicBezTo>
                  <a:cubicBezTo>
                    <a:pt x="242" y="180"/>
                    <a:pt x="244" y="182"/>
                    <a:pt x="246" y="181"/>
                  </a:cubicBezTo>
                  <a:cubicBezTo>
                    <a:pt x="246" y="183"/>
                    <a:pt x="249" y="181"/>
                    <a:pt x="248" y="183"/>
                  </a:cubicBezTo>
                  <a:cubicBezTo>
                    <a:pt x="250" y="182"/>
                    <a:pt x="250" y="184"/>
                    <a:pt x="252" y="184"/>
                  </a:cubicBezTo>
                  <a:cubicBezTo>
                    <a:pt x="252" y="184"/>
                    <a:pt x="252" y="186"/>
                    <a:pt x="253" y="185"/>
                  </a:cubicBezTo>
                  <a:cubicBezTo>
                    <a:pt x="252" y="187"/>
                    <a:pt x="254" y="187"/>
                    <a:pt x="254" y="188"/>
                  </a:cubicBezTo>
                  <a:cubicBezTo>
                    <a:pt x="254" y="189"/>
                    <a:pt x="255" y="189"/>
                    <a:pt x="255" y="189"/>
                  </a:cubicBezTo>
                  <a:cubicBezTo>
                    <a:pt x="256" y="189"/>
                    <a:pt x="255" y="191"/>
                    <a:pt x="256" y="190"/>
                  </a:cubicBezTo>
                  <a:cubicBezTo>
                    <a:pt x="254" y="192"/>
                    <a:pt x="259" y="193"/>
                    <a:pt x="258" y="195"/>
                  </a:cubicBezTo>
                  <a:cubicBezTo>
                    <a:pt x="259" y="194"/>
                    <a:pt x="259" y="195"/>
                    <a:pt x="259" y="196"/>
                  </a:cubicBezTo>
                  <a:cubicBezTo>
                    <a:pt x="262" y="195"/>
                    <a:pt x="265" y="196"/>
                    <a:pt x="267" y="198"/>
                  </a:cubicBezTo>
                  <a:cubicBezTo>
                    <a:pt x="269" y="198"/>
                    <a:pt x="271" y="199"/>
                    <a:pt x="274" y="199"/>
                  </a:cubicBezTo>
                  <a:cubicBezTo>
                    <a:pt x="274" y="199"/>
                    <a:pt x="273" y="199"/>
                    <a:pt x="272" y="199"/>
                  </a:cubicBezTo>
                  <a:cubicBezTo>
                    <a:pt x="273" y="200"/>
                    <a:pt x="276" y="200"/>
                    <a:pt x="278" y="200"/>
                  </a:cubicBezTo>
                  <a:cubicBezTo>
                    <a:pt x="278" y="200"/>
                    <a:pt x="279" y="200"/>
                    <a:pt x="279" y="200"/>
                  </a:cubicBezTo>
                  <a:cubicBezTo>
                    <a:pt x="279" y="201"/>
                    <a:pt x="281" y="201"/>
                    <a:pt x="281" y="201"/>
                  </a:cubicBezTo>
                  <a:cubicBezTo>
                    <a:pt x="281" y="202"/>
                    <a:pt x="281" y="202"/>
                    <a:pt x="281" y="203"/>
                  </a:cubicBezTo>
                  <a:cubicBezTo>
                    <a:pt x="281" y="203"/>
                    <a:pt x="282" y="202"/>
                    <a:pt x="282" y="203"/>
                  </a:cubicBezTo>
                  <a:cubicBezTo>
                    <a:pt x="282" y="203"/>
                    <a:pt x="282" y="204"/>
                    <a:pt x="283" y="204"/>
                  </a:cubicBezTo>
                  <a:cubicBezTo>
                    <a:pt x="283" y="220"/>
                    <a:pt x="283" y="220"/>
                    <a:pt x="283" y="220"/>
                  </a:cubicBezTo>
                  <a:cubicBezTo>
                    <a:pt x="281" y="219"/>
                    <a:pt x="283" y="223"/>
                    <a:pt x="281" y="222"/>
                  </a:cubicBezTo>
                  <a:cubicBezTo>
                    <a:pt x="281" y="224"/>
                    <a:pt x="281" y="226"/>
                    <a:pt x="280" y="228"/>
                  </a:cubicBezTo>
                  <a:cubicBezTo>
                    <a:pt x="280" y="229"/>
                    <a:pt x="281" y="231"/>
                    <a:pt x="281" y="233"/>
                  </a:cubicBezTo>
                  <a:cubicBezTo>
                    <a:pt x="281" y="233"/>
                    <a:pt x="281" y="233"/>
                    <a:pt x="280" y="233"/>
                  </a:cubicBezTo>
                  <a:cubicBezTo>
                    <a:pt x="280" y="234"/>
                    <a:pt x="281" y="234"/>
                    <a:pt x="280" y="235"/>
                  </a:cubicBezTo>
                  <a:cubicBezTo>
                    <a:pt x="280" y="235"/>
                    <a:pt x="279" y="235"/>
                    <a:pt x="279" y="237"/>
                  </a:cubicBezTo>
                  <a:cubicBezTo>
                    <a:pt x="278" y="238"/>
                    <a:pt x="278" y="238"/>
                    <a:pt x="277" y="239"/>
                  </a:cubicBezTo>
                  <a:cubicBezTo>
                    <a:pt x="277" y="239"/>
                    <a:pt x="277" y="240"/>
                    <a:pt x="277" y="240"/>
                  </a:cubicBezTo>
                  <a:cubicBezTo>
                    <a:pt x="277" y="241"/>
                    <a:pt x="276" y="240"/>
                    <a:pt x="276" y="240"/>
                  </a:cubicBezTo>
                  <a:cubicBezTo>
                    <a:pt x="276" y="241"/>
                    <a:pt x="276" y="241"/>
                    <a:pt x="276" y="241"/>
                  </a:cubicBezTo>
                  <a:cubicBezTo>
                    <a:pt x="275" y="242"/>
                    <a:pt x="274" y="242"/>
                    <a:pt x="274" y="243"/>
                  </a:cubicBezTo>
                  <a:cubicBezTo>
                    <a:pt x="274" y="243"/>
                    <a:pt x="272" y="243"/>
                    <a:pt x="271" y="244"/>
                  </a:cubicBezTo>
                  <a:cubicBezTo>
                    <a:pt x="271" y="244"/>
                    <a:pt x="271" y="245"/>
                    <a:pt x="270" y="245"/>
                  </a:cubicBezTo>
                  <a:cubicBezTo>
                    <a:pt x="270" y="245"/>
                    <a:pt x="270" y="244"/>
                    <a:pt x="269" y="244"/>
                  </a:cubicBezTo>
                  <a:cubicBezTo>
                    <a:pt x="269" y="244"/>
                    <a:pt x="269" y="245"/>
                    <a:pt x="269" y="245"/>
                  </a:cubicBezTo>
                  <a:cubicBezTo>
                    <a:pt x="268" y="245"/>
                    <a:pt x="268" y="245"/>
                    <a:pt x="268" y="246"/>
                  </a:cubicBezTo>
                  <a:cubicBezTo>
                    <a:pt x="266" y="245"/>
                    <a:pt x="264" y="247"/>
                    <a:pt x="263" y="248"/>
                  </a:cubicBezTo>
                  <a:cubicBezTo>
                    <a:pt x="263" y="248"/>
                    <a:pt x="263" y="248"/>
                    <a:pt x="262" y="248"/>
                  </a:cubicBezTo>
                  <a:cubicBezTo>
                    <a:pt x="262" y="248"/>
                    <a:pt x="262" y="249"/>
                    <a:pt x="261" y="249"/>
                  </a:cubicBezTo>
                  <a:cubicBezTo>
                    <a:pt x="261" y="249"/>
                    <a:pt x="260" y="250"/>
                    <a:pt x="260" y="250"/>
                  </a:cubicBezTo>
                  <a:cubicBezTo>
                    <a:pt x="260" y="250"/>
                    <a:pt x="261" y="251"/>
                    <a:pt x="260" y="251"/>
                  </a:cubicBezTo>
                  <a:cubicBezTo>
                    <a:pt x="260" y="254"/>
                    <a:pt x="259" y="255"/>
                    <a:pt x="259" y="257"/>
                  </a:cubicBezTo>
                  <a:cubicBezTo>
                    <a:pt x="258" y="256"/>
                    <a:pt x="259" y="258"/>
                    <a:pt x="258" y="259"/>
                  </a:cubicBezTo>
                  <a:cubicBezTo>
                    <a:pt x="258" y="259"/>
                    <a:pt x="257" y="258"/>
                    <a:pt x="257" y="259"/>
                  </a:cubicBezTo>
                  <a:cubicBezTo>
                    <a:pt x="257" y="259"/>
                    <a:pt x="258" y="260"/>
                    <a:pt x="257" y="260"/>
                  </a:cubicBezTo>
                  <a:cubicBezTo>
                    <a:pt x="256" y="260"/>
                    <a:pt x="256" y="262"/>
                    <a:pt x="255" y="262"/>
                  </a:cubicBezTo>
                  <a:cubicBezTo>
                    <a:pt x="255" y="262"/>
                    <a:pt x="254" y="263"/>
                    <a:pt x="254" y="263"/>
                  </a:cubicBezTo>
                  <a:cubicBezTo>
                    <a:pt x="253" y="263"/>
                    <a:pt x="252" y="265"/>
                    <a:pt x="251" y="266"/>
                  </a:cubicBezTo>
                  <a:cubicBezTo>
                    <a:pt x="251" y="268"/>
                    <a:pt x="251" y="268"/>
                    <a:pt x="251" y="268"/>
                  </a:cubicBezTo>
                  <a:cubicBezTo>
                    <a:pt x="250" y="269"/>
                    <a:pt x="249" y="269"/>
                    <a:pt x="250" y="270"/>
                  </a:cubicBezTo>
                  <a:cubicBezTo>
                    <a:pt x="247" y="270"/>
                    <a:pt x="247" y="270"/>
                    <a:pt x="247" y="270"/>
                  </a:cubicBezTo>
                  <a:cubicBezTo>
                    <a:pt x="247" y="271"/>
                    <a:pt x="248" y="271"/>
                    <a:pt x="248" y="271"/>
                  </a:cubicBezTo>
                  <a:cubicBezTo>
                    <a:pt x="248" y="271"/>
                    <a:pt x="247" y="271"/>
                    <a:pt x="246" y="271"/>
                  </a:cubicBezTo>
                  <a:cubicBezTo>
                    <a:pt x="246" y="272"/>
                    <a:pt x="245" y="272"/>
                    <a:pt x="245" y="273"/>
                  </a:cubicBezTo>
                  <a:cubicBezTo>
                    <a:pt x="245" y="273"/>
                    <a:pt x="244" y="273"/>
                    <a:pt x="244" y="274"/>
                  </a:cubicBezTo>
                  <a:cubicBezTo>
                    <a:pt x="244" y="274"/>
                    <a:pt x="244" y="273"/>
                    <a:pt x="244" y="273"/>
                  </a:cubicBezTo>
                  <a:cubicBezTo>
                    <a:pt x="243" y="273"/>
                    <a:pt x="242" y="273"/>
                    <a:pt x="242" y="272"/>
                  </a:cubicBezTo>
                  <a:cubicBezTo>
                    <a:pt x="242" y="273"/>
                    <a:pt x="242" y="274"/>
                    <a:pt x="240" y="273"/>
                  </a:cubicBezTo>
                  <a:cubicBezTo>
                    <a:pt x="240" y="275"/>
                    <a:pt x="241" y="275"/>
                    <a:pt x="242" y="276"/>
                  </a:cubicBezTo>
                  <a:cubicBezTo>
                    <a:pt x="242" y="277"/>
                    <a:pt x="240" y="278"/>
                    <a:pt x="241" y="279"/>
                  </a:cubicBezTo>
                  <a:cubicBezTo>
                    <a:pt x="241" y="281"/>
                    <a:pt x="238" y="279"/>
                    <a:pt x="238" y="280"/>
                  </a:cubicBezTo>
                  <a:cubicBezTo>
                    <a:pt x="237" y="280"/>
                    <a:pt x="238" y="281"/>
                    <a:pt x="237" y="281"/>
                  </a:cubicBezTo>
                  <a:cubicBezTo>
                    <a:pt x="237" y="282"/>
                    <a:pt x="235" y="281"/>
                    <a:pt x="235" y="283"/>
                  </a:cubicBezTo>
                  <a:cubicBezTo>
                    <a:pt x="234" y="282"/>
                    <a:pt x="230" y="282"/>
                    <a:pt x="230" y="284"/>
                  </a:cubicBezTo>
                  <a:cubicBezTo>
                    <a:pt x="230" y="284"/>
                    <a:pt x="230" y="284"/>
                    <a:pt x="230" y="284"/>
                  </a:cubicBezTo>
                  <a:cubicBezTo>
                    <a:pt x="232" y="284"/>
                    <a:pt x="230" y="285"/>
                    <a:pt x="229" y="285"/>
                  </a:cubicBezTo>
                  <a:cubicBezTo>
                    <a:pt x="230" y="286"/>
                    <a:pt x="228" y="288"/>
                    <a:pt x="229" y="288"/>
                  </a:cubicBezTo>
                  <a:cubicBezTo>
                    <a:pt x="229" y="288"/>
                    <a:pt x="228" y="289"/>
                    <a:pt x="228" y="288"/>
                  </a:cubicBezTo>
                  <a:cubicBezTo>
                    <a:pt x="228" y="288"/>
                    <a:pt x="227" y="288"/>
                    <a:pt x="227" y="288"/>
                  </a:cubicBezTo>
                  <a:cubicBezTo>
                    <a:pt x="227" y="288"/>
                    <a:pt x="225" y="289"/>
                    <a:pt x="226" y="287"/>
                  </a:cubicBezTo>
                  <a:cubicBezTo>
                    <a:pt x="225" y="288"/>
                    <a:pt x="225" y="289"/>
                    <a:pt x="224" y="288"/>
                  </a:cubicBezTo>
                  <a:cubicBezTo>
                    <a:pt x="224" y="288"/>
                    <a:pt x="225" y="291"/>
                    <a:pt x="225" y="292"/>
                  </a:cubicBezTo>
                  <a:cubicBezTo>
                    <a:pt x="225" y="294"/>
                    <a:pt x="224" y="293"/>
                    <a:pt x="224" y="294"/>
                  </a:cubicBezTo>
                  <a:cubicBezTo>
                    <a:pt x="224" y="295"/>
                    <a:pt x="224" y="296"/>
                    <a:pt x="222" y="296"/>
                  </a:cubicBezTo>
                  <a:cubicBezTo>
                    <a:pt x="222" y="296"/>
                    <a:pt x="223" y="297"/>
                    <a:pt x="223" y="297"/>
                  </a:cubicBezTo>
                  <a:cubicBezTo>
                    <a:pt x="224" y="298"/>
                    <a:pt x="223" y="297"/>
                    <a:pt x="222" y="297"/>
                  </a:cubicBezTo>
                  <a:cubicBezTo>
                    <a:pt x="222" y="297"/>
                    <a:pt x="222" y="299"/>
                    <a:pt x="222" y="299"/>
                  </a:cubicBezTo>
                  <a:cubicBezTo>
                    <a:pt x="222" y="299"/>
                    <a:pt x="222" y="299"/>
                    <a:pt x="221" y="299"/>
                  </a:cubicBezTo>
                  <a:cubicBezTo>
                    <a:pt x="221" y="299"/>
                    <a:pt x="221" y="299"/>
                    <a:pt x="221" y="299"/>
                  </a:cubicBezTo>
                  <a:cubicBezTo>
                    <a:pt x="220" y="298"/>
                    <a:pt x="221" y="299"/>
                    <a:pt x="220" y="300"/>
                  </a:cubicBezTo>
                  <a:cubicBezTo>
                    <a:pt x="219" y="301"/>
                    <a:pt x="219" y="300"/>
                    <a:pt x="218" y="301"/>
                  </a:cubicBezTo>
                  <a:cubicBezTo>
                    <a:pt x="217" y="302"/>
                    <a:pt x="221" y="302"/>
                    <a:pt x="219" y="303"/>
                  </a:cubicBezTo>
                  <a:cubicBezTo>
                    <a:pt x="219" y="303"/>
                    <a:pt x="220" y="303"/>
                    <a:pt x="220" y="303"/>
                  </a:cubicBezTo>
                  <a:cubicBezTo>
                    <a:pt x="220" y="304"/>
                    <a:pt x="220" y="305"/>
                    <a:pt x="221" y="305"/>
                  </a:cubicBezTo>
                  <a:cubicBezTo>
                    <a:pt x="222" y="306"/>
                    <a:pt x="220" y="307"/>
                    <a:pt x="220" y="307"/>
                  </a:cubicBezTo>
                  <a:cubicBezTo>
                    <a:pt x="220" y="307"/>
                    <a:pt x="221" y="308"/>
                    <a:pt x="221" y="308"/>
                  </a:cubicBezTo>
                  <a:cubicBezTo>
                    <a:pt x="220" y="308"/>
                    <a:pt x="221" y="308"/>
                    <a:pt x="220" y="308"/>
                  </a:cubicBezTo>
                  <a:cubicBezTo>
                    <a:pt x="219" y="308"/>
                    <a:pt x="220" y="309"/>
                    <a:pt x="218" y="309"/>
                  </a:cubicBezTo>
                  <a:cubicBezTo>
                    <a:pt x="219" y="310"/>
                    <a:pt x="219" y="310"/>
                    <a:pt x="217" y="310"/>
                  </a:cubicBezTo>
                  <a:cubicBezTo>
                    <a:pt x="217" y="311"/>
                    <a:pt x="216" y="311"/>
                    <a:pt x="216" y="312"/>
                  </a:cubicBezTo>
                  <a:cubicBezTo>
                    <a:pt x="214" y="313"/>
                    <a:pt x="217" y="315"/>
                    <a:pt x="215" y="313"/>
                  </a:cubicBezTo>
                  <a:cubicBezTo>
                    <a:pt x="215" y="315"/>
                    <a:pt x="215" y="316"/>
                    <a:pt x="215" y="317"/>
                  </a:cubicBezTo>
                  <a:cubicBezTo>
                    <a:pt x="215" y="317"/>
                    <a:pt x="215" y="318"/>
                    <a:pt x="215" y="318"/>
                  </a:cubicBezTo>
                  <a:cubicBezTo>
                    <a:pt x="215" y="319"/>
                    <a:pt x="214" y="319"/>
                    <a:pt x="215" y="320"/>
                  </a:cubicBezTo>
                  <a:cubicBezTo>
                    <a:pt x="216" y="321"/>
                    <a:pt x="215" y="321"/>
                    <a:pt x="216" y="323"/>
                  </a:cubicBezTo>
                  <a:cubicBezTo>
                    <a:pt x="216" y="324"/>
                    <a:pt x="218" y="324"/>
                    <a:pt x="218" y="325"/>
                  </a:cubicBezTo>
                  <a:cubicBezTo>
                    <a:pt x="219" y="326"/>
                    <a:pt x="220" y="324"/>
                    <a:pt x="221" y="326"/>
                  </a:cubicBezTo>
                  <a:cubicBezTo>
                    <a:pt x="222" y="328"/>
                    <a:pt x="220" y="327"/>
                    <a:pt x="219" y="327"/>
                  </a:cubicBezTo>
                  <a:cubicBezTo>
                    <a:pt x="216" y="327"/>
                    <a:pt x="214" y="328"/>
                    <a:pt x="212" y="328"/>
                  </a:cubicBezTo>
                  <a:cubicBezTo>
                    <a:pt x="212" y="328"/>
                    <a:pt x="212" y="327"/>
                    <a:pt x="212" y="327"/>
                  </a:cubicBezTo>
                  <a:cubicBezTo>
                    <a:pt x="210" y="327"/>
                    <a:pt x="209" y="326"/>
                    <a:pt x="207" y="326"/>
                  </a:cubicBezTo>
                  <a:cubicBezTo>
                    <a:pt x="207" y="324"/>
                    <a:pt x="207" y="324"/>
                    <a:pt x="207" y="324"/>
                  </a:cubicBezTo>
                  <a:cubicBezTo>
                    <a:pt x="207" y="323"/>
                    <a:pt x="205" y="324"/>
                    <a:pt x="205" y="323"/>
                  </a:cubicBezTo>
                  <a:cubicBezTo>
                    <a:pt x="205" y="322"/>
                    <a:pt x="205" y="322"/>
                    <a:pt x="205" y="321"/>
                  </a:cubicBezTo>
                  <a:cubicBezTo>
                    <a:pt x="205" y="321"/>
                    <a:pt x="204" y="321"/>
                    <a:pt x="204" y="321"/>
                  </a:cubicBezTo>
                  <a:cubicBezTo>
                    <a:pt x="204" y="321"/>
                    <a:pt x="205" y="319"/>
                    <a:pt x="204" y="319"/>
                  </a:cubicBezTo>
                  <a:cubicBezTo>
                    <a:pt x="203" y="319"/>
                    <a:pt x="204" y="319"/>
                    <a:pt x="204" y="318"/>
                  </a:cubicBezTo>
                  <a:cubicBezTo>
                    <a:pt x="204" y="318"/>
                    <a:pt x="203" y="318"/>
                    <a:pt x="203" y="317"/>
                  </a:cubicBezTo>
                  <a:cubicBezTo>
                    <a:pt x="203" y="317"/>
                    <a:pt x="204" y="317"/>
                    <a:pt x="204" y="316"/>
                  </a:cubicBezTo>
                  <a:cubicBezTo>
                    <a:pt x="204" y="316"/>
                    <a:pt x="203" y="316"/>
                    <a:pt x="203" y="316"/>
                  </a:cubicBezTo>
                  <a:cubicBezTo>
                    <a:pt x="203" y="315"/>
                    <a:pt x="203" y="314"/>
                    <a:pt x="202" y="314"/>
                  </a:cubicBezTo>
                  <a:cubicBezTo>
                    <a:pt x="202" y="313"/>
                    <a:pt x="203" y="313"/>
                    <a:pt x="203" y="312"/>
                  </a:cubicBezTo>
                  <a:cubicBezTo>
                    <a:pt x="203" y="312"/>
                    <a:pt x="202" y="312"/>
                    <a:pt x="202" y="312"/>
                  </a:cubicBezTo>
                  <a:cubicBezTo>
                    <a:pt x="202" y="311"/>
                    <a:pt x="204" y="311"/>
                    <a:pt x="202" y="310"/>
                  </a:cubicBezTo>
                  <a:cubicBezTo>
                    <a:pt x="202" y="310"/>
                    <a:pt x="203" y="310"/>
                    <a:pt x="203" y="310"/>
                  </a:cubicBezTo>
                  <a:cubicBezTo>
                    <a:pt x="203" y="306"/>
                    <a:pt x="203" y="306"/>
                    <a:pt x="203" y="306"/>
                  </a:cubicBezTo>
                  <a:cubicBezTo>
                    <a:pt x="203" y="306"/>
                    <a:pt x="202" y="305"/>
                    <a:pt x="202" y="305"/>
                  </a:cubicBezTo>
                  <a:cubicBezTo>
                    <a:pt x="202" y="303"/>
                    <a:pt x="203" y="302"/>
                    <a:pt x="203" y="300"/>
                  </a:cubicBezTo>
                  <a:cubicBezTo>
                    <a:pt x="204" y="301"/>
                    <a:pt x="204" y="299"/>
                    <a:pt x="205" y="300"/>
                  </a:cubicBezTo>
                  <a:cubicBezTo>
                    <a:pt x="205" y="295"/>
                    <a:pt x="205" y="295"/>
                    <a:pt x="205" y="295"/>
                  </a:cubicBezTo>
                  <a:cubicBezTo>
                    <a:pt x="208" y="295"/>
                    <a:pt x="207" y="291"/>
                    <a:pt x="208" y="290"/>
                  </a:cubicBezTo>
                  <a:cubicBezTo>
                    <a:pt x="207" y="290"/>
                    <a:pt x="207" y="291"/>
                    <a:pt x="207" y="290"/>
                  </a:cubicBezTo>
                  <a:cubicBezTo>
                    <a:pt x="206" y="291"/>
                    <a:pt x="205" y="292"/>
                    <a:pt x="205" y="293"/>
                  </a:cubicBezTo>
                  <a:cubicBezTo>
                    <a:pt x="205" y="293"/>
                    <a:pt x="204" y="292"/>
                    <a:pt x="204" y="291"/>
                  </a:cubicBezTo>
                  <a:cubicBezTo>
                    <a:pt x="203" y="290"/>
                    <a:pt x="205" y="289"/>
                    <a:pt x="205" y="289"/>
                  </a:cubicBezTo>
                  <a:cubicBezTo>
                    <a:pt x="204" y="288"/>
                    <a:pt x="205" y="289"/>
                    <a:pt x="206" y="288"/>
                  </a:cubicBezTo>
                  <a:cubicBezTo>
                    <a:pt x="206" y="286"/>
                    <a:pt x="205" y="283"/>
                    <a:pt x="205" y="281"/>
                  </a:cubicBezTo>
                  <a:cubicBezTo>
                    <a:pt x="205" y="281"/>
                    <a:pt x="206" y="281"/>
                    <a:pt x="206" y="281"/>
                  </a:cubicBezTo>
                  <a:cubicBezTo>
                    <a:pt x="206" y="278"/>
                    <a:pt x="206" y="278"/>
                    <a:pt x="206" y="275"/>
                  </a:cubicBezTo>
                  <a:cubicBezTo>
                    <a:pt x="207" y="274"/>
                    <a:pt x="209" y="272"/>
                    <a:pt x="208" y="270"/>
                  </a:cubicBezTo>
                  <a:cubicBezTo>
                    <a:pt x="210" y="272"/>
                    <a:pt x="209" y="266"/>
                    <a:pt x="211" y="268"/>
                  </a:cubicBezTo>
                  <a:cubicBezTo>
                    <a:pt x="211" y="267"/>
                    <a:pt x="211" y="266"/>
                    <a:pt x="210" y="264"/>
                  </a:cubicBezTo>
                  <a:cubicBezTo>
                    <a:pt x="210" y="264"/>
                    <a:pt x="209" y="263"/>
                    <a:pt x="209" y="262"/>
                  </a:cubicBezTo>
                  <a:cubicBezTo>
                    <a:pt x="209" y="261"/>
                    <a:pt x="209" y="261"/>
                    <a:pt x="210" y="261"/>
                  </a:cubicBezTo>
                  <a:cubicBezTo>
                    <a:pt x="210" y="260"/>
                    <a:pt x="209" y="258"/>
                    <a:pt x="211" y="259"/>
                  </a:cubicBezTo>
                  <a:cubicBezTo>
                    <a:pt x="211" y="258"/>
                    <a:pt x="211" y="256"/>
                    <a:pt x="211" y="255"/>
                  </a:cubicBezTo>
                  <a:cubicBezTo>
                    <a:pt x="212" y="254"/>
                    <a:pt x="211" y="254"/>
                    <a:pt x="211" y="253"/>
                  </a:cubicBezTo>
                  <a:cubicBezTo>
                    <a:pt x="211" y="253"/>
                    <a:pt x="212" y="251"/>
                    <a:pt x="212" y="251"/>
                  </a:cubicBezTo>
                  <a:cubicBezTo>
                    <a:pt x="211" y="250"/>
                    <a:pt x="212" y="250"/>
                    <a:pt x="212" y="249"/>
                  </a:cubicBezTo>
                  <a:cubicBezTo>
                    <a:pt x="212" y="248"/>
                    <a:pt x="212" y="248"/>
                    <a:pt x="212" y="247"/>
                  </a:cubicBezTo>
                  <a:cubicBezTo>
                    <a:pt x="212" y="246"/>
                    <a:pt x="212" y="246"/>
                    <a:pt x="212" y="245"/>
                  </a:cubicBezTo>
                  <a:cubicBezTo>
                    <a:pt x="212" y="243"/>
                    <a:pt x="212" y="241"/>
                    <a:pt x="212" y="239"/>
                  </a:cubicBezTo>
                  <a:cubicBezTo>
                    <a:pt x="212" y="239"/>
                    <a:pt x="213" y="238"/>
                    <a:pt x="213" y="238"/>
                  </a:cubicBezTo>
                  <a:cubicBezTo>
                    <a:pt x="213" y="236"/>
                    <a:pt x="211" y="235"/>
                    <a:pt x="211" y="233"/>
                  </a:cubicBezTo>
                  <a:cubicBezTo>
                    <a:pt x="211" y="232"/>
                    <a:pt x="210" y="233"/>
                    <a:pt x="210" y="233"/>
                  </a:cubicBezTo>
                  <a:cubicBezTo>
                    <a:pt x="209" y="232"/>
                    <a:pt x="207" y="230"/>
                    <a:pt x="206" y="230"/>
                  </a:cubicBezTo>
                  <a:cubicBezTo>
                    <a:pt x="206" y="230"/>
                    <a:pt x="205" y="229"/>
                    <a:pt x="205" y="229"/>
                  </a:cubicBezTo>
                  <a:cubicBezTo>
                    <a:pt x="204" y="230"/>
                    <a:pt x="205" y="229"/>
                    <a:pt x="204" y="229"/>
                  </a:cubicBezTo>
                  <a:cubicBezTo>
                    <a:pt x="203" y="228"/>
                    <a:pt x="202" y="229"/>
                    <a:pt x="203" y="228"/>
                  </a:cubicBezTo>
                  <a:cubicBezTo>
                    <a:pt x="203" y="227"/>
                    <a:pt x="202" y="227"/>
                    <a:pt x="201" y="227"/>
                  </a:cubicBezTo>
                  <a:cubicBezTo>
                    <a:pt x="201" y="227"/>
                    <a:pt x="201" y="226"/>
                    <a:pt x="201" y="226"/>
                  </a:cubicBezTo>
                  <a:cubicBezTo>
                    <a:pt x="201" y="226"/>
                    <a:pt x="200" y="226"/>
                    <a:pt x="200" y="225"/>
                  </a:cubicBezTo>
                  <a:cubicBezTo>
                    <a:pt x="199" y="225"/>
                    <a:pt x="199" y="223"/>
                    <a:pt x="198" y="222"/>
                  </a:cubicBezTo>
                  <a:cubicBezTo>
                    <a:pt x="198" y="221"/>
                    <a:pt x="198" y="221"/>
                    <a:pt x="197" y="221"/>
                  </a:cubicBezTo>
                  <a:cubicBezTo>
                    <a:pt x="197" y="221"/>
                    <a:pt x="197" y="219"/>
                    <a:pt x="196" y="219"/>
                  </a:cubicBezTo>
                  <a:cubicBezTo>
                    <a:pt x="195" y="219"/>
                    <a:pt x="195" y="215"/>
                    <a:pt x="194" y="214"/>
                  </a:cubicBezTo>
                  <a:cubicBezTo>
                    <a:pt x="193" y="214"/>
                    <a:pt x="193" y="212"/>
                    <a:pt x="192" y="211"/>
                  </a:cubicBezTo>
                  <a:cubicBezTo>
                    <a:pt x="192" y="211"/>
                    <a:pt x="191" y="210"/>
                    <a:pt x="191" y="210"/>
                  </a:cubicBezTo>
                  <a:cubicBezTo>
                    <a:pt x="191" y="210"/>
                    <a:pt x="191" y="209"/>
                    <a:pt x="191" y="209"/>
                  </a:cubicBezTo>
                  <a:cubicBezTo>
                    <a:pt x="191" y="208"/>
                    <a:pt x="190" y="209"/>
                    <a:pt x="190" y="208"/>
                  </a:cubicBezTo>
                  <a:cubicBezTo>
                    <a:pt x="190" y="208"/>
                    <a:pt x="189" y="204"/>
                    <a:pt x="189" y="207"/>
                  </a:cubicBezTo>
                  <a:cubicBezTo>
                    <a:pt x="188" y="207"/>
                    <a:pt x="189" y="204"/>
                    <a:pt x="188" y="203"/>
                  </a:cubicBezTo>
                  <a:cubicBezTo>
                    <a:pt x="190" y="203"/>
                    <a:pt x="190" y="201"/>
                    <a:pt x="190" y="200"/>
                  </a:cubicBezTo>
                  <a:cubicBezTo>
                    <a:pt x="191" y="199"/>
                    <a:pt x="189" y="199"/>
                    <a:pt x="189" y="199"/>
                  </a:cubicBezTo>
                  <a:cubicBezTo>
                    <a:pt x="189" y="197"/>
                    <a:pt x="190" y="197"/>
                    <a:pt x="189" y="195"/>
                  </a:cubicBezTo>
                  <a:cubicBezTo>
                    <a:pt x="190" y="194"/>
                    <a:pt x="190" y="194"/>
                    <a:pt x="191" y="194"/>
                  </a:cubicBezTo>
                  <a:cubicBezTo>
                    <a:pt x="191" y="194"/>
                    <a:pt x="191" y="193"/>
                    <a:pt x="191" y="192"/>
                  </a:cubicBezTo>
                  <a:cubicBezTo>
                    <a:pt x="191" y="192"/>
                    <a:pt x="192" y="193"/>
                    <a:pt x="192" y="192"/>
                  </a:cubicBezTo>
                  <a:cubicBezTo>
                    <a:pt x="192" y="192"/>
                    <a:pt x="192" y="192"/>
                    <a:pt x="192" y="192"/>
                  </a:cubicBezTo>
                  <a:cubicBezTo>
                    <a:pt x="192" y="192"/>
                    <a:pt x="193" y="191"/>
                    <a:pt x="193" y="191"/>
                  </a:cubicBezTo>
                  <a:cubicBezTo>
                    <a:pt x="193" y="191"/>
                    <a:pt x="193" y="191"/>
                    <a:pt x="192" y="191"/>
                  </a:cubicBezTo>
                  <a:cubicBezTo>
                    <a:pt x="193" y="191"/>
                    <a:pt x="193" y="190"/>
                    <a:pt x="193" y="190"/>
                  </a:cubicBezTo>
                  <a:cubicBezTo>
                    <a:pt x="194" y="192"/>
                    <a:pt x="193" y="189"/>
                    <a:pt x="195" y="189"/>
                  </a:cubicBezTo>
                  <a:cubicBezTo>
                    <a:pt x="196" y="189"/>
                    <a:pt x="195" y="188"/>
                    <a:pt x="196" y="187"/>
                  </a:cubicBezTo>
                  <a:cubicBezTo>
                    <a:pt x="196" y="187"/>
                    <a:pt x="198" y="185"/>
                    <a:pt x="197" y="184"/>
                  </a:cubicBezTo>
                  <a:cubicBezTo>
                    <a:pt x="196" y="183"/>
                    <a:pt x="197" y="184"/>
                    <a:pt x="197" y="183"/>
                  </a:cubicBezTo>
                  <a:cubicBezTo>
                    <a:pt x="197" y="182"/>
                    <a:pt x="196" y="178"/>
                    <a:pt x="196" y="176"/>
                  </a:cubicBezTo>
                  <a:cubicBezTo>
                    <a:pt x="194" y="177"/>
                    <a:pt x="194" y="175"/>
                    <a:pt x="191" y="175"/>
                  </a:cubicBezTo>
                  <a:cubicBezTo>
                    <a:pt x="190" y="176"/>
                    <a:pt x="191" y="176"/>
                    <a:pt x="190" y="177"/>
                  </a:cubicBezTo>
                  <a:cubicBezTo>
                    <a:pt x="188" y="178"/>
                    <a:pt x="186" y="176"/>
                    <a:pt x="184" y="176"/>
                  </a:cubicBezTo>
                  <a:cubicBezTo>
                    <a:pt x="184" y="175"/>
                    <a:pt x="183" y="175"/>
                    <a:pt x="183" y="174"/>
                  </a:cubicBezTo>
                  <a:cubicBezTo>
                    <a:pt x="182" y="173"/>
                    <a:pt x="181" y="174"/>
                    <a:pt x="181" y="173"/>
                  </a:cubicBezTo>
                  <a:cubicBezTo>
                    <a:pt x="181" y="173"/>
                    <a:pt x="181" y="172"/>
                    <a:pt x="181" y="172"/>
                  </a:cubicBezTo>
                  <a:cubicBezTo>
                    <a:pt x="181" y="172"/>
                    <a:pt x="180" y="172"/>
                    <a:pt x="180" y="172"/>
                  </a:cubicBezTo>
                  <a:cubicBezTo>
                    <a:pt x="179" y="172"/>
                    <a:pt x="180" y="170"/>
                    <a:pt x="179" y="171"/>
                  </a:cubicBezTo>
                  <a:cubicBezTo>
                    <a:pt x="179" y="169"/>
                    <a:pt x="180" y="169"/>
                    <a:pt x="179" y="168"/>
                  </a:cubicBezTo>
                  <a:cubicBezTo>
                    <a:pt x="179" y="168"/>
                    <a:pt x="178" y="168"/>
                    <a:pt x="178" y="168"/>
                  </a:cubicBezTo>
                  <a:cubicBezTo>
                    <a:pt x="177" y="168"/>
                    <a:pt x="177" y="167"/>
                    <a:pt x="175" y="167"/>
                  </a:cubicBezTo>
                  <a:cubicBezTo>
                    <a:pt x="176" y="165"/>
                    <a:pt x="174" y="166"/>
                    <a:pt x="174" y="165"/>
                  </a:cubicBezTo>
                  <a:cubicBezTo>
                    <a:pt x="174" y="165"/>
                    <a:pt x="171" y="164"/>
                    <a:pt x="172" y="165"/>
                  </a:cubicBezTo>
                  <a:cubicBezTo>
                    <a:pt x="171" y="164"/>
                    <a:pt x="172" y="164"/>
                    <a:pt x="171" y="164"/>
                  </a:cubicBezTo>
                  <a:cubicBezTo>
                    <a:pt x="171" y="163"/>
                    <a:pt x="170" y="164"/>
                    <a:pt x="170" y="164"/>
                  </a:cubicBezTo>
                  <a:cubicBezTo>
                    <a:pt x="170" y="164"/>
                    <a:pt x="169" y="163"/>
                    <a:pt x="167" y="163"/>
                  </a:cubicBezTo>
                  <a:cubicBezTo>
                    <a:pt x="168" y="161"/>
                    <a:pt x="166" y="162"/>
                    <a:pt x="165" y="161"/>
                  </a:cubicBezTo>
                  <a:cubicBezTo>
                    <a:pt x="165" y="161"/>
                    <a:pt x="165" y="161"/>
                    <a:pt x="165" y="160"/>
                  </a:cubicBezTo>
                  <a:cubicBezTo>
                    <a:pt x="165" y="160"/>
                    <a:pt x="164" y="161"/>
                    <a:pt x="164" y="160"/>
                  </a:cubicBezTo>
                  <a:cubicBezTo>
                    <a:pt x="164" y="160"/>
                    <a:pt x="164" y="160"/>
                    <a:pt x="164" y="159"/>
                  </a:cubicBezTo>
                  <a:cubicBezTo>
                    <a:pt x="164" y="159"/>
                    <a:pt x="163" y="160"/>
                    <a:pt x="163" y="159"/>
                  </a:cubicBezTo>
                  <a:cubicBezTo>
                    <a:pt x="162" y="159"/>
                    <a:pt x="163" y="158"/>
                    <a:pt x="163" y="158"/>
                  </a:cubicBezTo>
                  <a:cubicBezTo>
                    <a:pt x="162" y="158"/>
                    <a:pt x="162" y="159"/>
                    <a:pt x="162" y="159"/>
                  </a:cubicBezTo>
                  <a:cubicBezTo>
                    <a:pt x="162" y="159"/>
                    <a:pt x="161" y="158"/>
                    <a:pt x="160" y="158"/>
                  </a:cubicBezTo>
                  <a:cubicBezTo>
                    <a:pt x="160" y="159"/>
                    <a:pt x="160" y="158"/>
                    <a:pt x="159" y="158"/>
                  </a:cubicBezTo>
                  <a:cubicBezTo>
                    <a:pt x="158" y="158"/>
                    <a:pt x="157" y="159"/>
                    <a:pt x="156" y="159"/>
                  </a:cubicBezTo>
                  <a:cubicBezTo>
                    <a:pt x="155" y="159"/>
                    <a:pt x="155" y="158"/>
                    <a:pt x="154" y="158"/>
                  </a:cubicBezTo>
                  <a:cubicBezTo>
                    <a:pt x="153" y="158"/>
                    <a:pt x="153" y="159"/>
                    <a:pt x="152" y="158"/>
                  </a:cubicBezTo>
                  <a:cubicBezTo>
                    <a:pt x="151" y="158"/>
                    <a:pt x="151" y="158"/>
                    <a:pt x="149" y="158"/>
                  </a:cubicBezTo>
                  <a:cubicBezTo>
                    <a:pt x="149" y="158"/>
                    <a:pt x="149" y="157"/>
                    <a:pt x="149" y="157"/>
                  </a:cubicBezTo>
                  <a:cubicBezTo>
                    <a:pt x="149" y="157"/>
                    <a:pt x="148" y="157"/>
                    <a:pt x="148" y="157"/>
                  </a:cubicBezTo>
                  <a:cubicBezTo>
                    <a:pt x="147" y="157"/>
                    <a:pt x="145" y="156"/>
                    <a:pt x="146" y="155"/>
                  </a:cubicBezTo>
                  <a:cubicBezTo>
                    <a:pt x="145" y="155"/>
                    <a:pt x="144" y="154"/>
                    <a:pt x="143" y="154"/>
                  </a:cubicBezTo>
                  <a:cubicBezTo>
                    <a:pt x="143" y="154"/>
                    <a:pt x="142" y="153"/>
                    <a:pt x="142" y="152"/>
                  </a:cubicBezTo>
                  <a:cubicBezTo>
                    <a:pt x="140" y="152"/>
                    <a:pt x="139" y="150"/>
                    <a:pt x="137" y="150"/>
                  </a:cubicBezTo>
                  <a:cubicBezTo>
                    <a:pt x="137" y="148"/>
                    <a:pt x="135" y="148"/>
                    <a:pt x="136" y="145"/>
                  </a:cubicBezTo>
                  <a:cubicBezTo>
                    <a:pt x="136" y="143"/>
                    <a:pt x="133" y="144"/>
                    <a:pt x="134" y="142"/>
                  </a:cubicBezTo>
                  <a:cubicBezTo>
                    <a:pt x="134" y="142"/>
                    <a:pt x="133" y="142"/>
                    <a:pt x="133" y="142"/>
                  </a:cubicBezTo>
                  <a:cubicBezTo>
                    <a:pt x="133" y="142"/>
                    <a:pt x="133" y="142"/>
                    <a:pt x="133" y="141"/>
                  </a:cubicBezTo>
                  <a:cubicBezTo>
                    <a:pt x="132" y="141"/>
                    <a:pt x="131" y="141"/>
                    <a:pt x="131" y="140"/>
                  </a:cubicBezTo>
                  <a:cubicBezTo>
                    <a:pt x="131" y="139"/>
                    <a:pt x="130" y="139"/>
                    <a:pt x="130" y="139"/>
                  </a:cubicBezTo>
                  <a:cubicBezTo>
                    <a:pt x="129" y="139"/>
                    <a:pt x="130" y="138"/>
                    <a:pt x="130" y="138"/>
                  </a:cubicBezTo>
                  <a:cubicBezTo>
                    <a:pt x="130" y="138"/>
                    <a:pt x="130" y="137"/>
                    <a:pt x="130" y="137"/>
                  </a:cubicBezTo>
                  <a:cubicBezTo>
                    <a:pt x="129" y="137"/>
                    <a:pt x="129" y="137"/>
                    <a:pt x="128" y="137"/>
                  </a:cubicBezTo>
                  <a:cubicBezTo>
                    <a:pt x="128" y="137"/>
                    <a:pt x="128" y="136"/>
                    <a:pt x="128" y="135"/>
                  </a:cubicBezTo>
                  <a:cubicBezTo>
                    <a:pt x="127" y="134"/>
                    <a:pt x="125" y="134"/>
                    <a:pt x="125" y="132"/>
                  </a:cubicBezTo>
                  <a:cubicBezTo>
                    <a:pt x="124" y="131"/>
                    <a:pt x="124" y="132"/>
                    <a:pt x="123" y="131"/>
                  </a:cubicBezTo>
                  <a:cubicBezTo>
                    <a:pt x="123" y="130"/>
                    <a:pt x="122" y="130"/>
                    <a:pt x="122" y="129"/>
                  </a:cubicBezTo>
                  <a:cubicBezTo>
                    <a:pt x="121" y="129"/>
                    <a:pt x="122" y="127"/>
                    <a:pt x="120" y="127"/>
                  </a:cubicBezTo>
                  <a:cubicBezTo>
                    <a:pt x="120" y="124"/>
                    <a:pt x="119" y="123"/>
                    <a:pt x="117" y="123"/>
                  </a:cubicBezTo>
                  <a:cubicBezTo>
                    <a:pt x="117" y="123"/>
                    <a:pt x="116" y="124"/>
                    <a:pt x="116" y="124"/>
                  </a:cubicBezTo>
                  <a:cubicBezTo>
                    <a:pt x="116" y="125"/>
                    <a:pt x="117" y="126"/>
                    <a:pt x="118" y="126"/>
                  </a:cubicBezTo>
                  <a:cubicBezTo>
                    <a:pt x="118" y="126"/>
                    <a:pt x="118" y="127"/>
                    <a:pt x="118" y="127"/>
                  </a:cubicBezTo>
                  <a:cubicBezTo>
                    <a:pt x="118" y="127"/>
                    <a:pt x="118" y="127"/>
                    <a:pt x="118" y="127"/>
                  </a:cubicBezTo>
                  <a:cubicBezTo>
                    <a:pt x="119" y="128"/>
                    <a:pt x="118" y="129"/>
                    <a:pt x="119" y="129"/>
                  </a:cubicBezTo>
                  <a:cubicBezTo>
                    <a:pt x="120" y="130"/>
                    <a:pt x="119" y="131"/>
                    <a:pt x="120" y="132"/>
                  </a:cubicBezTo>
                  <a:cubicBezTo>
                    <a:pt x="120" y="132"/>
                    <a:pt x="120" y="132"/>
                    <a:pt x="120" y="133"/>
                  </a:cubicBezTo>
                  <a:cubicBezTo>
                    <a:pt x="121" y="134"/>
                    <a:pt x="122" y="133"/>
                    <a:pt x="122" y="135"/>
                  </a:cubicBezTo>
                  <a:cubicBezTo>
                    <a:pt x="122" y="136"/>
                    <a:pt x="123" y="136"/>
                    <a:pt x="123" y="136"/>
                  </a:cubicBezTo>
                  <a:cubicBezTo>
                    <a:pt x="123" y="137"/>
                    <a:pt x="124" y="137"/>
                    <a:pt x="124" y="137"/>
                  </a:cubicBezTo>
                  <a:cubicBezTo>
                    <a:pt x="124" y="137"/>
                    <a:pt x="123" y="138"/>
                    <a:pt x="123" y="138"/>
                  </a:cubicBezTo>
                  <a:cubicBezTo>
                    <a:pt x="123" y="139"/>
                    <a:pt x="125" y="139"/>
                    <a:pt x="124" y="140"/>
                  </a:cubicBezTo>
                  <a:cubicBezTo>
                    <a:pt x="124" y="140"/>
                    <a:pt x="123" y="139"/>
                    <a:pt x="122" y="139"/>
                  </a:cubicBezTo>
                  <a:cubicBezTo>
                    <a:pt x="122" y="137"/>
                    <a:pt x="120" y="137"/>
                    <a:pt x="120" y="136"/>
                  </a:cubicBezTo>
                  <a:cubicBezTo>
                    <a:pt x="120" y="135"/>
                    <a:pt x="119" y="135"/>
                    <a:pt x="119" y="134"/>
                  </a:cubicBezTo>
                  <a:cubicBezTo>
                    <a:pt x="118" y="134"/>
                    <a:pt x="118" y="133"/>
                    <a:pt x="118" y="133"/>
                  </a:cubicBezTo>
                  <a:cubicBezTo>
                    <a:pt x="117" y="133"/>
                    <a:pt x="116" y="132"/>
                    <a:pt x="116" y="132"/>
                  </a:cubicBezTo>
                  <a:cubicBezTo>
                    <a:pt x="116" y="130"/>
                    <a:pt x="116" y="131"/>
                    <a:pt x="117" y="131"/>
                  </a:cubicBezTo>
                  <a:cubicBezTo>
                    <a:pt x="117" y="129"/>
                    <a:pt x="115" y="129"/>
                    <a:pt x="115" y="127"/>
                  </a:cubicBezTo>
                  <a:cubicBezTo>
                    <a:pt x="114" y="127"/>
                    <a:pt x="114" y="126"/>
                    <a:pt x="112" y="126"/>
                  </a:cubicBezTo>
                  <a:cubicBezTo>
                    <a:pt x="113" y="125"/>
                    <a:pt x="113" y="125"/>
                    <a:pt x="112" y="124"/>
                  </a:cubicBezTo>
                  <a:cubicBezTo>
                    <a:pt x="112" y="123"/>
                    <a:pt x="112" y="123"/>
                    <a:pt x="112" y="123"/>
                  </a:cubicBezTo>
                  <a:cubicBezTo>
                    <a:pt x="111" y="122"/>
                    <a:pt x="112" y="120"/>
                    <a:pt x="109" y="120"/>
                  </a:cubicBezTo>
                  <a:cubicBezTo>
                    <a:pt x="110" y="120"/>
                    <a:pt x="110" y="119"/>
                    <a:pt x="109" y="119"/>
                  </a:cubicBezTo>
                  <a:cubicBezTo>
                    <a:pt x="109" y="119"/>
                    <a:pt x="109" y="118"/>
                    <a:pt x="109" y="118"/>
                  </a:cubicBezTo>
                  <a:cubicBezTo>
                    <a:pt x="108" y="118"/>
                    <a:pt x="107" y="118"/>
                    <a:pt x="107" y="118"/>
                  </a:cubicBezTo>
                  <a:cubicBezTo>
                    <a:pt x="107" y="117"/>
                    <a:pt x="108" y="117"/>
                    <a:pt x="108" y="117"/>
                  </a:cubicBezTo>
                  <a:cubicBezTo>
                    <a:pt x="108" y="116"/>
                    <a:pt x="105" y="116"/>
                    <a:pt x="103" y="115"/>
                  </a:cubicBezTo>
                  <a:cubicBezTo>
                    <a:pt x="103" y="115"/>
                    <a:pt x="103" y="114"/>
                    <a:pt x="103" y="114"/>
                  </a:cubicBezTo>
                  <a:cubicBezTo>
                    <a:pt x="102" y="113"/>
                    <a:pt x="102" y="113"/>
                    <a:pt x="102" y="112"/>
                  </a:cubicBezTo>
                  <a:cubicBezTo>
                    <a:pt x="101" y="112"/>
                    <a:pt x="101" y="111"/>
                    <a:pt x="101" y="109"/>
                  </a:cubicBezTo>
                  <a:cubicBezTo>
                    <a:pt x="101" y="109"/>
                    <a:pt x="100" y="109"/>
                    <a:pt x="100" y="109"/>
                  </a:cubicBezTo>
                  <a:cubicBezTo>
                    <a:pt x="99" y="108"/>
                    <a:pt x="100" y="107"/>
                    <a:pt x="99" y="107"/>
                  </a:cubicBezTo>
                  <a:cubicBezTo>
                    <a:pt x="99" y="105"/>
                    <a:pt x="98" y="104"/>
                    <a:pt x="96" y="102"/>
                  </a:cubicBezTo>
                  <a:cubicBezTo>
                    <a:pt x="96" y="102"/>
                    <a:pt x="96" y="100"/>
                    <a:pt x="95" y="101"/>
                  </a:cubicBezTo>
                  <a:cubicBezTo>
                    <a:pt x="96" y="94"/>
                    <a:pt x="95" y="91"/>
                    <a:pt x="95" y="83"/>
                  </a:cubicBezTo>
                  <a:cubicBezTo>
                    <a:pt x="95" y="83"/>
                    <a:pt x="94" y="83"/>
                    <a:pt x="94" y="82"/>
                  </a:cubicBezTo>
                  <a:cubicBezTo>
                    <a:pt x="94" y="82"/>
                    <a:pt x="94" y="81"/>
                    <a:pt x="93" y="81"/>
                  </a:cubicBezTo>
                  <a:cubicBezTo>
                    <a:pt x="93" y="81"/>
                    <a:pt x="93" y="80"/>
                    <a:pt x="92" y="80"/>
                  </a:cubicBezTo>
                  <a:cubicBezTo>
                    <a:pt x="92" y="78"/>
                    <a:pt x="90" y="76"/>
                    <a:pt x="88" y="75"/>
                  </a:cubicBezTo>
                  <a:cubicBezTo>
                    <a:pt x="88" y="74"/>
                    <a:pt x="87" y="74"/>
                    <a:pt x="87" y="73"/>
                  </a:cubicBezTo>
                  <a:cubicBezTo>
                    <a:pt x="88" y="74"/>
                    <a:pt x="89" y="74"/>
                    <a:pt x="89" y="73"/>
                  </a:cubicBezTo>
                  <a:cubicBezTo>
                    <a:pt x="90" y="73"/>
                    <a:pt x="90" y="75"/>
                    <a:pt x="91" y="75"/>
                  </a:cubicBezTo>
                  <a:cubicBezTo>
                    <a:pt x="92" y="75"/>
                    <a:pt x="92" y="76"/>
                    <a:pt x="92" y="77"/>
                  </a:cubicBezTo>
                  <a:cubicBezTo>
                    <a:pt x="94" y="76"/>
                    <a:pt x="95" y="78"/>
                    <a:pt x="96" y="79"/>
                  </a:cubicBezTo>
                  <a:cubicBezTo>
                    <a:pt x="96" y="81"/>
                    <a:pt x="97" y="81"/>
                    <a:pt x="98" y="82"/>
                  </a:cubicBezTo>
                  <a:cubicBezTo>
                    <a:pt x="99" y="82"/>
                    <a:pt x="99" y="81"/>
                    <a:pt x="99" y="80"/>
                  </a:cubicBezTo>
                  <a:cubicBezTo>
                    <a:pt x="98" y="80"/>
                    <a:pt x="98" y="80"/>
                    <a:pt x="98" y="79"/>
                  </a:cubicBezTo>
                  <a:cubicBezTo>
                    <a:pt x="97" y="78"/>
                    <a:pt x="97" y="78"/>
                    <a:pt x="97" y="77"/>
                  </a:cubicBezTo>
                  <a:cubicBezTo>
                    <a:pt x="97" y="77"/>
                    <a:pt x="96" y="77"/>
                    <a:pt x="96" y="77"/>
                  </a:cubicBezTo>
                  <a:cubicBezTo>
                    <a:pt x="96" y="76"/>
                    <a:pt x="97" y="76"/>
                    <a:pt x="97" y="76"/>
                  </a:cubicBezTo>
                  <a:cubicBezTo>
                    <a:pt x="96" y="75"/>
                    <a:pt x="95" y="75"/>
                    <a:pt x="95" y="74"/>
                  </a:cubicBezTo>
                  <a:cubicBezTo>
                    <a:pt x="93" y="74"/>
                    <a:pt x="92" y="72"/>
                    <a:pt x="90" y="72"/>
                  </a:cubicBezTo>
                  <a:cubicBezTo>
                    <a:pt x="91" y="71"/>
                    <a:pt x="88" y="72"/>
                    <a:pt x="89" y="70"/>
                  </a:cubicBezTo>
                  <a:cubicBezTo>
                    <a:pt x="89" y="70"/>
                    <a:pt x="88" y="70"/>
                    <a:pt x="87" y="69"/>
                  </a:cubicBezTo>
                  <a:cubicBezTo>
                    <a:pt x="87" y="69"/>
                    <a:pt x="88" y="69"/>
                    <a:pt x="88" y="69"/>
                  </a:cubicBezTo>
                  <a:cubicBezTo>
                    <a:pt x="89" y="67"/>
                    <a:pt x="86" y="68"/>
                    <a:pt x="86" y="68"/>
                  </a:cubicBezTo>
                  <a:cubicBezTo>
                    <a:pt x="86" y="68"/>
                    <a:pt x="86" y="67"/>
                    <a:pt x="86" y="67"/>
                  </a:cubicBezTo>
                  <a:cubicBezTo>
                    <a:pt x="86" y="67"/>
                    <a:pt x="85" y="67"/>
                    <a:pt x="85" y="67"/>
                  </a:cubicBezTo>
                  <a:cubicBezTo>
                    <a:pt x="85" y="67"/>
                    <a:pt x="85" y="66"/>
                    <a:pt x="85" y="66"/>
                  </a:cubicBezTo>
                  <a:cubicBezTo>
                    <a:pt x="85" y="65"/>
                    <a:pt x="85" y="66"/>
                    <a:pt x="84" y="66"/>
                  </a:cubicBezTo>
                  <a:cubicBezTo>
                    <a:pt x="83" y="65"/>
                    <a:pt x="83" y="64"/>
                    <a:pt x="83" y="63"/>
                  </a:cubicBezTo>
                  <a:cubicBezTo>
                    <a:pt x="82" y="63"/>
                    <a:pt x="82" y="63"/>
                    <a:pt x="81" y="63"/>
                  </a:cubicBezTo>
                  <a:cubicBezTo>
                    <a:pt x="83" y="60"/>
                    <a:pt x="77" y="62"/>
                    <a:pt x="77" y="59"/>
                  </a:cubicBezTo>
                  <a:cubicBezTo>
                    <a:pt x="79" y="59"/>
                    <a:pt x="79" y="59"/>
                    <a:pt x="79" y="59"/>
                  </a:cubicBezTo>
                  <a:cubicBezTo>
                    <a:pt x="79" y="57"/>
                    <a:pt x="76" y="59"/>
                    <a:pt x="77" y="57"/>
                  </a:cubicBezTo>
                  <a:cubicBezTo>
                    <a:pt x="74" y="57"/>
                    <a:pt x="74" y="57"/>
                    <a:pt x="74" y="57"/>
                  </a:cubicBezTo>
                  <a:cubicBezTo>
                    <a:pt x="75" y="56"/>
                    <a:pt x="73" y="56"/>
                    <a:pt x="75" y="55"/>
                  </a:cubicBezTo>
                  <a:cubicBezTo>
                    <a:pt x="75" y="54"/>
                    <a:pt x="73" y="54"/>
                    <a:pt x="74" y="55"/>
                  </a:cubicBezTo>
                  <a:cubicBezTo>
                    <a:pt x="72" y="54"/>
                    <a:pt x="73" y="53"/>
                    <a:pt x="72" y="52"/>
                  </a:cubicBezTo>
                  <a:cubicBezTo>
                    <a:pt x="69" y="52"/>
                    <a:pt x="69" y="52"/>
                    <a:pt x="69" y="52"/>
                  </a:cubicBezTo>
                  <a:cubicBezTo>
                    <a:pt x="70" y="51"/>
                    <a:pt x="70" y="51"/>
                    <a:pt x="70" y="50"/>
                  </a:cubicBezTo>
                  <a:cubicBezTo>
                    <a:pt x="70" y="49"/>
                    <a:pt x="69" y="50"/>
                    <a:pt x="70" y="48"/>
                  </a:cubicBezTo>
                  <a:cubicBezTo>
                    <a:pt x="68" y="49"/>
                    <a:pt x="67" y="49"/>
                    <a:pt x="64" y="49"/>
                  </a:cubicBezTo>
                  <a:cubicBezTo>
                    <a:pt x="65" y="47"/>
                    <a:pt x="63" y="47"/>
                    <a:pt x="62" y="46"/>
                  </a:cubicBezTo>
                  <a:cubicBezTo>
                    <a:pt x="61" y="46"/>
                    <a:pt x="61" y="46"/>
                    <a:pt x="60" y="46"/>
                  </a:cubicBezTo>
                  <a:cubicBezTo>
                    <a:pt x="60" y="46"/>
                    <a:pt x="60" y="45"/>
                    <a:pt x="60" y="45"/>
                  </a:cubicBezTo>
                  <a:cubicBezTo>
                    <a:pt x="60" y="44"/>
                    <a:pt x="59" y="45"/>
                    <a:pt x="59" y="44"/>
                  </a:cubicBezTo>
                  <a:cubicBezTo>
                    <a:pt x="57" y="43"/>
                    <a:pt x="54" y="45"/>
                    <a:pt x="53" y="44"/>
                  </a:cubicBezTo>
                  <a:cubicBezTo>
                    <a:pt x="53" y="44"/>
                    <a:pt x="53" y="44"/>
                    <a:pt x="53" y="44"/>
                  </a:cubicBezTo>
                  <a:cubicBezTo>
                    <a:pt x="52" y="44"/>
                    <a:pt x="52" y="44"/>
                    <a:pt x="52" y="44"/>
                  </a:cubicBezTo>
                  <a:cubicBezTo>
                    <a:pt x="51" y="44"/>
                    <a:pt x="51" y="42"/>
                    <a:pt x="49" y="43"/>
                  </a:cubicBezTo>
                  <a:cubicBezTo>
                    <a:pt x="49" y="42"/>
                    <a:pt x="47" y="42"/>
                    <a:pt x="48" y="41"/>
                  </a:cubicBezTo>
                  <a:cubicBezTo>
                    <a:pt x="48" y="41"/>
                    <a:pt x="47" y="42"/>
                    <a:pt x="47" y="41"/>
                  </a:cubicBezTo>
                  <a:cubicBezTo>
                    <a:pt x="47" y="41"/>
                    <a:pt x="46" y="41"/>
                    <a:pt x="46" y="41"/>
                  </a:cubicBezTo>
                  <a:cubicBezTo>
                    <a:pt x="45" y="41"/>
                    <a:pt x="45" y="42"/>
                    <a:pt x="44" y="41"/>
                  </a:cubicBezTo>
                  <a:cubicBezTo>
                    <a:pt x="43" y="41"/>
                    <a:pt x="43" y="43"/>
                    <a:pt x="43" y="44"/>
                  </a:cubicBezTo>
                  <a:cubicBezTo>
                    <a:pt x="43" y="44"/>
                    <a:pt x="42" y="43"/>
                    <a:pt x="42" y="44"/>
                  </a:cubicBezTo>
                  <a:cubicBezTo>
                    <a:pt x="41" y="44"/>
                    <a:pt x="41" y="45"/>
                    <a:pt x="41" y="45"/>
                  </a:cubicBezTo>
                  <a:cubicBezTo>
                    <a:pt x="40" y="45"/>
                    <a:pt x="39" y="45"/>
                    <a:pt x="38" y="45"/>
                  </a:cubicBezTo>
                  <a:cubicBezTo>
                    <a:pt x="37" y="46"/>
                    <a:pt x="37" y="46"/>
                    <a:pt x="37" y="46"/>
                  </a:cubicBezTo>
                  <a:cubicBezTo>
                    <a:pt x="36" y="46"/>
                    <a:pt x="36" y="46"/>
                    <a:pt x="35" y="46"/>
                  </a:cubicBezTo>
                  <a:cubicBezTo>
                    <a:pt x="35" y="45"/>
                    <a:pt x="37" y="45"/>
                    <a:pt x="36" y="43"/>
                  </a:cubicBezTo>
                  <a:cubicBezTo>
                    <a:pt x="37" y="43"/>
                    <a:pt x="37" y="42"/>
                    <a:pt x="37" y="41"/>
                  </a:cubicBezTo>
                  <a:cubicBezTo>
                    <a:pt x="37" y="41"/>
                    <a:pt x="36" y="41"/>
                    <a:pt x="36" y="41"/>
                  </a:cubicBezTo>
                  <a:cubicBezTo>
                    <a:pt x="35" y="42"/>
                    <a:pt x="35" y="42"/>
                    <a:pt x="34" y="43"/>
                  </a:cubicBezTo>
                  <a:cubicBezTo>
                    <a:pt x="34" y="43"/>
                    <a:pt x="34" y="44"/>
                    <a:pt x="33" y="44"/>
                  </a:cubicBezTo>
                  <a:cubicBezTo>
                    <a:pt x="32" y="44"/>
                    <a:pt x="32" y="46"/>
                    <a:pt x="31" y="45"/>
                  </a:cubicBezTo>
                  <a:cubicBezTo>
                    <a:pt x="32" y="46"/>
                    <a:pt x="31" y="46"/>
                    <a:pt x="30" y="46"/>
                  </a:cubicBezTo>
                  <a:cubicBezTo>
                    <a:pt x="30" y="48"/>
                    <a:pt x="30" y="48"/>
                    <a:pt x="30" y="48"/>
                  </a:cubicBezTo>
                  <a:cubicBezTo>
                    <a:pt x="29" y="49"/>
                    <a:pt x="28" y="51"/>
                    <a:pt x="27" y="52"/>
                  </a:cubicBezTo>
                  <a:cubicBezTo>
                    <a:pt x="27" y="52"/>
                    <a:pt x="26" y="51"/>
                    <a:pt x="26" y="52"/>
                  </a:cubicBezTo>
                  <a:cubicBezTo>
                    <a:pt x="26" y="52"/>
                    <a:pt x="26" y="53"/>
                    <a:pt x="26" y="53"/>
                  </a:cubicBezTo>
                  <a:cubicBezTo>
                    <a:pt x="26" y="53"/>
                    <a:pt x="24" y="53"/>
                    <a:pt x="24" y="53"/>
                  </a:cubicBezTo>
                  <a:cubicBezTo>
                    <a:pt x="25" y="54"/>
                    <a:pt x="23" y="54"/>
                    <a:pt x="22" y="55"/>
                  </a:cubicBezTo>
                  <a:cubicBezTo>
                    <a:pt x="22" y="55"/>
                    <a:pt x="22" y="57"/>
                    <a:pt x="21" y="56"/>
                  </a:cubicBezTo>
                  <a:cubicBezTo>
                    <a:pt x="21" y="56"/>
                    <a:pt x="21" y="56"/>
                    <a:pt x="21" y="57"/>
                  </a:cubicBezTo>
                  <a:cubicBezTo>
                    <a:pt x="19" y="57"/>
                    <a:pt x="19" y="57"/>
                    <a:pt x="19" y="57"/>
                  </a:cubicBezTo>
                  <a:cubicBezTo>
                    <a:pt x="17" y="58"/>
                    <a:pt x="20" y="58"/>
                    <a:pt x="17" y="58"/>
                  </a:cubicBezTo>
                  <a:cubicBezTo>
                    <a:pt x="16" y="58"/>
                    <a:pt x="15" y="58"/>
                    <a:pt x="14" y="59"/>
                  </a:cubicBezTo>
                  <a:cubicBezTo>
                    <a:pt x="13" y="59"/>
                    <a:pt x="13" y="60"/>
                    <a:pt x="12" y="60"/>
                  </a:cubicBezTo>
                  <a:cubicBezTo>
                    <a:pt x="12" y="58"/>
                    <a:pt x="13" y="59"/>
                    <a:pt x="14" y="58"/>
                  </a:cubicBezTo>
                  <a:cubicBezTo>
                    <a:pt x="15" y="58"/>
                    <a:pt x="15" y="58"/>
                    <a:pt x="15" y="57"/>
                  </a:cubicBezTo>
                  <a:cubicBezTo>
                    <a:pt x="15" y="57"/>
                    <a:pt x="16" y="57"/>
                    <a:pt x="17" y="57"/>
                  </a:cubicBezTo>
                  <a:cubicBezTo>
                    <a:pt x="18" y="57"/>
                    <a:pt x="17" y="56"/>
                    <a:pt x="18" y="55"/>
                  </a:cubicBezTo>
                  <a:cubicBezTo>
                    <a:pt x="18" y="55"/>
                    <a:pt x="18" y="56"/>
                    <a:pt x="19" y="55"/>
                  </a:cubicBezTo>
                  <a:cubicBezTo>
                    <a:pt x="19" y="55"/>
                    <a:pt x="20" y="55"/>
                    <a:pt x="20" y="54"/>
                  </a:cubicBezTo>
                  <a:cubicBezTo>
                    <a:pt x="20" y="53"/>
                    <a:pt x="21" y="54"/>
                    <a:pt x="22" y="53"/>
                  </a:cubicBezTo>
                  <a:cubicBezTo>
                    <a:pt x="22" y="51"/>
                    <a:pt x="22" y="51"/>
                    <a:pt x="22" y="51"/>
                  </a:cubicBezTo>
                  <a:cubicBezTo>
                    <a:pt x="23" y="52"/>
                    <a:pt x="22" y="49"/>
                    <a:pt x="24" y="49"/>
                  </a:cubicBezTo>
                  <a:cubicBezTo>
                    <a:pt x="24" y="48"/>
                    <a:pt x="22" y="50"/>
                    <a:pt x="22" y="48"/>
                  </a:cubicBezTo>
                  <a:cubicBezTo>
                    <a:pt x="22" y="49"/>
                    <a:pt x="19" y="48"/>
                    <a:pt x="18" y="49"/>
                  </a:cubicBezTo>
                  <a:cubicBezTo>
                    <a:pt x="17" y="49"/>
                    <a:pt x="18" y="48"/>
                    <a:pt x="18" y="48"/>
                  </a:cubicBezTo>
                  <a:cubicBezTo>
                    <a:pt x="17" y="47"/>
                    <a:pt x="15" y="48"/>
                    <a:pt x="14" y="48"/>
                  </a:cubicBezTo>
                  <a:cubicBezTo>
                    <a:pt x="15" y="47"/>
                    <a:pt x="13" y="47"/>
                    <a:pt x="13" y="47"/>
                  </a:cubicBezTo>
                  <a:cubicBezTo>
                    <a:pt x="13" y="46"/>
                    <a:pt x="14" y="46"/>
                    <a:pt x="14" y="46"/>
                  </a:cubicBezTo>
                  <a:cubicBezTo>
                    <a:pt x="13" y="45"/>
                    <a:pt x="12" y="45"/>
                    <a:pt x="11" y="44"/>
                  </a:cubicBezTo>
                  <a:cubicBezTo>
                    <a:pt x="10" y="44"/>
                    <a:pt x="9" y="44"/>
                    <a:pt x="7" y="44"/>
                  </a:cubicBezTo>
                  <a:cubicBezTo>
                    <a:pt x="7" y="44"/>
                    <a:pt x="8" y="43"/>
                    <a:pt x="8" y="43"/>
                  </a:cubicBezTo>
                  <a:cubicBezTo>
                    <a:pt x="7" y="42"/>
                    <a:pt x="6" y="42"/>
                    <a:pt x="6" y="40"/>
                  </a:cubicBezTo>
                  <a:cubicBezTo>
                    <a:pt x="6" y="40"/>
                    <a:pt x="5" y="39"/>
                    <a:pt x="5" y="40"/>
                  </a:cubicBezTo>
                  <a:cubicBezTo>
                    <a:pt x="4" y="40"/>
                    <a:pt x="5" y="38"/>
                    <a:pt x="5" y="38"/>
                  </a:cubicBezTo>
                  <a:cubicBezTo>
                    <a:pt x="5" y="37"/>
                    <a:pt x="5" y="37"/>
                    <a:pt x="5" y="37"/>
                  </a:cubicBezTo>
                  <a:cubicBezTo>
                    <a:pt x="5" y="37"/>
                    <a:pt x="6" y="37"/>
                    <a:pt x="6" y="37"/>
                  </a:cubicBezTo>
                  <a:cubicBezTo>
                    <a:pt x="7" y="36"/>
                    <a:pt x="6" y="35"/>
                    <a:pt x="7" y="35"/>
                  </a:cubicBezTo>
                  <a:cubicBezTo>
                    <a:pt x="8" y="35"/>
                    <a:pt x="10" y="35"/>
                    <a:pt x="11" y="34"/>
                  </a:cubicBezTo>
                  <a:cubicBezTo>
                    <a:pt x="12" y="34"/>
                    <a:pt x="12" y="34"/>
                    <a:pt x="13" y="33"/>
                  </a:cubicBezTo>
                  <a:cubicBezTo>
                    <a:pt x="14" y="33"/>
                    <a:pt x="12" y="32"/>
                    <a:pt x="15" y="32"/>
                  </a:cubicBezTo>
                  <a:cubicBezTo>
                    <a:pt x="15" y="31"/>
                    <a:pt x="15" y="30"/>
                    <a:pt x="14" y="28"/>
                  </a:cubicBezTo>
                  <a:cubicBezTo>
                    <a:pt x="13" y="27"/>
                    <a:pt x="10" y="30"/>
                    <a:pt x="9" y="29"/>
                  </a:cubicBezTo>
                  <a:cubicBezTo>
                    <a:pt x="8" y="28"/>
                    <a:pt x="9" y="29"/>
                    <a:pt x="7" y="29"/>
                  </a:cubicBezTo>
                  <a:cubicBezTo>
                    <a:pt x="6" y="28"/>
                    <a:pt x="4" y="29"/>
                    <a:pt x="3" y="28"/>
                  </a:cubicBezTo>
                  <a:cubicBezTo>
                    <a:pt x="3" y="28"/>
                    <a:pt x="4" y="27"/>
                    <a:pt x="3" y="27"/>
                  </a:cubicBezTo>
                  <a:cubicBezTo>
                    <a:pt x="2" y="27"/>
                    <a:pt x="1" y="27"/>
                    <a:pt x="1" y="25"/>
                  </a:cubicBezTo>
                  <a:cubicBezTo>
                    <a:pt x="4" y="25"/>
                    <a:pt x="0" y="23"/>
                    <a:pt x="4" y="24"/>
                  </a:cubicBezTo>
                  <a:cubicBezTo>
                    <a:pt x="5" y="24"/>
                    <a:pt x="4" y="23"/>
                    <a:pt x="4" y="23"/>
                  </a:cubicBezTo>
                  <a:cubicBezTo>
                    <a:pt x="4" y="22"/>
                    <a:pt x="5" y="23"/>
                    <a:pt x="5" y="23"/>
                  </a:cubicBezTo>
                  <a:cubicBezTo>
                    <a:pt x="6" y="23"/>
                    <a:pt x="6" y="23"/>
                    <a:pt x="7" y="23"/>
                  </a:cubicBezTo>
                  <a:cubicBezTo>
                    <a:pt x="8" y="23"/>
                    <a:pt x="8" y="24"/>
                    <a:pt x="8" y="24"/>
                  </a:cubicBezTo>
                  <a:cubicBezTo>
                    <a:pt x="10" y="24"/>
                    <a:pt x="11" y="24"/>
                    <a:pt x="12" y="24"/>
                  </a:cubicBezTo>
                  <a:cubicBezTo>
                    <a:pt x="13" y="24"/>
                    <a:pt x="13" y="24"/>
                    <a:pt x="14" y="24"/>
                  </a:cubicBezTo>
                  <a:cubicBezTo>
                    <a:pt x="15" y="24"/>
                    <a:pt x="14" y="23"/>
                    <a:pt x="14" y="23"/>
                  </a:cubicBezTo>
                  <a:cubicBezTo>
                    <a:pt x="14" y="23"/>
                    <a:pt x="15" y="23"/>
                    <a:pt x="15" y="22"/>
                  </a:cubicBezTo>
                  <a:cubicBezTo>
                    <a:pt x="15" y="21"/>
                    <a:pt x="12" y="23"/>
                    <a:pt x="13" y="21"/>
                  </a:cubicBezTo>
                  <a:cubicBezTo>
                    <a:pt x="12" y="20"/>
                    <a:pt x="11" y="20"/>
                    <a:pt x="9" y="20"/>
                  </a:cubicBezTo>
                  <a:cubicBezTo>
                    <a:pt x="10" y="19"/>
                    <a:pt x="10" y="19"/>
                    <a:pt x="8" y="18"/>
                  </a:cubicBezTo>
                  <a:cubicBezTo>
                    <a:pt x="8" y="18"/>
                    <a:pt x="8" y="18"/>
                    <a:pt x="8" y="17"/>
                  </a:cubicBezTo>
                  <a:cubicBezTo>
                    <a:pt x="7" y="17"/>
                    <a:pt x="6" y="17"/>
                    <a:pt x="6" y="17"/>
                  </a:cubicBezTo>
                  <a:cubicBezTo>
                    <a:pt x="6" y="17"/>
                    <a:pt x="7" y="15"/>
                    <a:pt x="6" y="15"/>
                  </a:cubicBezTo>
                  <a:cubicBezTo>
                    <a:pt x="6" y="15"/>
                    <a:pt x="6" y="16"/>
                    <a:pt x="5" y="16"/>
                  </a:cubicBezTo>
                  <a:cubicBezTo>
                    <a:pt x="5" y="16"/>
                    <a:pt x="4" y="15"/>
                    <a:pt x="4" y="15"/>
                  </a:cubicBezTo>
                  <a:cubicBezTo>
                    <a:pt x="5" y="14"/>
                    <a:pt x="7" y="13"/>
                    <a:pt x="9" y="13"/>
                  </a:cubicBezTo>
                  <a:cubicBezTo>
                    <a:pt x="8" y="11"/>
                    <a:pt x="11" y="11"/>
                    <a:pt x="11" y="10"/>
                  </a:cubicBezTo>
                  <a:cubicBezTo>
                    <a:pt x="12" y="9"/>
                    <a:pt x="11" y="8"/>
                    <a:pt x="12" y="8"/>
                  </a:cubicBezTo>
                  <a:cubicBezTo>
                    <a:pt x="13" y="9"/>
                    <a:pt x="13" y="8"/>
                    <a:pt x="15" y="8"/>
                  </a:cubicBezTo>
                  <a:cubicBezTo>
                    <a:pt x="17" y="7"/>
                    <a:pt x="18" y="6"/>
                    <a:pt x="21" y="6"/>
                  </a:cubicBezTo>
                  <a:cubicBezTo>
                    <a:pt x="22" y="6"/>
                    <a:pt x="22" y="5"/>
                    <a:pt x="22" y="5"/>
                  </a:cubicBezTo>
                  <a:cubicBezTo>
                    <a:pt x="23" y="5"/>
                    <a:pt x="25" y="6"/>
                    <a:pt x="25" y="4"/>
                  </a:cubicBezTo>
                  <a:cubicBezTo>
                    <a:pt x="26" y="4"/>
                    <a:pt x="26" y="5"/>
                    <a:pt x="26" y="5"/>
                  </a:cubicBezTo>
                  <a:cubicBezTo>
                    <a:pt x="27" y="6"/>
                    <a:pt x="28" y="5"/>
                    <a:pt x="28" y="6"/>
                  </a:cubicBezTo>
                  <a:cubicBezTo>
                    <a:pt x="35" y="6"/>
                    <a:pt x="35" y="6"/>
                    <a:pt x="35" y="6"/>
                  </a:cubicBezTo>
                  <a:cubicBezTo>
                    <a:pt x="32" y="8"/>
                    <a:pt x="38" y="5"/>
                    <a:pt x="36" y="8"/>
                  </a:cubicBezTo>
                  <a:cubicBezTo>
                    <a:pt x="37" y="8"/>
                    <a:pt x="38" y="8"/>
                    <a:pt x="38" y="7"/>
                  </a:cubicBezTo>
                  <a:cubicBezTo>
                    <a:pt x="39" y="8"/>
                    <a:pt x="42" y="7"/>
                    <a:pt x="43" y="8"/>
                  </a:cubicBezTo>
                  <a:cubicBezTo>
                    <a:pt x="43" y="8"/>
                    <a:pt x="43" y="8"/>
                    <a:pt x="44" y="8"/>
                  </a:cubicBezTo>
                  <a:cubicBezTo>
                    <a:pt x="44" y="8"/>
                    <a:pt x="44" y="9"/>
                    <a:pt x="45" y="9"/>
                  </a:cubicBezTo>
                  <a:cubicBezTo>
                    <a:pt x="46" y="9"/>
                    <a:pt x="47" y="8"/>
                    <a:pt x="47" y="9"/>
                  </a:cubicBezTo>
                  <a:cubicBezTo>
                    <a:pt x="48" y="9"/>
                    <a:pt x="54" y="9"/>
                    <a:pt x="54" y="9"/>
                  </a:cubicBezTo>
                  <a:cubicBezTo>
                    <a:pt x="55" y="10"/>
                    <a:pt x="58" y="10"/>
                    <a:pt x="60" y="11"/>
                  </a:cubicBezTo>
                  <a:cubicBezTo>
                    <a:pt x="61" y="11"/>
                    <a:pt x="62" y="12"/>
                    <a:pt x="62" y="13"/>
                  </a:cubicBezTo>
                  <a:cubicBezTo>
                    <a:pt x="64" y="13"/>
                    <a:pt x="64" y="14"/>
                    <a:pt x="66" y="13"/>
                  </a:cubicBezTo>
                  <a:cubicBezTo>
                    <a:pt x="66" y="15"/>
                    <a:pt x="69" y="14"/>
                    <a:pt x="70" y="14"/>
                  </a:cubicBezTo>
                  <a:cubicBezTo>
                    <a:pt x="70" y="14"/>
                    <a:pt x="70" y="14"/>
                    <a:pt x="69" y="14"/>
                  </a:cubicBezTo>
                  <a:cubicBezTo>
                    <a:pt x="70" y="12"/>
                    <a:pt x="72" y="11"/>
                    <a:pt x="74" y="11"/>
                  </a:cubicBezTo>
                  <a:cubicBezTo>
                    <a:pt x="73" y="12"/>
                    <a:pt x="74" y="12"/>
                    <a:pt x="74" y="12"/>
                  </a:cubicBezTo>
                  <a:cubicBezTo>
                    <a:pt x="75" y="12"/>
                    <a:pt x="74" y="13"/>
                    <a:pt x="75" y="13"/>
                  </a:cubicBezTo>
                  <a:cubicBezTo>
                    <a:pt x="76" y="13"/>
                    <a:pt x="76" y="12"/>
                    <a:pt x="76" y="11"/>
                  </a:cubicBezTo>
                  <a:cubicBezTo>
                    <a:pt x="77" y="11"/>
                    <a:pt x="78" y="11"/>
                    <a:pt x="78" y="12"/>
                  </a:cubicBezTo>
                  <a:cubicBezTo>
                    <a:pt x="79" y="11"/>
                    <a:pt x="78" y="10"/>
                    <a:pt x="79" y="9"/>
                  </a:cubicBezTo>
                  <a:cubicBezTo>
                    <a:pt x="80" y="9"/>
                    <a:pt x="81" y="10"/>
                    <a:pt x="81" y="9"/>
                  </a:cubicBezTo>
                  <a:cubicBezTo>
                    <a:pt x="82" y="10"/>
                    <a:pt x="81" y="11"/>
                    <a:pt x="80" y="11"/>
                  </a:cubicBezTo>
                  <a:cubicBezTo>
                    <a:pt x="81" y="12"/>
                    <a:pt x="85" y="9"/>
                    <a:pt x="86" y="11"/>
                  </a:cubicBezTo>
                  <a:cubicBezTo>
                    <a:pt x="87" y="11"/>
                    <a:pt x="84" y="10"/>
                    <a:pt x="86" y="9"/>
                  </a:cubicBezTo>
                  <a:cubicBezTo>
                    <a:pt x="87" y="9"/>
                    <a:pt x="87" y="8"/>
                    <a:pt x="88" y="8"/>
                  </a:cubicBezTo>
                  <a:cubicBezTo>
                    <a:pt x="88" y="10"/>
                    <a:pt x="88" y="10"/>
                    <a:pt x="88" y="10"/>
                  </a:cubicBezTo>
                  <a:cubicBezTo>
                    <a:pt x="89" y="9"/>
                    <a:pt x="89" y="11"/>
                    <a:pt x="91" y="11"/>
                  </a:cubicBezTo>
                  <a:cubicBezTo>
                    <a:pt x="92" y="11"/>
                    <a:pt x="93" y="11"/>
                    <a:pt x="94" y="10"/>
                  </a:cubicBezTo>
                  <a:cubicBezTo>
                    <a:pt x="95" y="10"/>
                    <a:pt x="96" y="10"/>
                    <a:pt x="95" y="12"/>
                  </a:cubicBezTo>
                  <a:cubicBezTo>
                    <a:pt x="97" y="12"/>
                    <a:pt x="98" y="11"/>
                    <a:pt x="98" y="10"/>
                  </a:cubicBezTo>
                  <a:cubicBezTo>
                    <a:pt x="100" y="11"/>
                    <a:pt x="100" y="10"/>
                    <a:pt x="101" y="11"/>
                  </a:cubicBezTo>
                  <a:cubicBezTo>
                    <a:pt x="105" y="11"/>
                    <a:pt x="105" y="11"/>
                    <a:pt x="105" y="11"/>
                  </a:cubicBezTo>
                  <a:cubicBezTo>
                    <a:pt x="105" y="11"/>
                    <a:pt x="104" y="12"/>
                    <a:pt x="104" y="12"/>
                  </a:cubicBezTo>
                  <a:cubicBezTo>
                    <a:pt x="104" y="12"/>
                    <a:pt x="106" y="13"/>
                    <a:pt x="106" y="13"/>
                  </a:cubicBezTo>
                  <a:cubicBezTo>
                    <a:pt x="106" y="13"/>
                    <a:pt x="106" y="12"/>
                    <a:pt x="107" y="12"/>
                  </a:cubicBezTo>
                  <a:cubicBezTo>
                    <a:pt x="107" y="12"/>
                    <a:pt x="107" y="13"/>
                    <a:pt x="107" y="13"/>
                  </a:cubicBezTo>
                  <a:cubicBezTo>
                    <a:pt x="109" y="14"/>
                    <a:pt x="111" y="13"/>
                    <a:pt x="112" y="13"/>
                  </a:cubicBezTo>
                  <a:cubicBezTo>
                    <a:pt x="113" y="14"/>
                    <a:pt x="113" y="14"/>
                    <a:pt x="114" y="14"/>
                  </a:cubicBezTo>
                  <a:cubicBezTo>
                    <a:pt x="113" y="16"/>
                    <a:pt x="116" y="14"/>
                    <a:pt x="116" y="15"/>
                  </a:cubicBezTo>
                  <a:cubicBezTo>
                    <a:pt x="116" y="17"/>
                    <a:pt x="115" y="16"/>
                    <a:pt x="115" y="17"/>
                  </a:cubicBezTo>
                  <a:cubicBezTo>
                    <a:pt x="114" y="18"/>
                    <a:pt x="115" y="18"/>
                    <a:pt x="115" y="19"/>
                  </a:cubicBezTo>
                  <a:cubicBezTo>
                    <a:pt x="121" y="18"/>
                    <a:pt x="126" y="18"/>
                    <a:pt x="130" y="20"/>
                  </a:cubicBezTo>
                  <a:cubicBezTo>
                    <a:pt x="130" y="20"/>
                    <a:pt x="130" y="20"/>
                    <a:pt x="130" y="21"/>
                  </a:cubicBezTo>
                  <a:cubicBezTo>
                    <a:pt x="131" y="21"/>
                    <a:pt x="131" y="21"/>
                    <a:pt x="132" y="21"/>
                  </a:cubicBezTo>
                  <a:cubicBezTo>
                    <a:pt x="131" y="19"/>
                    <a:pt x="132" y="19"/>
                    <a:pt x="131" y="17"/>
                  </a:cubicBezTo>
                  <a:cubicBezTo>
                    <a:pt x="132" y="17"/>
                    <a:pt x="135" y="17"/>
                    <a:pt x="134" y="16"/>
                  </a:cubicBezTo>
                  <a:cubicBezTo>
                    <a:pt x="135" y="15"/>
                    <a:pt x="135" y="16"/>
                    <a:pt x="136" y="16"/>
                  </a:cubicBezTo>
                  <a:cubicBezTo>
                    <a:pt x="136" y="16"/>
                    <a:pt x="137" y="16"/>
                    <a:pt x="137" y="17"/>
                  </a:cubicBezTo>
                  <a:cubicBezTo>
                    <a:pt x="139" y="17"/>
                    <a:pt x="141" y="16"/>
                    <a:pt x="142" y="17"/>
                  </a:cubicBezTo>
                  <a:cubicBezTo>
                    <a:pt x="142" y="17"/>
                    <a:pt x="142" y="17"/>
                    <a:pt x="143" y="17"/>
                  </a:cubicBezTo>
                  <a:cubicBezTo>
                    <a:pt x="143" y="17"/>
                    <a:pt x="143" y="18"/>
                    <a:pt x="144" y="18"/>
                  </a:cubicBezTo>
                  <a:cubicBezTo>
                    <a:pt x="146" y="18"/>
                    <a:pt x="148" y="17"/>
                    <a:pt x="150" y="17"/>
                  </a:cubicBezTo>
                  <a:cubicBezTo>
                    <a:pt x="152" y="16"/>
                    <a:pt x="152" y="15"/>
                    <a:pt x="152" y="14"/>
                  </a:cubicBezTo>
                  <a:cubicBezTo>
                    <a:pt x="152" y="13"/>
                    <a:pt x="150" y="13"/>
                    <a:pt x="150" y="13"/>
                  </a:cubicBezTo>
                  <a:cubicBezTo>
                    <a:pt x="150" y="10"/>
                    <a:pt x="155" y="11"/>
                    <a:pt x="156" y="12"/>
                  </a:cubicBezTo>
                  <a:cubicBezTo>
                    <a:pt x="156" y="13"/>
                    <a:pt x="156" y="13"/>
                    <a:pt x="155" y="13"/>
                  </a:cubicBezTo>
                  <a:cubicBezTo>
                    <a:pt x="156" y="14"/>
                    <a:pt x="155" y="15"/>
                    <a:pt x="154" y="15"/>
                  </a:cubicBezTo>
                  <a:cubicBezTo>
                    <a:pt x="154" y="16"/>
                    <a:pt x="155" y="16"/>
                    <a:pt x="156" y="16"/>
                  </a:cubicBezTo>
                  <a:cubicBezTo>
                    <a:pt x="155" y="18"/>
                    <a:pt x="156" y="18"/>
                    <a:pt x="155" y="20"/>
                  </a:cubicBezTo>
                  <a:cubicBezTo>
                    <a:pt x="157" y="20"/>
                    <a:pt x="158" y="17"/>
                    <a:pt x="157" y="17"/>
                  </a:cubicBezTo>
                  <a:cubicBezTo>
                    <a:pt x="157" y="17"/>
                    <a:pt x="159" y="19"/>
                    <a:pt x="158" y="16"/>
                  </a:cubicBezTo>
                  <a:cubicBezTo>
                    <a:pt x="161" y="17"/>
                    <a:pt x="160" y="14"/>
                    <a:pt x="162" y="14"/>
                  </a:cubicBezTo>
                  <a:cubicBezTo>
                    <a:pt x="161" y="12"/>
                    <a:pt x="160" y="11"/>
                    <a:pt x="158" y="11"/>
                  </a:cubicBezTo>
                  <a:cubicBezTo>
                    <a:pt x="159" y="10"/>
                    <a:pt x="157" y="9"/>
                    <a:pt x="155" y="8"/>
                  </a:cubicBezTo>
                  <a:cubicBezTo>
                    <a:pt x="155" y="8"/>
                    <a:pt x="155" y="7"/>
                    <a:pt x="155" y="7"/>
                  </a:cubicBezTo>
                  <a:cubicBezTo>
                    <a:pt x="155" y="6"/>
                    <a:pt x="156" y="5"/>
                    <a:pt x="156" y="4"/>
                  </a:cubicBezTo>
                  <a:cubicBezTo>
                    <a:pt x="156" y="4"/>
                    <a:pt x="158" y="3"/>
                    <a:pt x="157" y="3"/>
                  </a:cubicBezTo>
                  <a:cubicBezTo>
                    <a:pt x="156" y="2"/>
                    <a:pt x="159" y="3"/>
                    <a:pt x="158" y="2"/>
                  </a:cubicBezTo>
                  <a:cubicBezTo>
                    <a:pt x="158" y="0"/>
                    <a:pt x="159" y="2"/>
                    <a:pt x="159" y="3"/>
                  </a:cubicBezTo>
                  <a:cubicBezTo>
                    <a:pt x="160" y="3"/>
                    <a:pt x="161" y="2"/>
                    <a:pt x="162" y="3"/>
                  </a:cubicBezTo>
                  <a:cubicBezTo>
                    <a:pt x="162" y="3"/>
                    <a:pt x="161" y="3"/>
                    <a:pt x="161" y="4"/>
                  </a:cubicBezTo>
                  <a:cubicBezTo>
                    <a:pt x="161" y="4"/>
                    <a:pt x="162" y="3"/>
                    <a:pt x="163" y="4"/>
                  </a:cubicBezTo>
                  <a:cubicBezTo>
                    <a:pt x="163" y="4"/>
                    <a:pt x="162" y="5"/>
                    <a:pt x="163" y="5"/>
                  </a:cubicBezTo>
                  <a:cubicBezTo>
                    <a:pt x="163" y="5"/>
                    <a:pt x="164" y="5"/>
                    <a:pt x="164" y="5"/>
                  </a:cubicBezTo>
                  <a:cubicBezTo>
                    <a:pt x="164" y="7"/>
                    <a:pt x="163" y="6"/>
                    <a:pt x="164" y="7"/>
                  </a:cubicBezTo>
                  <a:cubicBezTo>
                    <a:pt x="164" y="8"/>
                    <a:pt x="164" y="8"/>
                    <a:pt x="164" y="8"/>
                  </a:cubicBezTo>
                  <a:cubicBezTo>
                    <a:pt x="164" y="8"/>
                    <a:pt x="164" y="9"/>
                    <a:pt x="164" y="9"/>
                  </a:cubicBezTo>
                  <a:cubicBezTo>
                    <a:pt x="164" y="10"/>
                    <a:pt x="163" y="10"/>
                    <a:pt x="163" y="11"/>
                  </a:cubicBezTo>
                  <a:cubicBezTo>
                    <a:pt x="163" y="11"/>
                    <a:pt x="167" y="12"/>
                    <a:pt x="166" y="10"/>
                  </a:cubicBezTo>
                  <a:cubicBezTo>
                    <a:pt x="167" y="10"/>
                    <a:pt x="166" y="11"/>
                    <a:pt x="168" y="11"/>
                  </a:cubicBezTo>
                  <a:cubicBezTo>
                    <a:pt x="167" y="12"/>
                    <a:pt x="168" y="12"/>
                    <a:pt x="168" y="14"/>
                  </a:cubicBezTo>
                  <a:cubicBezTo>
                    <a:pt x="170" y="14"/>
                    <a:pt x="170" y="12"/>
                    <a:pt x="172" y="13"/>
                  </a:cubicBezTo>
                  <a:cubicBezTo>
                    <a:pt x="172" y="13"/>
                    <a:pt x="172" y="13"/>
                    <a:pt x="172" y="13"/>
                  </a:cubicBezTo>
                  <a:cubicBezTo>
                    <a:pt x="173" y="13"/>
                    <a:pt x="172" y="13"/>
                    <a:pt x="173" y="14"/>
                  </a:cubicBezTo>
                  <a:cubicBezTo>
                    <a:pt x="173" y="14"/>
                    <a:pt x="174" y="15"/>
                    <a:pt x="174" y="15"/>
                  </a:cubicBezTo>
                  <a:cubicBezTo>
                    <a:pt x="174" y="16"/>
                    <a:pt x="172" y="16"/>
                    <a:pt x="173" y="18"/>
                  </a:cubicBezTo>
                  <a:moveTo>
                    <a:pt x="109" y="24"/>
                  </a:moveTo>
                  <a:cubicBezTo>
                    <a:pt x="109" y="23"/>
                    <a:pt x="110" y="23"/>
                    <a:pt x="109" y="22"/>
                  </a:cubicBezTo>
                  <a:cubicBezTo>
                    <a:pt x="109" y="23"/>
                    <a:pt x="109" y="23"/>
                    <a:pt x="109" y="23"/>
                  </a:cubicBezTo>
                  <a:cubicBezTo>
                    <a:pt x="109" y="22"/>
                    <a:pt x="109" y="21"/>
                    <a:pt x="108" y="21"/>
                  </a:cubicBezTo>
                  <a:cubicBezTo>
                    <a:pt x="107" y="22"/>
                    <a:pt x="105" y="24"/>
                    <a:pt x="104" y="22"/>
                  </a:cubicBezTo>
                  <a:cubicBezTo>
                    <a:pt x="104" y="21"/>
                    <a:pt x="106" y="23"/>
                    <a:pt x="106" y="21"/>
                  </a:cubicBezTo>
                  <a:cubicBezTo>
                    <a:pt x="105" y="21"/>
                    <a:pt x="104" y="21"/>
                    <a:pt x="104" y="20"/>
                  </a:cubicBezTo>
                  <a:cubicBezTo>
                    <a:pt x="104" y="20"/>
                    <a:pt x="103" y="21"/>
                    <a:pt x="102" y="21"/>
                  </a:cubicBezTo>
                  <a:cubicBezTo>
                    <a:pt x="101" y="22"/>
                    <a:pt x="100" y="21"/>
                    <a:pt x="99" y="22"/>
                  </a:cubicBezTo>
                  <a:cubicBezTo>
                    <a:pt x="99" y="22"/>
                    <a:pt x="98" y="22"/>
                    <a:pt x="98" y="22"/>
                  </a:cubicBezTo>
                  <a:cubicBezTo>
                    <a:pt x="96" y="23"/>
                    <a:pt x="95" y="23"/>
                    <a:pt x="93" y="23"/>
                  </a:cubicBezTo>
                  <a:cubicBezTo>
                    <a:pt x="93" y="24"/>
                    <a:pt x="92" y="24"/>
                    <a:pt x="93" y="24"/>
                  </a:cubicBezTo>
                  <a:cubicBezTo>
                    <a:pt x="93" y="24"/>
                    <a:pt x="93" y="24"/>
                    <a:pt x="93" y="25"/>
                  </a:cubicBezTo>
                  <a:cubicBezTo>
                    <a:pt x="96" y="25"/>
                    <a:pt x="99" y="23"/>
                    <a:pt x="100" y="25"/>
                  </a:cubicBezTo>
                  <a:cubicBezTo>
                    <a:pt x="98" y="24"/>
                    <a:pt x="99" y="25"/>
                    <a:pt x="98" y="25"/>
                  </a:cubicBezTo>
                  <a:cubicBezTo>
                    <a:pt x="97" y="26"/>
                    <a:pt x="96" y="26"/>
                    <a:pt x="96" y="27"/>
                  </a:cubicBezTo>
                  <a:cubicBezTo>
                    <a:pt x="99" y="27"/>
                    <a:pt x="100" y="26"/>
                    <a:pt x="103" y="26"/>
                  </a:cubicBezTo>
                  <a:cubicBezTo>
                    <a:pt x="103" y="27"/>
                    <a:pt x="103" y="28"/>
                    <a:pt x="103" y="28"/>
                  </a:cubicBezTo>
                  <a:cubicBezTo>
                    <a:pt x="104" y="27"/>
                    <a:pt x="104" y="27"/>
                    <a:pt x="105" y="27"/>
                  </a:cubicBezTo>
                  <a:cubicBezTo>
                    <a:pt x="105" y="26"/>
                    <a:pt x="105" y="25"/>
                    <a:pt x="106" y="25"/>
                  </a:cubicBezTo>
                  <a:cubicBezTo>
                    <a:pt x="107" y="24"/>
                    <a:pt x="107" y="25"/>
                    <a:pt x="108" y="25"/>
                  </a:cubicBezTo>
                  <a:cubicBezTo>
                    <a:pt x="108" y="24"/>
                    <a:pt x="108" y="24"/>
                    <a:pt x="109" y="24"/>
                  </a:cubicBezTo>
                  <a:moveTo>
                    <a:pt x="113" y="42"/>
                  </a:moveTo>
                  <a:cubicBezTo>
                    <a:pt x="113" y="41"/>
                    <a:pt x="115" y="41"/>
                    <a:pt x="116" y="40"/>
                  </a:cubicBezTo>
                  <a:cubicBezTo>
                    <a:pt x="116" y="40"/>
                    <a:pt x="117" y="40"/>
                    <a:pt x="117" y="40"/>
                  </a:cubicBezTo>
                  <a:cubicBezTo>
                    <a:pt x="118" y="40"/>
                    <a:pt x="119" y="40"/>
                    <a:pt x="119" y="40"/>
                  </a:cubicBezTo>
                  <a:cubicBezTo>
                    <a:pt x="120" y="40"/>
                    <a:pt x="120" y="39"/>
                    <a:pt x="120" y="39"/>
                  </a:cubicBezTo>
                  <a:cubicBezTo>
                    <a:pt x="121" y="38"/>
                    <a:pt x="122" y="39"/>
                    <a:pt x="123" y="38"/>
                  </a:cubicBezTo>
                  <a:cubicBezTo>
                    <a:pt x="122" y="38"/>
                    <a:pt x="122" y="38"/>
                    <a:pt x="123" y="38"/>
                  </a:cubicBezTo>
                  <a:cubicBezTo>
                    <a:pt x="124" y="38"/>
                    <a:pt x="124" y="37"/>
                    <a:pt x="124" y="38"/>
                  </a:cubicBezTo>
                  <a:cubicBezTo>
                    <a:pt x="125" y="38"/>
                    <a:pt x="125" y="37"/>
                    <a:pt x="125" y="37"/>
                  </a:cubicBezTo>
                  <a:cubicBezTo>
                    <a:pt x="124" y="38"/>
                    <a:pt x="125" y="36"/>
                    <a:pt x="126" y="37"/>
                  </a:cubicBezTo>
                  <a:cubicBezTo>
                    <a:pt x="126" y="36"/>
                    <a:pt x="127" y="36"/>
                    <a:pt x="127" y="35"/>
                  </a:cubicBezTo>
                  <a:cubicBezTo>
                    <a:pt x="125" y="34"/>
                    <a:pt x="125" y="35"/>
                    <a:pt x="123" y="35"/>
                  </a:cubicBezTo>
                  <a:cubicBezTo>
                    <a:pt x="123" y="36"/>
                    <a:pt x="122" y="36"/>
                    <a:pt x="122" y="37"/>
                  </a:cubicBezTo>
                  <a:cubicBezTo>
                    <a:pt x="120" y="38"/>
                    <a:pt x="120" y="36"/>
                    <a:pt x="119" y="37"/>
                  </a:cubicBezTo>
                  <a:cubicBezTo>
                    <a:pt x="119" y="37"/>
                    <a:pt x="119" y="37"/>
                    <a:pt x="118" y="37"/>
                  </a:cubicBezTo>
                  <a:cubicBezTo>
                    <a:pt x="117" y="37"/>
                    <a:pt x="117" y="36"/>
                    <a:pt x="116" y="37"/>
                  </a:cubicBezTo>
                  <a:cubicBezTo>
                    <a:pt x="116" y="36"/>
                    <a:pt x="116" y="36"/>
                    <a:pt x="115" y="36"/>
                  </a:cubicBezTo>
                  <a:cubicBezTo>
                    <a:pt x="115" y="36"/>
                    <a:pt x="115" y="37"/>
                    <a:pt x="115" y="37"/>
                  </a:cubicBezTo>
                  <a:cubicBezTo>
                    <a:pt x="115" y="38"/>
                    <a:pt x="116" y="38"/>
                    <a:pt x="116" y="38"/>
                  </a:cubicBezTo>
                  <a:cubicBezTo>
                    <a:pt x="114" y="38"/>
                    <a:pt x="114" y="39"/>
                    <a:pt x="114" y="39"/>
                  </a:cubicBezTo>
                  <a:cubicBezTo>
                    <a:pt x="113" y="40"/>
                    <a:pt x="111" y="40"/>
                    <a:pt x="111" y="40"/>
                  </a:cubicBezTo>
                  <a:cubicBezTo>
                    <a:pt x="111" y="42"/>
                    <a:pt x="109" y="40"/>
                    <a:pt x="110" y="42"/>
                  </a:cubicBezTo>
                  <a:lnTo>
                    <a:pt x="113" y="42"/>
                  </a:lnTo>
                  <a:close/>
                  <a:moveTo>
                    <a:pt x="152" y="63"/>
                  </a:moveTo>
                  <a:cubicBezTo>
                    <a:pt x="151" y="63"/>
                    <a:pt x="152" y="63"/>
                    <a:pt x="151" y="63"/>
                  </a:cubicBezTo>
                  <a:cubicBezTo>
                    <a:pt x="151" y="63"/>
                    <a:pt x="150" y="64"/>
                    <a:pt x="150" y="64"/>
                  </a:cubicBezTo>
                  <a:cubicBezTo>
                    <a:pt x="149" y="64"/>
                    <a:pt x="150" y="66"/>
                    <a:pt x="149" y="66"/>
                  </a:cubicBezTo>
                  <a:cubicBezTo>
                    <a:pt x="149" y="65"/>
                    <a:pt x="149" y="64"/>
                    <a:pt x="149" y="64"/>
                  </a:cubicBezTo>
                  <a:cubicBezTo>
                    <a:pt x="149" y="67"/>
                    <a:pt x="149" y="67"/>
                    <a:pt x="149" y="67"/>
                  </a:cubicBezTo>
                  <a:cubicBezTo>
                    <a:pt x="151" y="67"/>
                    <a:pt x="151" y="67"/>
                    <a:pt x="151" y="67"/>
                  </a:cubicBezTo>
                  <a:cubicBezTo>
                    <a:pt x="151" y="67"/>
                    <a:pt x="152" y="68"/>
                    <a:pt x="152" y="69"/>
                  </a:cubicBezTo>
                  <a:cubicBezTo>
                    <a:pt x="153" y="70"/>
                    <a:pt x="153" y="70"/>
                    <a:pt x="154" y="71"/>
                  </a:cubicBezTo>
                  <a:cubicBezTo>
                    <a:pt x="153" y="71"/>
                    <a:pt x="153" y="71"/>
                    <a:pt x="153" y="72"/>
                  </a:cubicBezTo>
                  <a:cubicBezTo>
                    <a:pt x="153" y="73"/>
                    <a:pt x="154" y="73"/>
                    <a:pt x="154" y="73"/>
                  </a:cubicBezTo>
                  <a:cubicBezTo>
                    <a:pt x="156" y="73"/>
                    <a:pt x="156" y="73"/>
                    <a:pt x="156" y="73"/>
                  </a:cubicBezTo>
                  <a:cubicBezTo>
                    <a:pt x="156" y="73"/>
                    <a:pt x="156" y="72"/>
                    <a:pt x="156" y="70"/>
                  </a:cubicBezTo>
                  <a:cubicBezTo>
                    <a:pt x="156" y="70"/>
                    <a:pt x="155" y="70"/>
                    <a:pt x="155" y="69"/>
                  </a:cubicBezTo>
                  <a:cubicBezTo>
                    <a:pt x="156" y="66"/>
                    <a:pt x="155" y="68"/>
                    <a:pt x="154" y="67"/>
                  </a:cubicBezTo>
                  <a:cubicBezTo>
                    <a:pt x="153" y="66"/>
                    <a:pt x="154" y="64"/>
                    <a:pt x="153" y="63"/>
                  </a:cubicBezTo>
                  <a:cubicBezTo>
                    <a:pt x="153" y="63"/>
                    <a:pt x="152" y="63"/>
                    <a:pt x="152" y="63"/>
                  </a:cubicBezTo>
                  <a:moveTo>
                    <a:pt x="173" y="79"/>
                  </a:moveTo>
                  <a:cubicBezTo>
                    <a:pt x="171" y="79"/>
                    <a:pt x="171" y="80"/>
                    <a:pt x="171" y="80"/>
                  </a:cubicBezTo>
                  <a:cubicBezTo>
                    <a:pt x="171" y="80"/>
                    <a:pt x="170" y="80"/>
                    <a:pt x="170" y="80"/>
                  </a:cubicBezTo>
                  <a:cubicBezTo>
                    <a:pt x="170" y="82"/>
                    <a:pt x="168" y="81"/>
                    <a:pt x="167" y="81"/>
                  </a:cubicBezTo>
                  <a:cubicBezTo>
                    <a:pt x="166" y="82"/>
                    <a:pt x="167" y="82"/>
                    <a:pt x="166" y="83"/>
                  </a:cubicBezTo>
                  <a:cubicBezTo>
                    <a:pt x="166" y="83"/>
                    <a:pt x="165" y="82"/>
                    <a:pt x="165" y="83"/>
                  </a:cubicBezTo>
                  <a:cubicBezTo>
                    <a:pt x="166" y="83"/>
                    <a:pt x="165" y="84"/>
                    <a:pt x="165" y="85"/>
                  </a:cubicBezTo>
                  <a:cubicBezTo>
                    <a:pt x="166" y="86"/>
                    <a:pt x="167" y="84"/>
                    <a:pt x="167" y="84"/>
                  </a:cubicBezTo>
                  <a:cubicBezTo>
                    <a:pt x="168" y="83"/>
                    <a:pt x="169" y="84"/>
                    <a:pt x="171" y="84"/>
                  </a:cubicBezTo>
                  <a:cubicBezTo>
                    <a:pt x="171" y="84"/>
                    <a:pt x="171" y="83"/>
                    <a:pt x="172" y="83"/>
                  </a:cubicBezTo>
                  <a:cubicBezTo>
                    <a:pt x="173" y="83"/>
                    <a:pt x="175" y="84"/>
                    <a:pt x="175" y="84"/>
                  </a:cubicBezTo>
                  <a:cubicBezTo>
                    <a:pt x="175" y="84"/>
                    <a:pt x="174" y="84"/>
                    <a:pt x="174" y="85"/>
                  </a:cubicBezTo>
                  <a:cubicBezTo>
                    <a:pt x="175" y="84"/>
                    <a:pt x="175" y="85"/>
                    <a:pt x="175" y="85"/>
                  </a:cubicBezTo>
                  <a:cubicBezTo>
                    <a:pt x="175" y="85"/>
                    <a:pt x="176" y="85"/>
                    <a:pt x="175" y="85"/>
                  </a:cubicBezTo>
                  <a:cubicBezTo>
                    <a:pt x="177" y="85"/>
                    <a:pt x="177" y="85"/>
                    <a:pt x="178" y="84"/>
                  </a:cubicBezTo>
                  <a:cubicBezTo>
                    <a:pt x="180" y="83"/>
                    <a:pt x="181" y="85"/>
                    <a:pt x="182" y="84"/>
                  </a:cubicBezTo>
                  <a:cubicBezTo>
                    <a:pt x="180" y="83"/>
                    <a:pt x="182" y="81"/>
                    <a:pt x="181" y="83"/>
                  </a:cubicBezTo>
                  <a:cubicBezTo>
                    <a:pt x="180" y="83"/>
                    <a:pt x="180" y="80"/>
                    <a:pt x="180" y="80"/>
                  </a:cubicBezTo>
                  <a:cubicBezTo>
                    <a:pt x="179" y="80"/>
                    <a:pt x="178" y="80"/>
                    <a:pt x="179" y="79"/>
                  </a:cubicBezTo>
                  <a:cubicBezTo>
                    <a:pt x="176" y="79"/>
                    <a:pt x="176" y="79"/>
                    <a:pt x="176" y="79"/>
                  </a:cubicBezTo>
                  <a:cubicBezTo>
                    <a:pt x="176" y="79"/>
                    <a:pt x="177" y="78"/>
                    <a:pt x="176" y="78"/>
                  </a:cubicBezTo>
                  <a:cubicBezTo>
                    <a:pt x="174" y="78"/>
                    <a:pt x="175" y="78"/>
                    <a:pt x="173" y="78"/>
                  </a:cubicBezTo>
                  <a:cubicBezTo>
                    <a:pt x="173" y="79"/>
                    <a:pt x="172" y="79"/>
                    <a:pt x="173" y="79"/>
                  </a:cubicBezTo>
                  <a:moveTo>
                    <a:pt x="187" y="93"/>
                  </a:moveTo>
                  <a:cubicBezTo>
                    <a:pt x="187" y="93"/>
                    <a:pt x="187" y="93"/>
                    <a:pt x="187" y="92"/>
                  </a:cubicBezTo>
                  <a:cubicBezTo>
                    <a:pt x="189" y="93"/>
                    <a:pt x="187" y="89"/>
                    <a:pt x="189" y="89"/>
                  </a:cubicBezTo>
                  <a:cubicBezTo>
                    <a:pt x="190" y="90"/>
                    <a:pt x="190" y="89"/>
                    <a:pt x="192" y="89"/>
                  </a:cubicBezTo>
                  <a:cubicBezTo>
                    <a:pt x="191" y="86"/>
                    <a:pt x="187" y="85"/>
                    <a:pt x="184" y="86"/>
                  </a:cubicBezTo>
                  <a:cubicBezTo>
                    <a:pt x="184" y="86"/>
                    <a:pt x="183" y="85"/>
                    <a:pt x="183" y="85"/>
                  </a:cubicBezTo>
                  <a:cubicBezTo>
                    <a:pt x="182" y="84"/>
                    <a:pt x="182" y="86"/>
                    <a:pt x="181" y="86"/>
                  </a:cubicBezTo>
                  <a:cubicBezTo>
                    <a:pt x="180" y="86"/>
                    <a:pt x="180" y="85"/>
                    <a:pt x="179" y="85"/>
                  </a:cubicBezTo>
                  <a:cubicBezTo>
                    <a:pt x="178" y="85"/>
                    <a:pt x="178" y="86"/>
                    <a:pt x="178" y="86"/>
                  </a:cubicBezTo>
                  <a:cubicBezTo>
                    <a:pt x="177" y="87"/>
                    <a:pt x="176" y="87"/>
                    <a:pt x="175" y="87"/>
                  </a:cubicBezTo>
                  <a:cubicBezTo>
                    <a:pt x="175" y="88"/>
                    <a:pt x="175" y="88"/>
                    <a:pt x="174" y="88"/>
                  </a:cubicBezTo>
                  <a:cubicBezTo>
                    <a:pt x="174" y="93"/>
                    <a:pt x="174" y="93"/>
                    <a:pt x="174" y="97"/>
                  </a:cubicBezTo>
                  <a:cubicBezTo>
                    <a:pt x="176" y="98"/>
                    <a:pt x="175" y="96"/>
                    <a:pt x="176" y="96"/>
                  </a:cubicBezTo>
                  <a:cubicBezTo>
                    <a:pt x="176" y="95"/>
                    <a:pt x="177" y="95"/>
                    <a:pt x="177" y="94"/>
                  </a:cubicBezTo>
                  <a:cubicBezTo>
                    <a:pt x="178" y="93"/>
                    <a:pt x="177" y="92"/>
                    <a:pt x="178" y="90"/>
                  </a:cubicBezTo>
                  <a:cubicBezTo>
                    <a:pt x="178" y="90"/>
                    <a:pt x="179" y="89"/>
                    <a:pt x="179" y="89"/>
                  </a:cubicBezTo>
                  <a:cubicBezTo>
                    <a:pt x="179" y="88"/>
                    <a:pt x="178" y="87"/>
                    <a:pt x="179" y="87"/>
                  </a:cubicBezTo>
                  <a:cubicBezTo>
                    <a:pt x="180" y="87"/>
                    <a:pt x="181" y="87"/>
                    <a:pt x="181" y="87"/>
                  </a:cubicBezTo>
                  <a:cubicBezTo>
                    <a:pt x="180" y="89"/>
                    <a:pt x="183" y="87"/>
                    <a:pt x="183" y="88"/>
                  </a:cubicBezTo>
                  <a:cubicBezTo>
                    <a:pt x="183" y="90"/>
                    <a:pt x="183" y="89"/>
                    <a:pt x="183" y="91"/>
                  </a:cubicBezTo>
                  <a:cubicBezTo>
                    <a:pt x="183" y="91"/>
                    <a:pt x="184" y="91"/>
                    <a:pt x="184" y="92"/>
                  </a:cubicBezTo>
                  <a:cubicBezTo>
                    <a:pt x="184" y="92"/>
                    <a:pt x="183" y="92"/>
                    <a:pt x="183" y="92"/>
                  </a:cubicBezTo>
                  <a:cubicBezTo>
                    <a:pt x="185" y="92"/>
                    <a:pt x="187" y="94"/>
                    <a:pt x="187" y="93"/>
                  </a:cubicBezTo>
                  <a:moveTo>
                    <a:pt x="197" y="91"/>
                  </a:moveTo>
                  <a:cubicBezTo>
                    <a:pt x="197" y="91"/>
                    <a:pt x="197" y="92"/>
                    <a:pt x="197" y="92"/>
                  </a:cubicBezTo>
                  <a:cubicBezTo>
                    <a:pt x="196" y="92"/>
                    <a:pt x="193" y="90"/>
                    <a:pt x="192" y="91"/>
                  </a:cubicBezTo>
                  <a:cubicBezTo>
                    <a:pt x="193" y="92"/>
                    <a:pt x="192" y="92"/>
                    <a:pt x="191" y="93"/>
                  </a:cubicBezTo>
                  <a:cubicBezTo>
                    <a:pt x="193" y="94"/>
                    <a:pt x="193" y="93"/>
                    <a:pt x="195" y="93"/>
                  </a:cubicBezTo>
                  <a:cubicBezTo>
                    <a:pt x="196" y="93"/>
                    <a:pt x="198" y="94"/>
                    <a:pt x="198" y="93"/>
                  </a:cubicBezTo>
                  <a:cubicBezTo>
                    <a:pt x="198" y="93"/>
                    <a:pt x="198" y="92"/>
                    <a:pt x="198" y="92"/>
                  </a:cubicBezTo>
                  <a:cubicBezTo>
                    <a:pt x="199" y="92"/>
                    <a:pt x="199" y="92"/>
                    <a:pt x="199" y="92"/>
                  </a:cubicBezTo>
                  <a:cubicBezTo>
                    <a:pt x="198" y="92"/>
                    <a:pt x="198" y="91"/>
                    <a:pt x="197" y="91"/>
                  </a:cubicBezTo>
                  <a:moveTo>
                    <a:pt x="189" y="95"/>
                  </a:moveTo>
                  <a:cubicBezTo>
                    <a:pt x="189" y="95"/>
                    <a:pt x="189" y="94"/>
                    <a:pt x="188" y="94"/>
                  </a:cubicBezTo>
                  <a:cubicBezTo>
                    <a:pt x="188" y="94"/>
                    <a:pt x="188" y="95"/>
                    <a:pt x="188" y="95"/>
                  </a:cubicBezTo>
                  <a:cubicBezTo>
                    <a:pt x="186" y="95"/>
                    <a:pt x="186" y="95"/>
                    <a:pt x="186" y="95"/>
                  </a:cubicBezTo>
                  <a:cubicBezTo>
                    <a:pt x="186" y="97"/>
                    <a:pt x="184" y="96"/>
                    <a:pt x="184" y="97"/>
                  </a:cubicBezTo>
                  <a:cubicBezTo>
                    <a:pt x="186" y="97"/>
                    <a:pt x="186" y="97"/>
                    <a:pt x="186" y="97"/>
                  </a:cubicBezTo>
                  <a:cubicBezTo>
                    <a:pt x="186" y="97"/>
                    <a:pt x="185" y="98"/>
                    <a:pt x="185" y="98"/>
                  </a:cubicBezTo>
                  <a:cubicBezTo>
                    <a:pt x="186" y="98"/>
                    <a:pt x="186" y="97"/>
                    <a:pt x="187" y="97"/>
                  </a:cubicBezTo>
                  <a:cubicBezTo>
                    <a:pt x="188" y="97"/>
                    <a:pt x="189" y="98"/>
                    <a:pt x="190" y="97"/>
                  </a:cubicBezTo>
                  <a:cubicBezTo>
                    <a:pt x="190" y="95"/>
                    <a:pt x="193" y="97"/>
                    <a:pt x="192" y="94"/>
                  </a:cubicBezTo>
                  <a:cubicBezTo>
                    <a:pt x="191" y="94"/>
                    <a:pt x="190" y="95"/>
                    <a:pt x="189" y="95"/>
                  </a:cubicBezTo>
                </a:path>
              </a:pathLst>
            </a:custGeom>
            <a:grpFill/>
            <a:ln>
              <a:noFill/>
            </a:ln>
          </p:spPr>
          <p:txBody>
            <a:bodyPr vert="horz" wrap="square" lIns="91440" tIns="45720" rIns="91440" bIns="45720" numCol="1" anchor="t" anchorCtr="0" compatLnSpc="1"/>
            <a:lstStyle/>
            <a:p>
              <a:endParaRPr lang="zh-CN" altLang="en-US"/>
            </a:p>
          </p:txBody>
        </p:sp>
        <p:grpSp>
          <p:nvGrpSpPr>
            <p:cNvPr id="10" name="组合 9"/>
            <p:cNvGrpSpPr/>
            <p:nvPr/>
          </p:nvGrpSpPr>
          <p:grpSpPr>
            <a:xfrm>
              <a:off x="2185988" y="1250950"/>
              <a:ext cx="1819275" cy="965201"/>
              <a:chOff x="2185988" y="1250950"/>
              <a:chExt cx="1819275" cy="965201"/>
            </a:xfrm>
            <a:grpFill/>
          </p:grpSpPr>
          <p:sp>
            <p:nvSpPr>
              <p:cNvPr id="48" name="Freeform 12"/>
              <p:cNvSpPr/>
              <p:nvPr/>
            </p:nvSpPr>
            <p:spPr bwMode="auto">
              <a:xfrm>
                <a:off x="2679700" y="1382713"/>
                <a:ext cx="20638" cy="14288"/>
              </a:xfrm>
              <a:custGeom>
                <a:avLst/>
                <a:gdLst>
                  <a:gd name="T0" fmla="*/ 0 w 3"/>
                  <a:gd name="T1" fmla="*/ 0 h 2"/>
                  <a:gd name="T2" fmla="*/ 3 w 3"/>
                  <a:gd name="T3" fmla="*/ 2 h 2"/>
                  <a:gd name="T4" fmla="*/ 0 w 3"/>
                  <a:gd name="T5" fmla="*/ 0 h 2"/>
                </a:gdLst>
                <a:ahLst/>
                <a:cxnLst>
                  <a:cxn ang="0">
                    <a:pos x="T0" y="T1"/>
                  </a:cxn>
                  <a:cxn ang="0">
                    <a:pos x="T2" y="T3"/>
                  </a:cxn>
                  <a:cxn ang="0">
                    <a:pos x="T4" y="T5"/>
                  </a:cxn>
                </a:cxnLst>
                <a:rect l="0" t="0" r="r" b="b"/>
                <a:pathLst>
                  <a:path w="3" h="2">
                    <a:moveTo>
                      <a:pt x="0" y="0"/>
                    </a:moveTo>
                    <a:cubicBezTo>
                      <a:pt x="2" y="0"/>
                      <a:pt x="3" y="0"/>
                      <a:pt x="3" y="2"/>
                    </a:cubicBezTo>
                    <a:cubicBezTo>
                      <a:pt x="2" y="1"/>
                      <a:pt x="0" y="2"/>
                      <a:pt x="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15"/>
              <p:cNvSpPr/>
              <p:nvPr/>
            </p:nvSpPr>
            <p:spPr bwMode="auto">
              <a:xfrm>
                <a:off x="2603500" y="1411288"/>
                <a:ext cx="90488" cy="47625"/>
              </a:xfrm>
              <a:custGeom>
                <a:avLst/>
                <a:gdLst>
                  <a:gd name="T0" fmla="*/ 9 w 13"/>
                  <a:gd name="T1" fmla="*/ 2 h 7"/>
                  <a:gd name="T2" fmla="*/ 11 w 13"/>
                  <a:gd name="T3" fmla="*/ 4 h 7"/>
                  <a:gd name="T4" fmla="*/ 12 w 13"/>
                  <a:gd name="T5" fmla="*/ 6 h 7"/>
                  <a:gd name="T6" fmla="*/ 11 w 13"/>
                  <a:gd name="T7" fmla="*/ 6 h 7"/>
                  <a:gd name="T8" fmla="*/ 11 w 13"/>
                  <a:gd name="T9" fmla="*/ 5 h 7"/>
                  <a:gd name="T10" fmla="*/ 10 w 13"/>
                  <a:gd name="T11" fmla="*/ 5 h 7"/>
                  <a:gd name="T12" fmla="*/ 3 w 13"/>
                  <a:gd name="T13" fmla="*/ 4 h 7"/>
                  <a:gd name="T14" fmla="*/ 4 w 13"/>
                  <a:gd name="T15" fmla="*/ 3 h 7"/>
                  <a:gd name="T16" fmla="*/ 3 w 13"/>
                  <a:gd name="T17" fmla="*/ 2 h 7"/>
                  <a:gd name="T18" fmla="*/ 0 w 13"/>
                  <a:gd name="T19" fmla="*/ 0 h 7"/>
                  <a:gd name="T20" fmla="*/ 4 w 13"/>
                  <a:gd name="T21" fmla="*/ 0 h 7"/>
                  <a:gd name="T22" fmla="*/ 5 w 13"/>
                  <a:gd name="T23" fmla="*/ 2 h 7"/>
                  <a:gd name="T24" fmla="*/ 7 w 13"/>
                  <a:gd name="T25" fmla="*/ 2 h 7"/>
                  <a:gd name="T26" fmla="*/ 9 w 13"/>
                  <a:gd name="T27"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 h="7">
                    <a:moveTo>
                      <a:pt x="9" y="2"/>
                    </a:moveTo>
                    <a:cubicBezTo>
                      <a:pt x="10" y="2"/>
                      <a:pt x="10" y="3"/>
                      <a:pt x="11" y="4"/>
                    </a:cubicBezTo>
                    <a:cubicBezTo>
                      <a:pt x="11" y="4"/>
                      <a:pt x="13" y="5"/>
                      <a:pt x="12" y="6"/>
                    </a:cubicBezTo>
                    <a:cubicBezTo>
                      <a:pt x="12" y="6"/>
                      <a:pt x="11" y="7"/>
                      <a:pt x="11" y="6"/>
                    </a:cubicBezTo>
                    <a:cubicBezTo>
                      <a:pt x="10" y="6"/>
                      <a:pt x="11" y="5"/>
                      <a:pt x="11" y="5"/>
                    </a:cubicBezTo>
                    <a:cubicBezTo>
                      <a:pt x="10" y="5"/>
                      <a:pt x="9" y="6"/>
                      <a:pt x="10" y="5"/>
                    </a:cubicBezTo>
                    <a:cubicBezTo>
                      <a:pt x="6" y="5"/>
                      <a:pt x="4" y="5"/>
                      <a:pt x="3" y="4"/>
                    </a:cubicBezTo>
                    <a:cubicBezTo>
                      <a:pt x="2" y="3"/>
                      <a:pt x="3" y="3"/>
                      <a:pt x="4" y="3"/>
                    </a:cubicBezTo>
                    <a:cubicBezTo>
                      <a:pt x="4" y="3"/>
                      <a:pt x="3" y="3"/>
                      <a:pt x="3" y="2"/>
                    </a:cubicBezTo>
                    <a:cubicBezTo>
                      <a:pt x="1" y="1"/>
                      <a:pt x="0" y="3"/>
                      <a:pt x="0" y="0"/>
                    </a:cubicBezTo>
                    <a:cubicBezTo>
                      <a:pt x="1" y="0"/>
                      <a:pt x="3" y="0"/>
                      <a:pt x="4" y="0"/>
                    </a:cubicBezTo>
                    <a:cubicBezTo>
                      <a:pt x="5" y="1"/>
                      <a:pt x="5" y="1"/>
                      <a:pt x="5" y="2"/>
                    </a:cubicBezTo>
                    <a:cubicBezTo>
                      <a:pt x="6" y="2"/>
                      <a:pt x="7" y="0"/>
                      <a:pt x="7" y="2"/>
                    </a:cubicBezTo>
                    <a:cubicBezTo>
                      <a:pt x="7" y="2"/>
                      <a:pt x="9" y="2"/>
                      <a:pt x="9"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17"/>
              <p:cNvSpPr/>
              <p:nvPr/>
            </p:nvSpPr>
            <p:spPr bwMode="auto">
              <a:xfrm>
                <a:off x="2451100" y="1438275"/>
                <a:ext cx="12700" cy="28575"/>
              </a:xfrm>
              <a:custGeom>
                <a:avLst/>
                <a:gdLst>
                  <a:gd name="T0" fmla="*/ 2 w 2"/>
                  <a:gd name="T1" fmla="*/ 2 h 4"/>
                  <a:gd name="T2" fmla="*/ 2 w 2"/>
                  <a:gd name="T3" fmla="*/ 2 h 4"/>
                </a:gdLst>
                <a:ahLst/>
                <a:cxnLst>
                  <a:cxn ang="0">
                    <a:pos x="T0" y="T1"/>
                  </a:cxn>
                  <a:cxn ang="0">
                    <a:pos x="T2" y="T3"/>
                  </a:cxn>
                </a:cxnLst>
                <a:rect l="0" t="0" r="r" b="b"/>
                <a:pathLst>
                  <a:path w="2" h="4">
                    <a:moveTo>
                      <a:pt x="2" y="2"/>
                    </a:moveTo>
                    <a:cubicBezTo>
                      <a:pt x="1" y="4"/>
                      <a:pt x="0" y="0"/>
                      <a:pt x="2"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18"/>
              <p:cNvSpPr/>
              <p:nvPr/>
            </p:nvSpPr>
            <p:spPr bwMode="auto">
              <a:xfrm>
                <a:off x="2484438" y="1446213"/>
                <a:ext cx="49213" cy="26988"/>
              </a:xfrm>
              <a:custGeom>
                <a:avLst/>
                <a:gdLst>
                  <a:gd name="T0" fmla="*/ 6 w 7"/>
                  <a:gd name="T1" fmla="*/ 1 h 4"/>
                  <a:gd name="T2" fmla="*/ 1 w 7"/>
                  <a:gd name="T3" fmla="*/ 4 h 4"/>
                  <a:gd name="T4" fmla="*/ 0 w 7"/>
                  <a:gd name="T5" fmla="*/ 2 h 4"/>
                  <a:gd name="T6" fmla="*/ 3 w 7"/>
                  <a:gd name="T7" fmla="*/ 1 h 4"/>
                  <a:gd name="T8" fmla="*/ 6 w 7"/>
                  <a:gd name="T9" fmla="*/ 1 h 4"/>
                </a:gdLst>
                <a:ahLst/>
                <a:cxnLst>
                  <a:cxn ang="0">
                    <a:pos x="T0" y="T1"/>
                  </a:cxn>
                  <a:cxn ang="0">
                    <a:pos x="T2" y="T3"/>
                  </a:cxn>
                  <a:cxn ang="0">
                    <a:pos x="T4" y="T5"/>
                  </a:cxn>
                  <a:cxn ang="0">
                    <a:pos x="T6" y="T7"/>
                  </a:cxn>
                  <a:cxn ang="0">
                    <a:pos x="T8" y="T9"/>
                  </a:cxn>
                </a:cxnLst>
                <a:rect l="0" t="0" r="r" b="b"/>
                <a:pathLst>
                  <a:path w="7" h="4">
                    <a:moveTo>
                      <a:pt x="6" y="1"/>
                    </a:moveTo>
                    <a:cubicBezTo>
                      <a:pt x="7" y="4"/>
                      <a:pt x="3" y="3"/>
                      <a:pt x="1" y="4"/>
                    </a:cubicBezTo>
                    <a:cubicBezTo>
                      <a:pt x="0" y="4"/>
                      <a:pt x="1" y="2"/>
                      <a:pt x="0" y="2"/>
                    </a:cubicBezTo>
                    <a:cubicBezTo>
                      <a:pt x="0" y="1"/>
                      <a:pt x="3" y="3"/>
                      <a:pt x="3" y="1"/>
                    </a:cubicBezTo>
                    <a:cubicBezTo>
                      <a:pt x="3" y="0"/>
                      <a:pt x="4" y="2"/>
                      <a:pt x="6"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19"/>
              <p:cNvSpPr/>
              <p:nvPr/>
            </p:nvSpPr>
            <p:spPr bwMode="auto">
              <a:xfrm>
                <a:off x="2749550" y="1452563"/>
                <a:ext cx="41275" cy="20638"/>
              </a:xfrm>
              <a:custGeom>
                <a:avLst/>
                <a:gdLst>
                  <a:gd name="T0" fmla="*/ 5 w 6"/>
                  <a:gd name="T1" fmla="*/ 1 h 3"/>
                  <a:gd name="T2" fmla="*/ 5 w 6"/>
                  <a:gd name="T3" fmla="*/ 2 h 3"/>
                  <a:gd name="T4" fmla="*/ 3 w 6"/>
                  <a:gd name="T5" fmla="*/ 2 h 3"/>
                  <a:gd name="T6" fmla="*/ 3 w 6"/>
                  <a:gd name="T7" fmla="*/ 3 h 3"/>
                  <a:gd name="T8" fmla="*/ 1 w 6"/>
                  <a:gd name="T9" fmla="*/ 2 h 3"/>
                  <a:gd name="T10" fmla="*/ 1 w 6"/>
                  <a:gd name="T11" fmla="*/ 3 h 3"/>
                  <a:gd name="T12" fmla="*/ 0 w 6"/>
                  <a:gd name="T13" fmla="*/ 2 h 3"/>
                  <a:gd name="T14" fmla="*/ 5 w 6"/>
                  <a:gd name="T15" fmla="*/ 1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3">
                    <a:moveTo>
                      <a:pt x="5" y="1"/>
                    </a:moveTo>
                    <a:cubicBezTo>
                      <a:pt x="6" y="1"/>
                      <a:pt x="5" y="2"/>
                      <a:pt x="5" y="2"/>
                    </a:cubicBezTo>
                    <a:cubicBezTo>
                      <a:pt x="5" y="2"/>
                      <a:pt x="4" y="2"/>
                      <a:pt x="3" y="2"/>
                    </a:cubicBezTo>
                    <a:cubicBezTo>
                      <a:pt x="3" y="3"/>
                      <a:pt x="3" y="3"/>
                      <a:pt x="3" y="3"/>
                    </a:cubicBezTo>
                    <a:cubicBezTo>
                      <a:pt x="3" y="3"/>
                      <a:pt x="2" y="2"/>
                      <a:pt x="1" y="2"/>
                    </a:cubicBezTo>
                    <a:cubicBezTo>
                      <a:pt x="1" y="2"/>
                      <a:pt x="1" y="3"/>
                      <a:pt x="1" y="3"/>
                    </a:cubicBezTo>
                    <a:cubicBezTo>
                      <a:pt x="0" y="3"/>
                      <a:pt x="0" y="3"/>
                      <a:pt x="0" y="2"/>
                    </a:cubicBezTo>
                    <a:cubicBezTo>
                      <a:pt x="0" y="0"/>
                      <a:pt x="5" y="3"/>
                      <a:pt x="5"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20"/>
              <p:cNvSpPr/>
              <p:nvPr/>
            </p:nvSpPr>
            <p:spPr bwMode="auto">
              <a:xfrm>
                <a:off x="2589213" y="1458913"/>
                <a:ext cx="28575" cy="14288"/>
              </a:xfrm>
              <a:custGeom>
                <a:avLst/>
                <a:gdLst>
                  <a:gd name="T0" fmla="*/ 0 w 4"/>
                  <a:gd name="T1" fmla="*/ 1 h 2"/>
                  <a:gd name="T2" fmla="*/ 3 w 4"/>
                  <a:gd name="T3" fmla="*/ 2 h 2"/>
                  <a:gd name="T4" fmla="*/ 0 w 4"/>
                  <a:gd name="T5" fmla="*/ 1 h 2"/>
                </a:gdLst>
                <a:ahLst/>
                <a:cxnLst>
                  <a:cxn ang="0">
                    <a:pos x="T0" y="T1"/>
                  </a:cxn>
                  <a:cxn ang="0">
                    <a:pos x="T2" y="T3"/>
                  </a:cxn>
                  <a:cxn ang="0">
                    <a:pos x="T4" y="T5"/>
                  </a:cxn>
                </a:cxnLst>
                <a:rect l="0" t="0" r="r" b="b"/>
                <a:pathLst>
                  <a:path w="4" h="2">
                    <a:moveTo>
                      <a:pt x="0" y="1"/>
                    </a:moveTo>
                    <a:cubicBezTo>
                      <a:pt x="0" y="1"/>
                      <a:pt x="4" y="0"/>
                      <a:pt x="3" y="2"/>
                    </a:cubicBezTo>
                    <a:cubicBezTo>
                      <a:pt x="2" y="1"/>
                      <a:pt x="2" y="2"/>
                      <a:pt x="0"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21"/>
              <p:cNvSpPr/>
              <p:nvPr/>
            </p:nvSpPr>
            <p:spPr bwMode="auto">
              <a:xfrm>
                <a:off x="2825750" y="1466850"/>
                <a:ext cx="12700" cy="14288"/>
              </a:xfrm>
              <a:custGeom>
                <a:avLst/>
                <a:gdLst>
                  <a:gd name="T0" fmla="*/ 0 w 2"/>
                  <a:gd name="T1" fmla="*/ 0 h 2"/>
                  <a:gd name="T2" fmla="*/ 2 w 2"/>
                  <a:gd name="T3" fmla="*/ 2 h 2"/>
                  <a:gd name="T4" fmla="*/ 0 w 2"/>
                  <a:gd name="T5" fmla="*/ 2 h 2"/>
                  <a:gd name="T6" fmla="*/ 0 w 2"/>
                  <a:gd name="T7" fmla="*/ 0 h 2"/>
                </a:gdLst>
                <a:ahLst/>
                <a:cxnLst>
                  <a:cxn ang="0">
                    <a:pos x="T0" y="T1"/>
                  </a:cxn>
                  <a:cxn ang="0">
                    <a:pos x="T2" y="T3"/>
                  </a:cxn>
                  <a:cxn ang="0">
                    <a:pos x="T4" y="T5"/>
                  </a:cxn>
                  <a:cxn ang="0">
                    <a:pos x="T6" y="T7"/>
                  </a:cxn>
                </a:cxnLst>
                <a:rect l="0" t="0" r="r" b="b"/>
                <a:pathLst>
                  <a:path w="2" h="2">
                    <a:moveTo>
                      <a:pt x="0" y="0"/>
                    </a:moveTo>
                    <a:cubicBezTo>
                      <a:pt x="1" y="0"/>
                      <a:pt x="2" y="0"/>
                      <a:pt x="2" y="2"/>
                    </a:cubicBezTo>
                    <a:cubicBezTo>
                      <a:pt x="0" y="2"/>
                      <a:pt x="0" y="2"/>
                      <a:pt x="0" y="2"/>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22"/>
              <p:cNvSpPr/>
              <p:nvPr/>
            </p:nvSpPr>
            <p:spPr bwMode="auto">
              <a:xfrm>
                <a:off x="2728913" y="1487488"/>
                <a:ext cx="255588" cy="76200"/>
              </a:xfrm>
              <a:custGeom>
                <a:avLst/>
                <a:gdLst>
                  <a:gd name="T0" fmla="*/ 37 w 37"/>
                  <a:gd name="T1" fmla="*/ 6 h 11"/>
                  <a:gd name="T2" fmla="*/ 37 w 37"/>
                  <a:gd name="T3" fmla="*/ 9 h 11"/>
                  <a:gd name="T4" fmla="*/ 36 w 37"/>
                  <a:gd name="T5" fmla="*/ 10 h 11"/>
                  <a:gd name="T6" fmla="*/ 29 w 37"/>
                  <a:gd name="T7" fmla="*/ 10 h 11"/>
                  <a:gd name="T8" fmla="*/ 27 w 37"/>
                  <a:gd name="T9" fmla="*/ 11 h 11"/>
                  <a:gd name="T10" fmla="*/ 26 w 37"/>
                  <a:gd name="T11" fmla="*/ 10 h 11"/>
                  <a:gd name="T12" fmla="*/ 25 w 37"/>
                  <a:gd name="T13" fmla="*/ 11 h 11"/>
                  <a:gd name="T14" fmla="*/ 23 w 37"/>
                  <a:gd name="T15" fmla="*/ 11 h 11"/>
                  <a:gd name="T16" fmla="*/ 23 w 37"/>
                  <a:gd name="T17" fmla="*/ 10 h 11"/>
                  <a:gd name="T18" fmla="*/ 22 w 37"/>
                  <a:gd name="T19" fmla="*/ 11 h 11"/>
                  <a:gd name="T20" fmla="*/ 20 w 37"/>
                  <a:gd name="T21" fmla="*/ 10 h 11"/>
                  <a:gd name="T22" fmla="*/ 12 w 37"/>
                  <a:gd name="T23" fmla="*/ 10 h 11"/>
                  <a:gd name="T24" fmla="*/ 12 w 37"/>
                  <a:gd name="T25" fmla="*/ 9 h 11"/>
                  <a:gd name="T26" fmla="*/ 11 w 37"/>
                  <a:gd name="T27" fmla="*/ 8 h 11"/>
                  <a:gd name="T28" fmla="*/ 10 w 37"/>
                  <a:gd name="T29" fmla="*/ 6 h 11"/>
                  <a:gd name="T30" fmla="*/ 11 w 37"/>
                  <a:gd name="T31" fmla="*/ 5 h 11"/>
                  <a:gd name="T32" fmla="*/ 10 w 37"/>
                  <a:gd name="T33" fmla="*/ 3 h 11"/>
                  <a:gd name="T34" fmla="*/ 5 w 37"/>
                  <a:gd name="T35" fmla="*/ 3 h 11"/>
                  <a:gd name="T36" fmla="*/ 4 w 37"/>
                  <a:gd name="T37" fmla="*/ 2 h 11"/>
                  <a:gd name="T38" fmla="*/ 3 w 37"/>
                  <a:gd name="T39" fmla="*/ 2 h 11"/>
                  <a:gd name="T40" fmla="*/ 1 w 37"/>
                  <a:gd name="T41" fmla="*/ 2 h 11"/>
                  <a:gd name="T42" fmla="*/ 0 w 37"/>
                  <a:gd name="T43" fmla="*/ 0 h 11"/>
                  <a:gd name="T44" fmla="*/ 6 w 37"/>
                  <a:gd name="T45" fmla="*/ 0 h 11"/>
                  <a:gd name="T46" fmla="*/ 7 w 37"/>
                  <a:gd name="T47" fmla="*/ 0 h 11"/>
                  <a:gd name="T48" fmla="*/ 7 w 37"/>
                  <a:gd name="T49" fmla="*/ 1 h 11"/>
                  <a:gd name="T50" fmla="*/ 9 w 37"/>
                  <a:gd name="T51" fmla="*/ 2 h 11"/>
                  <a:gd name="T52" fmla="*/ 13 w 37"/>
                  <a:gd name="T53" fmla="*/ 2 h 11"/>
                  <a:gd name="T54" fmla="*/ 13 w 37"/>
                  <a:gd name="T55" fmla="*/ 5 h 11"/>
                  <a:gd name="T56" fmla="*/ 17 w 37"/>
                  <a:gd name="T57" fmla="*/ 5 h 11"/>
                  <a:gd name="T58" fmla="*/ 17 w 37"/>
                  <a:gd name="T59" fmla="*/ 7 h 11"/>
                  <a:gd name="T60" fmla="*/ 18 w 37"/>
                  <a:gd name="T61" fmla="*/ 6 h 11"/>
                  <a:gd name="T62" fmla="*/ 25 w 37"/>
                  <a:gd name="T63" fmla="*/ 6 h 11"/>
                  <a:gd name="T64" fmla="*/ 26 w 37"/>
                  <a:gd name="T65" fmla="*/ 7 h 11"/>
                  <a:gd name="T66" fmla="*/ 27 w 37"/>
                  <a:gd name="T67" fmla="*/ 5 h 11"/>
                  <a:gd name="T68" fmla="*/ 29 w 37"/>
                  <a:gd name="T69" fmla="*/ 5 h 11"/>
                  <a:gd name="T70" fmla="*/ 37 w 37"/>
                  <a:gd name="T71" fmla="*/ 6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7" h="11">
                    <a:moveTo>
                      <a:pt x="37" y="6"/>
                    </a:moveTo>
                    <a:cubicBezTo>
                      <a:pt x="37" y="9"/>
                      <a:pt x="37" y="9"/>
                      <a:pt x="37" y="9"/>
                    </a:cubicBezTo>
                    <a:cubicBezTo>
                      <a:pt x="37" y="9"/>
                      <a:pt x="36" y="9"/>
                      <a:pt x="36" y="10"/>
                    </a:cubicBezTo>
                    <a:cubicBezTo>
                      <a:pt x="33" y="10"/>
                      <a:pt x="31" y="10"/>
                      <a:pt x="29" y="10"/>
                    </a:cubicBezTo>
                    <a:cubicBezTo>
                      <a:pt x="29" y="10"/>
                      <a:pt x="28" y="11"/>
                      <a:pt x="27" y="11"/>
                    </a:cubicBezTo>
                    <a:cubicBezTo>
                      <a:pt x="26" y="11"/>
                      <a:pt x="26" y="10"/>
                      <a:pt x="26" y="10"/>
                    </a:cubicBezTo>
                    <a:cubicBezTo>
                      <a:pt x="26" y="10"/>
                      <a:pt x="25" y="11"/>
                      <a:pt x="25" y="11"/>
                    </a:cubicBezTo>
                    <a:cubicBezTo>
                      <a:pt x="25" y="11"/>
                      <a:pt x="23" y="11"/>
                      <a:pt x="23" y="11"/>
                    </a:cubicBezTo>
                    <a:cubicBezTo>
                      <a:pt x="23" y="11"/>
                      <a:pt x="23" y="10"/>
                      <a:pt x="23" y="10"/>
                    </a:cubicBezTo>
                    <a:cubicBezTo>
                      <a:pt x="22" y="10"/>
                      <a:pt x="22" y="11"/>
                      <a:pt x="22" y="11"/>
                    </a:cubicBezTo>
                    <a:cubicBezTo>
                      <a:pt x="21" y="11"/>
                      <a:pt x="21" y="10"/>
                      <a:pt x="20" y="10"/>
                    </a:cubicBezTo>
                    <a:cubicBezTo>
                      <a:pt x="18" y="10"/>
                      <a:pt x="15" y="11"/>
                      <a:pt x="12" y="10"/>
                    </a:cubicBezTo>
                    <a:cubicBezTo>
                      <a:pt x="12" y="9"/>
                      <a:pt x="12" y="9"/>
                      <a:pt x="12" y="9"/>
                    </a:cubicBezTo>
                    <a:cubicBezTo>
                      <a:pt x="12" y="8"/>
                      <a:pt x="12" y="9"/>
                      <a:pt x="11" y="8"/>
                    </a:cubicBezTo>
                    <a:cubicBezTo>
                      <a:pt x="11" y="7"/>
                      <a:pt x="11" y="6"/>
                      <a:pt x="10" y="6"/>
                    </a:cubicBezTo>
                    <a:cubicBezTo>
                      <a:pt x="10" y="5"/>
                      <a:pt x="11" y="6"/>
                      <a:pt x="11" y="5"/>
                    </a:cubicBezTo>
                    <a:cubicBezTo>
                      <a:pt x="11" y="4"/>
                      <a:pt x="10" y="4"/>
                      <a:pt x="10" y="3"/>
                    </a:cubicBezTo>
                    <a:cubicBezTo>
                      <a:pt x="9" y="4"/>
                      <a:pt x="7" y="3"/>
                      <a:pt x="5" y="3"/>
                    </a:cubicBezTo>
                    <a:cubicBezTo>
                      <a:pt x="4" y="4"/>
                      <a:pt x="5" y="3"/>
                      <a:pt x="4" y="2"/>
                    </a:cubicBezTo>
                    <a:cubicBezTo>
                      <a:pt x="4" y="2"/>
                      <a:pt x="3" y="2"/>
                      <a:pt x="3" y="2"/>
                    </a:cubicBezTo>
                    <a:cubicBezTo>
                      <a:pt x="3" y="2"/>
                      <a:pt x="2" y="2"/>
                      <a:pt x="1" y="2"/>
                    </a:cubicBezTo>
                    <a:cubicBezTo>
                      <a:pt x="3" y="1"/>
                      <a:pt x="0" y="2"/>
                      <a:pt x="0" y="0"/>
                    </a:cubicBezTo>
                    <a:cubicBezTo>
                      <a:pt x="2" y="0"/>
                      <a:pt x="4" y="0"/>
                      <a:pt x="6" y="0"/>
                    </a:cubicBezTo>
                    <a:cubicBezTo>
                      <a:pt x="6" y="0"/>
                      <a:pt x="7" y="0"/>
                      <a:pt x="7" y="0"/>
                    </a:cubicBezTo>
                    <a:cubicBezTo>
                      <a:pt x="7" y="0"/>
                      <a:pt x="7" y="1"/>
                      <a:pt x="7" y="1"/>
                    </a:cubicBezTo>
                    <a:cubicBezTo>
                      <a:pt x="8" y="2"/>
                      <a:pt x="9" y="1"/>
                      <a:pt x="9" y="2"/>
                    </a:cubicBezTo>
                    <a:cubicBezTo>
                      <a:pt x="10" y="1"/>
                      <a:pt x="11" y="3"/>
                      <a:pt x="13" y="2"/>
                    </a:cubicBezTo>
                    <a:cubicBezTo>
                      <a:pt x="13" y="4"/>
                      <a:pt x="14" y="4"/>
                      <a:pt x="13" y="5"/>
                    </a:cubicBezTo>
                    <a:cubicBezTo>
                      <a:pt x="14" y="5"/>
                      <a:pt x="16" y="5"/>
                      <a:pt x="17" y="5"/>
                    </a:cubicBezTo>
                    <a:cubicBezTo>
                      <a:pt x="18" y="6"/>
                      <a:pt x="15" y="7"/>
                      <a:pt x="17" y="7"/>
                    </a:cubicBezTo>
                    <a:cubicBezTo>
                      <a:pt x="18" y="6"/>
                      <a:pt x="18" y="6"/>
                      <a:pt x="18" y="6"/>
                    </a:cubicBezTo>
                    <a:cubicBezTo>
                      <a:pt x="20" y="6"/>
                      <a:pt x="22" y="6"/>
                      <a:pt x="25" y="6"/>
                    </a:cubicBezTo>
                    <a:cubicBezTo>
                      <a:pt x="25" y="6"/>
                      <a:pt x="26" y="7"/>
                      <a:pt x="26" y="7"/>
                    </a:cubicBezTo>
                    <a:cubicBezTo>
                      <a:pt x="27" y="6"/>
                      <a:pt x="25" y="6"/>
                      <a:pt x="27" y="5"/>
                    </a:cubicBezTo>
                    <a:cubicBezTo>
                      <a:pt x="28" y="5"/>
                      <a:pt x="28" y="6"/>
                      <a:pt x="29" y="5"/>
                    </a:cubicBezTo>
                    <a:cubicBezTo>
                      <a:pt x="31" y="5"/>
                      <a:pt x="34" y="5"/>
                      <a:pt x="37" y="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24"/>
              <p:cNvSpPr/>
              <p:nvPr/>
            </p:nvSpPr>
            <p:spPr bwMode="auto">
              <a:xfrm>
                <a:off x="2659063" y="1493838"/>
                <a:ext cx="26988" cy="14288"/>
              </a:xfrm>
              <a:custGeom>
                <a:avLst/>
                <a:gdLst>
                  <a:gd name="T0" fmla="*/ 3 w 4"/>
                  <a:gd name="T1" fmla="*/ 0 h 2"/>
                  <a:gd name="T2" fmla="*/ 4 w 4"/>
                  <a:gd name="T3" fmla="*/ 0 h 2"/>
                  <a:gd name="T4" fmla="*/ 3 w 4"/>
                  <a:gd name="T5" fmla="*/ 0 h 2"/>
                </a:gdLst>
                <a:ahLst/>
                <a:cxnLst>
                  <a:cxn ang="0">
                    <a:pos x="T0" y="T1"/>
                  </a:cxn>
                  <a:cxn ang="0">
                    <a:pos x="T2" y="T3"/>
                  </a:cxn>
                  <a:cxn ang="0">
                    <a:pos x="T4" y="T5"/>
                  </a:cxn>
                </a:cxnLst>
                <a:rect l="0" t="0" r="r" b="b"/>
                <a:pathLst>
                  <a:path w="4" h="2">
                    <a:moveTo>
                      <a:pt x="3" y="0"/>
                    </a:moveTo>
                    <a:cubicBezTo>
                      <a:pt x="4" y="0"/>
                      <a:pt x="4" y="0"/>
                      <a:pt x="4" y="0"/>
                    </a:cubicBezTo>
                    <a:cubicBezTo>
                      <a:pt x="4" y="2"/>
                      <a:pt x="0" y="0"/>
                      <a:pt x="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26"/>
              <p:cNvSpPr/>
              <p:nvPr/>
            </p:nvSpPr>
            <p:spPr bwMode="auto">
              <a:xfrm>
                <a:off x="2387600" y="1514475"/>
                <a:ext cx="20638" cy="22225"/>
              </a:xfrm>
              <a:custGeom>
                <a:avLst/>
                <a:gdLst>
                  <a:gd name="T0" fmla="*/ 2 w 3"/>
                  <a:gd name="T1" fmla="*/ 0 h 3"/>
                  <a:gd name="T2" fmla="*/ 2 w 3"/>
                  <a:gd name="T3" fmla="*/ 3 h 3"/>
                  <a:gd name="T4" fmla="*/ 0 w 3"/>
                  <a:gd name="T5" fmla="*/ 2 h 3"/>
                  <a:gd name="T6" fmla="*/ 2 w 3"/>
                  <a:gd name="T7" fmla="*/ 0 h 3"/>
                </a:gdLst>
                <a:ahLst/>
                <a:cxnLst>
                  <a:cxn ang="0">
                    <a:pos x="T0" y="T1"/>
                  </a:cxn>
                  <a:cxn ang="0">
                    <a:pos x="T2" y="T3"/>
                  </a:cxn>
                  <a:cxn ang="0">
                    <a:pos x="T4" y="T5"/>
                  </a:cxn>
                  <a:cxn ang="0">
                    <a:pos x="T6" y="T7"/>
                  </a:cxn>
                </a:cxnLst>
                <a:rect l="0" t="0" r="r" b="b"/>
                <a:pathLst>
                  <a:path w="3" h="3">
                    <a:moveTo>
                      <a:pt x="2" y="0"/>
                    </a:moveTo>
                    <a:cubicBezTo>
                      <a:pt x="3" y="1"/>
                      <a:pt x="2" y="1"/>
                      <a:pt x="2" y="3"/>
                    </a:cubicBezTo>
                    <a:cubicBezTo>
                      <a:pt x="2" y="2"/>
                      <a:pt x="1" y="2"/>
                      <a:pt x="0" y="2"/>
                    </a:cubicBezTo>
                    <a:cubicBezTo>
                      <a:pt x="0" y="1"/>
                      <a:pt x="2" y="2"/>
                      <a:pt x="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29"/>
              <p:cNvSpPr/>
              <p:nvPr/>
            </p:nvSpPr>
            <p:spPr bwMode="auto">
              <a:xfrm>
                <a:off x="2638425" y="1577975"/>
                <a:ext cx="96838" cy="76200"/>
              </a:xfrm>
              <a:custGeom>
                <a:avLst/>
                <a:gdLst>
                  <a:gd name="T0" fmla="*/ 5 w 14"/>
                  <a:gd name="T1" fmla="*/ 2 h 11"/>
                  <a:gd name="T2" fmla="*/ 5 w 14"/>
                  <a:gd name="T3" fmla="*/ 2 h 11"/>
                  <a:gd name="T4" fmla="*/ 10 w 14"/>
                  <a:gd name="T5" fmla="*/ 0 h 11"/>
                  <a:gd name="T6" fmla="*/ 11 w 14"/>
                  <a:gd name="T7" fmla="*/ 2 h 11"/>
                  <a:gd name="T8" fmla="*/ 10 w 14"/>
                  <a:gd name="T9" fmla="*/ 4 h 11"/>
                  <a:gd name="T10" fmla="*/ 13 w 14"/>
                  <a:gd name="T11" fmla="*/ 4 h 11"/>
                  <a:gd name="T12" fmla="*/ 14 w 14"/>
                  <a:gd name="T13" fmla="*/ 8 h 11"/>
                  <a:gd name="T14" fmla="*/ 12 w 14"/>
                  <a:gd name="T15" fmla="*/ 8 h 11"/>
                  <a:gd name="T16" fmla="*/ 12 w 14"/>
                  <a:gd name="T17" fmla="*/ 10 h 11"/>
                  <a:gd name="T18" fmla="*/ 10 w 14"/>
                  <a:gd name="T19" fmla="*/ 10 h 11"/>
                  <a:gd name="T20" fmla="*/ 9 w 14"/>
                  <a:gd name="T21" fmla="*/ 11 h 11"/>
                  <a:gd name="T22" fmla="*/ 7 w 14"/>
                  <a:gd name="T23" fmla="*/ 9 h 11"/>
                  <a:gd name="T24" fmla="*/ 6 w 14"/>
                  <a:gd name="T25" fmla="*/ 7 h 11"/>
                  <a:gd name="T26" fmla="*/ 5 w 14"/>
                  <a:gd name="T27" fmla="*/ 6 h 11"/>
                  <a:gd name="T28" fmla="*/ 2 w 14"/>
                  <a:gd name="T29" fmla="*/ 6 h 11"/>
                  <a:gd name="T30" fmla="*/ 0 w 14"/>
                  <a:gd name="T31" fmla="*/ 5 h 11"/>
                  <a:gd name="T32" fmla="*/ 6 w 14"/>
                  <a:gd name="T33" fmla="*/ 5 h 11"/>
                  <a:gd name="T34" fmla="*/ 6 w 14"/>
                  <a:gd name="T35" fmla="*/ 3 h 11"/>
                  <a:gd name="T36" fmla="*/ 4 w 14"/>
                  <a:gd name="T37" fmla="*/ 2 h 11"/>
                  <a:gd name="T38" fmla="*/ 5 w 14"/>
                  <a:gd name="T39" fmla="*/ 2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 h="11">
                    <a:moveTo>
                      <a:pt x="5" y="2"/>
                    </a:moveTo>
                    <a:cubicBezTo>
                      <a:pt x="5" y="2"/>
                      <a:pt x="5" y="2"/>
                      <a:pt x="5" y="2"/>
                    </a:cubicBezTo>
                    <a:cubicBezTo>
                      <a:pt x="6" y="0"/>
                      <a:pt x="10" y="2"/>
                      <a:pt x="10" y="0"/>
                    </a:cubicBezTo>
                    <a:cubicBezTo>
                      <a:pt x="11" y="0"/>
                      <a:pt x="11" y="1"/>
                      <a:pt x="11" y="2"/>
                    </a:cubicBezTo>
                    <a:cubicBezTo>
                      <a:pt x="12" y="3"/>
                      <a:pt x="10" y="3"/>
                      <a:pt x="10" y="4"/>
                    </a:cubicBezTo>
                    <a:cubicBezTo>
                      <a:pt x="11" y="5"/>
                      <a:pt x="12" y="4"/>
                      <a:pt x="13" y="4"/>
                    </a:cubicBezTo>
                    <a:cubicBezTo>
                      <a:pt x="14" y="6"/>
                      <a:pt x="13" y="6"/>
                      <a:pt x="14" y="8"/>
                    </a:cubicBezTo>
                    <a:cubicBezTo>
                      <a:pt x="13" y="9"/>
                      <a:pt x="12" y="8"/>
                      <a:pt x="12" y="8"/>
                    </a:cubicBezTo>
                    <a:cubicBezTo>
                      <a:pt x="12" y="9"/>
                      <a:pt x="12" y="9"/>
                      <a:pt x="12" y="10"/>
                    </a:cubicBezTo>
                    <a:cubicBezTo>
                      <a:pt x="12" y="10"/>
                      <a:pt x="11" y="9"/>
                      <a:pt x="10" y="10"/>
                    </a:cubicBezTo>
                    <a:cubicBezTo>
                      <a:pt x="10" y="10"/>
                      <a:pt x="10" y="10"/>
                      <a:pt x="9" y="11"/>
                    </a:cubicBezTo>
                    <a:cubicBezTo>
                      <a:pt x="8" y="11"/>
                      <a:pt x="8" y="9"/>
                      <a:pt x="7" y="9"/>
                    </a:cubicBezTo>
                    <a:cubicBezTo>
                      <a:pt x="7" y="9"/>
                      <a:pt x="5" y="9"/>
                      <a:pt x="6" y="7"/>
                    </a:cubicBezTo>
                    <a:cubicBezTo>
                      <a:pt x="5" y="8"/>
                      <a:pt x="5" y="7"/>
                      <a:pt x="5" y="6"/>
                    </a:cubicBezTo>
                    <a:cubicBezTo>
                      <a:pt x="4" y="7"/>
                      <a:pt x="3" y="6"/>
                      <a:pt x="2" y="6"/>
                    </a:cubicBezTo>
                    <a:cubicBezTo>
                      <a:pt x="1" y="5"/>
                      <a:pt x="0" y="6"/>
                      <a:pt x="0" y="5"/>
                    </a:cubicBezTo>
                    <a:cubicBezTo>
                      <a:pt x="3" y="4"/>
                      <a:pt x="3" y="6"/>
                      <a:pt x="6" y="5"/>
                    </a:cubicBezTo>
                    <a:cubicBezTo>
                      <a:pt x="6" y="5"/>
                      <a:pt x="6" y="4"/>
                      <a:pt x="6" y="3"/>
                    </a:cubicBezTo>
                    <a:cubicBezTo>
                      <a:pt x="6" y="2"/>
                      <a:pt x="3" y="4"/>
                      <a:pt x="4" y="2"/>
                    </a:cubicBezTo>
                    <a:cubicBezTo>
                      <a:pt x="4" y="1"/>
                      <a:pt x="5" y="2"/>
                      <a:pt x="5"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30"/>
              <p:cNvSpPr/>
              <p:nvPr/>
            </p:nvSpPr>
            <p:spPr bwMode="auto">
              <a:xfrm>
                <a:off x="2971800" y="1584325"/>
                <a:ext cx="55563" cy="28575"/>
              </a:xfrm>
              <a:custGeom>
                <a:avLst/>
                <a:gdLst>
                  <a:gd name="T0" fmla="*/ 0 w 8"/>
                  <a:gd name="T1" fmla="*/ 1 h 4"/>
                  <a:gd name="T2" fmla="*/ 2 w 8"/>
                  <a:gd name="T3" fmla="*/ 0 h 4"/>
                  <a:gd name="T4" fmla="*/ 8 w 8"/>
                  <a:gd name="T5" fmla="*/ 2 h 4"/>
                  <a:gd name="T6" fmla="*/ 8 w 8"/>
                  <a:gd name="T7" fmla="*/ 4 h 4"/>
                  <a:gd name="T8" fmla="*/ 2 w 8"/>
                  <a:gd name="T9" fmla="*/ 2 h 4"/>
                  <a:gd name="T10" fmla="*/ 0 w 8"/>
                  <a:gd name="T11" fmla="*/ 1 h 4"/>
                </a:gdLst>
                <a:ahLst/>
                <a:cxnLst>
                  <a:cxn ang="0">
                    <a:pos x="T0" y="T1"/>
                  </a:cxn>
                  <a:cxn ang="0">
                    <a:pos x="T2" y="T3"/>
                  </a:cxn>
                  <a:cxn ang="0">
                    <a:pos x="T4" y="T5"/>
                  </a:cxn>
                  <a:cxn ang="0">
                    <a:pos x="T6" y="T7"/>
                  </a:cxn>
                  <a:cxn ang="0">
                    <a:pos x="T8" y="T9"/>
                  </a:cxn>
                  <a:cxn ang="0">
                    <a:pos x="T10" y="T11"/>
                  </a:cxn>
                </a:cxnLst>
                <a:rect l="0" t="0" r="r" b="b"/>
                <a:pathLst>
                  <a:path w="8" h="4">
                    <a:moveTo>
                      <a:pt x="0" y="1"/>
                    </a:moveTo>
                    <a:cubicBezTo>
                      <a:pt x="0" y="0"/>
                      <a:pt x="2" y="0"/>
                      <a:pt x="2" y="0"/>
                    </a:cubicBezTo>
                    <a:cubicBezTo>
                      <a:pt x="4" y="0"/>
                      <a:pt x="7" y="1"/>
                      <a:pt x="8" y="2"/>
                    </a:cubicBezTo>
                    <a:cubicBezTo>
                      <a:pt x="8" y="3"/>
                      <a:pt x="8" y="3"/>
                      <a:pt x="8" y="4"/>
                    </a:cubicBezTo>
                    <a:cubicBezTo>
                      <a:pt x="5" y="4"/>
                      <a:pt x="4" y="3"/>
                      <a:pt x="2" y="2"/>
                    </a:cubicBezTo>
                    <a:cubicBezTo>
                      <a:pt x="1" y="1"/>
                      <a:pt x="1" y="0"/>
                      <a:pt x="0"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32"/>
              <p:cNvSpPr/>
              <p:nvPr/>
            </p:nvSpPr>
            <p:spPr bwMode="auto">
              <a:xfrm>
                <a:off x="3381375" y="1668463"/>
                <a:ext cx="26988" cy="20638"/>
              </a:xfrm>
              <a:custGeom>
                <a:avLst/>
                <a:gdLst>
                  <a:gd name="T0" fmla="*/ 4 w 4"/>
                  <a:gd name="T1" fmla="*/ 2 h 3"/>
                  <a:gd name="T2" fmla="*/ 0 w 4"/>
                  <a:gd name="T3" fmla="*/ 1 h 3"/>
                  <a:gd name="T4" fmla="*/ 4 w 4"/>
                  <a:gd name="T5" fmla="*/ 2 h 3"/>
                </a:gdLst>
                <a:ahLst/>
                <a:cxnLst>
                  <a:cxn ang="0">
                    <a:pos x="T0" y="T1"/>
                  </a:cxn>
                  <a:cxn ang="0">
                    <a:pos x="T2" y="T3"/>
                  </a:cxn>
                  <a:cxn ang="0">
                    <a:pos x="T4" y="T5"/>
                  </a:cxn>
                </a:cxnLst>
                <a:rect l="0" t="0" r="r" b="b"/>
                <a:pathLst>
                  <a:path w="4" h="3">
                    <a:moveTo>
                      <a:pt x="4" y="2"/>
                    </a:moveTo>
                    <a:cubicBezTo>
                      <a:pt x="2" y="3"/>
                      <a:pt x="2" y="0"/>
                      <a:pt x="0" y="1"/>
                    </a:cubicBezTo>
                    <a:cubicBezTo>
                      <a:pt x="1" y="0"/>
                      <a:pt x="4" y="0"/>
                      <a:pt x="4"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33"/>
              <p:cNvSpPr/>
              <p:nvPr/>
            </p:nvSpPr>
            <p:spPr bwMode="auto">
              <a:xfrm>
                <a:off x="3359150" y="1689100"/>
                <a:ext cx="42863" cy="20638"/>
              </a:xfrm>
              <a:custGeom>
                <a:avLst/>
                <a:gdLst>
                  <a:gd name="T0" fmla="*/ 6 w 6"/>
                  <a:gd name="T1" fmla="*/ 2 h 3"/>
                  <a:gd name="T2" fmla="*/ 1 w 6"/>
                  <a:gd name="T3" fmla="*/ 2 h 3"/>
                  <a:gd name="T4" fmla="*/ 2 w 6"/>
                  <a:gd name="T5" fmla="*/ 0 h 3"/>
                  <a:gd name="T6" fmla="*/ 6 w 6"/>
                  <a:gd name="T7" fmla="*/ 2 h 3"/>
                </a:gdLst>
                <a:ahLst/>
                <a:cxnLst>
                  <a:cxn ang="0">
                    <a:pos x="T0" y="T1"/>
                  </a:cxn>
                  <a:cxn ang="0">
                    <a:pos x="T2" y="T3"/>
                  </a:cxn>
                  <a:cxn ang="0">
                    <a:pos x="T4" y="T5"/>
                  </a:cxn>
                  <a:cxn ang="0">
                    <a:pos x="T6" y="T7"/>
                  </a:cxn>
                </a:cxnLst>
                <a:rect l="0" t="0" r="r" b="b"/>
                <a:pathLst>
                  <a:path w="6" h="3">
                    <a:moveTo>
                      <a:pt x="6" y="2"/>
                    </a:moveTo>
                    <a:cubicBezTo>
                      <a:pt x="6" y="3"/>
                      <a:pt x="1" y="3"/>
                      <a:pt x="1" y="2"/>
                    </a:cubicBezTo>
                    <a:cubicBezTo>
                      <a:pt x="0" y="0"/>
                      <a:pt x="3" y="1"/>
                      <a:pt x="2" y="0"/>
                    </a:cubicBezTo>
                    <a:cubicBezTo>
                      <a:pt x="3" y="1"/>
                      <a:pt x="5" y="1"/>
                      <a:pt x="6"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35"/>
              <p:cNvSpPr/>
              <p:nvPr/>
            </p:nvSpPr>
            <p:spPr bwMode="auto">
              <a:xfrm>
                <a:off x="2554288" y="1716088"/>
                <a:ext cx="28575" cy="20638"/>
              </a:xfrm>
              <a:custGeom>
                <a:avLst/>
                <a:gdLst>
                  <a:gd name="T0" fmla="*/ 4 w 4"/>
                  <a:gd name="T1" fmla="*/ 2 h 3"/>
                  <a:gd name="T2" fmla="*/ 0 w 4"/>
                  <a:gd name="T3" fmla="*/ 3 h 3"/>
                  <a:gd name="T4" fmla="*/ 4 w 4"/>
                  <a:gd name="T5" fmla="*/ 2 h 3"/>
                </a:gdLst>
                <a:ahLst/>
                <a:cxnLst>
                  <a:cxn ang="0">
                    <a:pos x="T0" y="T1"/>
                  </a:cxn>
                  <a:cxn ang="0">
                    <a:pos x="T2" y="T3"/>
                  </a:cxn>
                  <a:cxn ang="0">
                    <a:pos x="T4" y="T5"/>
                  </a:cxn>
                </a:cxnLst>
                <a:rect l="0" t="0" r="r" b="b"/>
                <a:pathLst>
                  <a:path w="4" h="3">
                    <a:moveTo>
                      <a:pt x="4" y="2"/>
                    </a:moveTo>
                    <a:cubicBezTo>
                      <a:pt x="2" y="2"/>
                      <a:pt x="1" y="3"/>
                      <a:pt x="0" y="3"/>
                    </a:cubicBezTo>
                    <a:cubicBezTo>
                      <a:pt x="0" y="2"/>
                      <a:pt x="4" y="0"/>
                      <a:pt x="4"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36"/>
              <p:cNvSpPr/>
              <p:nvPr/>
            </p:nvSpPr>
            <p:spPr bwMode="auto">
              <a:xfrm>
                <a:off x="3019425" y="1730375"/>
                <a:ext cx="49213" cy="26988"/>
              </a:xfrm>
              <a:custGeom>
                <a:avLst/>
                <a:gdLst>
                  <a:gd name="T0" fmla="*/ 6 w 7"/>
                  <a:gd name="T1" fmla="*/ 1 h 4"/>
                  <a:gd name="T2" fmla="*/ 6 w 7"/>
                  <a:gd name="T3" fmla="*/ 4 h 4"/>
                  <a:gd name="T4" fmla="*/ 1 w 7"/>
                  <a:gd name="T5" fmla="*/ 3 h 4"/>
                  <a:gd name="T6" fmla="*/ 2 w 7"/>
                  <a:gd name="T7" fmla="*/ 1 h 4"/>
                  <a:gd name="T8" fmla="*/ 6 w 7"/>
                  <a:gd name="T9" fmla="*/ 1 h 4"/>
                </a:gdLst>
                <a:ahLst/>
                <a:cxnLst>
                  <a:cxn ang="0">
                    <a:pos x="T0" y="T1"/>
                  </a:cxn>
                  <a:cxn ang="0">
                    <a:pos x="T2" y="T3"/>
                  </a:cxn>
                  <a:cxn ang="0">
                    <a:pos x="T4" y="T5"/>
                  </a:cxn>
                  <a:cxn ang="0">
                    <a:pos x="T6" y="T7"/>
                  </a:cxn>
                  <a:cxn ang="0">
                    <a:pos x="T8" y="T9"/>
                  </a:cxn>
                </a:cxnLst>
                <a:rect l="0" t="0" r="r" b="b"/>
                <a:pathLst>
                  <a:path w="7" h="4">
                    <a:moveTo>
                      <a:pt x="6" y="1"/>
                    </a:moveTo>
                    <a:cubicBezTo>
                      <a:pt x="6" y="2"/>
                      <a:pt x="7" y="4"/>
                      <a:pt x="6" y="4"/>
                    </a:cubicBezTo>
                    <a:cubicBezTo>
                      <a:pt x="4" y="4"/>
                      <a:pt x="1" y="4"/>
                      <a:pt x="1" y="3"/>
                    </a:cubicBezTo>
                    <a:cubicBezTo>
                      <a:pt x="0" y="1"/>
                      <a:pt x="2" y="3"/>
                      <a:pt x="2" y="1"/>
                    </a:cubicBezTo>
                    <a:cubicBezTo>
                      <a:pt x="3" y="0"/>
                      <a:pt x="5" y="2"/>
                      <a:pt x="6"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37"/>
              <p:cNvSpPr/>
              <p:nvPr/>
            </p:nvSpPr>
            <p:spPr bwMode="auto">
              <a:xfrm>
                <a:off x="3005138" y="1812925"/>
                <a:ext cx="55563" cy="22225"/>
              </a:xfrm>
              <a:custGeom>
                <a:avLst/>
                <a:gdLst>
                  <a:gd name="T0" fmla="*/ 7 w 8"/>
                  <a:gd name="T1" fmla="*/ 1 h 3"/>
                  <a:gd name="T2" fmla="*/ 5 w 8"/>
                  <a:gd name="T3" fmla="*/ 2 h 3"/>
                  <a:gd name="T4" fmla="*/ 3 w 8"/>
                  <a:gd name="T5" fmla="*/ 3 h 3"/>
                  <a:gd name="T6" fmla="*/ 1 w 8"/>
                  <a:gd name="T7" fmla="*/ 2 h 3"/>
                  <a:gd name="T8" fmla="*/ 1 w 8"/>
                  <a:gd name="T9" fmla="*/ 1 h 3"/>
                  <a:gd name="T10" fmla="*/ 3 w 8"/>
                  <a:gd name="T11" fmla="*/ 0 h 3"/>
                  <a:gd name="T12" fmla="*/ 7 w 8"/>
                  <a:gd name="T13" fmla="*/ 1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7" y="1"/>
                    </a:moveTo>
                    <a:cubicBezTo>
                      <a:pt x="8" y="3"/>
                      <a:pt x="6" y="2"/>
                      <a:pt x="5" y="2"/>
                    </a:cubicBezTo>
                    <a:cubicBezTo>
                      <a:pt x="5" y="2"/>
                      <a:pt x="3" y="3"/>
                      <a:pt x="3" y="3"/>
                    </a:cubicBezTo>
                    <a:cubicBezTo>
                      <a:pt x="2" y="2"/>
                      <a:pt x="1" y="3"/>
                      <a:pt x="1" y="2"/>
                    </a:cubicBezTo>
                    <a:cubicBezTo>
                      <a:pt x="0" y="1"/>
                      <a:pt x="3" y="1"/>
                      <a:pt x="1" y="1"/>
                    </a:cubicBezTo>
                    <a:cubicBezTo>
                      <a:pt x="1" y="0"/>
                      <a:pt x="3" y="0"/>
                      <a:pt x="3" y="0"/>
                    </a:cubicBezTo>
                    <a:cubicBezTo>
                      <a:pt x="4" y="0"/>
                      <a:pt x="6" y="0"/>
                      <a:pt x="7"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38"/>
              <p:cNvSpPr/>
              <p:nvPr/>
            </p:nvSpPr>
            <p:spPr bwMode="auto">
              <a:xfrm>
                <a:off x="3005138" y="1847850"/>
                <a:ext cx="28575" cy="14288"/>
              </a:xfrm>
              <a:custGeom>
                <a:avLst/>
                <a:gdLst>
                  <a:gd name="T0" fmla="*/ 3 w 4"/>
                  <a:gd name="T1" fmla="*/ 2 h 2"/>
                  <a:gd name="T2" fmla="*/ 1 w 4"/>
                  <a:gd name="T3" fmla="*/ 2 h 2"/>
                  <a:gd name="T4" fmla="*/ 3 w 4"/>
                  <a:gd name="T5" fmla="*/ 2 h 2"/>
                </a:gdLst>
                <a:ahLst/>
                <a:cxnLst>
                  <a:cxn ang="0">
                    <a:pos x="T0" y="T1"/>
                  </a:cxn>
                  <a:cxn ang="0">
                    <a:pos x="T2" y="T3"/>
                  </a:cxn>
                  <a:cxn ang="0">
                    <a:pos x="T4" y="T5"/>
                  </a:cxn>
                </a:cxnLst>
                <a:rect l="0" t="0" r="r" b="b"/>
                <a:pathLst>
                  <a:path w="4" h="2">
                    <a:moveTo>
                      <a:pt x="3" y="2"/>
                    </a:moveTo>
                    <a:cubicBezTo>
                      <a:pt x="2" y="1"/>
                      <a:pt x="2" y="2"/>
                      <a:pt x="1" y="2"/>
                    </a:cubicBezTo>
                    <a:cubicBezTo>
                      <a:pt x="0" y="0"/>
                      <a:pt x="4" y="0"/>
                      <a:pt x="3"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39"/>
              <p:cNvSpPr/>
              <p:nvPr/>
            </p:nvSpPr>
            <p:spPr bwMode="auto">
              <a:xfrm>
                <a:off x="2922588" y="1868488"/>
                <a:ext cx="26988" cy="14288"/>
              </a:xfrm>
              <a:custGeom>
                <a:avLst/>
                <a:gdLst>
                  <a:gd name="T0" fmla="*/ 4 w 4"/>
                  <a:gd name="T1" fmla="*/ 0 h 2"/>
                  <a:gd name="T2" fmla="*/ 4 w 4"/>
                  <a:gd name="T3" fmla="*/ 1 h 2"/>
                  <a:gd name="T4" fmla="*/ 2 w 4"/>
                  <a:gd name="T5" fmla="*/ 2 h 2"/>
                  <a:gd name="T6" fmla="*/ 0 w 4"/>
                  <a:gd name="T7" fmla="*/ 2 h 2"/>
                  <a:gd name="T8" fmla="*/ 4 w 4"/>
                  <a:gd name="T9" fmla="*/ 0 h 2"/>
                </a:gdLst>
                <a:ahLst/>
                <a:cxnLst>
                  <a:cxn ang="0">
                    <a:pos x="T0" y="T1"/>
                  </a:cxn>
                  <a:cxn ang="0">
                    <a:pos x="T2" y="T3"/>
                  </a:cxn>
                  <a:cxn ang="0">
                    <a:pos x="T4" y="T5"/>
                  </a:cxn>
                  <a:cxn ang="0">
                    <a:pos x="T6" y="T7"/>
                  </a:cxn>
                  <a:cxn ang="0">
                    <a:pos x="T8" y="T9"/>
                  </a:cxn>
                </a:cxnLst>
                <a:rect l="0" t="0" r="r" b="b"/>
                <a:pathLst>
                  <a:path w="4" h="2">
                    <a:moveTo>
                      <a:pt x="4" y="0"/>
                    </a:moveTo>
                    <a:cubicBezTo>
                      <a:pt x="3" y="1"/>
                      <a:pt x="4" y="1"/>
                      <a:pt x="4" y="1"/>
                    </a:cubicBezTo>
                    <a:cubicBezTo>
                      <a:pt x="4" y="2"/>
                      <a:pt x="2" y="1"/>
                      <a:pt x="2" y="2"/>
                    </a:cubicBezTo>
                    <a:cubicBezTo>
                      <a:pt x="1" y="2"/>
                      <a:pt x="2" y="2"/>
                      <a:pt x="0" y="2"/>
                    </a:cubicBezTo>
                    <a:cubicBezTo>
                      <a:pt x="1" y="1"/>
                      <a:pt x="1" y="0"/>
                      <a:pt x="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40"/>
              <p:cNvSpPr/>
              <p:nvPr/>
            </p:nvSpPr>
            <p:spPr bwMode="auto">
              <a:xfrm>
                <a:off x="2978150" y="1882775"/>
                <a:ext cx="14288" cy="20638"/>
              </a:xfrm>
              <a:custGeom>
                <a:avLst/>
                <a:gdLst>
                  <a:gd name="T0" fmla="*/ 0 w 2"/>
                  <a:gd name="T1" fmla="*/ 0 h 3"/>
                  <a:gd name="T2" fmla="*/ 1 w 2"/>
                  <a:gd name="T3" fmla="*/ 2 h 3"/>
                  <a:gd name="T4" fmla="*/ 0 w 2"/>
                  <a:gd name="T5" fmla="*/ 0 h 3"/>
                </a:gdLst>
                <a:ahLst/>
                <a:cxnLst>
                  <a:cxn ang="0">
                    <a:pos x="T0" y="T1"/>
                  </a:cxn>
                  <a:cxn ang="0">
                    <a:pos x="T2" y="T3"/>
                  </a:cxn>
                  <a:cxn ang="0">
                    <a:pos x="T4" y="T5"/>
                  </a:cxn>
                </a:cxnLst>
                <a:rect l="0" t="0" r="r" b="b"/>
                <a:pathLst>
                  <a:path w="2" h="3">
                    <a:moveTo>
                      <a:pt x="0" y="0"/>
                    </a:moveTo>
                    <a:cubicBezTo>
                      <a:pt x="1" y="0"/>
                      <a:pt x="2" y="1"/>
                      <a:pt x="1" y="2"/>
                    </a:cubicBezTo>
                    <a:cubicBezTo>
                      <a:pt x="0" y="3"/>
                      <a:pt x="0" y="1"/>
                      <a:pt x="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43"/>
              <p:cNvSpPr/>
              <p:nvPr/>
            </p:nvSpPr>
            <p:spPr bwMode="auto">
              <a:xfrm>
                <a:off x="2185988" y="2055813"/>
                <a:ext cx="22225" cy="42863"/>
              </a:xfrm>
              <a:custGeom>
                <a:avLst/>
                <a:gdLst>
                  <a:gd name="T0" fmla="*/ 1 w 3"/>
                  <a:gd name="T1" fmla="*/ 0 h 6"/>
                  <a:gd name="T2" fmla="*/ 3 w 3"/>
                  <a:gd name="T3" fmla="*/ 4 h 6"/>
                  <a:gd name="T4" fmla="*/ 1 w 3"/>
                  <a:gd name="T5" fmla="*/ 3 h 6"/>
                  <a:gd name="T6" fmla="*/ 1 w 3"/>
                  <a:gd name="T7" fmla="*/ 0 h 6"/>
                </a:gdLst>
                <a:ahLst/>
                <a:cxnLst>
                  <a:cxn ang="0">
                    <a:pos x="T0" y="T1"/>
                  </a:cxn>
                  <a:cxn ang="0">
                    <a:pos x="T2" y="T3"/>
                  </a:cxn>
                  <a:cxn ang="0">
                    <a:pos x="T4" y="T5"/>
                  </a:cxn>
                  <a:cxn ang="0">
                    <a:pos x="T6" y="T7"/>
                  </a:cxn>
                </a:cxnLst>
                <a:rect l="0" t="0" r="r" b="b"/>
                <a:pathLst>
                  <a:path w="3" h="6">
                    <a:moveTo>
                      <a:pt x="1" y="0"/>
                    </a:moveTo>
                    <a:cubicBezTo>
                      <a:pt x="2" y="1"/>
                      <a:pt x="2" y="3"/>
                      <a:pt x="3" y="4"/>
                    </a:cubicBezTo>
                    <a:cubicBezTo>
                      <a:pt x="3" y="6"/>
                      <a:pt x="1" y="4"/>
                      <a:pt x="1" y="3"/>
                    </a:cubicBezTo>
                    <a:cubicBezTo>
                      <a:pt x="0" y="3"/>
                      <a:pt x="0" y="1"/>
                      <a:pt x="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46"/>
              <p:cNvSpPr/>
              <p:nvPr/>
            </p:nvSpPr>
            <p:spPr bwMode="auto">
              <a:xfrm>
                <a:off x="3290888" y="2119313"/>
                <a:ext cx="111125" cy="96838"/>
              </a:xfrm>
              <a:custGeom>
                <a:avLst/>
                <a:gdLst>
                  <a:gd name="T0" fmla="*/ 7 w 16"/>
                  <a:gd name="T1" fmla="*/ 0 h 14"/>
                  <a:gd name="T2" fmla="*/ 9 w 16"/>
                  <a:gd name="T3" fmla="*/ 1 h 14"/>
                  <a:gd name="T4" fmla="*/ 8 w 16"/>
                  <a:gd name="T5" fmla="*/ 4 h 14"/>
                  <a:gd name="T6" fmla="*/ 10 w 16"/>
                  <a:gd name="T7" fmla="*/ 5 h 14"/>
                  <a:gd name="T8" fmla="*/ 13 w 16"/>
                  <a:gd name="T9" fmla="*/ 6 h 14"/>
                  <a:gd name="T10" fmla="*/ 13 w 16"/>
                  <a:gd name="T11" fmla="*/ 8 h 14"/>
                  <a:gd name="T12" fmla="*/ 15 w 16"/>
                  <a:gd name="T13" fmla="*/ 8 h 14"/>
                  <a:gd name="T14" fmla="*/ 16 w 16"/>
                  <a:gd name="T15" fmla="*/ 10 h 14"/>
                  <a:gd name="T16" fmla="*/ 15 w 16"/>
                  <a:gd name="T17" fmla="*/ 13 h 14"/>
                  <a:gd name="T18" fmla="*/ 14 w 16"/>
                  <a:gd name="T19" fmla="*/ 12 h 14"/>
                  <a:gd name="T20" fmla="*/ 11 w 16"/>
                  <a:gd name="T21" fmla="*/ 12 h 14"/>
                  <a:gd name="T22" fmla="*/ 9 w 16"/>
                  <a:gd name="T23" fmla="*/ 14 h 14"/>
                  <a:gd name="T24" fmla="*/ 8 w 16"/>
                  <a:gd name="T25" fmla="*/ 12 h 14"/>
                  <a:gd name="T26" fmla="*/ 6 w 16"/>
                  <a:gd name="T27" fmla="*/ 12 h 14"/>
                  <a:gd name="T28" fmla="*/ 4 w 16"/>
                  <a:gd name="T29" fmla="*/ 10 h 14"/>
                  <a:gd name="T30" fmla="*/ 0 w 16"/>
                  <a:gd name="T31" fmla="*/ 10 h 14"/>
                  <a:gd name="T32" fmla="*/ 1 w 16"/>
                  <a:gd name="T33" fmla="*/ 8 h 14"/>
                  <a:gd name="T34" fmla="*/ 3 w 16"/>
                  <a:gd name="T35" fmla="*/ 7 h 14"/>
                  <a:gd name="T36" fmla="*/ 4 w 16"/>
                  <a:gd name="T37" fmla="*/ 5 h 14"/>
                  <a:gd name="T38" fmla="*/ 4 w 16"/>
                  <a:gd name="T39" fmla="*/ 2 h 14"/>
                  <a:gd name="T40" fmla="*/ 5 w 16"/>
                  <a:gd name="T41" fmla="*/ 2 h 14"/>
                  <a:gd name="T42" fmla="*/ 5 w 16"/>
                  <a:gd name="T43" fmla="*/ 1 h 14"/>
                  <a:gd name="T44" fmla="*/ 7 w 16"/>
                  <a:gd name="T4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 h="14">
                    <a:moveTo>
                      <a:pt x="7" y="0"/>
                    </a:moveTo>
                    <a:cubicBezTo>
                      <a:pt x="8" y="1"/>
                      <a:pt x="8" y="1"/>
                      <a:pt x="9" y="1"/>
                    </a:cubicBezTo>
                    <a:cubicBezTo>
                      <a:pt x="8" y="2"/>
                      <a:pt x="7" y="2"/>
                      <a:pt x="8" y="4"/>
                    </a:cubicBezTo>
                    <a:cubicBezTo>
                      <a:pt x="8" y="5"/>
                      <a:pt x="10" y="4"/>
                      <a:pt x="10" y="5"/>
                    </a:cubicBezTo>
                    <a:cubicBezTo>
                      <a:pt x="11" y="5"/>
                      <a:pt x="11" y="6"/>
                      <a:pt x="13" y="6"/>
                    </a:cubicBezTo>
                    <a:cubicBezTo>
                      <a:pt x="14" y="7"/>
                      <a:pt x="15" y="7"/>
                      <a:pt x="13" y="8"/>
                    </a:cubicBezTo>
                    <a:cubicBezTo>
                      <a:pt x="13" y="9"/>
                      <a:pt x="14" y="8"/>
                      <a:pt x="15" y="8"/>
                    </a:cubicBezTo>
                    <a:cubicBezTo>
                      <a:pt x="15" y="9"/>
                      <a:pt x="14" y="11"/>
                      <a:pt x="16" y="10"/>
                    </a:cubicBezTo>
                    <a:cubicBezTo>
                      <a:pt x="16" y="12"/>
                      <a:pt x="14" y="11"/>
                      <a:pt x="15" y="13"/>
                    </a:cubicBezTo>
                    <a:cubicBezTo>
                      <a:pt x="14" y="13"/>
                      <a:pt x="14" y="12"/>
                      <a:pt x="14" y="12"/>
                    </a:cubicBezTo>
                    <a:cubicBezTo>
                      <a:pt x="12" y="12"/>
                      <a:pt x="13" y="12"/>
                      <a:pt x="11" y="12"/>
                    </a:cubicBezTo>
                    <a:cubicBezTo>
                      <a:pt x="10" y="12"/>
                      <a:pt x="9" y="12"/>
                      <a:pt x="9" y="14"/>
                    </a:cubicBezTo>
                    <a:cubicBezTo>
                      <a:pt x="8" y="14"/>
                      <a:pt x="8" y="13"/>
                      <a:pt x="8" y="12"/>
                    </a:cubicBezTo>
                    <a:cubicBezTo>
                      <a:pt x="7" y="12"/>
                      <a:pt x="6" y="12"/>
                      <a:pt x="6" y="12"/>
                    </a:cubicBezTo>
                    <a:cubicBezTo>
                      <a:pt x="6" y="11"/>
                      <a:pt x="5" y="10"/>
                      <a:pt x="4" y="10"/>
                    </a:cubicBezTo>
                    <a:cubicBezTo>
                      <a:pt x="2" y="10"/>
                      <a:pt x="2" y="11"/>
                      <a:pt x="0" y="10"/>
                    </a:cubicBezTo>
                    <a:cubicBezTo>
                      <a:pt x="1" y="10"/>
                      <a:pt x="1" y="9"/>
                      <a:pt x="1" y="8"/>
                    </a:cubicBezTo>
                    <a:cubicBezTo>
                      <a:pt x="2" y="9"/>
                      <a:pt x="1" y="7"/>
                      <a:pt x="3" y="7"/>
                    </a:cubicBezTo>
                    <a:cubicBezTo>
                      <a:pt x="2" y="6"/>
                      <a:pt x="4" y="6"/>
                      <a:pt x="4" y="5"/>
                    </a:cubicBezTo>
                    <a:cubicBezTo>
                      <a:pt x="4" y="4"/>
                      <a:pt x="4" y="3"/>
                      <a:pt x="4" y="2"/>
                    </a:cubicBezTo>
                    <a:cubicBezTo>
                      <a:pt x="5" y="2"/>
                      <a:pt x="5" y="3"/>
                      <a:pt x="5" y="2"/>
                    </a:cubicBezTo>
                    <a:cubicBezTo>
                      <a:pt x="6" y="2"/>
                      <a:pt x="5" y="2"/>
                      <a:pt x="5" y="1"/>
                    </a:cubicBezTo>
                    <a:cubicBezTo>
                      <a:pt x="6" y="1"/>
                      <a:pt x="7" y="1"/>
                      <a:pt x="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47"/>
              <p:cNvSpPr/>
              <p:nvPr/>
            </p:nvSpPr>
            <p:spPr bwMode="auto">
              <a:xfrm>
                <a:off x="3235325" y="2146300"/>
                <a:ext cx="20638" cy="28575"/>
              </a:xfrm>
              <a:custGeom>
                <a:avLst/>
                <a:gdLst>
                  <a:gd name="T0" fmla="*/ 0 w 3"/>
                  <a:gd name="T1" fmla="*/ 1 h 4"/>
                  <a:gd name="T2" fmla="*/ 3 w 3"/>
                  <a:gd name="T3" fmla="*/ 2 h 4"/>
                  <a:gd name="T4" fmla="*/ 0 w 3"/>
                  <a:gd name="T5" fmla="*/ 1 h 4"/>
                </a:gdLst>
                <a:ahLst/>
                <a:cxnLst>
                  <a:cxn ang="0">
                    <a:pos x="T0" y="T1"/>
                  </a:cxn>
                  <a:cxn ang="0">
                    <a:pos x="T2" y="T3"/>
                  </a:cxn>
                  <a:cxn ang="0">
                    <a:pos x="T4" y="T5"/>
                  </a:cxn>
                </a:cxnLst>
                <a:rect l="0" t="0" r="r" b="b"/>
                <a:pathLst>
                  <a:path w="3" h="4">
                    <a:moveTo>
                      <a:pt x="0" y="1"/>
                    </a:moveTo>
                    <a:cubicBezTo>
                      <a:pt x="2" y="0"/>
                      <a:pt x="2" y="2"/>
                      <a:pt x="3" y="2"/>
                    </a:cubicBezTo>
                    <a:cubicBezTo>
                      <a:pt x="3" y="4"/>
                      <a:pt x="0" y="2"/>
                      <a:pt x="0"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82"/>
              <p:cNvSpPr/>
              <p:nvPr/>
            </p:nvSpPr>
            <p:spPr bwMode="auto">
              <a:xfrm>
                <a:off x="3095625" y="1250950"/>
                <a:ext cx="909638" cy="681038"/>
              </a:xfrm>
              <a:custGeom>
                <a:avLst/>
                <a:gdLst>
                  <a:gd name="T0" fmla="*/ 93 w 131"/>
                  <a:gd name="T1" fmla="*/ 11 h 98"/>
                  <a:gd name="T2" fmla="*/ 98 w 131"/>
                  <a:gd name="T3" fmla="*/ 12 h 98"/>
                  <a:gd name="T4" fmla="*/ 106 w 131"/>
                  <a:gd name="T5" fmla="*/ 10 h 98"/>
                  <a:gd name="T6" fmla="*/ 110 w 131"/>
                  <a:gd name="T7" fmla="*/ 11 h 98"/>
                  <a:gd name="T8" fmla="*/ 109 w 131"/>
                  <a:gd name="T9" fmla="*/ 12 h 98"/>
                  <a:gd name="T10" fmla="*/ 123 w 131"/>
                  <a:gd name="T11" fmla="*/ 10 h 98"/>
                  <a:gd name="T12" fmla="*/ 131 w 131"/>
                  <a:gd name="T13" fmla="*/ 11 h 98"/>
                  <a:gd name="T14" fmla="*/ 121 w 131"/>
                  <a:gd name="T15" fmla="*/ 16 h 98"/>
                  <a:gd name="T16" fmla="*/ 118 w 131"/>
                  <a:gd name="T17" fmla="*/ 20 h 98"/>
                  <a:gd name="T18" fmla="*/ 113 w 131"/>
                  <a:gd name="T19" fmla="*/ 25 h 98"/>
                  <a:gd name="T20" fmla="*/ 115 w 131"/>
                  <a:gd name="T21" fmla="*/ 30 h 98"/>
                  <a:gd name="T22" fmla="*/ 111 w 131"/>
                  <a:gd name="T23" fmla="*/ 35 h 98"/>
                  <a:gd name="T24" fmla="*/ 115 w 131"/>
                  <a:gd name="T25" fmla="*/ 41 h 98"/>
                  <a:gd name="T26" fmla="*/ 112 w 131"/>
                  <a:gd name="T27" fmla="*/ 46 h 98"/>
                  <a:gd name="T28" fmla="*/ 108 w 131"/>
                  <a:gd name="T29" fmla="*/ 50 h 98"/>
                  <a:gd name="T30" fmla="*/ 113 w 131"/>
                  <a:gd name="T31" fmla="*/ 60 h 98"/>
                  <a:gd name="T32" fmla="*/ 105 w 131"/>
                  <a:gd name="T33" fmla="*/ 59 h 98"/>
                  <a:gd name="T34" fmla="*/ 104 w 131"/>
                  <a:gd name="T35" fmla="*/ 62 h 98"/>
                  <a:gd name="T36" fmla="*/ 101 w 131"/>
                  <a:gd name="T37" fmla="*/ 67 h 98"/>
                  <a:gd name="T38" fmla="*/ 92 w 131"/>
                  <a:gd name="T39" fmla="*/ 69 h 98"/>
                  <a:gd name="T40" fmla="*/ 88 w 131"/>
                  <a:gd name="T41" fmla="*/ 72 h 98"/>
                  <a:gd name="T42" fmla="*/ 85 w 131"/>
                  <a:gd name="T43" fmla="*/ 75 h 98"/>
                  <a:gd name="T44" fmla="*/ 73 w 131"/>
                  <a:gd name="T45" fmla="*/ 78 h 98"/>
                  <a:gd name="T46" fmla="*/ 70 w 131"/>
                  <a:gd name="T47" fmla="*/ 83 h 98"/>
                  <a:gd name="T48" fmla="*/ 67 w 131"/>
                  <a:gd name="T49" fmla="*/ 87 h 98"/>
                  <a:gd name="T50" fmla="*/ 66 w 131"/>
                  <a:gd name="T51" fmla="*/ 92 h 98"/>
                  <a:gd name="T52" fmla="*/ 59 w 131"/>
                  <a:gd name="T53" fmla="*/ 96 h 98"/>
                  <a:gd name="T54" fmla="*/ 52 w 131"/>
                  <a:gd name="T55" fmla="*/ 92 h 98"/>
                  <a:gd name="T56" fmla="*/ 47 w 131"/>
                  <a:gd name="T57" fmla="*/ 87 h 98"/>
                  <a:gd name="T58" fmla="*/ 45 w 131"/>
                  <a:gd name="T59" fmla="*/ 83 h 98"/>
                  <a:gd name="T60" fmla="*/ 43 w 131"/>
                  <a:gd name="T61" fmla="*/ 75 h 98"/>
                  <a:gd name="T62" fmla="*/ 44 w 131"/>
                  <a:gd name="T63" fmla="*/ 73 h 98"/>
                  <a:gd name="T64" fmla="*/ 47 w 131"/>
                  <a:gd name="T65" fmla="*/ 68 h 98"/>
                  <a:gd name="T66" fmla="*/ 45 w 131"/>
                  <a:gd name="T67" fmla="*/ 63 h 98"/>
                  <a:gd name="T68" fmla="*/ 46 w 131"/>
                  <a:gd name="T69" fmla="*/ 59 h 98"/>
                  <a:gd name="T70" fmla="*/ 41 w 131"/>
                  <a:gd name="T71" fmla="*/ 57 h 98"/>
                  <a:gd name="T72" fmla="*/ 37 w 131"/>
                  <a:gd name="T73" fmla="*/ 50 h 98"/>
                  <a:gd name="T74" fmla="*/ 33 w 131"/>
                  <a:gd name="T75" fmla="*/ 43 h 98"/>
                  <a:gd name="T76" fmla="*/ 24 w 131"/>
                  <a:gd name="T77" fmla="*/ 38 h 98"/>
                  <a:gd name="T78" fmla="*/ 11 w 131"/>
                  <a:gd name="T79" fmla="*/ 38 h 98"/>
                  <a:gd name="T80" fmla="*/ 11 w 131"/>
                  <a:gd name="T81" fmla="*/ 35 h 98"/>
                  <a:gd name="T82" fmla="*/ 5 w 131"/>
                  <a:gd name="T83" fmla="*/ 30 h 98"/>
                  <a:gd name="T84" fmla="*/ 8 w 131"/>
                  <a:gd name="T85" fmla="*/ 26 h 98"/>
                  <a:gd name="T86" fmla="*/ 14 w 131"/>
                  <a:gd name="T87" fmla="*/ 23 h 98"/>
                  <a:gd name="T88" fmla="*/ 15 w 131"/>
                  <a:gd name="T89" fmla="*/ 20 h 98"/>
                  <a:gd name="T90" fmla="*/ 14 w 131"/>
                  <a:gd name="T91" fmla="*/ 18 h 98"/>
                  <a:gd name="T92" fmla="*/ 19 w 131"/>
                  <a:gd name="T93" fmla="*/ 16 h 98"/>
                  <a:gd name="T94" fmla="*/ 24 w 131"/>
                  <a:gd name="T95" fmla="*/ 11 h 98"/>
                  <a:gd name="T96" fmla="*/ 40 w 131"/>
                  <a:gd name="T97" fmla="*/ 9 h 98"/>
                  <a:gd name="T98" fmla="*/ 47 w 131"/>
                  <a:gd name="T99" fmla="*/ 11 h 98"/>
                  <a:gd name="T100" fmla="*/ 54 w 131"/>
                  <a:gd name="T101" fmla="*/ 7 h 98"/>
                  <a:gd name="T102" fmla="*/ 61 w 131"/>
                  <a:gd name="T103" fmla="*/ 7 h 98"/>
                  <a:gd name="T104" fmla="*/ 63 w 131"/>
                  <a:gd name="T105" fmla="*/ 4 h 98"/>
                  <a:gd name="T106" fmla="*/ 75 w 131"/>
                  <a:gd name="T107" fmla="*/ 1 h 98"/>
                  <a:gd name="T108" fmla="*/ 92 w 131"/>
                  <a:gd name="T109" fmla="*/ 1 h 98"/>
                  <a:gd name="T110" fmla="*/ 105 w 131"/>
                  <a:gd name="T111" fmla="*/ 5 h 98"/>
                  <a:gd name="T112" fmla="*/ 109 w 131"/>
                  <a:gd name="T113" fmla="*/ 8 h 98"/>
                  <a:gd name="T114" fmla="*/ 91 w 131"/>
                  <a:gd name="T115" fmla="*/ 9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1" h="98">
                    <a:moveTo>
                      <a:pt x="88" y="10"/>
                    </a:moveTo>
                    <a:cubicBezTo>
                      <a:pt x="89" y="11"/>
                      <a:pt x="89" y="10"/>
                      <a:pt x="89" y="11"/>
                    </a:cubicBezTo>
                    <a:cubicBezTo>
                      <a:pt x="90" y="12"/>
                      <a:pt x="91" y="11"/>
                      <a:pt x="91" y="11"/>
                    </a:cubicBezTo>
                    <a:cubicBezTo>
                      <a:pt x="92" y="11"/>
                      <a:pt x="92" y="11"/>
                      <a:pt x="93" y="11"/>
                    </a:cubicBezTo>
                    <a:cubicBezTo>
                      <a:pt x="93" y="11"/>
                      <a:pt x="93" y="11"/>
                      <a:pt x="94" y="11"/>
                    </a:cubicBezTo>
                    <a:cubicBezTo>
                      <a:pt x="94" y="11"/>
                      <a:pt x="95" y="11"/>
                      <a:pt x="95" y="11"/>
                    </a:cubicBezTo>
                    <a:cubicBezTo>
                      <a:pt x="97" y="10"/>
                      <a:pt x="100" y="9"/>
                      <a:pt x="101" y="10"/>
                    </a:cubicBezTo>
                    <a:cubicBezTo>
                      <a:pt x="101" y="11"/>
                      <a:pt x="98" y="11"/>
                      <a:pt x="98" y="12"/>
                    </a:cubicBezTo>
                    <a:cubicBezTo>
                      <a:pt x="98" y="13"/>
                      <a:pt x="99" y="12"/>
                      <a:pt x="99" y="12"/>
                    </a:cubicBezTo>
                    <a:cubicBezTo>
                      <a:pt x="100" y="12"/>
                      <a:pt x="100" y="12"/>
                      <a:pt x="102" y="12"/>
                    </a:cubicBezTo>
                    <a:cubicBezTo>
                      <a:pt x="102" y="12"/>
                      <a:pt x="102" y="11"/>
                      <a:pt x="103" y="11"/>
                    </a:cubicBezTo>
                    <a:cubicBezTo>
                      <a:pt x="103" y="11"/>
                      <a:pt x="105" y="10"/>
                      <a:pt x="106" y="10"/>
                    </a:cubicBezTo>
                    <a:cubicBezTo>
                      <a:pt x="107" y="12"/>
                      <a:pt x="105" y="10"/>
                      <a:pt x="106" y="10"/>
                    </a:cubicBezTo>
                    <a:cubicBezTo>
                      <a:pt x="106" y="10"/>
                      <a:pt x="108" y="10"/>
                      <a:pt x="108" y="10"/>
                    </a:cubicBezTo>
                    <a:cubicBezTo>
                      <a:pt x="108" y="9"/>
                      <a:pt x="109" y="9"/>
                      <a:pt x="110" y="9"/>
                    </a:cubicBezTo>
                    <a:cubicBezTo>
                      <a:pt x="110" y="10"/>
                      <a:pt x="110" y="11"/>
                      <a:pt x="110" y="11"/>
                    </a:cubicBezTo>
                    <a:cubicBezTo>
                      <a:pt x="109" y="11"/>
                      <a:pt x="109" y="11"/>
                      <a:pt x="109" y="12"/>
                    </a:cubicBezTo>
                    <a:cubicBezTo>
                      <a:pt x="108" y="12"/>
                      <a:pt x="108" y="14"/>
                      <a:pt x="107" y="13"/>
                    </a:cubicBezTo>
                    <a:cubicBezTo>
                      <a:pt x="107" y="15"/>
                      <a:pt x="108" y="13"/>
                      <a:pt x="109" y="13"/>
                    </a:cubicBezTo>
                    <a:cubicBezTo>
                      <a:pt x="109" y="13"/>
                      <a:pt x="109" y="12"/>
                      <a:pt x="109" y="12"/>
                    </a:cubicBezTo>
                    <a:cubicBezTo>
                      <a:pt x="110" y="12"/>
                      <a:pt x="112" y="12"/>
                      <a:pt x="112" y="11"/>
                    </a:cubicBezTo>
                    <a:cubicBezTo>
                      <a:pt x="113" y="13"/>
                      <a:pt x="116" y="10"/>
                      <a:pt x="117" y="12"/>
                    </a:cubicBezTo>
                    <a:cubicBezTo>
                      <a:pt x="118" y="11"/>
                      <a:pt x="118" y="11"/>
                      <a:pt x="119" y="10"/>
                    </a:cubicBezTo>
                    <a:cubicBezTo>
                      <a:pt x="121" y="11"/>
                      <a:pt x="122" y="10"/>
                      <a:pt x="123" y="10"/>
                    </a:cubicBezTo>
                    <a:cubicBezTo>
                      <a:pt x="123" y="10"/>
                      <a:pt x="123" y="10"/>
                      <a:pt x="124" y="10"/>
                    </a:cubicBezTo>
                    <a:cubicBezTo>
                      <a:pt x="124" y="10"/>
                      <a:pt x="126" y="10"/>
                      <a:pt x="126" y="10"/>
                    </a:cubicBezTo>
                    <a:cubicBezTo>
                      <a:pt x="127" y="11"/>
                      <a:pt x="127" y="10"/>
                      <a:pt x="127" y="10"/>
                    </a:cubicBezTo>
                    <a:cubicBezTo>
                      <a:pt x="128" y="10"/>
                      <a:pt x="129" y="11"/>
                      <a:pt x="131" y="11"/>
                    </a:cubicBezTo>
                    <a:cubicBezTo>
                      <a:pt x="131" y="12"/>
                      <a:pt x="130" y="12"/>
                      <a:pt x="129" y="12"/>
                    </a:cubicBezTo>
                    <a:cubicBezTo>
                      <a:pt x="129" y="12"/>
                      <a:pt x="129" y="13"/>
                      <a:pt x="128" y="13"/>
                    </a:cubicBezTo>
                    <a:cubicBezTo>
                      <a:pt x="127" y="14"/>
                      <a:pt x="125" y="14"/>
                      <a:pt x="125" y="15"/>
                    </a:cubicBezTo>
                    <a:cubicBezTo>
                      <a:pt x="123" y="15"/>
                      <a:pt x="122" y="15"/>
                      <a:pt x="121" y="16"/>
                    </a:cubicBezTo>
                    <a:cubicBezTo>
                      <a:pt x="122" y="17"/>
                      <a:pt x="123" y="17"/>
                      <a:pt x="120" y="17"/>
                    </a:cubicBezTo>
                    <a:cubicBezTo>
                      <a:pt x="121" y="18"/>
                      <a:pt x="121" y="18"/>
                      <a:pt x="122" y="18"/>
                    </a:cubicBezTo>
                    <a:cubicBezTo>
                      <a:pt x="121" y="19"/>
                      <a:pt x="119" y="19"/>
                      <a:pt x="118" y="21"/>
                    </a:cubicBezTo>
                    <a:cubicBezTo>
                      <a:pt x="117" y="21"/>
                      <a:pt x="119" y="20"/>
                      <a:pt x="118" y="20"/>
                    </a:cubicBezTo>
                    <a:cubicBezTo>
                      <a:pt x="118" y="20"/>
                      <a:pt x="117" y="21"/>
                      <a:pt x="116" y="21"/>
                    </a:cubicBezTo>
                    <a:cubicBezTo>
                      <a:pt x="116" y="21"/>
                      <a:pt x="116" y="21"/>
                      <a:pt x="117" y="21"/>
                    </a:cubicBezTo>
                    <a:cubicBezTo>
                      <a:pt x="115" y="22"/>
                      <a:pt x="116" y="22"/>
                      <a:pt x="116" y="24"/>
                    </a:cubicBezTo>
                    <a:cubicBezTo>
                      <a:pt x="116" y="25"/>
                      <a:pt x="114" y="25"/>
                      <a:pt x="113" y="25"/>
                    </a:cubicBezTo>
                    <a:cubicBezTo>
                      <a:pt x="113" y="25"/>
                      <a:pt x="114" y="26"/>
                      <a:pt x="113" y="27"/>
                    </a:cubicBezTo>
                    <a:cubicBezTo>
                      <a:pt x="113" y="27"/>
                      <a:pt x="112" y="27"/>
                      <a:pt x="111" y="27"/>
                    </a:cubicBezTo>
                    <a:cubicBezTo>
                      <a:pt x="112" y="28"/>
                      <a:pt x="112" y="28"/>
                      <a:pt x="112" y="29"/>
                    </a:cubicBezTo>
                    <a:cubicBezTo>
                      <a:pt x="113" y="30"/>
                      <a:pt x="114" y="29"/>
                      <a:pt x="115" y="30"/>
                    </a:cubicBezTo>
                    <a:cubicBezTo>
                      <a:pt x="115" y="30"/>
                      <a:pt x="114" y="31"/>
                      <a:pt x="115" y="31"/>
                    </a:cubicBezTo>
                    <a:cubicBezTo>
                      <a:pt x="115" y="31"/>
                      <a:pt x="116" y="31"/>
                      <a:pt x="116" y="31"/>
                    </a:cubicBezTo>
                    <a:cubicBezTo>
                      <a:pt x="116" y="32"/>
                      <a:pt x="117" y="33"/>
                      <a:pt x="117" y="34"/>
                    </a:cubicBezTo>
                    <a:cubicBezTo>
                      <a:pt x="115" y="34"/>
                      <a:pt x="113" y="34"/>
                      <a:pt x="111" y="35"/>
                    </a:cubicBezTo>
                    <a:cubicBezTo>
                      <a:pt x="113" y="36"/>
                      <a:pt x="114" y="38"/>
                      <a:pt x="117" y="37"/>
                    </a:cubicBezTo>
                    <a:cubicBezTo>
                      <a:pt x="116" y="38"/>
                      <a:pt x="117" y="38"/>
                      <a:pt x="118" y="38"/>
                    </a:cubicBezTo>
                    <a:cubicBezTo>
                      <a:pt x="118" y="40"/>
                      <a:pt x="117" y="39"/>
                      <a:pt x="117" y="40"/>
                    </a:cubicBezTo>
                    <a:cubicBezTo>
                      <a:pt x="117" y="41"/>
                      <a:pt x="116" y="41"/>
                      <a:pt x="115" y="41"/>
                    </a:cubicBezTo>
                    <a:cubicBezTo>
                      <a:pt x="115" y="43"/>
                      <a:pt x="117" y="42"/>
                      <a:pt x="117" y="44"/>
                    </a:cubicBezTo>
                    <a:cubicBezTo>
                      <a:pt x="116" y="44"/>
                      <a:pt x="116" y="44"/>
                      <a:pt x="116" y="44"/>
                    </a:cubicBezTo>
                    <a:cubicBezTo>
                      <a:pt x="116" y="46"/>
                      <a:pt x="114" y="44"/>
                      <a:pt x="113" y="44"/>
                    </a:cubicBezTo>
                    <a:cubicBezTo>
                      <a:pt x="112" y="44"/>
                      <a:pt x="113" y="46"/>
                      <a:pt x="112" y="46"/>
                    </a:cubicBezTo>
                    <a:cubicBezTo>
                      <a:pt x="112" y="47"/>
                      <a:pt x="112" y="47"/>
                      <a:pt x="113" y="47"/>
                    </a:cubicBezTo>
                    <a:cubicBezTo>
                      <a:pt x="113" y="48"/>
                      <a:pt x="112" y="48"/>
                      <a:pt x="111" y="48"/>
                    </a:cubicBezTo>
                    <a:cubicBezTo>
                      <a:pt x="109" y="48"/>
                      <a:pt x="108" y="49"/>
                      <a:pt x="107" y="50"/>
                    </a:cubicBezTo>
                    <a:cubicBezTo>
                      <a:pt x="107" y="50"/>
                      <a:pt x="108" y="50"/>
                      <a:pt x="108" y="50"/>
                    </a:cubicBezTo>
                    <a:cubicBezTo>
                      <a:pt x="109" y="50"/>
                      <a:pt x="109" y="52"/>
                      <a:pt x="110" y="52"/>
                    </a:cubicBezTo>
                    <a:cubicBezTo>
                      <a:pt x="111" y="53"/>
                      <a:pt x="109" y="53"/>
                      <a:pt x="109" y="53"/>
                    </a:cubicBezTo>
                    <a:cubicBezTo>
                      <a:pt x="109" y="54"/>
                      <a:pt x="110" y="56"/>
                      <a:pt x="109" y="56"/>
                    </a:cubicBezTo>
                    <a:cubicBezTo>
                      <a:pt x="109" y="58"/>
                      <a:pt x="113" y="57"/>
                      <a:pt x="113" y="60"/>
                    </a:cubicBezTo>
                    <a:cubicBezTo>
                      <a:pt x="113" y="60"/>
                      <a:pt x="111" y="60"/>
                      <a:pt x="111" y="59"/>
                    </a:cubicBezTo>
                    <a:cubicBezTo>
                      <a:pt x="111" y="59"/>
                      <a:pt x="111" y="60"/>
                      <a:pt x="111" y="60"/>
                    </a:cubicBezTo>
                    <a:cubicBezTo>
                      <a:pt x="110" y="61"/>
                      <a:pt x="109" y="61"/>
                      <a:pt x="107" y="61"/>
                    </a:cubicBezTo>
                    <a:cubicBezTo>
                      <a:pt x="107" y="59"/>
                      <a:pt x="104" y="61"/>
                      <a:pt x="105" y="59"/>
                    </a:cubicBezTo>
                    <a:cubicBezTo>
                      <a:pt x="103" y="58"/>
                      <a:pt x="103" y="60"/>
                      <a:pt x="102" y="59"/>
                    </a:cubicBezTo>
                    <a:cubicBezTo>
                      <a:pt x="102" y="60"/>
                      <a:pt x="102" y="60"/>
                      <a:pt x="101" y="60"/>
                    </a:cubicBezTo>
                    <a:cubicBezTo>
                      <a:pt x="101" y="61"/>
                      <a:pt x="104" y="61"/>
                      <a:pt x="102" y="61"/>
                    </a:cubicBezTo>
                    <a:cubicBezTo>
                      <a:pt x="102" y="62"/>
                      <a:pt x="103" y="62"/>
                      <a:pt x="104" y="62"/>
                    </a:cubicBezTo>
                    <a:cubicBezTo>
                      <a:pt x="106" y="62"/>
                      <a:pt x="107" y="63"/>
                      <a:pt x="109" y="62"/>
                    </a:cubicBezTo>
                    <a:cubicBezTo>
                      <a:pt x="108" y="64"/>
                      <a:pt x="106" y="65"/>
                      <a:pt x="105" y="67"/>
                    </a:cubicBezTo>
                    <a:cubicBezTo>
                      <a:pt x="104" y="66"/>
                      <a:pt x="103" y="67"/>
                      <a:pt x="102" y="67"/>
                    </a:cubicBezTo>
                    <a:cubicBezTo>
                      <a:pt x="102" y="67"/>
                      <a:pt x="101" y="67"/>
                      <a:pt x="101" y="67"/>
                    </a:cubicBezTo>
                    <a:cubicBezTo>
                      <a:pt x="100" y="68"/>
                      <a:pt x="100" y="67"/>
                      <a:pt x="100" y="67"/>
                    </a:cubicBezTo>
                    <a:cubicBezTo>
                      <a:pt x="98" y="67"/>
                      <a:pt x="97" y="68"/>
                      <a:pt x="95" y="68"/>
                    </a:cubicBezTo>
                    <a:cubicBezTo>
                      <a:pt x="94" y="68"/>
                      <a:pt x="95" y="69"/>
                      <a:pt x="95" y="69"/>
                    </a:cubicBezTo>
                    <a:cubicBezTo>
                      <a:pt x="94" y="70"/>
                      <a:pt x="94" y="69"/>
                      <a:pt x="92" y="69"/>
                    </a:cubicBezTo>
                    <a:cubicBezTo>
                      <a:pt x="92" y="70"/>
                      <a:pt x="93" y="70"/>
                      <a:pt x="93" y="70"/>
                    </a:cubicBezTo>
                    <a:cubicBezTo>
                      <a:pt x="93" y="71"/>
                      <a:pt x="89" y="71"/>
                      <a:pt x="90" y="69"/>
                    </a:cubicBezTo>
                    <a:cubicBezTo>
                      <a:pt x="90" y="70"/>
                      <a:pt x="88" y="70"/>
                      <a:pt x="88" y="70"/>
                    </a:cubicBezTo>
                    <a:cubicBezTo>
                      <a:pt x="88" y="70"/>
                      <a:pt x="88" y="72"/>
                      <a:pt x="88" y="72"/>
                    </a:cubicBezTo>
                    <a:cubicBezTo>
                      <a:pt x="88" y="72"/>
                      <a:pt x="86" y="71"/>
                      <a:pt x="86" y="72"/>
                    </a:cubicBezTo>
                    <a:cubicBezTo>
                      <a:pt x="86" y="72"/>
                      <a:pt x="87" y="73"/>
                      <a:pt x="87" y="74"/>
                    </a:cubicBezTo>
                    <a:cubicBezTo>
                      <a:pt x="86" y="74"/>
                      <a:pt x="86" y="74"/>
                      <a:pt x="85" y="74"/>
                    </a:cubicBezTo>
                    <a:cubicBezTo>
                      <a:pt x="85" y="75"/>
                      <a:pt x="85" y="75"/>
                      <a:pt x="85" y="75"/>
                    </a:cubicBezTo>
                    <a:cubicBezTo>
                      <a:pt x="85" y="75"/>
                      <a:pt x="84" y="75"/>
                      <a:pt x="84" y="75"/>
                    </a:cubicBezTo>
                    <a:cubicBezTo>
                      <a:pt x="83" y="75"/>
                      <a:pt x="84" y="76"/>
                      <a:pt x="84" y="76"/>
                    </a:cubicBezTo>
                    <a:cubicBezTo>
                      <a:pt x="83" y="77"/>
                      <a:pt x="81" y="76"/>
                      <a:pt x="81" y="78"/>
                    </a:cubicBezTo>
                    <a:cubicBezTo>
                      <a:pt x="79" y="78"/>
                      <a:pt x="76" y="79"/>
                      <a:pt x="73" y="78"/>
                    </a:cubicBezTo>
                    <a:cubicBezTo>
                      <a:pt x="72" y="79"/>
                      <a:pt x="72" y="82"/>
                      <a:pt x="70" y="81"/>
                    </a:cubicBezTo>
                    <a:cubicBezTo>
                      <a:pt x="70" y="81"/>
                      <a:pt x="71" y="81"/>
                      <a:pt x="71" y="82"/>
                    </a:cubicBezTo>
                    <a:cubicBezTo>
                      <a:pt x="71" y="82"/>
                      <a:pt x="70" y="82"/>
                      <a:pt x="70" y="82"/>
                    </a:cubicBezTo>
                    <a:cubicBezTo>
                      <a:pt x="70" y="82"/>
                      <a:pt x="70" y="83"/>
                      <a:pt x="70" y="83"/>
                    </a:cubicBezTo>
                    <a:cubicBezTo>
                      <a:pt x="70" y="83"/>
                      <a:pt x="70" y="83"/>
                      <a:pt x="70" y="84"/>
                    </a:cubicBezTo>
                    <a:cubicBezTo>
                      <a:pt x="70" y="84"/>
                      <a:pt x="68" y="86"/>
                      <a:pt x="69" y="86"/>
                    </a:cubicBezTo>
                    <a:cubicBezTo>
                      <a:pt x="69" y="87"/>
                      <a:pt x="68" y="86"/>
                      <a:pt x="68" y="86"/>
                    </a:cubicBezTo>
                    <a:cubicBezTo>
                      <a:pt x="68" y="87"/>
                      <a:pt x="67" y="87"/>
                      <a:pt x="67" y="87"/>
                    </a:cubicBezTo>
                    <a:cubicBezTo>
                      <a:pt x="67" y="88"/>
                      <a:pt x="67" y="88"/>
                      <a:pt x="67" y="89"/>
                    </a:cubicBezTo>
                    <a:cubicBezTo>
                      <a:pt x="66" y="89"/>
                      <a:pt x="67" y="90"/>
                      <a:pt x="67" y="91"/>
                    </a:cubicBezTo>
                    <a:cubicBezTo>
                      <a:pt x="67" y="91"/>
                      <a:pt x="66" y="91"/>
                      <a:pt x="65" y="91"/>
                    </a:cubicBezTo>
                    <a:cubicBezTo>
                      <a:pt x="65" y="91"/>
                      <a:pt x="66" y="91"/>
                      <a:pt x="66" y="92"/>
                    </a:cubicBezTo>
                    <a:cubicBezTo>
                      <a:pt x="66" y="93"/>
                      <a:pt x="66" y="93"/>
                      <a:pt x="65" y="93"/>
                    </a:cubicBezTo>
                    <a:cubicBezTo>
                      <a:pt x="65" y="94"/>
                      <a:pt x="66" y="95"/>
                      <a:pt x="66" y="94"/>
                    </a:cubicBezTo>
                    <a:cubicBezTo>
                      <a:pt x="65" y="96"/>
                      <a:pt x="64" y="97"/>
                      <a:pt x="63" y="98"/>
                    </a:cubicBezTo>
                    <a:cubicBezTo>
                      <a:pt x="61" y="98"/>
                      <a:pt x="60" y="97"/>
                      <a:pt x="59" y="96"/>
                    </a:cubicBezTo>
                    <a:cubicBezTo>
                      <a:pt x="57" y="98"/>
                      <a:pt x="55" y="95"/>
                      <a:pt x="55" y="95"/>
                    </a:cubicBezTo>
                    <a:cubicBezTo>
                      <a:pt x="54" y="95"/>
                      <a:pt x="54" y="96"/>
                      <a:pt x="54" y="96"/>
                    </a:cubicBezTo>
                    <a:cubicBezTo>
                      <a:pt x="54" y="96"/>
                      <a:pt x="54" y="95"/>
                      <a:pt x="53" y="94"/>
                    </a:cubicBezTo>
                    <a:cubicBezTo>
                      <a:pt x="53" y="94"/>
                      <a:pt x="51" y="94"/>
                      <a:pt x="52" y="92"/>
                    </a:cubicBezTo>
                    <a:cubicBezTo>
                      <a:pt x="51" y="92"/>
                      <a:pt x="50" y="91"/>
                      <a:pt x="49" y="91"/>
                    </a:cubicBezTo>
                    <a:cubicBezTo>
                      <a:pt x="50" y="90"/>
                      <a:pt x="50" y="90"/>
                      <a:pt x="51" y="90"/>
                    </a:cubicBezTo>
                    <a:cubicBezTo>
                      <a:pt x="50" y="89"/>
                      <a:pt x="49" y="89"/>
                      <a:pt x="48" y="89"/>
                    </a:cubicBezTo>
                    <a:cubicBezTo>
                      <a:pt x="48" y="88"/>
                      <a:pt x="48" y="87"/>
                      <a:pt x="47" y="87"/>
                    </a:cubicBezTo>
                    <a:cubicBezTo>
                      <a:pt x="46" y="88"/>
                      <a:pt x="47" y="86"/>
                      <a:pt x="47" y="86"/>
                    </a:cubicBezTo>
                    <a:cubicBezTo>
                      <a:pt x="47" y="86"/>
                      <a:pt x="47" y="86"/>
                      <a:pt x="46" y="86"/>
                    </a:cubicBezTo>
                    <a:cubicBezTo>
                      <a:pt x="46" y="85"/>
                      <a:pt x="47" y="84"/>
                      <a:pt x="46" y="84"/>
                    </a:cubicBezTo>
                    <a:cubicBezTo>
                      <a:pt x="45" y="84"/>
                      <a:pt x="46" y="82"/>
                      <a:pt x="45" y="83"/>
                    </a:cubicBezTo>
                    <a:cubicBezTo>
                      <a:pt x="44" y="83"/>
                      <a:pt x="44" y="82"/>
                      <a:pt x="43" y="82"/>
                    </a:cubicBezTo>
                    <a:cubicBezTo>
                      <a:pt x="43" y="81"/>
                      <a:pt x="44" y="81"/>
                      <a:pt x="44" y="81"/>
                    </a:cubicBezTo>
                    <a:cubicBezTo>
                      <a:pt x="44" y="80"/>
                      <a:pt x="43" y="80"/>
                      <a:pt x="42" y="80"/>
                    </a:cubicBezTo>
                    <a:cubicBezTo>
                      <a:pt x="42" y="78"/>
                      <a:pt x="42" y="77"/>
                      <a:pt x="43" y="75"/>
                    </a:cubicBezTo>
                    <a:cubicBezTo>
                      <a:pt x="41" y="74"/>
                      <a:pt x="44" y="74"/>
                      <a:pt x="41" y="74"/>
                    </a:cubicBezTo>
                    <a:cubicBezTo>
                      <a:pt x="41" y="73"/>
                      <a:pt x="42" y="73"/>
                      <a:pt x="43" y="73"/>
                    </a:cubicBezTo>
                    <a:cubicBezTo>
                      <a:pt x="43" y="73"/>
                      <a:pt x="42" y="72"/>
                      <a:pt x="43" y="72"/>
                    </a:cubicBezTo>
                    <a:cubicBezTo>
                      <a:pt x="43" y="72"/>
                      <a:pt x="43" y="73"/>
                      <a:pt x="44" y="73"/>
                    </a:cubicBezTo>
                    <a:cubicBezTo>
                      <a:pt x="44" y="69"/>
                      <a:pt x="44" y="69"/>
                      <a:pt x="44" y="69"/>
                    </a:cubicBezTo>
                    <a:cubicBezTo>
                      <a:pt x="45" y="69"/>
                      <a:pt x="45" y="69"/>
                      <a:pt x="45" y="68"/>
                    </a:cubicBezTo>
                    <a:cubicBezTo>
                      <a:pt x="46" y="68"/>
                      <a:pt x="46" y="69"/>
                      <a:pt x="46" y="69"/>
                    </a:cubicBezTo>
                    <a:cubicBezTo>
                      <a:pt x="46" y="69"/>
                      <a:pt x="46" y="68"/>
                      <a:pt x="47" y="68"/>
                    </a:cubicBezTo>
                    <a:cubicBezTo>
                      <a:pt x="48" y="68"/>
                      <a:pt x="47" y="67"/>
                      <a:pt x="47" y="67"/>
                    </a:cubicBezTo>
                    <a:cubicBezTo>
                      <a:pt x="47" y="67"/>
                      <a:pt x="48" y="67"/>
                      <a:pt x="48" y="66"/>
                    </a:cubicBezTo>
                    <a:cubicBezTo>
                      <a:pt x="49" y="65"/>
                      <a:pt x="47" y="65"/>
                      <a:pt x="48" y="63"/>
                    </a:cubicBezTo>
                    <a:cubicBezTo>
                      <a:pt x="46" y="65"/>
                      <a:pt x="49" y="62"/>
                      <a:pt x="45" y="63"/>
                    </a:cubicBezTo>
                    <a:cubicBezTo>
                      <a:pt x="45" y="61"/>
                      <a:pt x="47" y="61"/>
                      <a:pt x="48" y="61"/>
                    </a:cubicBezTo>
                    <a:cubicBezTo>
                      <a:pt x="48" y="61"/>
                      <a:pt x="47" y="61"/>
                      <a:pt x="47" y="60"/>
                    </a:cubicBezTo>
                    <a:cubicBezTo>
                      <a:pt x="47" y="60"/>
                      <a:pt x="47" y="60"/>
                      <a:pt x="46" y="60"/>
                    </a:cubicBezTo>
                    <a:cubicBezTo>
                      <a:pt x="46" y="60"/>
                      <a:pt x="46" y="59"/>
                      <a:pt x="46" y="59"/>
                    </a:cubicBezTo>
                    <a:cubicBezTo>
                      <a:pt x="46" y="58"/>
                      <a:pt x="45" y="58"/>
                      <a:pt x="45" y="58"/>
                    </a:cubicBezTo>
                    <a:cubicBezTo>
                      <a:pt x="44" y="58"/>
                      <a:pt x="44" y="56"/>
                      <a:pt x="43" y="55"/>
                    </a:cubicBezTo>
                    <a:cubicBezTo>
                      <a:pt x="42" y="56"/>
                      <a:pt x="42" y="57"/>
                      <a:pt x="41" y="55"/>
                    </a:cubicBezTo>
                    <a:cubicBezTo>
                      <a:pt x="41" y="56"/>
                      <a:pt x="41" y="56"/>
                      <a:pt x="41" y="57"/>
                    </a:cubicBezTo>
                    <a:cubicBezTo>
                      <a:pt x="38" y="57"/>
                      <a:pt x="38" y="57"/>
                      <a:pt x="38" y="57"/>
                    </a:cubicBezTo>
                    <a:cubicBezTo>
                      <a:pt x="37" y="55"/>
                      <a:pt x="38" y="53"/>
                      <a:pt x="38" y="51"/>
                    </a:cubicBezTo>
                    <a:cubicBezTo>
                      <a:pt x="38" y="50"/>
                      <a:pt x="38" y="50"/>
                      <a:pt x="38" y="49"/>
                    </a:cubicBezTo>
                    <a:cubicBezTo>
                      <a:pt x="37" y="49"/>
                      <a:pt x="37" y="50"/>
                      <a:pt x="37" y="50"/>
                    </a:cubicBezTo>
                    <a:cubicBezTo>
                      <a:pt x="36" y="50"/>
                      <a:pt x="38" y="47"/>
                      <a:pt x="36" y="48"/>
                    </a:cubicBezTo>
                    <a:cubicBezTo>
                      <a:pt x="36" y="47"/>
                      <a:pt x="36" y="47"/>
                      <a:pt x="36" y="46"/>
                    </a:cubicBezTo>
                    <a:cubicBezTo>
                      <a:pt x="36" y="45"/>
                      <a:pt x="35" y="45"/>
                      <a:pt x="34" y="45"/>
                    </a:cubicBezTo>
                    <a:cubicBezTo>
                      <a:pt x="34" y="44"/>
                      <a:pt x="34" y="43"/>
                      <a:pt x="33" y="43"/>
                    </a:cubicBezTo>
                    <a:cubicBezTo>
                      <a:pt x="33" y="42"/>
                      <a:pt x="32" y="42"/>
                      <a:pt x="32" y="41"/>
                    </a:cubicBezTo>
                    <a:cubicBezTo>
                      <a:pt x="32" y="41"/>
                      <a:pt x="31" y="40"/>
                      <a:pt x="31" y="40"/>
                    </a:cubicBezTo>
                    <a:cubicBezTo>
                      <a:pt x="31" y="40"/>
                      <a:pt x="30" y="40"/>
                      <a:pt x="30" y="40"/>
                    </a:cubicBezTo>
                    <a:cubicBezTo>
                      <a:pt x="29" y="39"/>
                      <a:pt x="25" y="40"/>
                      <a:pt x="24" y="38"/>
                    </a:cubicBezTo>
                    <a:cubicBezTo>
                      <a:pt x="22" y="39"/>
                      <a:pt x="17" y="37"/>
                      <a:pt x="16" y="38"/>
                    </a:cubicBezTo>
                    <a:cubicBezTo>
                      <a:pt x="16" y="39"/>
                      <a:pt x="16" y="38"/>
                      <a:pt x="15" y="38"/>
                    </a:cubicBezTo>
                    <a:cubicBezTo>
                      <a:pt x="13" y="38"/>
                      <a:pt x="12" y="39"/>
                      <a:pt x="11" y="39"/>
                    </a:cubicBezTo>
                    <a:cubicBezTo>
                      <a:pt x="11" y="39"/>
                      <a:pt x="11" y="38"/>
                      <a:pt x="11" y="38"/>
                    </a:cubicBezTo>
                    <a:cubicBezTo>
                      <a:pt x="10" y="38"/>
                      <a:pt x="9" y="38"/>
                      <a:pt x="9" y="38"/>
                    </a:cubicBezTo>
                    <a:cubicBezTo>
                      <a:pt x="9" y="37"/>
                      <a:pt x="9" y="37"/>
                      <a:pt x="8" y="37"/>
                    </a:cubicBezTo>
                    <a:cubicBezTo>
                      <a:pt x="8" y="36"/>
                      <a:pt x="9" y="37"/>
                      <a:pt x="9" y="36"/>
                    </a:cubicBezTo>
                    <a:cubicBezTo>
                      <a:pt x="10" y="36"/>
                      <a:pt x="8" y="35"/>
                      <a:pt x="11" y="35"/>
                    </a:cubicBezTo>
                    <a:cubicBezTo>
                      <a:pt x="10" y="34"/>
                      <a:pt x="6" y="35"/>
                      <a:pt x="5" y="34"/>
                    </a:cubicBezTo>
                    <a:cubicBezTo>
                      <a:pt x="6" y="31"/>
                      <a:pt x="9" y="34"/>
                      <a:pt x="11" y="32"/>
                    </a:cubicBezTo>
                    <a:cubicBezTo>
                      <a:pt x="10" y="31"/>
                      <a:pt x="6" y="32"/>
                      <a:pt x="5" y="32"/>
                    </a:cubicBezTo>
                    <a:cubicBezTo>
                      <a:pt x="5" y="31"/>
                      <a:pt x="5" y="31"/>
                      <a:pt x="5" y="30"/>
                    </a:cubicBezTo>
                    <a:cubicBezTo>
                      <a:pt x="5" y="30"/>
                      <a:pt x="5" y="31"/>
                      <a:pt x="5" y="31"/>
                    </a:cubicBezTo>
                    <a:cubicBezTo>
                      <a:pt x="4" y="31"/>
                      <a:pt x="4" y="30"/>
                      <a:pt x="4" y="30"/>
                    </a:cubicBezTo>
                    <a:cubicBezTo>
                      <a:pt x="2" y="30"/>
                      <a:pt x="1" y="29"/>
                      <a:pt x="0" y="29"/>
                    </a:cubicBezTo>
                    <a:cubicBezTo>
                      <a:pt x="1" y="25"/>
                      <a:pt x="5" y="26"/>
                      <a:pt x="8" y="26"/>
                    </a:cubicBezTo>
                    <a:cubicBezTo>
                      <a:pt x="9" y="25"/>
                      <a:pt x="8" y="26"/>
                      <a:pt x="9" y="25"/>
                    </a:cubicBezTo>
                    <a:cubicBezTo>
                      <a:pt x="9" y="25"/>
                      <a:pt x="10" y="24"/>
                      <a:pt x="9" y="25"/>
                    </a:cubicBezTo>
                    <a:cubicBezTo>
                      <a:pt x="11" y="24"/>
                      <a:pt x="13" y="24"/>
                      <a:pt x="14" y="24"/>
                    </a:cubicBezTo>
                    <a:cubicBezTo>
                      <a:pt x="14" y="24"/>
                      <a:pt x="14" y="23"/>
                      <a:pt x="14" y="23"/>
                    </a:cubicBezTo>
                    <a:cubicBezTo>
                      <a:pt x="15" y="23"/>
                      <a:pt x="15" y="23"/>
                      <a:pt x="16" y="22"/>
                    </a:cubicBezTo>
                    <a:cubicBezTo>
                      <a:pt x="16" y="22"/>
                      <a:pt x="17" y="21"/>
                      <a:pt x="17" y="21"/>
                    </a:cubicBezTo>
                    <a:cubicBezTo>
                      <a:pt x="18" y="19"/>
                      <a:pt x="16" y="20"/>
                      <a:pt x="16" y="19"/>
                    </a:cubicBezTo>
                    <a:cubicBezTo>
                      <a:pt x="15" y="18"/>
                      <a:pt x="16" y="20"/>
                      <a:pt x="15" y="20"/>
                    </a:cubicBezTo>
                    <a:cubicBezTo>
                      <a:pt x="15" y="20"/>
                      <a:pt x="13" y="19"/>
                      <a:pt x="11" y="19"/>
                    </a:cubicBezTo>
                    <a:cubicBezTo>
                      <a:pt x="10" y="18"/>
                      <a:pt x="12" y="19"/>
                      <a:pt x="13" y="18"/>
                    </a:cubicBezTo>
                    <a:cubicBezTo>
                      <a:pt x="13" y="18"/>
                      <a:pt x="13" y="18"/>
                      <a:pt x="13" y="18"/>
                    </a:cubicBezTo>
                    <a:cubicBezTo>
                      <a:pt x="13" y="17"/>
                      <a:pt x="14" y="18"/>
                      <a:pt x="14" y="18"/>
                    </a:cubicBezTo>
                    <a:cubicBezTo>
                      <a:pt x="14" y="17"/>
                      <a:pt x="14" y="17"/>
                      <a:pt x="14" y="17"/>
                    </a:cubicBezTo>
                    <a:cubicBezTo>
                      <a:pt x="15" y="16"/>
                      <a:pt x="15" y="17"/>
                      <a:pt x="15" y="17"/>
                    </a:cubicBezTo>
                    <a:cubicBezTo>
                      <a:pt x="15" y="17"/>
                      <a:pt x="17" y="17"/>
                      <a:pt x="16" y="15"/>
                    </a:cubicBezTo>
                    <a:cubicBezTo>
                      <a:pt x="17" y="15"/>
                      <a:pt x="18" y="16"/>
                      <a:pt x="19" y="16"/>
                    </a:cubicBezTo>
                    <a:cubicBezTo>
                      <a:pt x="19" y="16"/>
                      <a:pt x="19" y="15"/>
                      <a:pt x="19" y="15"/>
                    </a:cubicBezTo>
                    <a:cubicBezTo>
                      <a:pt x="19" y="15"/>
                      <a:pt x="20" y="15"/>
                      <a:pt x="20" y="14"/>
                    </a:cubicBezTo>
                    <a:cubicBezTo>
                      <a:pt x="23" y="14"/>
                      <a:pt x="23" y="14"/>
                      <a:pt x="23" y="14"/>
                    </a:cubicBezTo>
                    <a:cubicBezTo>
                      <a:pt x="25" y="14"/>
                      <a:pt x="24" y="12"/>
                      <a:pt x="24" y="11"/>
                    </a:cubicBezTo>
                    <a:cubicBezTo>
                      <a:pt x="26" y="11"/>
                      <a:pt x="27" y="12"/>
                      <a:pt x="29" y="11"/>
                    </a:cubicBezTo>
                    <a:cubicBezTo>
                      <a:pt x="29" y="10"/>
                      <a:pt x="29" y="10"/>
                      <a:pt x="28" y="10"/>
                    </a:cubicBezTo>
                    <a:cubicBezTo>
                      <a:pt x="29" y="9"/>
                      <a:pt x="30" y="10"/>
                      <a:pt x="31" y="9"/>
                    </a:cubicBezTo>
                    <a:cubicBezTo>
                      <a:pt x="33" y="8"/>
                      <a:pt x="37" y="9"/>
                      <a:pt x="40" y="9"/>
                    </a:cubicBezTo>
                    <a:cubicBezTo>
                      <a:pt x="41" y="8"/>
                      <a:pt x="41" y="8"/>
                      <a:pt x="41" y="8"/>
                    </a:cubicBezTo>
                    <a:cubicBezTo>
                      <a:pt x="43" y="8"/>
                      <a:pt x="44" y="9"/>
                      <a:pt x="45" y="8"/>
                    </a:cubicBezTo>
                    <a:cubicBezTo>
                      <a:pt x="45" y="8"/>
                      <a:pt x="46" y="10"/>
                      <a:pt x="46" y="10"/>
                    </a:cubicBezTo>
                    <a:cubicBezTo>
                      <a:pt x="46" y="9"/>
                      <a:pt x="46" y="9"/>
                      <a:pt x="47" y="11"/>
                    </a:cubicBezTo>
                    <a:cubicBezTo>
                      <a:pt x="48" y="10"/>
                      <a:pt x="46" y="9"/>
                      <a:pt x="49" y="10"/>
                    </a:cubicBezTo>
                    <a:cubicBezTo>
                      <a:pt x="48" y="9"/>
                      <a:pt x="50" y="8"/>
                      <a:pt x="47" y="7"/>
                    </a:cubicBezTo>
                    <a:cubicBezTo>
                      <a:pt x="48" y="6"/>
                      <a:pt x="52" y="5"/>
                      <a:pt x="52" y="7"/>
                    </a:cubicBezTo>
                    <a:cubicBezTo>
                      <a:pt x="53" y="7"/>
                      <a:pt x="53" y="6"/>
                      <a:pt x="54" y="7"/>
                    </a:cubicBezTo>
                    <a:cubicBezTo>
                      <a:pt x="55" y="7"/>
                      <a:pt x="55" y="8"/>
                      <a:pt x="56" y="8"/>
                    </a:cubicBezTo>
                    <a:cubicBezTo>
                      <a:pt x="57" y="8"/>
                      <a:pt x="58" y="9"/>
                      <a:pt x="60" y="9"/>
                    </a:cubicBezTo>
                    <a:cubicBezTo>
                      <a:pt x="60" y="9"/>
                      <a:pt x="60" y="9"/>
                      <a:pt x="59" y="9"/>
                    </a:cubicBezTo>
                    <a:cubicBezTo>
                      <a:pt x="59" y="8"/>
                      <a:pt x="60" y="7"/>
                      <a:pt x="61" y="7"/>
                    </a:cubicBezTo>
                    <a:cubicBezTo>
                      <a:pt x="60" y="6"/>
                      <a:pt x="58" y="6"/>
                      <a:pt x="56" y="6"/>
                    </a:cubicBezTo>
                    <a:cubicBezTo>
                      <a:pt x="56" y="4"/>
                      <a:pt x="58" y="5"/>
                      <a:pt x="60" y="5"/>
                    </a:cubicBezTo>
                    <a:cubicBezTo>
                      <a:pt x="60" y="4"/>
                      <a:pt x="59" y="4"/>
                      <a:pt x="58" y="4"/>
                    </a:cubicBezTo>
                    <a:cubicBezTo>
                      <a:pt x="59" y="2"/>
                      <a:pt x="61" y="4"/>
                      <a:pt x="63" y="4"/>
                    </a:cubicBezTo>
                    <a:cubicBezTo>
                      <a:pt x="64" y="4"/>
                      <a:pt x="64" y="3"/>
                      <a:pt x="65" y="3"/>
                    </a:cubicBezTo>
                    <a:cubicBezTo>
                      <a:pt x="68" y="3"/>
                      <a:pt x="69" y="4"/>
                      <a:pt x="71" y="3"/>
                    </a:cubicBezTo>
                    <a:cubicBezTo>
                      <a:pt x="72" y="3"/>
                      <a:pt x="73" y="3"/>
                      <a:pt x="75" y="3"/>
                    </a:cubicBezTo>
                    <a:cubicBezTo>
                      <a:pt x="75" y="3"/>
                      <a:pt x="75" y="2"/>
                      <a:pt x="75" y="1"/>
                    </a:cubicBezTo>
                    <a:cubicBezTo>
                      <a:pt x="76" y="1"/>
                      <a:pt x="77" y="1"/>
                      <a:pt x="78" y="1"/>
                    </a:cubicBezTo>
                    <a:cubicBezTo>
                      <a:pt x="79" y="1"/>
                      <a:pt x="79" y="1"/>
                      <a:pt x="79" y="1"/>
                    </a:cubicBezTo>
                    <a:cubicBezTo>
                      <a:pt x="80" y="1"/>
                      <a:pt x="82" y="1"/>
                      <a:pt x="84" y="1"/>
                    </a:cubicBezTo>
                    <a:cubicBezTo>
                      <a:pt x="86" y="1"/>
                      <a:pt x="89" y="0"/>
                      <a:pt x="92" y="1"/>
                    </a:cubicBezTo>
                    <a:cubicBezTo>
                      <a:pt x="93" y="1"/>
                      <a:pt x="93" y="1"/>
                      <a:pt x="94" y="1"/>
                    </a:cubicBezTo>
                    <a:cubicBezTo>
                      <a:pt x="97" y="2"/>
                      <a:pt x="100" y="1"/>
                      <a:pt x="100" y="3"/>
                    </a:cubicBezTo>
                    <a:cubicBezTo>
                      <a:pt x="101" y="4"/>
                      <a:pt x="101" y="2"/>
                      <a:pt x="102" y="3"/>
                    </a:cubicBezTo>
                    <a:cubicBezTo>
                      <a:pt x="102" y="4"/>
                      <a:pt x="104" y="4"/>
                      <a:pt x="105" y="5"/>
                    </a:cubicBezTo>
                    <a:cubicBezTo>
                      <a:pt x="106" y="5"/>
                      <a:pt x="106" y="4"/>
                      <a:pt x="108" y="4"/>
                    </a:cubicBezTo>
                    <a:cubicBezTo>
                      <a:pt x="107" y="6"/>
                      <a:pt x="110" y="5"/>
                      <a:pt x="111" y="5"/>
                    </a:cubicBezTo>
                    <a:cubicBezTo>
                      <a:pt x="110" y="6"/>
                      <a:pt x="110" y="6"/>
                      <a:pt x="110" y="7"/>
                    </a:cubicBezTo>
                    <a:cubicBezTo>
                      <a:pt x="110" y="7"/>
                      <a:pt x="109" y="7"/>
                      <a:pt x="109" y="8"/>
                    </a:cubicBezTo>
                    <a:cubicBezTo>
                      <a:pt x="104" y="8"/>
                      <a:pt x="97" y="9"/>
                      <a:pt x="93" y="9"/>
                    </a:cubicBezTo>
                    <a:cubicBezTo>
                      <a:pt x="92" y="9"/>
                      <a:pt x="92" y="9"/>
                      <a:pt x="92" y="10"/>
                    </a:cubicBezTo>
                    <a:cubicBezTo>
                      <a:pt x="92" y="9"/>
                      <a:pt x="92" y="9"/>
                      <a:pt x="92" y="9"/>
                    </a:cubicBezTo>
                    <a:cubicBezTo>
                      <a:pt x="92" y="9"/>
                      <a:pt x="91" y="8"/>
                      <a:pt x="91" y="9"/>
                    </a:cubicBezTo>
                    <a:cubicBezTo>
                      <a:pt x="91" y="9"/>
                      <a:pt x="91" y="10"/>
                      <a:pt x="91" y="10"/>
                    </a:cubicBezTo>
                    <a:cubicBezTo>
                      <a:pt x="90" y="10"/>
                      <a:pt x="89" y="9"/>
                      <a:pt x="88" y="1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83"/>
              <p:cNvSpPr/>
              <p:nvPr/>
            </p:nvSpPr>
            <p:spPr bwMode="auto">
              <a:xfrm>
                <a:off x="2817813" y="1271588"/>
                <a:ext cx="444500" cy="242888"/>
              </a:xfrm>
              <a:custGeom>
                <a:avLst/>
                <a:gdLst>
                  <a:gd name="T0" fmla="*/ 60 w 64"/>
                  <a:gd name="T1" fmla="*/ 3 h 35"/>
                  <a:gd name="T2" fmla="*/ 64 w 64"/>
                  <a:gd name="T3" fmla="*/ 6 h 35"/>
                  <a:gd name="T4" fmla="*/ 62 w 64"/>
                  <a:gd name="T5" fmla="*/ 7 h 35"/>
                  <a:gd name="T6" fmla="*/ 60 w 64"/>
                  <a:gd name="T7" fmla="*/ 8 h 35"/>
                  <a:gd name="T8" fmla="*/ 52 w 64"/>
                  <a:gd name="T9" fmla="*/ 9 h 35"/>
                  <a:gd name="T10" fmla="*/ 55 w 64"/>
                  <a:gd name="T11" fmla="*/ 10 h 35"/>
                  <a:gd name="T12" fmla="*/ 49 w 64"/>
                  <a:gd name="T13" fmla="*/ 13 h 35"/>
                  <a:gd name="T14" fmla="*/ 47 w 64"/>
                  <a:gd name="T15" fmla="*/ 14 h 35"/>
                  <a:gd name="T16" fmla="*/ 44 w 64"/>
                  <a:gd name="T17" fmla="*/ 16 h 35"/>
                  <a:gd name="T18" fmla="*/ 38 w 64"/>
                  <a:gd name="T19" fmla="*/ 18 h 35"/>
                  <a:gd name="T20" fmla="*/ 37 w 64"/>
                  <a:gd name="T21" fmla="*/ 19 h 35"/>
                  <a:gd name="T22" fmla="*/ 33 w 64"/>
                  <a:gd name="T23" fmla="*/ 20 h 35"/>
                  <a:gd name="T24" fmla="*/ 35 w 64"/>
                  <a:gd name="T25" fmla="*/ 23 h 35"/>
                  <a:gd name="T26" fmla="*/ 31 w 64"/>
                  <a:gd name="T27" fmla="*/ 26 h 35"/>
                  <a:gd name="T28" fmla="*/ 29 w 64"/>
                  <a:gd name="T29" fmla="*/ 27 h 35"/>
                  <a:gd name="T30" fmla="*/ 24 w 64"/>
                  <a:gd name="T31" fmla="*/ 31 h 35"/>
                  <a:gd name="T32" fmla="*/ 25 w 64"/>
                  <a:gd name="T33" fmla="*/ 33 h 35"/>
                  <a:gd name="T34" fmla="*/ 21 w 64"/>
                  <a:gd name="T35" fmla="*/ 34 h 35"/>
                  <a:gd name="T36" fmla="*/ 13 w 64"/>
                  <a:gd name="T37" fmla="*/ 33 h 35"/>
                  <a:gd name="T38" fmla="*/ 11 w 64"/>
                  <a:gd name="T39" fmla="*/ 33 h 35"/>
                  <a:gd name="T40" fmla="*/ 7 w 64"/>
                  <a:gd name="T41" fmla="*/ 31 h 35"/>
                  <a:gd name="T42" fmla="*/ 11 w 64"/>
                  <a:gd name="T43" fmla="*/ 27 h 35"/>
                  <a:gd name="T44" fmla="*/ 15 w 64"/>
                  <a:gd name="T45" fmla="*/ 27 h 35"/>
                  <a:gd name="T46" fmla="*/ 7 w 64"/>
                  <a:gd name="T47" fmla="*/ 26 h 35"/>
                  <a:gd name="T48" fmla="*/ 12 w 64"/>
                  <a:gd name="T49" fmla="*/ 23 h 35"/>
                  <a:gd name="T50" fmla="*/ 15 w 64"/>
                  <a:gd name="T51" fmla="*/ 23 h 35"/>
                  <a:gd name="T52" fmla="*/ 15 w 64"/>
                  <a:gd name="T53" fmla="*/ 20 h 35"/>
                  <a:gd name="T54" fmla="*/ 14 w 64"/>
                  <a:gd name="T55" fmla="*/ 18 h 35"/>
                  <a:gd name="T56" fmla="*/ 12 w 64"/>
                  <a:gd name="T57" fmla="*/ 17 h 35"/>
                  <a:gd name="T58" fmla="*/ 17 w 64"/>
                  <a:gd name="T59" fmla="*/ 16 h 35"/>
                  <a:gd name="T60" fmla="*/ 20 w 64"/>
                  <a:gd name="T61" fmla="*/ 15 h 35"/>
                  <a:gd name="T62" fmla="*/ 24 w 64"/>
                  <a:gd name="T63" fmla="*/ 12 h 35"/>
                  <a:gd name="T64" fmla="*/ 15 w 64"/>
                  <a:gd name="T65" fmla="*/ 14 h 35"/>
                  <a:gd name="T66" fmla="*/ 8 w 64"/>
                  <a:gd name="T67" fmla="*/ 12 h 35"/>
                  <a:gd name="T68" fmla="*/ 2 w 64"/>
                  <a:gd name="T69" fmla="*/ 10 h 35"/>
                  <a:gd name="T70" fmla="*/ 1 w 64"/>
                  <a:gd name="T71" fmla="*/ 7 h 35"/>
                  <a:gd name="T72" fmla="*/ 12 w 64"/>
                  <a:gd name="T73" fmla="*/ 4 h 35"/>
                  <a:gd name="T74" fmla="*/ 19 w 64"/>
                  <a:gd name="T75" fmla="*/ 3 h 35"/>
                  <a:gd name="T76" fmla="*/ 28 w 64"/>
                  <a:gd name="T77" fmla="*/ 1 h 35"/>
                  <a:gd name="T78" fmla="*/ 37 w 64"/>
                  <a:gd name="T79" fmla="*/ 1 h 35"/>
                  <a:gd name="T80" fmla="*/ 42 w 64"/>
                  <a:gd name="T81" fmla="*/ 1 h 35"/>
                  <a:gd name="T82" fmla="*/ 51 w 64"/>
                  <a:gd name="T83" fmla="*/ 1 h 35"/>
                  <a:gd name="T84" fmla="*/ 60 w 64"/>
                  <a:gd name="T85" fmla="*/ 1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4" h="35">
                    <a:moveTo>
                      <a:pt x="60" y="1"/>
                    </a:moveTo>
                    <a:cubicBezTo>
                      <a:pt x="59" y="2"/>
                      <a:pt x="60" y="2"/>
                      <a:pt x="60" y="3"/>
                    </a:cubicBezTo>
                    <a:cubicBezTo>
                      <a:pt x="64" y="3"/>
                      <a:pt x="64" y="3"/>
                      <a:pt x="64" y="3"/>
                    </a:cubicBezTo>
                    <a:cubicBezTo>
                      <a:pt x="64" y="4"/>
                      <a:pt x="64" y="5"/>
                      <a:pt x="64" y="6"/>
                    </a:cubicBezTo>
                    <a:cubicBezTo>
                      <a:pt x="64" y="6"/>
                      <a:pt x="63" y="5"/>
                      <a:pt x="62" y="6"/>
                    </a:cubicBezTo>
                    <a:cubicBezTo>
                      <a:pt x="62" y="6"/>
                      <a:pt x="62" y="7"/>
                      <a:pt x="62" y="7"/>
                    </a:cubicBezTo>
                    <a:cubicBezTo>
                      <a:pt x="61" y="7"/>
                      <a:pt x="60" y="7"/>
                      <a:pt x="60" y="7"/>
                    </a:cubicBezTo>
                    <a:cubicBezTo>
                      <a:pt x="60" y="6"/>
                      <a:pt x="60" y="7"/>
                      <a:pt x="60" y="8"/>
                    </a:cubicBezTo>
                    <a:cubicBezTo>
                      <a:pt x="59" y="8"/>
                      <a:pt x="57" y="7"/>
                      <a:pt x="57" y="8"/>
                    </a:cubicBezTo>
                    <a:cubicBezTo>
                      <a:pt x="56" y="8"/>
                      <a:pt x="53" y="8"/>
                      <a:pt x="52" y="9"/>
                    </a:cubicBezTo>
                    <a:cubicBezTo>
                      <a:pt x="53" y="11"/>
                      <a:pt x="55" y="9"/>
                      <a:pt x="55" y="9"/>
                    </a:cubicBezTo>
                    <a:cubicBezTo>
                      <a:pt x="56" y="9"/>
                      <a:pt x="55" y="9"/>
                      <a:pt x="55" y="10"/>
                    </a:cubicBezTo>
                    <a:cubicBezTo>
                      <a:pt x="53" y="10"/>
                      <a:pt x="52" y="11"/>
                      <a:pt x="51" y="11"/>
                    </a:cubicBezTo>
                    <a:cubicBezTo>
                      <a:pt x="50" y="12"/>
                      <a:pt x="49" y="12"/>
                      <a:pt x="49" y="13"/>
                    </a:cubicBezTo>
                    <a:cubicBezTo>
                      <a:pt x="48" y="13"/>
                      <a:pt x="48" y="13"/>
                      <a:pt x="47" y="13"/>
                    </a:cubicBezTo>
                    <a:cubicBezTo>
                      <a:pt x="47" y="13"/>
                      <a:pt x="47" y="14"/>
                      <a:pt x="47" y="14"/>
                    </a:cubicBezTo>
                    <a:cubicBezTo>
                      <a:pt x="46" y="14"/>
                      <a:pt x="45" y="14"/>
                      <a:pt x="45" y="15"/>
                    </a:cubicBezTo>
                    <a:cubicBezTo>
                      <a:pt x="45" y="15"/>
                      <a:pt x="44" y="15"/>
                      <a:pt x="44" y="16"/>
                    </a:cubicBezTo>
                    <a:cubicBezTo>
                      <a:pt x="44" y="17"/>
                      <a:pt x="42" y="16"/>
                      <a:pt x="41" y="17"/>
                    </a:cubicBezTo>
                    <a:cubicBezTo>
                      <a:pt x="41" y="17"/>
                      <a:pt x="40" y="17"/>
                      <a:pt x="38" y="18"/>
                    </a:cubicBezTo>
                    <a:cubicBezTo>
                      <a:pt x="38" y="18"/>
                      <a:pt x="38" y="18"/>
                      <a:pt x="38" y="18"/>
                    </a:cubicBezTo>
                    <a:cubicBezTo>
                      <a:pt x="36" y="18"/>
                      <a:pt x="37" y="19"/>
                      <a:pt x="37" y="19"/>
                    </a:cubicBezTo>
                    <a:cubicBezTo>
                      <a:pt x="37" y="19"/>
                      <a:pt x="36" y="19"/>
                      <a:pt x="36" y="19"/>
                    </a:cubicBezTo>
                    <a:cubicBezTo>
                      <a:pt x="36" y="19"/>
                      <a:pt x="35" y="20"/>
                      <a:pt x="33" y="20"/>
                    </a:cubicBezTo>
                    <a:cubicBezTo>
                      <a:pt x="33" y="21"/>
                      <a:pt x="35" y="21"/>
                      <a:pt x="33" y="21"/>
                    </a:cubicBezTo>
                    <a:cubicBezTo>
                      <a:pt x="33" y="22"/>
                      <a:pt x="36" y="21"/>
                      <a:pt x="35" y="23"/>
                    </a:cubicBezTo>
                    <a:cubicBezTo>
                      <a:pt x="34" y="22"/>
                      <a:pt x="34" y="23"/>
                      <a:pt x="34" y="25"/>
                    </a:cubicBezTo>
                    <a:cubicBezTo>
                      <a:pt x="33" y="23"/>
                      <a:pt x="32" y="25"/>
                      <a:pt x="31" y="26"/>
                    </a:cubicBezTo>
                    <a:cubicBezTo>
                      <a:pt x="30" y="26"/>
                      <a:pt x="29" y="26"/>
                      <a:pt x="28" y="27"/>
                    </a:cubicBezTo>
                    <a:cubicBezTo>
                      <a:pt x="28" y="27"/>
                      <a:pt x="29" y="27"/>
                      <a:pt x="29" y="27"/>
                    </a:cubicBezTo>
                    <a:cubicBezTo>
                      <a:pt x="29" y="28"/>
                      <a:pt x="27" y="28"/>
                      <a:pt x="28" y="28"/>
                    </a:cubicBezTo>
                    <a:cubicBezTo>
                      <a:pt x="28" y="30"/>
                      <a:pt x="24" y="29"/>
                      <a:pt x="24" y="31"/>
                    </a:cubicBezTo>
                    <a:cubicBezTo>
                      <a:pt x="25" y="32"/>
                      <a:pt x="26" y="32"/>
                      <a:pt x="28" y="32"/>
                    </a:cubicBezTo>
                    <a:cubicBezTo>
                      <a:pt x="28" y="33"/>
                      <a:pt x="26" y="32"/>
                      <a:pt x="25" y="33"/>
                    </a:cubicBezTo>
                    <a:cubicBezTo>
                      <a:pt x="25" y="34"/>
                      <a:pt x="25" y="33"/>
                      <a:pt x="24" y="33"/>
                    </a:cubicBezTo>
                    <a:cubicBezTo>
                      <a:pt x="23" y="33"/>
                      <a:pt x="23" y="35"/>
                      <a:pt x="21" y="34"/>
                    </a:cubicBezTo>
                    <a:cubicBezTo>
                      <a:pt x="21" y="34"/>
                      <a:pt x="20" y="34"/>
                      <a:pt x="20" y="33"/>
                    </a:cubicBezTo>
                    <a:cubicBezTo>
                      <a:pt x="18" y="32"/>
                      <a:pt x="16" y="33"/>
                      <a:pt x="13" y="33"/>
                    </a:cubicBezTo>
                    <a:cubicBezTo>
                      <a:pt x="13" y="33"/>
                      <a:pt x="12" y="32"/>
                      <a:pt x="13" y="32"/>
                    </a:cubicBezTo>
                    <a:cubicBezTo>
                      <a:pt x="12" y="32"/>
                      <a:pt x="11" y="33"/>
                      <a:pt x="11" y="33"/>
                    </a:cubicBezTo>
                    <a:cubicBezTo>
                      <a:pt x="8" y="34"/>
                      <a:pt x="6" y="33"/>
                      <a:pt x="3" y="32"/>
                    </a:cubicBezTo>
                    <a:cubicBezTo>
                      <a:pt x="4" y="31"/>
                      <a:pt x="5" y="31"/>
                      <a:pt x="7" y="31"/>
                    </a:cubicBezTo>
                    <a:cubicBezTo>
                      <a:pt x="8" y="30"/>
                      <a:pt x="7" y="28"/>
                      <a:pt x="8" y="28"/>
                    </a:cubicBezTo>
                    <a:cubicBezTo>
                      <a:pt x="9" y="28"/>
                      <a:pt x="9" y="27"/>
                      <a:pt x="11" y="27"/>
                    </a:cubicBezTo>
                    <a:cubicBezTo>
                      <a:pt x="11" y="29"/>
                      <a:pt x="13" y="29"/>
                      <a:pt x="14" y="29"/>
                    </a:cubicBezTo>
                    <a:cubicBezTo>
                      <a:pt x="15" y="29"/>
                      <a:pt x="14" y="28"/>
                      <a:pt x="15" y="27"/>
                    </a:cubicBezTo>
                    <a:cubicBezTo>
                      <a:pt x="15" y="26"/>
                      <a:pt x="12" y="28"/>
                      <a:pt x="13" y="25"/>
                    </a:cubicBezTo>
                    <a:cubicBezTo>
                      <a:pt x="10" y="26"/>
                      <a:pt x="10" y="27"/>
                      <a:pt x="7" y="26"/>
                    </a:cubicBezTo>
                    <a:cubicBezTo>
                      <a:pt x="8" y="25"/>
                      <a:pt x="9" y="24"/>
                      <a:pt x="10" y="24"/>
                    </a:cubicBezTo>
                    <a:cubicBezTo>
                      <a:pt x="11" y="24"/>
                      <a:pt x="11" y="23"/>
                      <a:pt x="12" y="23"/>
                    </a:cubicBezTo>
                    <a:cubicBezTo>
                      <a:pt x="12" y="23"/>
                      <a:pt x="13" y="22"/>
                      <a:pt x="13" y="22"/>
                    </a:cubicBezTo>
                    <a:cubicBezTo>
                      <a:pt x="14" y="22"/>
                      <a:pt x="15" y="22"/>
                      <a:pt x="15" y="23"/>
                    </a:cubicBezTo>
                    <a:cubicBezTo>
                      <a:pt x="16" y="22"/>
                      <a:pt x="17" y="22"/>
                      <a:pt x="17" y="21"/>
                    </a:cubicBezTo>
                    <a:cubicBezTo>
                      <a:pt x="17" y="20"/>
                      <a:pt x="16" y="21"/>
                      <a:pt x="15" y="20"/>
                    </a:cubicBezTo>
                    <a:cubicBezTo>
                      <a:pt x="15" y="20"/>
                      <a:pt x="15" y="19"/>
                      <a:pt x="15" y="19"/>
                    </a:cubicBezTo>
                    <a:cubicBezTo>
                      <a:pt x="15" y="19"/>
                      <a:pt x="14" y="18"/>
                      <a:pt x="14" y="18"/>
                    </a:cubicBezTo>
                    <a:cubicBezTo>
                      <a:pt x="14" y="18"/>
                      <a:pt x="13" y="18"/>
                      <a:pt x="13" y="18"/>
                    </a:cubicBezTo>
                    <a:cubicBezTo>
                      <a:pt x="13" y="17"/>
                      <a:pt x="13" y="17"/>
                      <a:pt x="12" y="17"/>
                    </a:cubicBezTo>
                    <a:cubicBezTo>
                      <a:pt x="12" y="16"/>
                      <a:pt x="13" y="15"/>
                      <a:pt x="14" y="15"/>
                    </a:cubicBezTo>
                    <a:cubicBezTo>
                      <a:pt x="16" y="15"/>
                      <a:pt x="15" y="17"/>
                      <a:pt x="17" y="16"/>
                    </a:cubicBezTo>
                    <a:cubicBezTo>
                      <a:pt x="17" y="17"/>
                      <a:pt x="18" y="17"/>
                      <a:pt x="18" y="17"/>
                    </a:cubicBezTo>
                    <a:cubicBezTo>
                      <a:pt x="20" y="18"/>
                      <a:pt x="19" y="16"/>
                      <a:pt x="20" y="15"/>
                    </a:cubicBezTo>
                    <a:cubicBezTo>
                      <a:pt x="22" y="15"/>
                      <a:pt x="25" y="14"/>
                      <a:pt x="26" y="12"/>
                    </a:cubicBezTo>
                    <a:cubicBezTo>
                      <a:pt x="26" y="11"/>
                      <a:pt x="25" y="13"/>
                      <a:pt x="24" y="12"/>
                    </a:cubicBezTo>
                    <a:cubicBezTo>
                      <a:pt x="23" y="13"/>
                      <a:pt x="22" y="13"/>
                      <a:pt x="21" y="14"/>
                    </a:cubicBezTo>
                    <a:cubicBezTo>
                      <a:pt x="20" y="13"/>
                      <a:pt x="17" y="14"/>
                      <a:pt x="15" y="14"/>
                    </a:cubicBezTo>
                    <a:cubicBezTo>
                      <a:pt x="14" y="13"/>
                      <a:pt x="13" y="13"/>
                      <a:pt x="11" y="14"/>
                    </a:cubicBezTo>
                    <a:cubicBezTo>
                      <a:pt x="11" y="12"/>
                      <a:pt x="9" y="14"/>
                      <a:pt x="8" y="12"/>
                    </a:cubicBezTo>
                    <a:cubicBezTo>
                      <a:pt x="8" y="13"/>
                      <a:pt x="6" y="11"/>
                      <a:pt x="4" y="12"/>
                    </a:cubicBezTo>
                    <a:cubicBezTo>
                      <a:pt x="5" y="10"/>
                      <a:pt x="2" y="11"/>
                      <a:pt x="2" y="10"/>
                    </a:cubicBezTo>
                    <a:cubicBezTo>
                      <a:pt x="2" y="9"/>
                      <a:pt x="3" y="9"/>
                      <a:pt x="4" y="9"/>
                    </a:cubicBezTo>
                    <a:cubicBezTo>
                      <a:pt x="4" y="7"/>
                      <a:pt x="0" y="9"/>
                      <a:pt x="1" y="7"/>
                    </a:cubicBezTo>
                    <a:cubicBezTo>
                      <a:pt x="3" y="6"/>
                      <a:pt x="7" y="6"/>
                      <a:pt x="11" y="6"/>
                    </a:cubicBezTo>
                    <a:cubicBezTo>
                      <a:pt x="12" y="6"/>
                      <a:pt x="12" y="5"/>
                      <a:pt x="12" y="4"/>
                    </a:cubicBezTo>
                    <a:cubicBezTo>
                      <a:pt x="14" y="5"/>
                      <a:pt x="16" y="4"/>
                      <a:pt x="18" y="4"/>
                    </a:cubicBezTo>
                    <a:cubicBezTo>
                      <a:pt x="19" y="4"/>
                      <a:pt x="19" y="3"/>
                      <a:pt x="19" y="3"/>
                    </a:cubicBezTo>
                    <a:cubicBezTo>
                      <a:pt x="22" y="3"/>
                      <a:pt x="25" y="2"/>
                      <a:pt x="28" y="2"/>
                    </a:cubicBezTo>
                    <a:cubicBezTo>
                      <a:pt x="28" y="2"/>
                      <a:pt x="28" y="2"/>
                      <a:pt x="28" y="1"/>
                    </a:cubicBezTo>
                    <a:cubicBezTo>
                      <a:pt x="30" y="1"/>
                      <a:pt x="33" y="1"/>
                      <a:pt x="35" y="2"/>
                    </a:cubicBezTo>
                    <a:cubicBezTo>
                      <a:pt x="35" y="1"/>
                      <a:pt x="37" y="2"/>
                      <a:pt x="37" y="1"/>
                    </a:cubicBezTo>
                    <a:cubicBezTo>
                      <a:pt x="39" y="1"/>
                      <a:pt x="40" y="1"/>
                      <a:pt x="43" y="1"/>
                    </a:cubicBezTo>
                    <a:cubicBezTo>
                      <a:pt x="43" y="1"/>
                      <a:pt x="42" y="1"/>
                      <a:pt x="42" y="1"/>
                    </a:cubicBezTo>
                    <a:cubicBezTo>
                      <a:pt x="42" y="0"/>
                      <a:pt x="43" y="0"/>
                      <a:pt x="43" y="1"/>
                    </a:cubicBezTo>
                    <a:cubicBezTo>
                      <a:pt x="45" y="1"/>
                      <a:pt x="49" y="0"/>
                      <a:pt x="51" y="1"/>
                    </a:cubicBezTo>
                    <a:cubicBezTo>
                      <a:pt x="51" y="1"/>
                      <a:pt x="51" y="2"/>
                      <a:pt x="51" y="2"/>
                    </a:cubicBezTo>
                    <a:cubicBezTo>
                      <a:pt x="55" y="2"/>
                      <a:pt x="56" y="1"/>
                      <a:pt x="60"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85"/>
              <p:cNvSpPr/>
              <p:nvPr/>
            </p:nvSpPr>
            <p:spPr bwMode="auto">
              <a:xfrm>
                <a:off x="2478088" y="1431925"/>
                <a:ext cx="55563" cy="14288"/>
              </a:xfrm>
              <a:custGeom>
                <a:avLst/>
                <a:gdLst>
                  <a:gd name="T0" fmla="*/ 8 w 8"/>
                  <a:gd name="T1" fmla="*/ 0 h 2"/>
                  <a:gd name="T2" fmla="*/ 5 w 8"/>
                  <a:gd name="T3" fmla="*/ 1 h 2"/>
                  <a:gd name="T4" fmla="*/ 4 w 8"/>
                  <a:gd name="T5" fmla="*/ 2 h 2"/>
                  <a:gd name="T6" fmla="*/ 1 w 8"/>
                  <a:gd name="T7" fmla="*/ 2 h 2"/>
                  <a:gd name="T8" fmla="*/ 2 w 8"/>
                  <a:gd name="T9" fmla="*/ 0 h 2"/>
                  <a:gd name="T10" fmla="*/ 8 w 8"/>
                  <a:gd name="T11" fmla="*/ 0 h 2"/>
                </a:gdLst>
                <a:ahLst/>
                <a:cxnLst>
                  <a:cxn ang="0">
                    <a:pos x="T0" y="T1"/>
                  </a:cxn>
                  <a:cxn ang="0">
                    <a:pos x="T2" y="T3"/>
                  </a:cxn>
                  <a:cxn ang="0">
                    <a:pos x="T4" y="T5"/>
                  </a:cxn>
                  <a:cxn ang="0">
                    <a:pos x="T6" y="T7"/>
                  </a:cxn>
                  <a:cxn ang="0">
                    <a:pos x="T8" y="T9"/>
                  </a:cxn>
                  <a:cxn ang="0">
                    <a:pos x="T10" y="T11"/>
                  </a:cxn>
                </a:cxnLst>
                <a:rect l="0" t="0" r="r" b="b"/>
                <a:pathLst>
                  <a:path w="8" h="2">
                    <a:moveTo>
                      <a:pt x="8" y="0"/>
                    </a:moveTo>
                    <a:cubicBezTo>
                      <a:pt x="8" y="1"/>
                      <a:pt x="6" y="1"/>
                      <a:pt x="5" y="1"/>
                    </a:cubicBezTo>
                    <a:cubicBezTo>
                      <a:pt x="4" y="1"/>
                      <a:pt x="4" y="2"/>
                      <a:pt x="4" y="2"/>
                    </a:cubicBezTo>
                    <a:cubicBezTo>
                      <a:pt x="3" y="2"/>
                      <a:pt x="2" y="1"/>
                      <a:pt x="1" y="2"/>
                    </a:cubicBezTo>
                    <a:cubicBezTo>
                      <a:pt x="0" y="2"/>
                      <a:pt x="2" y="0"/>
                      <a:pt x="2" y="0"/>
                    </a:cubicBezTo>
                    <a:cubicBezTo>
                      <a:pt x="3" y="1"/>
                      <a:pt x="6" y="0"/>
                      <a:pt x="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86"/>
              <p:cNvSpPr/>
              <p:nvPr/>
            </p:nvSpPr>
            <p:spPr bwMode="auto">
              <a:xfrm>
                <a:off x="2706688" y="1425575"/>
                <a:ext cx="55563" cy="33338"/>
              </a:xfrm>
              <a:custGeom>
                <a:avLst/>
                <a:gdLst>
                  <a:gd name="T0" fmla="*/ 4 w 8"/>
                  <a:gd name="T1" fmla="*/ 1 h 5"/>
                  <a:gd name="T2" fmla="*/ 3 w 8"/>
                  <a:gd name="T3" fmla="*/ 1 h 5"/>
                  <a:gd name="T4" fmla="*/ 6 w 8"/>
                  <a:gd name="T5" fmla="*/ 3 h 5"/>
                  <a:gd name="T6" fmla="*/ 7 w 8"/>
                  <a:gd name="T7" fmla="*/ 2 h 5"/>
                  <a:gd name="T8" fmla="*/ 4 w 8"/>
                  <a:gd name="T9" fmla="*/ 5 h 5"/>
                  <a:gd name="T10" fmla="*/ 0 w 8"/>
                  <a:gd name="T11" fmla="*/ 2 h 5"/>
                  <a:gd name="T12" fmla="*/ 4 w 8"/>
                  <a:gd name="T13" fmla="*/ 1 h 5"/>
                </a:gdLst>
                <a:ahLst/>
                <a:cxnLst>
                  <a:cxn ang="0">
                    <a:pos x="T0" y="T1"/>
                  </a:cxn>
                  <a:cxn ang="0">
                    <a:pos x="T2" y="T3"/>
                  </a:cxn>
                  <a:cxn ang="0">
                    <a:pos x="T4" y="T5"/>
                  </a:cxn>
                  <a:cxn ang="0">
                    <a:pos x="T6" y="T7"/>
                  </a:cxn>
                  <a:cxn ang="0">
                    <a:pos x="T8" y="T9"/>
                  </a:cxn>
                  <a:cxn ang="0">
                    <a:pos x="T10" y="T11"/>
                  </a:cxn>
                  <a:cxn ang="0">
                    <a:pos x="T12" y="T13"/>
                  </a:cxn>
                </a:cxnLst>
                <a:rect l="0" t="0" r="r" b="b"/>
                <a:pathLst>
                  <a:path w="8" h="5">
                    <a:moveTo>
                      <a:pt x="4" y="1"/>
                    </a:moveTo>
                    <a:cubicBezTo>
                      <a:pt x="4" y="1"/>
                      <a:pt x="3" y="1"/>
                      <a:pt x="3" y="1"/>
                    </a:cubicBezTo>
                    <a:cubicBezTo>
                      <a:pt x="3" y="3"/>
                      <a:pt x="7" y="0"/>
                      <a:pt x="6" y="3"/>
                    </a:cubicBezTo>
                    <a:cubicBezTo>
                      <a:pt x="6" y="3"/>
                      <a:pt x="7" y="3"/>
                      <a:pt x="7" y="2"/>
                    </a:cubicBezTo>
                    <a:cubicBezTo>
                      <a:pt x="8" y="4"/>
                      <a:pt x="4" y="4"/>
                      <a:pt x="4" y="5"/>
                    </a:cubicBezTo>
                    <a:cubicBezTo>
                      <a:pt x="2" y="4"/>
                      <a:pt x="2" y="2"/>
                      <a:pt x="0" y="2"/>
                    </a:cubicBezTo>
                    <a:cubicBezTo>
                      <a:pt x="1" y="1"/>
                      <a:pt x="3" y="1"/>
                      <a:pt x="4"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88"/>
              <p:cNvSpPr/>
              <p:nvPr/>
            </p:nvSpPr>
            <p:spPr bwMode="auto">
              <a:xfrm>
                <a:off x="2735263" y="1536700"/>
                <a:ext cx="49213" cy="20638"/>
              </a:xfrm>
              <a:custGeom>
                <a:avLst/>
                <a:gdLst>
                  <a:gd name="T0" fmla="*/ 5 w 7"/>
                  <a:gd name="T1" fmla="*/ 0 h 3"/>
                  <a:gd name="T2" fmla="*/ 6 w 7"/>
                  <a:gd name="T3" fmla="*/ 3 h 3"/>
                  <a:gd name="T4" fmla="*/ 0 w 7"/>
                  <a:gd name="T5" fmla="*/ 1 h 3"/>
                  <a:gd name="T6" fmla="*/ 5 w 7"/>
                  <a:gd name="T7" fmla="*/ 0 h 3"/>
                </a:gdLst>
                <a:ahLst/>
                <a:cxnLst>
                  <a:cxn ang="0">
                    <a:pos x="T0" y="T1"/>
                  </a:cxn>
                  <a:cxn ang="0">
                    <a:pos x="T2" y="T3"/>
                  </a:cxn>
                  <a:cxn ang="0">
                    <a:pos x="T4" y="T5"/>
                  </a:cxn>
                  <a:cxn ang="0">
                    <a:pos x="T6" y="T7"/>
                  </a:cxn>
                </a:cxnLst>
                <a:rect l="0" t="0" r="r" b="b"/>
                <a:pathLst>
                  <a:path w="7" h="3">
                    <a:moveTo>
                      <a:pt x="5" y="0"/>
                    </a:moveTo>
                    <a:cubicBezTo>
                      <a:pt x="5" y="1"/>
                      <a:pt x="7" y="1"/>
                      <a:pt x="6" y="3"/>
                    </a:cubicBezTo>
                    <a:cubicBezTo>
                      <a:pt x="3" y="3"/>
                      <a:pt x="1" y="2"/>
                      <a:pt x="0" y="1"/>
                    </a:cubicBezTo>
                    <a:cubicBezTo>
                      <a:pt x="1" y="0"/>
                      <a:pt x="3" y="0"/>
                      <a:pt x="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89"/>
              <p:cNvSpPr>
                <a:spLocks noEditPoints="1"/>
              </p:cNvSpPr>
              <p:nvPr/>
            </p:nvSpPr>
            <p:spPr bwMode="auto">
              <a:xfrm>
                <a:off x="2832100" y="1577975"/>
                <a:ext cx="444500" cy="312738"/>
              </a:xfrm>
              <a:custGeom>
                <a:avLst/>
                <a:gdLst>
                  <a:gd name="T0" fmla="*/ 6 w 64"/>
                  <a:gd name="T1" fmla="*/ 3 h 45"/>
                  <a:gd name="T2" fmla="*/ 8 w 64"/>
                  <a:gd name="T3" fmla="*/ 2 h 45"/>
                  <a:gd name="T4" fmla="*/ 8 w 64"/>
                  <a:gd name="T5" fmla="*/ 3 h 45"/>
                  <a:gd name="T6" fmla="*/ 8 w 64"/>
                  <a:gd name="T7" fmla="*/ 5 h 45"/>
                  <a:gd name="T8" fmla="*/ 10 w 64"/>
                  <a:gd name="T9" fmla="*/ 10 h 45"/>
                  <a:gd name="T10" fmla="*/ 13 w 64"/>
                  <a:gd name="T11" fmla="*/ 3 h 45"/>
                  <a:gd name="T12" fmla="*/ 18 w 64"/>
                  <a:gd name="T13" fmla="*/ 2 h 45"/>
                  <a:gd name="T14" fmla="*/ 21 w 64"/>
                  <a:gd name="T15" fmla="*/ 7 h 45"/>
                  <a:gd name="T16" fmla="*/ 25 w 64"/>
                  <a:gd name="T17" fmla="*/ 6 h 45"/>
                  <a:gd name="T18" fmla="*/ 30 w 64"/>
                  <a:gd name="T19" fmla="*/ 6 h 45"/>
                  <a:gd name="T20" fmla="*/ 33 w 64"/>
                  <a:gd name="T21" fmla="*/ 8 h 45"/>
                  <a:gd name="T22" fmla="*/ 35 w 64"/>
                  <a:gd name="T23" fmla="*/ 9 h 45"/>
                  <a:gd name="T24" fmla="*/ 36 w 64"/>
                  <a:gd name="T25" fmla="*/ 10 h 45"/>
                  <a:gd name="T26" fmla="*/ 41 w 64"/>
                  <a:gd name="T27" fmla="*/ 11 h 45"/>
                  <a:gd name="T28" fmla="*/ 45 w 64"/>
                  <a:gd name="T29" fmla="*/ 13 h 45"/>
                  <a:gd name="T30" fmla="*/ 46 w 64"/>
                  <a:gd name="T31" fmla="*/ 14 h 45"/>
                  <a:gd name="T32" fmla="*/ 50 w 64"/>
                  <a:gd name="T33" fmla="*/ 17 h 45"/>
                  <a:gd name="T34" fmla="*/ 47 w 64"/>
                  <a:gd name="T35" fmla="*/ 21 h 45"/>
                  <a:gd name="T36" fmla="*/ 52 w 64"/>
                  <a:gd name="T37" fmla="*/ 22 h 45"/>
                  <a:gd name="T38" fmla="*/ 53 w 64"/>
                  <a:gd name="T39" fmla="*/ 24 h 45"/>
                  <a:gd name="T40" fmla="*/ 58 w 64"/>
                  <a:gd name="T41" fmla="*/ 25 h 45"/>
                  <a:gd name="T42" fmla="*/ 60 w 64"/>
                  <a:gd name="T43" fmla="*/ 28 h 45"/>
                  <a:gd name="T44" fmla="*/ 61 w 64"/>
                  <a:gd name="T45" fmla="*/ 30 h 45"/>
                  <a:gd name="T46" fmla="*/ 59 w 64"/>
                  <a:gd name="T47" fmla="*/ 34 h 45"/>
                  <a:gd name="T48" fmla="*/ 55 w 64"/>
                  <a:gd name="T49" fmla="*/ 33 h 45"/>
                  <a:gd name="T50" fmla="*/ 52 w 64"/>
                  <a:gd name="T51" fmla="*/ 30 h 45"/>
                  <a:gd name="T52" fmla="*/ 49 w 64"/>
                  <a:gd name="T53" fmla="*/ 32 h 45"/>
                  <a:gd name="T54" fmla="*/ 53 w 64"/>
                  <a:gd name="T55" fmla="*/ 35 h 45"/>
                  <a:gd name="T56" fmla="*/ 55 w 64"/>
                  <a:gd name="T57" fmla="*/ 38 h 45"/>
                  <a:gd name="T58" fmla="*/ 53 w 64"/>
                  <a:gd name="T59" fmla="*/ 42 h 45"/>
                  <a:gd name="T60" fmla="*/ 46 w 64"/>
                  <a:gd name="T61" fmla="*/ 39 h 45"/>
                  <a:gd name="T62" fmla="*/ 49 w 64"/>
                  <a:gd name="T63" fmla="*/ 42 h 45"/>
                  <a:gd name="T64" fmla="*/ 51 w 64"/>
                  <a:gd name="T65" fmla="*/ 44 h 45"/>
                  <a:gd name="T66" fmla="*/ 49 w 64"/>
                  <a:gd name="T67" fmla="*/ 44 h 45"/>
                  <a:gd name="T68" fmla="*/ 43 w 64"/>
                  <a:gd name="T69" fmla="*/ 42 h 45"/>
                  <a:gd name="T70" fmla="*/ 39 w 64"/>
                  <a:gd name="T71" fmla="*/ 40 h 45"/>
                  <a:gd name="T72" fmla="*/ 38 w 64"/>
                  <a:gd name="T73" fmla="*/ 37 h 45"/>
                  <a:gd name="T74" fmla="*/ 35 w 64"/>
                  <a:gd name="T75" fmla="*/ 31 h 45"/>
                  <a:gd name="T76" fmla="*/ 35 w 64"/>
                  <a:gd name="T77" fmla="*/ 30 h 45"/>
                  <a:gd name="T78" fmla="*/ 36 w 64"/>
                  <a:gd name="T79" fmla="*/ 28 h 45"/>
                  <a:gd name="T80" fmla="*/ 38 w 64"/>
                  <a:gd name="T81" fmla="*/ 25 h 45"/>
                  <a:gd name="T82" fmla="*/ 36 w 64"/>
                  <a:gd name="T83" fmla="*/ 22 h 45"/>
                  <a:gd name="T84" fmla="*/ 34 w 64"/>
                  <a:gd name="T85" fmla="*/ 20 h 45"/>
                  <a:gd name="T86" fmla="*/ 33 w 64"/>
                  <a:gd name="T87" fmla="*/ 20 h 45"/>
                  <a:gd name="T88" fmla="*/ 30 w 64"/>
                  <a:gd name="T89" fmla="*/ 20 h 45"/>
                  <a:gd name="T90" fmla="*/ 26 w 64"/>
                  <a:gd name="T91" fmla="*/ 15 h 45"/>
                  <a:gd name="T92" fmla="*/ 22 w 64"/>
                  <a:gd name="T93" fmla="*/ 16 h 45"/>
                  <a:gd name="T94" fmla="*/ 18 w 64"/>
                  <a:gd name="T95" fmla="*/ 16 h 45"/>
                  <a:gd name="T96" fmla="*/ 14 w 64"/>
                  <a:gd name="T97" fmla="*/ 16 h 45"/>
                  <a:gd name="T98" fmla="*/ 6 w 64"/>
                  <a:gd name="T99" fmla="*/ 14 h 45"/>
                  <a:gd name="T100" fmla="*/ 2 w 64"/>
                  <a:gd name="T101" fmla="*/ 12 h 45"/>
                  <a:gd name="T102" fmla="*/ 1 w 64"/>
                  <a:gd name="T103" fmla="*/ 10 h 45"/>
                  <a:gd name="T104" fmla="*/ 2 w 64"/>
                  <a:gd name="T105" fmla="*/ 7 h 45"/>
                  <a:gd name="T106" fmla="*/ 41 w 64"/>
                  <a:gd name="T107" fmla="*/ 31 h 45"/>
                  <a:gd name="T108" fmla="*/ 44 w 64"/>
                  <a:gd name="T109" fmla="*/ 29 h 45"/>
                  <a:gd name="T110" fmla="*/ 41 w 64"/>
                  <a:gd name="T111" fmla="*/ 31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4" h="45">
                    <a:moveTo>
                      <a:pt x="2" y="3"/>
                    </a:moveTo>
                    <a:cubicBezTo>
                      <a:pt x="3" y="5"/>
                      <a:pt x="5" y="1"/>
                      <a:pt x="6" y="3"/>
                    </a:cubicBezTo>
                    <a:cubicBezTo>
                      <a:pt x="7" y="3"/>
                      <a:pt x="6" y="2"/>
                      <a:pt x="6" y="2"/>
                    </a:cubicBezTo>
                    <a:cubicBezTo>
                      <a:pt x="7" y="1"/>
                      <a:pt x="7" y="2"/>
                      <a:pt x="8" y="2"/>
                    </a:cubicBezTo>
                    <a:cubicBezTo>
                      <a:pt x="9" y="2"/>
                      <a:pt x="9" y="0"/>
                      <a:pt x="10" y="2"/>
                    </a:cubicBezTo>
                    <a:cubicBezTo>
                      <a:pt x="10" y="4"/>
                      <a:pt x="9" y="2"/>
                      <a:pt x="8" y="3"/>
                    </a:cubicBezTo>
                    <a:cubicBezTo>
                      <a:pt x="8" y="4"/>
                      <a:pt x="9" y="4"/>
                      <a:pt x="9" y="4"/>
                    </a:cubicBezTo>
                    <a:cubicBezTo>
                      <a:pt x="9" y="4"/>
                      <a:pt x="8" y="5"/>
                      <a:pt x="8" y="5"/>
                    </a:cubicBezTo>
                    <a:cubicBezTo>
                      <a:pt x="8" y="6"/>
                      <a:pt x="8" y="6"/>
                      <a:pt x="9" y="7"/>
                    </a:cubicBezTo>
                    <a:cubicBezTo>
                      <a:pt x="9" y="8"/>
                      <a:pt x="8" y="9"/>
                      <a:pt x="10" y="10"/>
                    </a:cubicBezTo>
                    <a:cubicBezTo>
                      <a:pt x="11" y="9"/>
                      <a:pt x="10" y="7"/>
                      <a:pt x="10" y="5"/>
                    </a:cubicBezTo>
                    <a:cubicBezTo>
                      <a:pt x="13" y="6"/>
                      <a:pt x="13" y="4"/>
                      <a:pt x="13" y="3"/>
                    </a:cubicBezTo>
                    <a:cubicBezTo>
                      <a:pt x="14" y="4"/>
                      <a:pt x="15" y="2"/>
                      <a:pt x="16" y="3"/>
                    </a:cubicBezTo>
                    <a:cubicBezTo>
                      <a:pt x="17" y="3"/>
                      <a:pt x="17" y="2"/>
                      <a:pt x="18" y="2"/>
                    </a:cubicBezTo>
                    <a:cubicBezTo>
                      <a:pt x="18" y="4"/>
                      <a:pt x="19" y="4"/>
                      <a:pt x="21" y="5"/>
                    </a:cubicBezTo>
                    <a:cubicBezTo>
                      <a:pt x="20" y="6"/>
                      <a:pt x="21" y="6"/>
                      <a:pt x="21" y="7"/>
                    </a:cubicBezTo>
                    <a:cubicBezTo>
                      <a:pt x="22" y="7"/>
                      <a:pt x="23" y="7"/>
                      <a:pt x="23" y="7"/>
                    </a:cubicBezTo>
                    <a:cubicBezTo>
                      <a:pt x="25" y="8"/>
                      <a:pt x="25" y="7"/>
                      <a:pt x="25" y="6"/>
                    </a:cubicBezTo>
                    <a:cubicBezTo>
                      <a:pt x="26" y="6"/>
                      <a:pt x="27" y="7"/>
                      <a:pt x="27" y="6"/>
                    </a:cubicBezTo>
                    <a:cubicBezTo>
                      <a:pt x="28" y="6"/>
                      <a:pt x="29" y="6"/>
                      <a:pt x="30" y="6"/>
                    </a:cubicBezTo>
                    <a:cubicBezTo>
                      <a:pt x="30" y="7"/>
                      <a:pt x="32" y="7"/>
                      <a:pt x="31" y="6"/>
                    </a:cubicBezTo>
                    <a:cubicBezTo>
                      <a:pt x="32" y="7"/>
                      <a:pt x="32" y="7"/>
                      <a:pt x="33" y="8"/>
                    </a:cubicBezTo>
                    <a:cubicBezTo>
                      <a:pt x="33" y="8"/>
                      <a:pt x="34" y="8"/>
                      <a:pt x="34" y="8"/>
                    </a:cubicBezTo>
                    <a:cubicBezTo>
                      <a:pt x="34" y="9"/>
                      <a:pt x="34" y="9"/>
                      <a:pt x="35" y="9"/>
                    </a:cubicBezTo>
                    <a:cubicBezTo>
                      <a:pt x="36" y="9"/>
                      <a:pt x="34" y="10"/>
                      <a:pt x="35" y="11"/>
                    </a:cubicBezTo>
                    <a:cubicBezTo>
                      <a:pt x="36" y="11"/>
                      <a:pt x="36" y="10"/>
                      <a:pt x="36" y="10"/>
                    </a:cubicBezTo>
                    <a:cubicBezTo>
                      <a:pt x="37" y="10"/>
                      <a:pt x="37" y="11"/>
                      <a:pt x="38" y="11"/>
                    </a:cubicBezTo>
                    <a:cubicBezTo>
                      <a:pt x="39" y="11"/>
                      <a:pt x="39" y="11"/>
                      <a:pt x="41" y="11"/>
                    </a:cubicBezTo>
                    <a:cubicBezTo>
                      <a:pt x="40" y="13"/>
                      <a:pt x="44" y="11"/>
                      <a:pt x="44" y="13"/>
                    </a:cubicBezTo>
                    <a:cubicBezTo>
                      <a:pt x="44" y="13"/>
                      <a:pt x="45" y="13"/>
                      <a:pt x="45" y="13"/>
                    </a:cubicBezTo>
                    <a:cubicBezTo>
                      <a:pt x="46" y="13"/>
                      <a:pt x="46" y="14"/>
                      <a:pt x="46" y="15"/>
                    </a:cubicBezTo>
                    <a:cubicBezTo>
                      <a:pt x="46" y="15"/>
                      <a:pt x="46" y="15"/>
                      <a:pt x="46" y="14"/>
                    </a:cubicBezTo>
                    <a:cubicBezTo>
                      <a:pt x="47" y="15"/>
                      <a:pt x="48" y="16"/>
                      <a:pt x="50" y="16"/>
                    </a:cubicBezTo>
                    <a:cubicBezTo>
                      <a:pt x="49" y="16"/>
                      <a:pt x="49" y="17"/>
                      <a:pt x="50" y="17"/>
                    </a:cubicBezTo>
                    <a:cubicBezTo>
                      <a:pt x="50" y="18"/>
                      <a:pt x="48" y="19"/>
                      <a:pt x="50" y="19"/>
                    </a:cubicBezTo>
                    <a:cubicBezTo>
                      <a:pt x="49" y="20"/>
                      <a:pt x="47" y="20"/>
                      <a:pt x="47" y="21"/>
                    </a:cubicBezTo>
                    <a:cubicBezTo>
                      <a:pt x="49" y="23"/>
                      <a:pt x="51" y="21"/>
                      <a:pt x="52" y="23"/>
                    </a:cubicBezTo>
                    <a:cubicBezTo>
                      <a:pt x="52" y="23"/>
                      <a:pt x="52" y="22"/>
                      <a:pt x="52" y="22"/>
                    </a:cubicBezTo>
                    <a:cubicBezTo>
                      <a:pt x="53" y="22"/>
                      <a:pt x="53" y="23"/>
                      <a:pt x="53" y="23"/>
                    </a:cubicBezTo>
                    <a:cubicBezTo>
                      <a:pt x="53" y="23"/>
                      <a:pt x="53" y="24"/>
                      <a:pt x="53" y="24"/>
                    </a:cubicBezTo>
                    <a:cubicBezTo>
                      <a:pt x="54" y="25"/>
                      <a:pt x="55" y="23"/>
                      <a:pt x="54" y="26"/>
                    </a:cubicBezTo>
                    <a:cubicBezTo>
                      <a:pt x="56" y="26"/>
                      <a:pt x="56" y="25"/>
                      <a:pt x="58" y="25"/>
                    </a:cubicBezTo>
                    <a:cubicBezTo>
                      <a:pt x="58" y="25"/>
                      <a:pt x="58" y="26"/>
                      <a:pt x="58" y="27"/>
                    </a:cubicBezTo>
                    <a:cubicBezTo>
                      <a:pt x="59" y="27"/>
                      <a:pt x="61" y="26"/>
                      <a:pt x="60" y="28"/>
                    </a:cubicBezTo>
                    <a:cubicBezTo>
                      <a:pt x="62" y="27"/>
                      <a:pt x="61" y="28"/>
                      <a:pt x="63" y="28"/>
                    </a:cubicBezTo>
                    <a:cubicBezTo>
                      <a:pt x="64" y="29"/>
                      <a:pt x="61" y="30"/>
                      <a:pt x="61" y="30"/>
                    </a:cubicBezTo>
                    <a:cubicBezTo>
                      <a:pt x="61" y="30"/>
                      <a:pt x="62" y="30"/>
                      <a:pt x="62" y="30"/>
                    </a:cubicBezTo>
                    <a:cubicBezTo>
                      <a:pt x="61" y="32"/>
                      <a:pt x="59" y="31"/>
                      <a:pt x="59" y="34"/>
                    </a:cubicBezTo>
                    <a:cubicBezTo>
                      <a:pt x="58" y="33"/>
                      <a:pt x="58" y="34"/>
                      <a:pt x="58" y="34"/>
                    </a:cubicBezTo>
                    <a:cubicBezTo>
                      <a:pt x="57" y="34"/>
                      <a:pt x="55" y="34"/>
                      <a:pt x="55" y="33"/>
                    </a:cubicBezTo>
                    <a:cubicBezTo>
                      <a:pt x="55" y="32"/>
                      <a:pt x="52" y="33"/>
                      <a:pt x="53" y="31"/>
                    </a:cubicBezTo>
                    <a:cubicBezTo>
                      <a:pt x="52" y="31"/>
                      <a:pt x="52" y="30"/>
                      <a:pt x="52" y="30"/>
                    </a:cubicBezTo>
                    <a:cubicBezTo>
                      <a:pt x="50" y="30"/>
                      <a:pt x="50" y="30"/>
                      <a:pt x="50" y="30"/>
                    </a:cubicBezTo>
                    <a:cubicBezTo>
                      <a:pt x="48" y="30"/>
                      <a:pt x="49" y="32"/>
                      <a:pt x="49" y="32"/>
                    </a:cubicBezTo>
                    <a:cubicBezTo>
                      <a:pt x="49" y="34"/>
                      <a:pt x="51" y="34"/>
                      <a:pt x="51" y="35"/>
                    </a:cubicBezTo>
                    <a:cubicBezTo>
                      <a:pt x="52" y="34"/>
                      <a:pt x="53" y="36"/>
                      <a:pt x="53" y="35"/>
                    </a:cubicBezTo>
                    <a:cubicBezTo>
                      <a:pt x="54" y="35"/>
                      <a:pt x="54" y="36"/>
                      <a:pt x="54" y="38"/>
                    </a:cubicBezTo>
                    <a:cubicBezTo>
                      <a:pt x="54" y="38"/>
                      <a:pt x="55" y="38"/>
                      <a:pt x="55" y="38"/>
                    </a:cubicBezTo>
                    <a:cubicBezTo>
                      <a:pt x="56" y="40"/>
                      <a:pt x="54" y="42"/>
                      <a:pt x="54" y="43"/>
                    </a:cubicBezTo>
                    <a:cubicBezTo>
                      <a:pt x="53" y="44"/>
                      <a:pt x="54" y="42"/>
                      <a:pt x="53" y="42"/>
                    </a:cubicBezTo>
                    <a:cubicBezTo>
                      <a:pt x="53" y="41"/>
                      <a:pt x="51" y="42"/>
                      <a:pt x="51" y="40"/>
                    </a:cubicBezTo>
                    <a:cubicBezTo>
                      <a:pt x="49" y="41"/>
                      <a:pt x="49" y="39"/>
                      <a:pt x="46" y="39"/>
                    </a:cubicBezTo>
                    <a:cubicBezTo>
                      <a:pt x="47" y="40"/>
                      <a:pt x="48" y="40"/>
                      <a:pt x="49" y="40"/>
                    </a:cubicBezTo>
                    <a:cubicBezTo>
                      <a:pt x="47" y="42"/>
                      <a:pt x="50" y="41"/>
                      <a:pt x="49" y="42"/>
                    </a:cubicBezTo>
                    <a:cubicBezTo>
                      <a:pt x="49" y="43"/>
                      <a:pt x="50" y="43"/>
                      <a:pt x="51" y="43"/>
                    </a:cubicBezTo>
                    <a:cubicBezTo>
                      <a:pt x="51" y="43"/>
                      <a:pt x="51" y="44"/>
                      <a:pt x="51" y="44"/>
                    </a:cubicBezTo>
                    <a:cubicBezTo>
                      <a:pt x="52" y="44"/>
                      <a:pt x="52" y="44"/>
                      <a:pt x="52" y="45"/>
                    </a:cubicBezTo>
                    <a:cubicBezTo>
                      <a:pt x="51" y="45"/>
                      <a:pt x="50" y="44"/>
                      <a:pt x="49" y="44"/>
                    </a:cubicBezTo>
                    <a:cubicBezTo>
                      <a:pt x="48" y="43"/>
                      <a:pt x="46" y="43"/>
                      <a:pt x="45" y="43"/>
                    </a:cubicBezTo>
                    <a:cubicBezTo>
                      <a:pt x="45" y="42"/>
                      <a:pt x="43" y="42"/>
                      <a:pt x="43" y="42"/>
                    </a:cubicBezTo>
                    <a:cubicBezTo>
                      <a:pt x="42" y="42"/>
                      <a:pt x="42" y="41"/>
                      <a:pt x="42" y="40"/>
                    </a:cubicBezTo>
                    <a:cubicBezTo>
                      <a:pt x="41" y="40"/>
                      <a:pt x="40" y="40"/>
                      <a:pt x="39" y="40"/>
                    </a:cubicBezTo>
                    <a:cubicBezTo>
                      <a:pt x="39" y="40"/>
                      <a:pt x="39" y="39"/>
                      <a:pt x="39" y="38"/>
                    </a:cubicBezTo>
                    <a:cubicBezTo>
                      <a:pt x="39" y="38"/>
                      <a:pt x="37" y="38"/>
                      <a:pt x="38" y="37"/>
                    </a:cubicBezTo>
                    <a:cubicBezTo>
                      <a:pt x="36" y="37"/>
                      <a:pt x="35" y="35"/>
                      <a:pt x="34" y="34"/>
                    </a:cubicBezTo>
                    <a:cubicBezTo>
                      <a:pt x="35" y="34"/>
                      <a:pt x="34" y="32"/>
                      <a:pt x="35" y="31"/>
                    </a:cubicBezTo>
                    <a:cubicBezTo>
                      <a:pt x="35" y="31"/>
                      <a:pt x="36" y="32"/>
                      <a:pt x="36" y="31"/>
                    </a:cubicBezTo>
                    <a:cubicBezTo>
                      <a:pt x="36" y="31"/>
                      <a:pt x="35" y="30"/>
                      <a:pt x="35" y="30"/>
                    </a:cubicBezTo>
                    <a:cubicBezTo>
                      <a:pt x="35" y="30"/>
                      <a:pt x="36" y="30"/>
                      <a:pt x="36" y="30"/>
                    </a:cubicBezTo>
                    <a:cubicBezTo>
                      <a:pt x="37" y="30"/>
                      <a:pt x="36" y="28"/>
                      <a:pt x="36" y="28"/>
                    </a:cubicBezTo>
                    <a:cubicBezTo>
                      <a:pt x="36" y="28"/>
                      <a:pt x="37" y="28"/>
                      <a:pt x="37" y="28"/>
                    </a:cubicBezTo>
                    <a:cubicBezTo>
                      <a:pt x="38" y="27"/>
                      <a:pt x="37" y="25"/>
                      <a:pt x="38" y="25"/>
                    </a:cubicBezTo>
                    <a:cubicBezTo>
                      <a:pt x="38" y="24"/>
                      <a:pt x="37" y="25"/>
                      <a:pt x="36" y="24"/>
                    </a:cubicBezTo>
                    <a:cubicBezTo>
                      <a:pt x="36" y="22"/>
                      <a:pt x="36" y="22"/>
                      <a:pt x="36" y="22"/>
                    </a:cubicBezTo>
                    <a:cubicBezTo>
                      <a:pt x="36" y="22"/>
                      <a:pt x="35" y="22"/>
                      <a:pt x="35" y="22"/>
                    </a:cubicBezTo>
                    <a:cubicBezTo>
                      <a:pt x="34" y="22"/>
                      <a:pt x="35" y="21"/>
                      <a:pt x="34" y="20"/>
                    </a:cubicBezTo>
                    <a:cubicBezTo>
                      <a:pt x="34" y="20"/>
                      <a:pt x="33" y="21"/>
                      <a:pt x="33" y="21"/>
                    </a:cubicBezTo>
                    <a:cubicBezTo>
                      <a:pt x="33" y="21"/>
                      <a:pt x="33" y="20"/>
                      <a:pt x="33" y="20"/>
                    </a:cubicBezTo>
                    <a:cubicBezTo>
                      <a:pt x="32" y="20"/>
                      <a:pt x="32" y="19"/>
                      <a:pt x="31" y="19"/>
                    </a:cubicBezTo>
                    <a:cubicBezTo>
                      <a:pt x="31" y="19"/>
                      <a:pt x="31" y="20"/>
                      <a:pt x="30" y="20"/>
                    </a:cubicBezTo>
                    <a:cubicBezTo>
                      <a:pt x="30" y="20"/>
                      <a:pt x="29" y="18"/>
                      <a:pt x="28" y="19"/>
                    </a:cubicBezTo>
                    <a:cubicBezTo>
                      <a:pt x="30" y="16"/>
                      <a:pt x="25" y="18"/>
                      <a:pt x="26" y="15"/>
                    </a:cubicBezTo>
                    <a:cubicBezTo>
                      <a:pt x="25" y="15"/>
                      <a:pt x="23" y="15"/>
                      <a:pt x="23" y="16"/>
                    </a:cubicBezTo>
                    <a:cubicBezTo>
                      <a:pt x="23" y="17"/>
                      <a:pt x="22" y="16"/>
                      <a:pt x="22" y="16"/>
                    </a:cubicBezTo>
                    <a:cubicBezTo>
                      <a:pt x="21" y="16"/>
                      <a:pt x="21" y="17"/>
                      <a:pt x="20" y="16"/>
                    </a:cubicBezTo>
                    <a:cubicBezTo>
                      <a:pt x="19" y="16"/>
                      <a:pt x="19" y="16"/>
                      <a:pt x="18" y="16"/>
                    </a:cubicBezTo>
                    <a:cubicBezTo>
                      <a:pt x="17" y="16"/>
                      <a:pt x="17" y="17"/>
                      <a:pt x="16" y="16"/>
                    </a:cubicBezTo>
                    <a:cubicBezTo>
                      <a:pt x="15" y="16"/>
                      <a:pt x="15" y="16"/>
                      <a:pt x="14" y="16"/>
                    </a:cubicBezTo>
                    <a:cubicBezTo>
                      <a:pt x="12" y="16"/>
                      <a:pt x="9" y="16"/>
                      <a:pt x="7" y="15"/>
                    </a:cubicBezTo>
                    <a:cubicBezTo>
                      <a:pt x="7" y="15"/>
                      <a:pt x="6" y="14"/>
                      <a:pt x="6" y="14"/>
                    </a:cubicBezTo>
                    <a:cubicBezTo>
                      <a:pt x="5" y="14"/>
                      <a:pt x="4" y="15"/>
                      <a:pt x="4" y="13"/>
                    </a:cubicBezTo>
                    <a:cubicBezTo>
                      <a:pt x="3" y="13"/>
                      <a:pt x="2" y="14"/>
                      <a:pt x="2" y="12"/>
                    </a:cubicBezTo>
                    <a:cubicBezTo>
                      <a:pt x="4" y="13"/>
                      <a:pt x="4" y="12"/>
                      <a:pt x="5" y="11"/>
                    </a:cubicBezTo>
                    <a:cubicBezTo>
                      <a:pt x="5" y="10"/>
                      <a:pt x="2" y="11"/>
                      <a:pt x="1" y="10"/>
                    </a:cubicBezTo>
                    <a:cubicBezTo>
                      <a:pt x="1" y="9"/>
                      <a:pt x="1" y="10"/>
                      <a:pt x="1" y="10"/>
                    </a:cubicBezTo>
                    <a:cubicBezTo>
                      <a:pt x="0" y="10"/>
                      <a:pt x="1" y="8"/>
                      <a:pt x="2" y="7"/>
                    </a:cubicBezTo>
                    <a:cubicBezTo>
                      <a:pt x="1" y="5"/>
                      <a:pt x="3" y="5"/>
                      <a:pt x="2" y="3"/>
                    </a:cubicBezTo>
                    <a:moveTo>
                      <a:pt x="41" y="31"/>
                    </a:moveTo>
                    <a:cubicBezTo>
                      <a:pt x="41" y="30"/>
                      <a:pt x="44" y="31"/>
                      <a:pt x="45" y="30"/>
                    </a:cubicBezTo>
                    <a:cubicBezTo>
                      <a:pt x="45" y="29"/>
                      <a:pt x="44" y="29"/>
                      <a:pt x="44" y="29"/>
                    </a:cubicBezTo>
                    <a:cubicBezTo>
                      <a:pt x="43" y="28"/>
                      <a:pt x="42" y="29"/>
                      <a:pt x="41" y="28"/>
                    </a:cubicBezTo>
                    <a:cubicBezTo>
                      <a:pt x="41" y="29"/>
                      <a:pt x="40" y="31"/>
                      <a:pt x="41" y="3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90"/>
              <p:cNvSpPr/>
              <p:nvPr/>
            </p:nvSpPr>
            <p:spPr bwMode="auto">
              <a:xfrm>
                <a:off x="2395538" y="1592263"/>
                <a:ext cx="277813" cy="138113"/>
              </a:xfrm>
              <a:custGeom>
                <a:avLst/>
                <a:gdLst>
                  <a:gd name="T0" fmla="*/ 4 w 40"/>
                  <a:gd name="T1" fmla="*/ 16 h 20"/>
                  <a:gd name="T2" fmla="*/ 5 w 40"/>
                  <a:gd name="T3" fmla="*/ 14 h 20"/>
                  <a:gd name="T4" fmla="*/ 7 w 40"/>
                  <a:gd name="T5" fmla="*/ 13 h 20"/>
                  <a:gd name="T6" fmla="*/ 8 w 40"/>
                  <a:gd name="T7" fmla="*/ 13 h 20"/>
                  <a:gd name="T8" fmla="*/ 14 w 40"/>
                  <a:gd name="T9" fmla="*/ 12 h 20"/>
                  <a:gd name="T10" fmla="*/ 8 w 40"/>
                  <a:gd name="T11" fmla="*/ 12 h 20"/>
                  <a:gd name="T12" fmla="*/ 8 w 40"/>
                  <a:gd name="T13" fmla="*/ 11 h 20"/>
                  <a:gd name="T14" fmla="*/ 6 w 40"/>
                  <a:gd name="T15" fmla="*/ 12 h 20"/>
                  <a:gd name="T16" fmla="*/ 3 w 40"/>
                  <a:gd name="T17" fmla="*/ 11 h 20"/>
                  <a:gd name="T18" fmla="*/ 5 w 40"/>
                  <a:gd name="T19" fmla="*/ 9 h 20"/>
                  <a:gd name="T20" fmla="*/ 7 w 40"/>
                  <a:gd name="T21" fmla="*/ 9 h 20"/>
                  <a:gd name="T22" fmla="*/ 1 w 40"/>
                  <a:gd name="T23" fmla="*/ 8 h 20"/>
                  <a:gd name="T24" fmla="*/ 0 w 40"/>
                  <a:gd name="T25" fmla="*/ 6 h 20"/>
                  <a:gd name="T26" fmla="*/ 3 w 40"/>
                  <a:gd name="T27" fmla="*/ 4 h 20"/>
                  <a:gd name="T28" fmla="*/ 3 w 40"/>
                  <a:gd name="T29" fmla="*/ 4 h 20"/>
                  <a:gd name="T30" fmla="*/ 8 w 40"/>
                  <a:gd name="T31" fmla="*/ 2 h 20"/>
                  <a:gd name="T32" fmla="*/ 10 w 40"/>
                  <a:gd name="T33" fmla="*/ 1 h 20"/>
                  <a:gd name="T34" fmla="*/ 11 w 40"/>
                  <a:gd name="T35" fmla="*/ 1 h 20"/>
                  <a:gd name="T36" fmla="*/ 12 w 40"/>
                  <a:gd name="T37" fmla="*/ 3 h 20"/>
                  <a:gd name="T38" fmla="*/ 11 w 40"/>
                  <a:gd name="T39" fmla="*/ 4 h 20"/>
                  <a:gd name="T40" fmla="*/ 12 w 40"/>
                  <a:gd name="T41" fmla="*/ 4 h 20"/>
                  <a:gd name="T42" fmla="*/ 12 w 40"/>
                  <a:gd name="T43" fmla="*/ 3 h 20"/>
                  <a:gd name="T44" fmla="*/ 16 w 40"/>
                  <a:gd name="T45" fmla="*/ 3 h 20"/>
                  <a:gd name="T46" fmla="*/ 17 w 40"/>
                  <a:gd name="T47" fmla="*/ 5 h 20"/>
                  <a:gd name="T48" fmla="*/ 19 w 40"/>
                  <a:gd name="T49" fmla="*/ 4 h 20"/>
                  <a:gd name="T50" fmla="*/ 21 w 40"/>
                  <a:gd name="T51" fmla="*/ 3 h 20"/>
                  <a:gd name="T52" fmla="*/ 22 w 40"/>
                  <a:gd name="T53" fmla="*/ 3 h 20"/>
                  <a:gd name="T54" fmla="*/ 23 w 40"/>
                  <a:gd name="T55" fmla="*/ 5 h 20"/>
                  <a:gd name="T56" fmla="*/ 24 w 40"/>
                  <a:gd name="T57" fmla="*/ 8 h 20"/>
                  <a:gd name="T58" fmla="*/ 26 w 40"/>
                  <a:gd name="T59" fmla="*/ 6 h 20"/>
                  <a:gd name="T60" fmla="*/ 25 w 40"/>
                  <a:gd name="T61" fmla="*/ 5 h 20"/>
                  <a:gd name="T62" fmla="*/ 25 w 40"/>
                  <a:gd name="T63" fmla="*/ 2 h 20"/>
                  <a:gd name="T64" fmla="*/ 27 w 40"/>
                  <a:gd name="T65" fmla="*/ 1 h 20"/>
                  <a:gd name="T66" fmla="*/ 29 w 40"/>
                  <a:gd name="T67" fmla="*/ 5 h 20"/>
                  <a:gd name="T68" fmla="*/ 30 w 40"/>
                  <a:gd name="T69" fmla="*/ 6 h 20"/>
                  <a:gd name="T70" fmla="*/ 32 w 40"/>
                  <a:gd name="T71" fmla="*/ 8 h 20"/>
                  <a:gd name="T72" fmla="*/ 31 w 40"/>
                  <a:gd name="T73" fmla="*/ 9 h 20"/>
                  <a:gd name="T74" fmla="*/ 33 w 40"/>
                  <a:gd name="T75" fmla="*/ 11 h 20"/>
                  <a:gd name="T76" fmla="*/ 37 w 40"/>
                  <a:gd name="T77" fmla="*/ 12 h 20"/>
                  <a:gd name="T78" fmla="*/ 39 w 40"/>
                  <a:gd name="T79" fmla="*/ 13 h 20"/>
                  <a:gd name="T80" fmla="*/ 40 w 40"/>
                  <a:gd name="T81" fmla="*/ 14 h 20"/>
                  <a:gd name="T82" fmla="*/ 35 w 40"/>
                  <a:gd name="T83" fmla="*/ 14 h 20"/>
                  <a:gd name="T84" fmla="*/ 36 w 40"/>
                  <a:gd name="T85" fmla="*/ 18 h 20"/>
                  <a:gd name="T86" fmla="*/ 30 w 40"/>
                  <a:gd name="T87" fmla="*/ 18 h 20"/>
                  <a:gd name="T88" fmla="*/ 23 w 40"/>
                  <a:gd name="T89" fmla="*/ 18 h 20"/>
                  <a:gd name="T90" fmla="*/ 20 w 40"/>
                  <a:gd name="T91" fmla="*/ 19 h 20"/>
                  <a:gd name="T92" fmla="*/ 20 w 40"/>
                  <a:gd name="T93" fmla="*/ 20 h 20"/>
                  <a:gd name="T94" fmla="*/ 13 w 40"/>
                  <a:gd name="T95" fmla="*/ 20 h 20"/>
                  <a:gd name="T96" fmla="*/ 11 w 40"/>
                  <a:gd name="T97" fmla="*/ 17 h 20"/>
                  <a:gd name="T98" fmla="*/ 6 w 40"/>
                  <a:gd name="T99" fmla="*/ 16 h 20"/>
                  <a:gd name="T100" fmla="*/ 6 w 40"/>
                  <a:gd name="T101" fmla="*/ 16 h 20"/>
                  <a:gd name="T102" fmla="*/ 6 w 40"/>
                  <a:gd name="T103" fmla="*/ 15 h 20"/>
                  <a:gd name="T104" fmla="*/ 4 w 40"/>
                  <a:gd name="T105"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0" h="20">
                    <a:moveTo>
                      <a:pt x="4" y="16"/>
                    </a:moveTo>
                    <a:cubicBezTo>
                      <a:pt x="3" y="16"/>
                      <a:pt x="4" y="14"/>
                      <a:pt x="5" y="14"/>
                    </a:cubicBezTo>
                    <a:cubicBezTo>
                      <a:pt x="5" y="13"/>
                      <a:pt x="6" y="14"/>
                      <a:pt x="7" y="13"/>
                    </a:cubicBezTo>
                    <a:cubicBezTo>
                      <a:pt x="7" y="13"/>
                      <a:pt x="8" y="13"/>
                      <a:pt x="8" y="13"/>
                    </a:cubicBezTo>
                    <a:cubicBezTo>
                      <a:pt x="10" y="13"/>
                      <a:pt x="13" y="14"/>
                      <a:pt x="14" y="12"/>
                    </a:cubicBezTo>
                    <a:cubicBezTo>
                      <a:pt x="14" y="11"/>
                      <a:pt x="10" y="12"/>
                      <a:pt x="8" y="12"/>
                    </a:cubicBezTo>
                    <a:cubicBezTo>
                      <a:pt x="8" y="12"/>
                      <a:pt x="7" y="11"/>
                      <a:pt x="8" y="11"/>
                    </a:cubicBezTo>
                    <a:cubicBezTo>
                      <a:pt x="7" y="11"/>
                      <a:pt x="7" y="12"/>
                      <a:pt x="6" y="12"/>
                    </a:cubicBezTo>
                    <a:cubicBezTo>
                      <a:pt x="5" y="12"/>
                      <a:pt x="4" y="11"/>
                      <a:pt x="3" y="11"/>
                    </a:cubicBezTo>
                    <a:cubicBezTo>
                      <a:pt x="1" y="10"/>
                      <a:pt x="5" y="10"/>
                      <a:pt x="5" y="9"/>
                    </a:cubicBezTo>
                    <a:cubicBezTo>
                      <a:pt x="5" y="8"/>
                      <a:pt x="7" y="9"/>
                      <a:pt x="7" y="9"/>
                    </a:cubicBezTo>
                    <a:cubicBezTo>
                      <a:pt x="7" y="6"/>
                      <a:pt x="4" y="9"/>
                      <a:pt x="1" y="8"/>
                    </a:cubicBezTo>
                    <a:cubicBezTo>
                      <a:pt x="0" y="7"/>
                      <a:pt x="2" y="6"/>
                      <a:pt x="0" y="6"/>
                    </a:cubicBezTo>
                    <a:cubicBezTo>
                      <a:pt x="1" y="5"/>
                      <a:pt x="1" y="4"/>
                      <a:pt x="3" y="4"/>
                    </a:cubicBezTo>
                    <a:cubicBezTo>
                      <a:pt x="3" y="4"/>
                      <a:pt x="3" y="4"/>
                      <a:pt x="3" y="4"/>
                    </a:cubicBezTo>
                    <a:cubicBezTo>
                      <a:pt x="4" y="2"/>
                      <a:pt x="6" y="2"/>
                      <a:pt x="8" y="2"/>
                    </a:cubicBezTo>
                    <a:cubicBezTo>
                      <a:pt x="9" y="1"/>
                      <a:pt x="9" y="0"/>
                      <a:pt x="10" y="1"/>
                    </a:cubicBezTo>
                    <a:cubicBezTo>
                      <a:pt x="10" y="1"/>
                      <a:pt x="10" y="1"/>
                      <a:pt x="11" y="1"/>
                    </a:cubicBezTo>
                    <a:cubicBezTo>
                      <a:pt x="10" y="2"/>
                      <a:pt x="10" y="3"/>
                      <a:pt x="12" y="3"/>
                    </a:cubicBezTo>
                    <a:cubicBezTo>
                      <a:pt x="12" y="4"/>
                      <a:pt x="11" y="4"/>
                      <a:pt x="11" y="4"/>
                    </a:cubicBezTo>
                    <a:cubicBezTo>
                      <a:pt x="11" y="4"/>
                      <a:pt x="11" y="4"/>
                      <a:pt x="12" y="4"/>
                    </a:cubicBezTo>
                    <a:cubicBezTo>
                      <a:pt x="12" y="4"/>
                      <a:pt x="12" y="3"/>
                      <a:pt x="12" y="3"/>
                    </a:cubicBezTo>
                    <a:cubicBezTo>
                      <a:pt x="14" y="3"/>
                      <a:pt x="14" y="3"/>
                      <a:pt x="16" y="3"/>
                    </a:cubicBezTo>
                    <a:cubicBezTo>
                      <a:pt x="16" y="4"/>
                      <a:pt x="17" y="4"/>
                      <a:pt x="17" y="5"/>
                    </a:cubicBezTo>
                    <a:cubicBezTo>
                      <a:pt x="18" y="5"/>
                      <a:pt x="18" y="4"/>
                      <a:pt x="19" y="4"/>
                    </a:cubicBezTo>
                    <a:cubicBezTo>
                      <a:pt x="20" y="4"/>
                      <a:pt x="20" y="3"/>
                      <a:pt x="21" y="3"/>
                    </a:cubicBezTo>
                    <a:cubicBezTo>
                      <a:pt x="21" y="3"/>
                      <a:pt x="22" y="3"/>
                      <a:pt x="22" y="3"/>
                    </a:cubicBezTo>
                    <a:cubicBezTo>
                      <a:pt x="23" y="4"/>
                      <a:pt x="23" y="5"/>
                      <a:pt x="23" y="5"/>
                    </a:cubicBezTo>
                    <a:cubicBezTo>
                      <a:pt x="23" y="6"/>
                      <a:pt x="25" y="6"/>
                      <a:pt x="24" y="8"/>
                    </a:cubicBezTo>
                    <a:cubicBezTo>
                      <a:pt x="25" y="7"/>
                      <a:pt x="25" y="6"/>
                      <a:pt x="26" y="6"/>
                    </a:cubicBezTo>
                    <a:cubicBezTo>
                      <a:pt x="26" y="5"/>
                      <a:pt x="25" y="5"/>
                      <a:pt x="25" y="5"/>
                    </a:cubicBezTo>
                    <a:cubicBezTo>
                      <a:pt x="24" y="4"/>
                      <a:pt x="25" y="3"/>
                      <a:pt x="25" y="2"/>
                    </a:cubicBezTo>
                    <a:cubicBezTo>
                      <a:pt x="26" y="2"/>
                      <a:pt x="26" y="1"/>
                      <a:pt x="27" y="1"/>
                    </a:cubicBezTo>
                    <a:cubicBezTo>
                      <a:pt x="27" y="2"/>
                      <a:pt x="28" y="3"/>
                      <a:pt x="29" y="5"/>
                    </a:cubicBezTo>
                    <a:cubicBezTo>
                      <a:pt x="29" y="5"/>
                      <a:pt x="30" y="7"/>
                      <a:pt x="30" y="6"/>
                    </a:cubicBezTo>
                    <a:cubicBezTo>
                      <a:pt x="31" y="6"/>
                      <a:pt x="31" y="8"/>
                      <a:pt x="32" y="8"/>
                    </a:cubicBezTo>
                    <a:cubicBezTo>
                      <a:pt x="32" y="8"/>
                      <a:pt x="32" y="9"/>
                      <a:pt x="31" y="9"/>
                    </a:cubicBezTo>
                    <a:cubicBezTo>
                      <a:pt x="31" y="10"/>
                      <a:pt x="33" y="10"/>
                      <a:pt x="33" y="11"/>
                    </a:cubicBezTo>
                    <a:cubicBezTo>
                      <a:pt x="35" y="10"/>
                      <a:pt x="35" y="12"/>
                      <a:pt x="37" y="12"/>
                    </a:cubicBezTo>
                    <a:cubicBezTo>
                      <a:pt x="36" y="14"/>
                      <a:pt x="39" y="13"/>
                      <a:pt x="39" y="13"/>
                    </a:cubicBezTo>
                    <a:cubicBezTo>
                      <a:pt x="39" y="13"/>
                      <a:pt x="38" y="15"/>
                      <a:pt x="40" y="14"/>
                    </a:cubicBezTo>
                    <a:cubicBezTo>
                      <a:pt x="39" y="17"/>
                      <a:pt x="38" y="14"/>
                      <a:pt x="35" y="14"/>
                    </a:cubicBezTo>
                    <a:cubicBezTo>
                      <a:pt x="35" y="17"/>
                      <a:pt x="37" y="16"/>
                      <a:pt x="36" y="18"/>
                    </a:cubicBezTo>
                    <a:cubicBezTo>
                      <a:pt x="34" y="19"/>
                      <a:pt x="32" y="19"/>
                      <a:pt x="30" y="18"/>
                    </a:cubicBezTo>
                    <a:cubicBezTo>
                      <a:pt x="29" y="17"/>
                      <a:pt x="25" y="17"/>
                      <a:pt x="23" y="18"/>
                    </a:cubicBezTo>
                    <a:cubicBezTo>
                      <a:pt x="22" y="19"/>
                      <a:pt x="22" y="18"/>
                      <a:pt x="20" y="19"/>
                    </a:cubicBezTo>
                    <a:cubicBezTo>
                      <a:pt x="20" y="19"/>
                      <a:pt x="20" y="19"/>
                      <a:pt x="20" y="20"/>
                    </a:cubicBezTo>
                    <a:cubicBezTo>
                      <a:pt x="18" y="19"/>
                      <a:pt x="16" y="20"/>
                      <a:pt x="13" y="20"/>
                    </a:cubicBezTo>
                    <a:cubicBezTo>
                      <a:pt x="12" y="19"/>
                      <a:pt x="11" y="18"/>
                      <a:pt x="11" y="17"/>
                    </a:cubicBezTo>
                    <a:cubicBezTo>
                      <a:pt x="9" y="16"/>
                      <a:pt x="7" y="17"/>
                      <a:pt x="6" y="16"/>
                    </a:cubicBezTo>
                    <a:cubicBezTo>
                      <a:pt x="6" y="15"/>
                      <a:pt x="6" y="16"/>
                      <a:pt x="6" y="16"/>
                    </a:cubicBezTo>
                    <a:cubicBezTo>
                      <a:pt x="5" y="16"/>
                      <a:pt x="5" y="15"/>
                      <a:pt x="6" y="15"/>
                    </a:cubicBezTo>
                    <a:cubicBezTo>
                      <a:pt x="6" y="14"/>
                      <a:pt x="4" y="15"/>
                      <a:pt x="4" y="1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100"/>
              <p:cNvSpPr/>
              <p:nvPr/>
            </p:nvSpPr>
            <p:spPr bwMode="auto">
              <a:xfrm>
                <a:off x="2735263" y="1341438"/>
                <a:ext cx="166688" cy="117475"/>
              </a:xfrm>
              <a:custGeom>
                <a:avLst/>
                <a:gdLst>
                  <a:gd name="T0" fmla="*/ 7 w 24"/>
                  <a:gd name="T1" fmla="*/ 0 h 17"/>
                  <a:gd name="T2" fmla="*/ 9 w 24"/>
                  <a:gd name="T3" fmla="*/ 2 h 17"/>
                  <a:gd name="T4" fmla="*/ 11 w 24"/>
                  <a:gd name="T5" fmla="*/ 2 h 17"/>
                  <a:gd name="T6" fmla="*/ 12 w 24"/>
                  <a:gd name="T7" fmla="*/ 2 h 17"/>
                  <a:gd name="T8" fmla="*/ 12 w 24"/>
                  <a:gd name="T9" fmla="*/ 3 h 17"/>
                  <a:gd name="T10" fmla="*/ 14 w 24"/>
                  <a:gd name="T11" fmla="*/ 4 h 17"/>
                  <a:gd name="T12" fmla="*/ 16 w 24"/>
                  <a:gd name="T13" fmla="*/ 4 h 17"/>
                  <a:gd name="T14" fmla="*/ 19 w 24"/>
                  <a:gd name="T15" fmla="*/ 5 h 17"/>
                  <a:gd name="T16" fmla="*/ 19 w 24"/>
                  <a:gd name="T17" fmla="*/ 7 h 17"/>
                  <a:gd name="T18" fmla="*/ 20 w 24"/>
                  <a:gd name="T19" fmla="*/ 7 h 17"/>
                  <a:gd name="T20" fmla="*/ 20 w 24"/>
                  <a:gd name="T21" fmla="*/ 8 h 17"/>
                  <a:gd name="T22" fmla="*/ 24 w 24"/>
                  <a:gd name="T23" fmla="*/ 10 h 17"/>
                  <a:gd name="T24" fmla="*/ 23 w 24"/>
                  <a:gd name="T25" fmla="*/ 12 h 17"/>
                  <a:gd name="T26" fmla="*/ 22 w 24"/>
                  <a:gd name="T27" fmla="*/ 11 h 17"/>
                  <a:gd name="T28" fmla="*/ 19 w 24"/>
                  <a:gd name="T29" fmla="*/ 13 h 17"/>
                  <a:gd name="T30" fmla="*/ 19 w 24"/>
                  <a:gd name="T31" fmla="*/ 14 h 17"/>
                  <a:gd name="T32" fmla="*/ 18 w 24"/>
                  <a:gd name="T33" fmla="*/ 15 h 17"/>
                  <a:gd name="T34" fmla="*/ 15 w 24"/>
                  <a:gd name="T35" fmla="*/ 15 h 17"/>
                  <a:gd name="T36" fmla="*/ 15 w 24"/>
                  <a:gd name="T37" fmla="*/ 15 h 17"/>
                  <a:gd name="T38" fmla="*/ 12 w 24"/>
                  <a:gd name="T39" fmla="*/ 16 h 17"/>
                  <a:gd name="T40" fmla="*/ 12 w 24"/>
                  <a:gd name="T41" fmla="*/ 15 h 17"/>
                  <a:gd name="T42" fmla="*/ 9 w 24"/>
                  <a:gd name="T43" fmla="*/ 15 h 17"/>
                  <a:gd name="T44" fmla="*/ 8 w 24"/>
                  <a:gd name="T45" fmla="*/ 14 h 17"/>
                  <a:gd name="T46" fmla="*/ 9 w 24"/>
                  <a:gd name="T47" fmla="*/ 13 h 17"/>
                  <a:gd name="T48" fmla="*/ 7 w 24"/>
                  <a:gd name="T49" fmla="*/ 12 h 17"/>
                  <a:gd name="T50" fmla="*/ 8 w 24"/>
                  <a:gd name="T51" fmla="*/ 11 h 17"/>
                  <a:gd name="T52" fmla="*/ 9 w 24"/>
                  <a:gd name="T53" fmla="*/ 10 h 17"/>
                  <a:gd name="T54" fmla="*/ 11 w 24"/>
                  <a:gd name="T55" fmla="*/ 10 h 17"/>
                  <a:gd name="T56" fmla="*/ 10 w 24"/>
                  <a:gd name="T57" fmla="*/ 9 h 17"/>
                  <a:gd name="T58" fmla="*/ 5 w 24"/>
                  <a:gd name="T59" fmla="*/ 10 h 17"/>
                  <a:gd name="T60" fmla="*/ 4 w 24"/>
                  <a:gd name="T61" fmla="*/ 9 h 17"/>
                  <a:gd name="T62" fmla="*/ 3 w 24"/>
                  <a:gd name="T63" fmla="*/ 8 h 17"/>
                  <a:gd name="T64" fmla="*/ 1 w 24"/>
                  <a:gd name="T65" fmla="*/ 7 h 17"/>
                  <a:gd name="T66" fmla="*/ 0 w 24"/>
                  <a:gd name="T67" fmla="*/ 6 h 17"/>
                  <a:gd name="T68" fmla="*/ 2 w 24"/>
                  <a:gd name="T69" fmla="*/ 5 h 17"/>
                  <a:gd name="T70" fmla="*/ 3 w 24"/>
                  <a:gd name="T71" fmla="*/ 4 h 17"/>
                  <a:gd name="T72" fmla="*/ 3 w 24"/>
                  <a:gd name="T73" fmla="*/ 2 h 17"/>
                  <a:gd name="T74" fmla="*/ 4 w 24"/>
                  <a:gd name="T75" fmla="*/ 2 h 17"/>
                  <a:gd name="T76" fmla="*/ 5 w 24"/>
                  <a:gd name="T77" fmla="*/ 1 h 17"/>
                  <a:gd name="T78" fmla="*/ 7 w 24"/>
                  <a:gd name="T7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4" h="17">
                    <a:moveTo>
                      <a:pt x="7" y="0"/>
                    </a:moveTo>
                    <a:cubicBezTo>
                      <a:pt x="7" y="1"/>
                      <a:pt x="9" y="1"/>
                      <a:pt x="9" y="2"/>
                    </a:cubicBezTo>
                    <a:cubicBezTo>
                      <a:pt x="10" y="2"/>
                      <a:pt x="11" y="2"/>
                      <a:pt x="11" y="2"/>
                    </a:cubicBezTo>
                    <a:cubicBezTo>
                      <a:pt x="11" y="3"/>
                      <a:pt x="12" y="2"/>
                      <a:pt x="12" y="2"/>
                    </a:cubicBezTo>
                    <a:cubicBezTo>
                      <a:pt x="12" y="3"/>
                      <a:pt x="12" y="3"/>
                      <a:pt x="12" y="3"/>
                    </a:cubicBezTo>
                    <a:cubicBezTo>
                      <a:pt x="13" y="2"/>
                      <a:pt x="13" y="3"/>
                      <a:pt x="14" y="4"/>
                    </a:cubicBezTo>
                    <a:cubicBezTo>
                      <a:pt x="14" y="4"/>
                      <a:pt x="15" y="4"/>
                      <a:pt x="16" y="4"/>
                    </a:cubicBezTo>
                    <a:cubicBezTo>
                      <a:pt x="16" y="4"/>
                      <a:pt x="17" y="6"/>
                      <a:pt x="19" y="5"/>
                    </a:cubicBezTo>
                    <a:cubicBezTo>
                      <a:pt x="19" y="7"/>
                      <a:pt x="19" y="7"/>
                      <a:pt x="19" y="7"/>
                    </a:cubicBezTo>
                    <a:cubicBezTo>
                      <a:pt x="19" y="7"/>
                      <a:pt x="20" y="6"/>
                      <a:pt x="20" y="7"/>
                    </a:cubicBezTo>
                    <a:cubicBezTo>
                      <a:pt x="21" y="7"/>
                      <a:pt x="20" y="8"/>
                      <a:pt x="20" y="8"/>
                    </a:cubicBezTo>
                    <a:cubicBezTo>
                      <a:pt x="21" y="8"/>
                      <a:pt x="22" y="9"/>
                      <a:pt x="24" y="10"/>
                    </a:cubicBezTo>
                    <a:cubicBezTo>
                      <a:pt x="24" y="10"/>
                      <a:pt x="23" y="11"/>
                      <a:pt x="23" y="12"/>
                    </a:cubicBezTo>
                    <a:cubicBezTo>
                      <a:pt x="23" y="12"/>
                      <a:pt x="22" y="11"/>
                      <a:pt x="22" y="11"/>
                    </a:cubicBezTo>
                    <a:cubicBezTo>
                      <a:pt x="21" y="11"/>
                      <a:pt x="21" y="12"/>
                      <a:pt x="19" y="13"/>
                    </a:cubicBezTo>
                    <a:cubicBezTo>
                      <a:pt x="19" y="13"/>
                      <a:pt x="19" y="13"/>
                      <a:pt x="19" y="14"/>
                    </a:cubicBezTo>
                    <a:cubicBezTo>
                      <a:pt x="18" y="13"/>
                      <a:pt x="18" y="14"/>
                      <a:pt x="18" y="15"/>
                    </a:cubicBezTo>
                    <a:cubicBezTo>
                      <a:pt x="16" y="15"/>
                      <a:pt x="16" y="14"/>
                      <a:pt x="15" y="15"/>
                    </a:cubicBezTo>
                    <a:cubicBezTo>
                      <a:pt x="14" y="15"/>
                      <a:pt x="14" y="15"/>
                      <a:pt x="15" y="15"/>
                    </a:cubicBezTo>
                    <a:cubicBezTo>
                      <a:pt x="14" y="17"/>
                      <a:pt x="13" y="14"/>
                      <a:pt x="12" y="16"/>
                    </a:cubicBezTo>
                    <a:cubicBezTo>
                      <a:pt x="12" y="16"/>
                      <a:pt x="12" y="15"/>
                      <a:pt x="12" y="15"/>
                    </a:cubicBezTo>
                    <a:cubicBezTo>
                      <a:pt x="11" y="16"/>
                      <a:pt x="10" y="14"/>
                      <a:pt x="9" y="15"/>
                    </a:cubicBezTo>
                    <a:cubicBezTo>
                      <a:pt x="9" y="14"/>
                      <a:pt x="8" y="14"/>
                      <a:pt x="8" y="14"/>
                    </a:cubicBezTo>
                    <a:cubicBezTo>
                      <a:pt x="8" y="13"/>
                      <a:pt x="9" y="13"/>
                      <a:pt x="9" y="13"/>
                    </a:cubicBezTo>
                    <a:cubicBezTo>
                      <a:pt x="9" y="11"/>
                      <a:pt x="7" y="12"/>
                      <a:pt x="7" y="12"/>
                    </a:cubicBezTo>
                    <a:cubicBezTo>
                      <a:pt x="6" y="11"/>
                      <a:pt x="7" y="11"/>
                      <a:pt x="8" y="11"/>
                    </a:cubicBezTo>
                    <a:cubicBezTo>
                      <a:pt x="8" y="11"/>
                      <a:pt x="9" y="10"/>
                      <a:pt x="9" y="10"/>
                    </a:cubicBezTo>
                    <a:cubicBezTo>
                      <a:pt x="10" y="10"/>
                      <a:pt x="10" y="11"/>
                      <a:pt x="11" y="10"/>
                    </a:cubicBezTo>
                    <a:cubicBezTo>
                      <a:pt x="11" y="10"/>
                      <a:pt x="10" y="10"/>
                      <a:pt x="10" y="9"/>
                    </a:cubicBezTo>
                    <a:cubicBezTo>
                      <a:pt x="10" y="9"/>
                      <a:pt x="6" y="9"/>
                      <a:pt x="5" y="10"/>
                    </a:cubicBezTo>
                    <a:cubicBezTo>
                      <a:pt x="5" y="11"/>
                      <a:pt x="5" y="10"/>
                      <a:pt x="4" y="9"/>
                    </a:cubicBezTo>
                    <a:cubicBezTo>
                      <a:pt x="2" y="9"/>
                      <a:pt x="1" y="10"/>
                      <a:pt x="3" y="8"/>
                    </a:cubicBezTo>
                    <a:cubicBezTo>
                      <a:pt x="3" y="7"/>
                      <a:pt x="1" y="8"/>
                      <a:pt x="1" y="7"/>
                    </a:cubicBezTo>
                    <a:cubicBezTo>
                      <a:pt x="2" y="6"/>
                      <a:pt x="3" y="5"/>
                      <a:pt x="0" y="6"/>
                    </a:cubicBezTo>
                    <a:cubicBezTo>
                      <a:pt x="0" y="5"/>
                      <a:pt x="1" y="5"/>
                      <a:pt x="2" y="5"/>
                    </a:cubicBezTo>
                    <a:cubicBezTo>
                      <a:pt x="2" y="4"/>
                      <a:pt x="2" y="4"/>
                      <a:pt x="3" y="4"/>
                    </a:cubicBezTo>
                    <a:cubicBezTo>
                      <a:pt x="4" y="4"/>
                      <a:pt x="3" y="2"/>
                      <a:pt x="3" y="2"/>
                    </a:cubicBezTo>
                    <a:cubicBezTo>
                      <a:pt x="3" y="2"/>
                      <a:pt x="4" y="2"/>
                      <a:pt x="4" y="2"/>
                    </a:cubicBezTo>
                    <a:cubicBezTo>
                      <a:pt x="5" y="2"/>
                      <a:pt x="5" y="1"/>
                      <a:pt x="5" y="1"/>
                    </a:cubicBezTo>
                    <a:cubicBezTo>
                      <a:pt x="6" y="0"/>
                      <a:pt x="7" y="1"/>
                      <a:pt x="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102"/>
              <p:cNvSpPr/>
              <p:nvPr/>
            </p:nvSpPr>
            <p:spPr bwMode="auto">
              <a:xfrm>
                <a:off x="2339975" y="1466850"/>
                <a:ext cx="103188" cy="55563"/>
              </a:xfrm>
              <a:custGeom>
                <a:avLst/>
                <a:gdLst>
                  <a:gd name="T0" fmla="*/ 14 w 15"/>
                  <a:gd name="T1" fmla="*/ 2 h 8"/>
                  <a:gd name="T2" fmla="*/ 14 w 15"/>
                  <a:gd name="T3" fmla="*/ 3 h 8"/>
                  <a:gd name="T4" fmla="*/ 13 w 15"/>
                  <a:gd name="T5" fmla="*/ 3 h 8"/>
                  <a:gd name="T6" fmla="*/ 13 w 15"/>
                  <a:gd name="T7" fmla="*/ 5 h 8"/>
                  <a:gd name="T8" fmla="*/ 12 w 15"/>
                  <a:gd name="T9" fmla="*/ 6 h 8"/>
                  <a:gd name="T10" fmla="*/ 10 w 15"/>
                  <a:gd name="T11" fmla="*/ 4 h 8"/>
                  <a:gd name="T12" fmla="*/ 9 w 15"/>
                  <a:gd name="T13" fmla="*/ 5 h 8"/>
                  <a:gd name="T14" fmla="*/ 6 w 15"/>
                  <a:gd name="T15" fmla="*/ 7 h 8"/>
                  <a:gd name="T16" fmla="*/ 1 w 15"/>
                  <a:gd name="T17" fmla="*/ 7 h 8"/>
                  <a:gd name="T18" fmla="*/ 0 w 15"/>
                  <a:gd name="T19" fmla="*/ 5 h 8"/>
                  <a:gd name="T20" fmla="*/ 2 w 15"/>
                  <a:gd name="T21" fmla="*/ 6 h 8"/>
                  <a:gd name="T22" fmla="*/ 4 w 15"/>
                  <a:gd name="T23" fmla="*/ 4 h 8"/>
                  <a:gd name="T24" fmla="*/ 5 w 15"/>
                  <a:gd name="T25" fmla="*/ 3 h 8"/>
                  <a:gd name="T26" fmla="*/ 7 w 15"/>
                  <a:gd name="T27" fmla="*/ 3 h 8"/>
                  <a:gd name="T28" fmla="*/ 8 w 15"/>
                  <a:gd name="T29" fmla="*/ 3 h 8"/>
                  <a:gd name="T30" fmla="*/ 9 w 15"/>
                  <a:gd name="T31" fmla="*/ 2 h 8"/>
                  <a:gd name="T32" fmla="*/ 11 w 15"/>
                  <a:gd name="T33" fmla="*/ 2 h 8"/>
                  <a:gd name="T34" fmla="*/ 14 w 15"/>
                  <a:gd name="T35"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8">
                    <a:moveTo>
                      <a:pt x="14" y="2"/>
                    </a:moveTo>
                    <a:cubicBezTo>
                      <a:pt x="14" y="2"/>
                      <a:pt x="15" y="3"/>
                      <a:pt x="14" y="3"/>
                    </a:cubicBezTo>
                    <a:cubicBezTo>
                      <a:pt x="14" y="3"/>
                      <a:pt x="14" y="3"/>
                      <a:pt x="13" y="3"/>
                    </a:cubicBezTo>
                    <a:cubicBezTo>
                      <a:pt x="13" y="3"/>
                      <a:pt x="14" y="5"/>
                      <a:pt x="13" y="5"/>
                    </a:cubicBezTo>
                    <a:cubicBezTo>
                      <a:pt x="13" y="5"/>
                      <a:pt x="12" y="4"/>
                      <a:pt x="12" y="6"/>
                    </a:cubicBezTo>
                    <a:cubicBezTo>
                      <a:pt x="11" y="6"/>
                      <a:pt x="11" y="4"/>
                      <a:pt x="10" y="4"/>
                    </a:cubicBezTo>
                    <a:cubicBezTo>
                      <a:pt x="9" y="4"/>
                      <a:pt x="9" y="5"/>
                      <a:pt x="9" y="5"/>
                    </a:cubicBezTo>
                    <a:cubicBezTo>
                      <a:pt x="8" y="6"/>
                      <a:pt x="6" y="6"/>
                      <a:pt x="6" y="7"/>
                    </a:cubicBezTo>
                    <a:cubicBezTo>
                      <a:pt x="4" y="8"/>
                      <a:pt x="3" y="8"/>
                      <a:pt x="1" y="7"/>
                    </a:cubicBezTo>
                    <a:cubicBezTo>
                      <a:pt x="1" y="6"/>
                      <a:pt x="0" y="6"/>
                      <a:pt x="0" y="5"/>
                    </a:cubicBezTo>
                    <a:cubicBezTo>
                      <a:pt x="1" y="6"/>
                      <a:pt x="1" y="6"/>
                      <a:pt x="2" y="6"/>
                    </a:cubicBezTo>
                    <a:cubicBezTo>
                      <a:pt x="3" y="6"/>
                      <a:pt x="3" y="4"/>
                      <a:pt x="4" y="4"/>
                    </a:cubicBezTo>
                    <a:cubicBezTo>
                      <a:pt x="5" y="4"/>
                      <a:pt x="5" y="3"/>
                      <a:pt x="5" y="3"/>
                    </a:cubicBezTo>
                    <a:cubicBezTo>
                      <a:pt x="6" y="4"/>
                      <a:pt x="6" y="3"/>
                      <a:pt x="7" y="3"/>
                    </a:cubicBezTo>
                    <a:cubicBezTo>
                      <a:pt x="7" y="3"/>
                      <a:pt x="7" y="3"/>
                      <a:pt x="8" y="3"/>
                    </a:cubicBezTo>
                    <a:cubicBezTo>
                      <a:pt x="8" y="2"/>
                      <a:pt x="9" y="2"/>
                      <a:pt x="9" y="2"/>
                    </a:cubicBezTo>
                    <a:cubicBezTo>
                      <a:pt x="9" y="1"/>
                      <a:pt x="10" y="2"/>
                      <a:pt x="11" y="2"/>
                    </a:cubicBezTo>
                    <a:cubicBezTo>
                      <a:pt x="11" y="1"/>
                      <a:pt x="13" y="0"/>
                      <a:pt x="14"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103"/>
              <p:cNvSpPr/>
              <p:nvPr/>
            </p:nvSpPr>
            <p:spPr bwMode="auto">
              <a:xfrm>
                <a:off x="2617788" y="1493838"/>
                <a:ext cx="103188" cy="49213"/>
              </a:xfrm>
              <a:custGeom>
                <a:avLst/>
                <a:gdLst>
                  <a:gd name="T0" fmla="*/ 13 w 15"/>
                  <a:gd name="T1" fmla="*/ 0 h 7"/>
                  <a:gd name="T2" fmla="*/ 15 w 15"/>
                  <a:gd name="T3" fmla="*/ 5 h 7"/>
                  <a:gd name="T4" fmla="*/ 14 w 15"/>
                  <a:gd name="T5" fmla="*/ 4 h 7"/>
                  <a:gd name="T6" fmla="*/ 14 w 15"/>
                  <a:gd name="T7" fmla="*/ 6 h 7"/>
                  <a:gd name="T8" fmla="*/ 12 w 15"/>
                  <a:gd name="T9" fmla="*/ 7 h 7"/>
                  <a:gd name="T10" fmla="*/ 11 w 15"/>
                  <a:gd name="T11" fmla="*/ 7 h 7"/>
                  <a:gd name="T12" fmla="*/ 10 w 15"/>
                  <a:gd name="T13" fmla="*/ 7 h 7"/>
                  <a:gd name="T14" fmla="*/ 10 w 15"/>
                  <a:gd name="T15" fmla="*/ 5 h 7"/>
                  <a:gd name="T16" fmla="*/ 4 w 15"/>
                  <a:gd name="T17" fmla="*/ 4 h 7"/>
                  <a:gd name="T18" fmla="*/ 0 w 15"/>
                  <a:gd name="T19" fmla="*/ 2 h 7"/>
                  <a:gd name="T20" fmla="*/ 1 w 15"/>
                  <a:gd name="T21" fmla="*/ 1 h 7"/>
                  <a:gd name="T22" fmla="*/ 2 w 15"/>
                  <a:gd name="T23" fmla="*/ 1 h 7"/>
                  <a:gd name="T24" fmla="*/ 4 w 15"/>
                  <a:gd name="T25" fmla="*/ 2 h 7"/>
                  <a:gd name="T26" fmla="*/ 5 w 15"/>
                  <a:gd name="T27" fmla="*/ 2 h 7"/>
                  <a:gd name="T28" fmla="*/ 6 w 15"/>
                  <a:gd name="T29" fmla="*/ 3 h 7"/>
                  <a:gd name="T30" fmla="*/ 6 w 15"/>
                  <a:gd name="T31" fmla="*/ 1 h 7"/>
                  <a:gd name="T32" fmla="*/ 8 w 15"/>
                  <a:gd name="T33" fmla="*/ 2 h 7"/>
                  <a:gd name="T34" fmla="*/ 13 w 15"/>
                  <a:gd name="T35"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7">
                    <a:moveTo>
                      <a:pt x="13" y="0"/>
                    </a:moveTo>
                    <a:cubicBezTo>
                      <a:pt x="13" y="3"/>
                      <a:pt x="15" y="3"/>
                      <a:pt x="15" y="5"/>
                    </a:cubicBezTo>
                    <a:cubicBezTo>
                      <a:pt x="15" y="5"/>
                      <a:pt x="14" y="4"/>
                      <a:pt x="14" y="4"/>
                    </a:cubicBezTo>
                    <a:cubicBezTo>
                      <a:pt x="14" y="5"/>
                      <a:pt x="14" y="6"/>
                      <a:pt x="14" y="6"/>
                    </a:cubicBezTo>
                    <a:cubicBezTo>
                      <a:pt x="13" y="6"/>
                      <a:pt x="13" y="6"/>
                      <a:pt x="12" y="7"/>
                    </a:cubicBezTo>
                    <a:cubicBezTo>
                      <a:pt x="12" y="7"/>
                      <a:pt x="12" y="7"/>
                      <a:pt x="11" y="7"/>
                    </a:cubicBezTo>
                    <a:cubicBezTo>
                      <a:pt x="11" y="7"/>
                      <a:pt x="10" y="7"/>
                      <a:pt x="10" y="7"/>
                    </a:cubicBezTo>
                    <a:cubicBezTo>
                      <a:pt x="9" y="6"/>
                      <a:pt x="9" y="6"/>
                      <a:pt x="10" y="5"/>
                    </a:cubicBezTo>
                    <a:cubicBezTo>
                      <a:pt x="8" y="6"/>
                      <a:pt x="7" y="4"/>
                      <a:pt x="4" y="4"/>
                    </a:cubicBezTo>
                    <a:cubicBezTo>
                      <a:pt x="4" y="3"/>
                      <a:pt x="1" y="3"/>
                      <a:pt x="0" y="2"/>
                    </a:cubicBezTo>
                    <a:cubicBezTo>
                      <a:pt x="0" y="2"/>
                      <a:pt x="0" y="1"/>
                      <a:pt x="1" y="1"/>
                    </a:cubicBezTo>
                    <a:cubicBezTo>
                      <a:pt x="1" y="0"/>
                      <a:pt x="1" y="1"/>
                      <a:pt x="2" y="1"/>
                    </a:cubicBezTo>
                    <a:cubicBezTo>
                      <a:pt x="2" y="1"/>
                      <a:pt x="4" y="2"/>
                      <a:pt x="4" y="2"/>
                    </a:cubicBezTo>
                    <a:cubicBezTo>
                      <a:pt x="4" y="3"/>
                      <a:pt x="5" y="2"/>
                      <a:pt x="5" y="2"/>
                    </a:cubicBezTo>
                    <a:cubicBezTo>
                      <a:pt x="6" y="3"/>
                      <a:pt x="5" y="4"/>
                      <a:pt x="6" y="3"/>
                    </a:cubicBezTo>
                    <a:cubicBezTo>
                      <a:pt x="7" y="3"/>
                      <a:pt x="5" y="2"/>
                      <a:pt x="6" y="1"/>
                    </a:cubicBezTo>
                    <a:cubicBezTo>
                      <a:pt x="7" y="1"/>
                      <a:pt x="8" y="2"/>
                      <a:pt x="8" y="2"/>
                    </a:cubicBezTo>
                    <a:cubicBezTo>
                      <a:pt x="9" y="2"/>
                      <a:pt x="10" y="0"/>
                      <a:pt x="1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104"/>
              <p:cNvSpPr/>
              <p:nvPr/>
            </p:nvSpPr>
            <p:spPr bwMode="auto">
              <a:xfrm>
                <a:off x="2422525" y="1493838"/>
                <a:ext cx="180975" cy="69850"/>
              </a:xfrm>
              <a:custGeom>
                <a:avLst/>
                <a:gdLst>
                  <a:gd name="T0" fmla="*/ 12 w 26"/>
                  <a:gd name="T1" fmla="*/ 3 h 10"/>
                  <a:gd name="T2" fmla="*/ 17 w 26"/>
                  <a:gd name="T3" fmla="*/ 6 h 10"/>
                  <a:gd name="T4" fmla="*/ 17 w 26"/>
                  <a:gd name="T5" fmla="*/ 3 h 10"/>
                  <a:gd name="T6" fmla="*/ 15 w 26"/>
                  <a:gd name="T7" fmla="*/ 1 h 10"/>
                  <a:gd name="T8" fmla="*/ 19 w 26"/>
                  <a:gd name="T9" fmla="*/ 0 h 10"/>
                  <a:gd name="T10" fmla="*/ 20 w 26"/>
                  <a:gd name="T11" fmla="*/ 1 h 10"/>
                  <a:gd name="T12" fmla="*/ 20 w 26"/>
                  <a:gd name="T13" fmla="*/ 2 h 10"/>
                  <a:gd name="T14" fmla="*/ 22 w 26"/>
                  <a:gd name="T15" fmla="*/ 4 h 10"/>
                  <a:gd name="T16" fmla="*/ 24 w 26"/>
                  <a:gd name="T17" fmla="*/ 3 h 10"/>
                  <a:gd name="T18" fmla="*/ 25 w 26"/>
                  <a:gd name="T19" fmla="*/ 4 h 10"/>
                  <a:gd name="T20" fmla="*/ 26 w 26"/>
                  <a:gd name="T21" fmla="*/ 5 h 10"/>
                  <a:gd name="T22" fmla="*/ 25 w 26"/>
                  <a:gd name="T23" fmla="*/ 7 h 10"/>
                  <a:gd name="T24" fmla="*/ 22 w 26"/>
                  <a:gd name="T25" fmla="*/ 8 h 10"/>
                  <a:gd name="T26" fmla="*/ 20 w 26"/>
                  <a:gd name="T27" fmla="*/ 7 h 10"/>
                  <a:gd name="T28" fmla="*/ 15 w 26"/>
                  <a:gd name="T29" fmla="*/ 8 h 10"/>
                  <a:gd name="T30" fmla="*/ 14 w 26"/>
                  <a:gd name="T31" fmla="*/ 8 h 10"/>
                  <a:gd name="T32" fmla="*/ 13 w 26"/>
                  <a:gd name="T33" fmla="*/ 9 h 10"/>
                  <a:gd name="T34" fmla="*/ 7 w 26"/>
                  <a:gd name="T35" fmla="*/ 10 h 10"/>
                  <a:gd name="T36" fmla="*/ 12 w 26"/>
                  <a:gd name="T37" fmla="*/ 8 h 10"/>
                  <a:gd name="T38" fmla="*/ 9 w 26"/>
                  <a:gd name="T39" fmla="*/ 7 h 10"/>
                  <a:gd name="T40" fmla="*/ 7 w 26"/>
                  <a:gd name="T41" fmla="*/ 6 h 10"/>
                  <a:gd name="T42" fmla="*/ 5 w 26"/>
                  <a:gd name="T43" fmla="*/ 7 h 10"/>
                  <a:gd name="T44" fmla="*/ 4 w 26"/>
                  <a:gd name="T45" fmla="*/ 7 h 10"/>
                  <a:gd name="T46" fmla="*/ 0 w 26"/>
                  <a:gd name="T47" fmla="*/ 6 h 10"/>
                  <a:gd name="T48" fmla="*/ 1 w 26"/>
                  <a:gd name="T49" fmla="*/ 5 h 10"/>
                  <a:gd name="T50" fmla="*/ 1 w 26"/>
                  <a:gd name="T51" fmla="*/ 3 h 10"/>
                  <a:gd name="T52" fmla="*/ 4 w 26"/>
                  <a:gd name="T53" fmla="*/ 3 h 10"/>
                  <a:gd name="T54" fmla="*/ 3 w 26"/>
                  <a:gd name="T55" fmla="*/ 2 h 10"/>
                  <a:gd name="T56" fmla="*/ 4 w 26"/>
                  <a:gd name="T57" fmla="*/ 2 h 10"/>
                  <a:gd name="T58" fmla="*/ 6 w 26"/>
                  <a:gd name="T59" fmla="*/ 1 h 10"/>
                  <a:gd name="T60" fmla="*/ 8 w 26"/>
                  <a:gd name="T61" fmla="*/ 2 h 10"/>
                  <a:gd name="T62" fmla="*/ 9 w 26"/>
                  <a:gd name="T63" fmla="*/ 3 h 10"/>
                  <a:gd name="T64" fmla="*/ 10 w 26"/>
                  <a:gd name="T65" fmla="*/ 3 h 10"/>
                  <a:gd name="T66" fmla="*/ 10 w 26"/>
                  <a:gd name="T67" fmla="*/ 4 h 10"/>
                  <a:gd name="T68" fmla="*/ 12 w 26"/>
                  <a:gd name="T69" fmla="*/ 3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6" h="10">
                    <a:moveTo>
                      <a:pt x="12" y="3"/>
                    </a:moveTo>
                    <a:cubicBezTo>
                      <a:pt x="11" y="5"/>
                      <a:pt x="16" y="4"/>
                      <a:pt x="17" y="6"/>
                    </a:cubicBezTo>
                    <a:cubicBezTo>
                      <a:pt x="18" y="3"/>
                      <a:pt x="13" y="3"/>
                      <a:pt x="17" y="3"/>
                    </a:cubicBezTo>
                    <a:cubicBezTo>
                      <a:pt x="18" y="1"/>
                      <a:pt x="14" y="3"/>
                      <a:pt x="15" y="1"/>
                    </a:cubicBezTo>
                    <a:cubicBezTo>
                      <a:pt x="17" y="1"/>
                      <a:pt x="17" y="0"/>
                      <a:pt x="19" y="0"/>
                    </a:cubicBezTo>
                    <a:cubicBezTo>
                      <a:pt x="19" y="1"/>
                      <a:pt x="20" y="1"/>
                      <a:pt x="20" y="1"/>
                    </a:cubicBezTo>
                    <a:cubicBezTo>
                      <a:pt x="20" y="1"/>
                      <a:pt x="20" y="2"/>
                      <a:pt x="20" y="2"/>
                    </a:cubicBezTo>
                    <a:cubicBezTo>
                      <a:pt x="21" y="3"/>
                      <a:pt x="22" y="3"/>
                      <a:pt x="22" y="4"/>
                    </a:cubicBezTo>
                    <a:cubicBezTo>
                      <a:pt x="23" y="4"/>
                      <a:pt x="23" y="3"/>
                      <a:pt x="24" y="3"/>
                    </a:cubicBezTo>
                    <a:cubicBezTo>
                      <a:pt x="25" y="3"/>
                      <a:pt x="25" y="3"/>
                      <a:pt x="25" y="4"/>
                    </a:cubicBezTo>
                    <a:cubicBezTo>
                      <a:pt x="25" y="4"/>
                      <a:pt x="26" y="5"/>
                      <a:pt x="26" y="5"/>
                    </a:cubicBezTo>
                    <a:cubicBezTo>
                      <a:pt x="25" y="6"/>
                      <a:pt x="26" y="5"/>
                      <a:pt x="25" y="7"/>
                    </a:cubicBezTo>
                    <a:cubicBezTo>
                      <a:pt x="24" y="6"/>
                      <a:pt x="23" y="8"/>
                      <a:pt x="22" y="8"/>
                    </a:cubicBezTo>
                    <a:cubicBezTo>
                      <a:pt x="21" y="8"/>
                      <a:pt x="21" y="7"/>
                      <a:pt x="20" y="7"/>
                    </a:cubicBezTo>
                    <a:cubicBezTo>
                      <a:pt x="19" y="7"/>
                      <a:pt x="16" y="8"/>
                      <a:pt x="15" y="8"/>
                    </a:cubicBezTo>
                    <a:cubicBezTo>
                      <a:pt x="15" y="8"/>
                      <a:pt x="14" y="8"/>
                      <a:pt x="14" y="8"/>
                    </a:cubicBezTo>
                    <a:cubicBezTo>
                      <a:pt x="14" y="9"/>
                      <a:pt x="13" y="8"/>
                      <a:pt x="13" y="9"/>
                    </a:cubicBezTo>
                    <a:cubicBezTo>
                      <a:pt x="12" y="9"/>
                      <a:pt x="9" y="10"/>
                      <a:pt x="7" y="10"/>
                    </a:cubicBezTo>
                    <a:cubicBezTo>
                      <a:pt x="8" y="8"/>
                      <a:pt x="10" y="8"/>
                      <a:pt x="12" y="8"/>
                    </a:cubicBezTo>
                    <a:cubicBezTo>
                      <a:pt x="12" y="6"/>
                      <a:pt x="10" y="7"/>
                      <a:pt x="9" y="7"/>
                    </a:cubicBezTo>
                    <a:cubicBezTo>
                      <a:pt x="8" y="7"/>
                      <a:pt x="8" y="7"/>
                      <a:pt x="7" y="6"/>
                    </a:cubicBezTo>
                    <a:cubicBezTo>
                      <a:pt x="6" y="6"/>
                      <a:pt x="6" y="7"/>
                      <a:pt x="5" y="7"/>
                    </a:cubicBezTo>
                    <a:cubicBezTo>
                      <a:pt x="4" y="7"/>
                      <a:pt x="4" y="7"/>
                      <a:pt x="4" y="7"/>
                    </a:cubicBezTo>
                    <a:cubicBezTo>
                      <a:pt x="2" y="6"/>
                      <a:pt x="1" y="7"/>
                      <a:pt x="0" y="6"/>
                    </a:cubicBezTo>
                    <a:cubicBezTo>
                      <a:pt x="0" y="5"/>
                      <a:pt x="1" y="5"/>
                      <a:pt x="1" y="5"/>
                    </a:cubicBezTo>
                    <a:cubicBezTo>
                      <a:pt x="1" y="5"/>
                      <a:pt x="1" y="4"/>
                      <a:pt x="1" y="3"/>
                    </a:cubicBezTo>
                    <a:cubicBezTo>
                      <a:pt x="2" y="3"/>
                      <a:pt x="3" y="3"/>
                      <a:pt x="4" y="3"/>
                    </a:cubicBezTo>
                    <a:cubicBezTo>
                      <a:pt x="4" y="3"/>
                      <a:pt x="2" y="2"/>
                      <a:pt x="3" y="2"/>
                    </a:cubicBezTo>
                    <a:cubicBezTo>
                      <a:pt x="3" y="2"/>
                      <a:pt x="4" y="2"/>
                      <a:pt x="4" y="2"/>
                    </a:cubicBezTo>
                    <a:cubicBezTo>
                      <a:pt x="5" y="2"/>
                      <a:pt x="5" y="1"/>
                      <a:pt x="6" y="1"/>
                    </a:cubicBezTo>
                    <a:cubicBezTo>
                      <a:pt x="6" y="1"/>
                      <a:pt x="8" y="2"/>
                      <a:pt x="8" y="2"/>
                    </a:cubicBezTo>
                    <a:cubicBezTo>
                      <a:pt x="9" y="2"/>
                      <a:pt x="8" y="3"/>
                      <a:pt x="9" y="3"/>
                    </a:cubicBezTo>
                    <a:cubicBezTo>
                      <a:pt x="9" y="3"/>
                      <a:pt x="10" y="3"/>
                      <a:pt x="10" y="3"/>
                    </a:cubicBezTo>
                    <a:cubicBezTo>
                      <a:pt x="10" y="3"/>
                      <a:pt x="9" y="5"/>
                      <a:pt x="10" y="4"/>
                    </a:cubicBezTo>
                    <a:cubicBezTo>
                      <a:pt x="10" y="4"/>
                      <a:pt x="11" y="3"/>
                      <a:pt x="12" y="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Freeform 105"/>
              <p:cNvSpPr/>
              <p:nvPr/>
            </p:nvSpPr>
            <p:spPr bwMode="auto">
              <a:xfrm>
                <a:off x="2297113" y="1563688"/>
                <a:ext cx="146050" cy="96838"/>
              </a:xfrm>
              <a:custGeom>
                <a:avLst/>
                <a:gdLst>
                  <a:gd name="T0" fmla="*/ 2 w 21"/>
                  <a:gd name="T1" fmla="*/ 0 h 14"/>
                  <a:gd name="T2" fmla="*/ 11 w 21"/>
                  <a:gd name="T3" fmla="*/ 1 h 14"/>
                  <a:gd name="T4" fmla="*/ 12 w 21"/>
                  <a:gd name="T5" fmla="*/ 1 h 14"/>
                  <a:gd name="T6" fmla="*/ 15 w 21"/>
                  <a:gd name="T7" fmla="*/ 1 h 14"/>
                  <a:gd name="T8" fmla="*/ 17 w 21"/>
                  <a:gd name="T9" fmla="*/ 1 h 14"/>
                  <a:gd name="T10" fmla="*/ 17 w 21"/>
                  <a:gd name="T11" fmla="*/ 2 h 14"/>
                  <a:gd name="T12" fmla="*/ 20 w 21"/>
                  <a:gd name="T13" fmla="*/ 4 h 14"/>
                  <a:gd name="T14" fmla="*/ 16 w 21"/>
                  <a:gd name="T15" fmla="*/ 5 h 14"/>
                  <a:gd name="T16" fmla="*/ 15 w 21"/>
                  <a:gd name="T17" fmla="*/ 6 h 14"/>
                  <a:gd name="T18" fmla="*/ 14 w 21"/>
                  <a:gd name="T19" fmla="*/ 6 h 14"/>
                  <a:gd name="T20" fmla="*/ 14 w 21"/>
                  <a:gd name="T21" fmla="*/ 6 h 14"/>
                  <a:gd name="T22" fmla="*/ 14 w 21"/>
                  <a:gd name="T23" fmla="*/ 7 h 14"/>
                  <a:gd name="T24" fmla="*/ 13 w 21"/>
                  <a:gd name="T25" fmla="*/ 7 h 14"/>
                  <a:gd name="T26" fmla="*/ 13 w 21"/>
                  <a:gd name="T27" fmla="*/ 8 h 14"/>
                  <a:gd name="T28" fmla="*/ 12 w 21"/>
                  <a:gd name="T29" fmla="*/ 8 h 14"/>
                  <a:gd name="T30" fmla="*/ 11 w 21"/>
                  <a:gd name="T31" fmla="*/ 9 h 14"/>
                  <a:gd name="T32" fmla="*/ 11 w 21"/>
                  <a:gd name="T33" fmla="*/ 12 h 14"/>
                  <a:gd name="T34" fmla="*/ 4 w 21"/>
                  <a:gd name="T35" fmla="*/ 13 h 14"/>
                  <a:gd name="T36" fmla="*/ 0 w 21"/>
                  <a:gd name="T37" fmla="*/ 10 h 14"/>
                  <a:gd name="T38" fmla="*/ 1 w 21"/>
                  <a:gd name="T39" fmla="*/ 9 h 14"/>
                  <a:gd name="T40" fmla="*/ 2 w 21"/>
                  <a:gd name="T41" fmla="*/ 8 h 14"/>
                  <a:gd name="T42" fmla="*/ 1 w 21"/>
                  <a:gd name="T43" fmla="*/ 6 h 14"/>
                  <a:gd name="T44" fmla="*/ 2 w 21"/>
                  <a:gd name="T45" fmla="*/ 5 h 14"/>
                  <a:gd name="T46" fmla="*/ 3 w 21"/>
                  <a:gd name="T47" fmla="*/ 3 h 14"/>
                  <a:gd name="T48" fmla="*/ 2 w 21"/>
                  <a:gd name="T4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 h="14">
                    <a:moveTo>
                      <a:pt x="2" y="0"/>
                    </a:moveTo>
                    <a:cubicBezTo>
                      <a:pt x="6" y="0"/>
                      <a:pt x="9" y="0"/>
                      <a:pt x="11" y="1"/>
                    </a:cubicBezTo>
                    <a:cubicBezTo>
                      <a:pt x="12" y="1"/>
                      <a:pt x="12" y="1"/>
                      <a:pt x="12" y="1"/>
                    </a:cubicBezTo>
                    <a:cubicBezTo>
                      <a:pt x="13" y="1"/>
                      <a:pt x="14" y="1"/>
                      <a:pt x="15" y="1"/>
                    </a:cubicBezTo>
                    <a:cubicBezTo>
                      <a:pt x="16" y="2"/>
                      <a:pt x="15" y="1"/>
                      <a:pt x="17" y="1"/>
                    </a:cubicBezTo>
                    <a:cubicBezTo>
                      <a:pt x="17" y="1"/>
                      <a:pt x="17" y="2"/>
                      <a:pt x="17" y="2"/>
                    </a:cubicBezTo>
                    <a:cubicBezTo>
                      <a:pt x="18" y="2"/>
                      <a:pt x="21" y="3"/>
                      <a:pt x="20" y="4"/>
                    </a:cubicBezTo>
                    <a:cubicBezTo>
                      <a:pt x="19" y="4"/>
                      <a:pt x="17" y="5"/>
                      <a:pt x="16" y="5"/>
                    </a:cubicBezTo>
                    <a:cubicBezTo>
                      <a:pt x="15" y="5"/>
                      <a:pt x="15" y="6"/>
                      <a:pt x="15" y="6"/>
                    </a:cubicBezTo>
                    <a:cubicBezTo>
                      <a:pt x="15" y="6"/>
                      <a:pt x="14" y="5"/>
                      <a:pt x="14" y="6"/>
                    </a:cubicBezTo>
                    <a:cubicBezTo>
                      <a:pt x="14" y="6"/>
                      <a:pt x="13" y="7"/>
                      <a:pt x="14" y="6"/>
                    </a:cubicBezTo>
                    <a:cubicBezTo>
                      <a:pt x="13" y="7"/>
                      <a:pt x="14" y="7"/>
                      <a:pt x="14" y="7"/>
                    </a:cubicBezTo>
                    <a:cubicBezTo>
                      <a:pt x="14" y="7"/>
                      <a:pt x="13" y="7"/>
                      <a:pt x="13" y="7"/>
                    </a:cubicBezTo>
                    <a:cubicBezTo>
                      <a:pt x="13" y="7"/>
                      <a:pt x="13" y="8"/>
                      <a:pt x="13" y="8"/>
                    </a:cubicBezTo>
                    <a:cubicBezTo>
                      <a:pt x="13" y="8"/>
                      <a:pt x="12" y="8"/>
                      <a:pt x="12" y="8"/>
                    </a:cubicBezTo>
                    <a:cubicBezTo>
                      <a:pt x="12" y="9"/>
                      <a:pt x="12" y="9"/>
                      <a:pt x="11" y="9"/>
                    </a:cubicBezTo>
                    <a:cubicBezTo>
                      <a:pt x="11" y="12"/>
                      <a:pt x="11" y="12"/>
                      <a:pt x="11" y="12"/>
                    </a:cubicBezTo>
                    <a:cubicBezTo>
                      <a:pt x="8" y="12"/>
                      <a:pt x="9" y="14"/>
                      <a:pt x="4" y="13"/>
                    </a:cubicBezTo>
                    <a:cubicBezTo>
                      <a:pt x="5" y="10"/>
                      <a:pt x="2" y="11"/>
                      <a:pt x="0" y="10"/>
                    </a:cubicBezTo>
                    <a:cubicBezTo>
                      <a:pt x="0" y="9"/>
                      <a:pt x="1" y="9"/>
                      <a:pt x="1" y="9"/>
                    </a:cubicBezTo>
                    <a:cubicBezTo>
                      <a:pt x="1" y="9"/>
                      <a:pt x="0" y="7"/>
                      <a:pt x="2" y="8"/>
                    </a:cubicBezTo>
                    <a:cubicBezTo>
                      <a:pt x="2" y="7"/>
                      <a:pt x="1" y="7"/>
                      <a:pt x="1" y="6"/>
                    </a:cubicBezTo>
                    <a:cubicBezTo>
                      <a:pt x="2" y="6"/>
                      <a:pt x="2" y="6"/>
                      <a:pt x="2" y="5"/>
                    </a:cubicBezTo>
                    <a:cubicBezTo>
                      <a:pt x="3" y="4"/>
                      <a:pt x="3" y="5"/>
                      <a:pt x="3" y="3"/>
                    </a:cubicBezTo>
                    <a:cubicBezTo>
                      <a:pt x="4" y="1"/>
                      <a:pt x="2" y="2"/>
                      <a:pt x="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Freeform 106"/>
              <p:cNvSpPr/>
              <p:nvPr/>
            </p:nvSpPr>
            <p:spPr bwMode="auto">
              <a:xfrm>
                <a:off x="2589213" y="1584325"/>
                <a:ext cx="28575" cy="20638"/>
              </a:xfrm>
              <a:custGeom>
                <a:avLst/>
                <a:gdLst>
                  <a:gd name="T0" fmla="*/ 0 w 4"/>
                  <a:gd name="T1" fmla="*/ 0 h 3"/>
                  <a:gd name="T2" fmla="*/ 4 w 4"/>
                  <a:gd name="T3" fmla="*/ 0 h 3"/>
                  <a:gd name="T4" fmla="*/ 4 w 4"/>
                  <a:gd name="T5" fmla="*/ 2 h 3"/>
                  <a:gd name="T6" fmla="*/ 3 w 4"/>
                  <a:gd name="T7" fmla="*/ 3 h 3"/>
                  <a:gd name="T8" fmla="*/ 0 w 4"/>
                  <a:gd name="T9" fmla="*/ 2 h 3"/>
                  <a:gd name="T10" fmla="*/ 0 w 4"/>
                  <a:gd name="T11" fmla="*/ 0 h 3"/>
                </a:gdLst>
                <a:ahLst/>
                <a:cxnLst>
                  <a:cxn ang="0">
                    <a:pos x="T0" y="T1"/>
                  </a:cxn>
                  <a:cxn ang="0">
                    <a:pos x="T2" y="T3"/>
                  </a:cxn>
                  <a:cxn ang="0">
                    <a:pos x="T4" y="T5"/>
                  </a:cxn>
                  <a:cxn ang="0">
                    <a:pos x="T6" y="T7"/>
                  </a:cxn>
                  <a:cxn ang="0">
                    <a:pos x="T8" y="T9"/>
                  </a:cxn>
                  <a:cxn ang="0">
                    <a:pos x="T10" y="T11"/>
                  </a:cxn>
                </a:cxnLst>
                <a:rect l="0" t="0" r="r" b="b"/>
                <a:pathLst>
                  <a:path w="4" h="3">
                    <a:moveTo>
                      <a:pt x="0" y="0"/>
                    </a:moveTo>
                    <a:cubicBezTo>
                      <a:pt x="4" y="0"/>
                      <a:pt x="4" y="0"/>
                      <a:pt x="4" y="0"/>
                    </a:cubicBezTo>
                    <a:cubicBezTo>
                      <a:pt x="3" y="1"/>
                      <a:pt x="4" y="1"/>
                      <a:pt x="4" y="2"/>
                    </a:cubicBezTo>
                    <a:cubicBezTo>
                      <a:pt x="3" y="2"/>
                      <a:pt x="3" y="3"/>
                      <a:pt x="3" y="3"/>
                    </a:cubicBezTo>
                    <a:cubicBezTo>
                      <a:pt x="2" y="2"/>
                      <a:pt x="2" y="1"/>
                      <a:pt x="0" y="2"/>
                    </a:cubicBezTo>
                    <a:cubicBezTo>
                      <a:pt x="0" y="1"/>
                      <a:pt x="0" y="1"/>
                      <a:pt x="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Freeform 107"/>
              <p:cNvSpPr/>
              <p:nvPr/>
            </p:nvSpPr>
            <p:spPr bwMode="auto">
              <a:xfrm>
                <a:off x="2749550" y="1570038"/>
                <a:ext cx="76200" cy="55563"/>
              </a:xfrm>
              <a:custGeom>
                <a:avLst/>
                <a:gdLst>
                  <a:gd name="T0" fmla="*/ 9 w 11"/>
                  <a:gd name="T1" fmla="*/ 1 h 8"/>
                  <a:gd name="T2" fmla="*/ 10 w 11"/>
                  <a:gd name="T3" fmla="*/ 4 h 8"/>
                  <a:gd name="T4" fmla="*/ 9 w 11"/>
                  <a:gd name="T5" fmla="*/ 5 h 8"/>
                  <a:gd name="T6" fmla="*/ 6 w 11"/>
                  <a:gd name="T7" fmla="*/ 5 h 8"/>
                  <a:gd name="T8" fmla="*/ 2 w 11"/>
                  <a:gd name="T9" fmla="*/ 8 h 8"/>
                  <a:gd name="T10" fmla="*/ 1 w 11"/>
                  <a:gd name="T11" fmla="*/ 6 h 8"/>
                  <a:gd name="T12" fmla="*/ 0 w 11"/>
                  <a:gd name="T13" fmla="*/ 5 h 8"/>
                  <a:gd name="T14" fmla="*/ 0 w 11"/>
                  <a:gd name="T15" fmla="*/ 2 h 8"/>
                  <a:gd name="T16" fmla="*/ 1 w 11"/>
                  <a:gd name="T17" fmla="*/ 1 h 8"/>
                  <a:gd name="T18" fmla="*/ 3 w 11"/>
                  <a:gd name="T19" fmla="*/ 0 h 8"/>
                  <a:gd name="T20" fmla="*/ 7 w 11"/>
                  <a:gd name="T21" fmla="*/ 1 h 8"/>
                  <a:gd name="T22" fmla="*/ 9 w 11"/>
                  <a:gd name="T23"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8">
                    <a:moveTo>
                      <a:pt x="9" y="1"/>
                    </a:moveTo>
                    <a:cubicBezTo>
                      <a:pt x="11" y="1"/>
                      <a:pt x="10" y="3"/>
                      <a:pt x="10" y="4"/>
                    </a:cubicBezTo>
                    <a:cubicBezTo>
                      <a:pt x="9" y="3"/>
                      <a:pt x="9" y="4"/>
                      <a:pt x="9" y="5"/>
                    </a:cubicBezTo>
                    <a:cubicBezTo>
                      <a:pt x="7" y="4"/>
                      <a:pt x="7" y="7"/>
                      <a:pt x="6" y="5"/>
                    </a:cubicBezTo>
                    <a:cubicBezTo>
                      <a:pt x="5" y="6"/>
                      <a:pt x="4" y="8"/>
                      <a:pt x="2" y="8"/>
                    </a:cubicBezTo>
                    <a:cubicBezTo>
                      <a:pt x="1" y="7"/>
                      <a:pt x="1" y="7"/>
                      <a:pt x="1" y="6"/>
                    </a:cubicBezTo>
                    <a:cubicBezTo>
                      <a:pt x="1" y="5"/>
                      <a:pt x="1" y="5"/>
                      <a:pt x="0" y="5"/>
                    </a:cubicBezTo>
                    <a:cubicBezTo>
                      <a:pt x="0" y="4"/>
                      <a:pt x="1" y="3"/>
                      <a:pt x="0" y="2"/>
                    </a:cubicBezTo>
                    <a:cubicBezTo>
                      <a:pt x="1" y="2"/>
                      <a:pt x="1" y="2"/>
                      <a:pt x="1" y="1"/>
                    </a:cubicBezTo>
                    <a:cubicBezTo>
                      <a:pt x="2" y="1"/>
                      <a:pt x="3" y="1"/>
                      <a:pt x="3" y="0"/>
                    </a:cubicBezTo>
                    <a:cubicBezTo>
                      <a:pt x="4" y="1"/>
                      <a:pt x="6" y="0"/>
                      <a:pt x="7" y="1"/>
                    </a:cubicBezTo>
                    <a:cubicBezTo>
                      <a:pt x="8" y="1"/>
                      <a:pt x="9" y="2"/>
                      <a:pt x="9"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108"/>
              <p:cNvSpPr/>
              <p:nvPr/>
            </p:nvSpPr>
            <p:spPr bwMode="auto">
              <a:xfrm>
                <a:off x="3824288" y="1779588"/>
                <a:ext cx="160338" cy="76200"/>
              </a:xfrm>
              <a:custGeom>
                <a:avLst/>
                <a:gdLst>
                  <a:gd name="T0" fmla="*/ 17 w 23"/>
                  <a:gd name="T1" fmla="*/ 0 h 11"/>
                  <a:gd name="T2" fmla="*/ 19 w 23"/>
                  <a:gd name="T3" fmla="*/ 1 h 11"/>
                  <a:gd name="T4" fmla="*/ 21 w 23"/>
                  <a:gd name="T5" fmla="*/ 1 h 11"/>
                  <a:gd name="T6" fmla="*/ 20 w 23"/>
                  <a:gd name="T7" fmla="*/ 2 h 11"/>
                  <a:gd name="T8" fmla="*/ 23 w 23"/>
                  <a:gd name="T9" fmla="*/ 4 h 11"/>
                  <a:gd name="T10" fmla="*/ 21 w 23"/>
                  <a:gd name="T11" fmla="*/ 7 h 11"/>
                  <a:gd name="T12" fmla="*/ 20 w 23"/>
                  <a:gd name="T13" fmla="*/ 8 h 11"/>
                  <a:gd name="T14" fmla="*/ 18 w 23"/>
                  <a:gd name="T15" fmla="*/ 9 h 11"/>
                  <a:gd name="T16" fmla="*/ 16 w 23"/>
                  <a:gd name="T17" fmla="*/ 9 h 11"/>
                  <a:gd name="T18" fmla="*/ 15 w 23"/>
                  <a:gd name="T19" fmla="*/ 10 h 11"/>
                  <a:gd name="T20" fmla="*/ 8 w 23"/>
                  <a:gd name="T21" fmla="*/ 10 h 11"/>
                  <a:gd name="T22" fmla="*/ 8 w 23"/>
                  <a:gd name="T23" fmla="*/ 10 h 11"/>
                  <a:gd name="T24" fmla="*/ 6 w 23"/>
                  <a:gd name="T25" fmla="*/ 9 h 11"/>
                  <a:gd name="T26" fmla="*/ 5 w 23"/>
                  <a:gd name="T27" fmla="*/ 8 h 11"/>
                  <a:gd name="T28" fmla="*/ 6 w 23"/>
                  <a:gd name="T29" fmla="*/ 8 h 11"/>
                  <a:gd name="T30" fmla="*/ 4 w 23"/>
                  <a:gd name="T31" fmla="*/ 7 h 11"/>
                  <a:gd name="T32" fmla="*/ 4 w 23"/>
                  <a:gd name="T33" fmla="*/ 3 h 11"/>
                  <a:gd name="T34" fmla="*/ 1 w 23"/>
                  <a:gd name="T35" fmla="*/ 4 h 11"/>
                  <a:gd name="T36" fmla="*/ 2 w 23"/>
                  <a:gd name="T37" fmla="*/ 2 h 11"/>
                  <a:gd name="T38" fmla="*/ 6 w 23"/>
                  <a:gd name="T39" fmla="*/ 2 h 11"/>
                  <a:gd name="T40" fmla="*/ 7 w 23"/>
                  <a:gd name="T41" fmla="*/ 4 h 11"/>
                  <a:gd name="T42" fmla="*/ 8 w 23"/>
                  <a:gd name="T43" fmla="*/ 2 h 11"/>
                  <a:gd name="T44" fmla="*/ 12 w 23"/>
                  <a:gd name="T45" fmla="*/ 3 h 11"/>
                  <a:gd name="T46" fmla="*/ 13 w 23"/>
                  <a:gd name="T47" fmla="*/ 2 h 11"/>
                  <a:gd name="T48" fmla="*/ 16 w 23"/>
                  <a:gd name="T49" fmla="*/ 1 h 11"/>
                  <a:gd name="T50" fmla="*/ 17 w 23"/>
                  <a:gd name="T51"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3" h="11">
                    <a:moveTo>
                      <a:pt x="17" y="0"/>
                    </a:moveTo>
                    <a:cubicBezTo>
                      <a:pt x="18" y="0"/>
                      <a:pt x="18" y="0"/>
                      <a:pt x="19" y="1"/>
                    </a:cubicBezTo>
                    <a:cubicBezTo>
                      <a:pt x="19" y="1"/>
                      <a:pt x="21" y="1"/>
                      <a:pt x="21" y="1"/>
                    </a:cubicBezTo>
                    <a:cubicBezTo>
                      <a:pt x="21" y="1"/>
                      <a:pt x="20" y="2"/>
                      <a:pt x="20" y="2"/>
                    </a:cubicBezTo>
                    <a:cubicBezTo>
                      <a:pt x="20" y="3"/>
                      <a:pt x="22" y="4"/>
                      <a:pt x="23" y="4"/>
                    </a:cubicBezTo>
                    <a:cubicBezTo>
                      <a:pt x="23" y="5"/>
                      <a:pt x="23" y="6"/>
                      <a:pt x="21" y="7"/>
                    </a:cubicBezTo>
                    <a:cubicBezTo>
                      <a:pt x="21" y="8"/>
                      <a:pt x="20" y="7"/>
                      <a:pt x="20" y="8"/>
                    </a:cubicBezTo>
                    <a:cubicBezTo>
                      <a:pt x="19" y="8"/>
                      <a:pt x="19" y="8"/>
                      <a:pt x="18" y="9"/>
                    </a:cubicBezTo>
                    <a:cubicBezTo>
                      <a:pt x="18" y="9"/>
                      <a:pt x="16" y="9"/>
                      <a:pt x="16" y="9"/>
                    </a:cubicBezTo>
                    <a:cubicBezTo>
                      <a:pt x="16" y="10"/>
                      <a:pt x="16" y="10"/>
                      <a:pt x="15" y="10"/>
                    </a:cubicBezTo>
                    <a:cubicBezTo>
                      <a:pt x="14" y="10"/>
                      <a:pt x="10" y="11"/>
                      <a:pt x="8" y="10"/>
                    </a:cubicBezTo>
                    <a:cubicBezTo>
                      <a:pt x="8" y="10"/>
                      <a:pt x="8" y="10"/>
                      <a:pt x="8" y="10"/>
                    </a:cubicBezTo>
                    <a:cubicBezTo>
                      <a:pt x="7" y="10"/>
                      <a:pt x="7" y="9"/>
                      <a:pt x="6" y="9"/>
                    </a:cubicBezTo>
                    <a:cubicBezTo>
                      <a:pt x="5" y="9"/>
                      <a:pt x="5" y="8"/>
                      <a:pt x="5" y="8"/>
                    </a:cubicBezTo>
                    <a:cubicBezTo>
                      <a:pt x="5" y="8"/>
                      <a:pt x="5" y="8"/>
                      <a:pt x="6" y="8"/>
                    </a:cubicBezTo>
                    <a:cubicBezTo>
                      <a:pt x="6" y="7"/>
                      <a:pt x="4" y="7"/>
                      <a:pt x="4" y="7"/>
                    </a:cubicBezTo>
                    <a:cubicBezTo>
                      <a:pt x="4" y="6"/>
                      <a:pt x="5" y="5"/>
                      <a:pt x="4" y="3"/>
                    </a:cubicBezTo>
                    <a:cubicBezTo>
                      <a:pt x="2" y="3"/>
                      <a:pt x="2" y="5"/>
                      <a:pt x="1" y="4"/>
                    </a:cubicBezTo>
                    <a:cubicBezTo>
                      <a:pt x="0" y="2"/>
                      <a:pt x="3" y="4"/>
                      <a:pt x="2" y="2"/>
                    </a:cubicBezTo>
                    <a:cubicBezTo>
                      <a:pt x="4" y="2"/>
                      <a:pt x="4" y="2"/>
                      <a:pt x="6" y="2"/>
                    </a:cubicBezTo>
                    <a:cubicBezTo>
                      <a:pt x="7" y="3"/>
                      <a:pt x="8" y="3"/>
                      <a:pt x="7" y="4"/>
                    </a:cubicBezTo>
                    <a:cubicBezTo>
                      <a:pt x="8" y="4"/>
                      <a:pt x="9" y="3"/>
                      <a:pt x="8" y="2"/>
                    </a:cubicBezTo>
                    <a:cubicBezTo>
                      <a:pt x="9" y="3"/>
                      <a:pt x="13" y="1"/>
                      <a:pt x="12" y="3"/>
                    </a:cubicBezTo>
                    <a:cubicBezTo>
                      <a:pt x="13" y="3"/>
                      <a:pt x="12" y="2"/>
                      <a:pt x="13" y="2"/>
                    </a:cubicBezTo>
                    <a:cubicBezTo>
                      <a:pt x="14" y="1"/>
                      <a:pt x="15" y="2"/>
                      <a:pt x="16" y="1"/>
                    </a:cubicBezTo>
                    <a:cubicBezTo>
                      <a:pt x="17" y="1"/>
                      <a:pt x="17" y="1"/>
                      <a:pt x="1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109"/>
              <p:cNvSpPr/>
              <p:nvPr/>
            </p:nvSpPr>
            <p:spPr bwMode="auto">
              <a:xfrm>
                <a:off x="2873375" y="1792288"/>
                <a:ext cx="98425" cy="69850"/>
              </a:xfrm>
              <a:custGeom>
                <a:avLst/>
                <a:gdLst>
                  <a:gd name="T0" fmla="*/ 4 w 14"/>
                  <a:gd name="T1" fmla="*/ 0 h 10"/>
                  <a:gd name="T2" fmla="*/ 7 w 14"/>
                  <a:gd name="T3" fmla="*/ 4 h 10"/>
                  <a:gd name="T4" fmla="*/ 8 w 14"/>
                  <a:gd name="T5" fmla="*/ 3 h 10"/>
                  <a:gd name="T6" fmla="*/ 10 w 14"/>
                  <a:gd name="T7" fmla="*/ 5 h 10"/>
                  <a:gd name="T8" fmla="*/ 12 w 14"/>
                  <a:gd name="T9" fmla="*/ 7 h 10"/>
                  <a:gd name="T10" fmla="*/ 14 w 14"/>
                  <a:gd name="T11" fmla="*/ 8 h 10"/>
                  <a:gd name="T12" fmla="*/ 7 w 14"/>
                  <a:gd name="T13" fmla="*/ 8 h 10"/>
                  <a:gd name="T14" fmla="*/ 5 w 14"/>
                  <a:gd name="T15" fmla="*/ 10 h 10"/>
                  <a:gd name="T16" fmla="*/ 0 w 14"/>
                  <a:gd name="T17" fmla="*/ 8 h 10"/>
                  <a:gd name="T18" fmla="*/ 1 w 14"/>
                  <a:gd name="T19" fmla="*/ 8 h 10"/>
                  <a:gd name="T20" fmla="*/ 2 w 14"/>
                  <a:gd name="T21" fmla="*/ 7 h 10"/>
                  <a:gd name="T22" fmla="*/ 2 w 14"/>
                  <a:gd name="T23" fmla="*/ 2 h 10"/>
                  <a:gd name="T24" fmla="*/ 4 w 14"/>
                  <a:gd name="T25"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 h="10">
                    <a:moveTo>
                      <a:pt x="4" y="0"/>
                    </a:moveTo>
                    <a:cubicBezTo>
                      <a:pt x="5" y="2"/>
                      <a:pt x="8" y="1"/>
                      <a:pt x="7" y="4"/>
                    </a:cubicBezTo>
                    <a:cubicBezTo>
                      <a:pt x="8" y="4"/>
                      <a:pt x="8" y="3"/>
                      <a:pt x="8" y="3"/>
                    </a:cubicBezTo>
                    <a:cubicBezTo>
                      <a:pt x="9" y="3"/>
                      <a:pt x="9" y="5"/>
                      <a:pt x="10" y="5"/>
                    </a:cubicBezTo>
                    <a:cubicBezTo>
                      <a:pt x="11" y="5"/>
                      <a:pt x="12" y="7"/>
                      <a:pt x="12" y="7"/>
                    </a:cubicBezTo>
                    <a:cubicBezTo>
                      <a:pt x="14" y="7"/>
                      <a:pt x="13" y="7"/>
                      <a:pt x="14" y="8"/>
                    </a:cubicBezTo>
                    <a:cubicBezTo>
                      <a:pt x="13" y="9"/>
                      <a:pt x="9" y="8"/>
                      <a:pt x="7" y="8"/>
                    </a:cubicBezTo>
                    <a:cubicBezTo>
                      <a:pt x="7" y="9"/>
                      <a:pt x="5" y="9"/>
                      <a:pt x="5" y="10"/>
                    </a:cubicBezTo>
                    <a:cubicBezTo>
                      <a:pt x="3" y="9"/>
                      <a:pt x="3" y="8"/>
                      <a:pt x="0" y="8"/>
                    </a:cubicBezTo>
                    <a:cubicBezTo>
                      <a:pt x="0" y="8"/>
                      <a:pt x="1" y="8"/>
                      <a:pt x="1" y="8"/>
                    </a:cubicBezTo>
                    <a:cubicBezTo>
                      <a:pt x="1" y="7"/>
                      <a:pt x="1" y="7"/>
                      <a:pt x="2" y="7"/>
                    </a:cubicBezTo>
                    <a:cubicBezTo>
                      <a:pt x="1" y="5"/>
                      <a:pt x="2" y="4"/>
                      <a:pt x="2" y="2"/>
                    </a:cubicBezTo>
                    <a:cubicBezTo>
                      <a:pt x="3" y="2"/>
                      <a:pt x="4" y="2"/>
                      <a:pt x="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1" name="组合 10"/>
            <p:cNvGrpSpPr/>
            <p:nvPr/>
          </p:nvGrpSpPr>
          <p:grpSpPr>
            <a:xfrm>
              <a:off x="3922713" y="1362075"/>
              <a:ext cx="3130550" cy="2228850"/>
              <a:chOff x="3922713" y="1362075"/>
              <a:chExt cx="3130550" cy="2228850"/>
            </a:xfrm>
            <a:grpFill/>
          </p:grpSpPr>
          <p:sp>
            <p:nvSpPr>
              <p:cNvPr id="12" name="Freeform 48"/>
              <p:cNvSpPr/>
              <p:nvPr/>
            </p:nvSpPr>
            <p:spPr bwMode="auto">
              <a:xfrm>
                <a:off x="6316663" y="2244725"/>
                <a:ext cx="76200" cy="55563"/>
              </a:xfrm>
              <a:custGeom>
                <a:avLst/>
                <a:gdLst>
                  <a:gd name="T0" fmla="*/ 3 w 11"/>
                  <a:gd name="T1" fmla="*/ 0 h 8"/>
                  <a:gd name="T2" fmla="*/ 4 w 11"/>
                  <a:gd name="T3" fmla="*/ 0 h 8"/>
                  <a:gd name="T4" fmla="*/ 6 w 11"/>
                  <a:gd name="T5" fmla="*/ 3 h 8"/>
                  <a:gd name="T6" fmla="*/ 11 w 11"/>
                  <a:gd name="T7" fmla="*/ 2 h 8"/>
                  <a:gd name="T8" fmla="*/ 9 w 11"/>
                  <a:gd name="T9" fmla="*/ 5 h 8"/>
                  <a:gd name="T10" fmla="*/ 7 w 11"/>
                  <a:gd name="T11" fmla="*/ 5 h 8"/>
                  <a:gd name="T12" fmla="*/ 5 w 11"/>
                  <a:gd name="T13" fmla="*/ 6 h 8"/>
                  <a:gd name="T14" fmla="*/ 5 w 11"/>
                  <a:gd name="T15" fmla="*/ 7 h 8"/>
                  <a:gd name="T16" fmla="*/ 2 w 11"/>
                  <a:gd name="T17" fmla="*/ 6 h 8"/>
                  <a:gd name="T18" fmla="*/ 3 w 11"/>
                  <a:gd name="T1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8">
                    <a:moveTo>
                      <a:pt x="3" y="0"/>
                    </a:moveTo>
                    <a:cubicBezTo>
                      <a:pt x="4" y="0"/>
                      <a:pt x="4" y="0"/>
                      <a:pt x="4" y="0"/>
                    </a:cubicBezTo>
                    <a:cubicBezTo>
                      <a:pt x="4" y="2"/>
                      <a:pt x="6" y="1"/>
                      <a:pt x="6" y="3"/>
                    </a:cubicBezTo>
                    <a:cubicBezTo>
                      <a:pt x="8" y="2"/>
                      <a:pt x="9" y="3"/>
                      <a:pt x="11" y="2"/>
                    </a:cubicBezTo>
                    <a:cubicBezTo>
                      <a:pt x="11" y="4"/>
                      <a:pt x="9" y="4"/>
                      <a:pt x="9" y="5"/>
                    </a:cubicBezTo>
                    <a:cubicBezTo>
                      <a:pt x="8" y="5"/>
                      <a:pt x="8" y="5"/>
                      <a:pt x="7" y="5"/>
                    </a:cubicBezTo>
                    <a:cubicBezTo>
                      <a:pt x="6" y="4"/>
                      <a:pt x="6" y="7"/>
                      <a:pt x="5" y="6"/>
                    </a:cubicBezTo>
                    <a:cubicBezTo>
                      <a:pt x="5" y="6"/>
                      <a:pt x="5" y="7"/>
                      <a:pt x="5" y="7"/>
                    </a:cubicBezTo>
                    <a:cubicBezTo>
                      <a:pt x="3" y="8"/>
                      <a:pt x="3" y="4"/>
                      <a:pt x="2" y="6"/>
                    </a:cubicBezTo>
                    <a:cubicBezTo>
                      <a:pt x="0" y="5"/>
                      <a:pt x="2" y="1"/>
                      <a:pt x="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13" name="组合 12"/>
              <p:cNvGrpSpPr/>
              <p:nvPr/>
            </p:nvGrpSpPr>
            <p:grpSpPr>
              <a:xfrm>
                <a:off x="3922713" y="1362075"/>
                <a:ext cx="3130550" cy="2228850"/>
                <a:chOff x="3922713" y="1362075"/>
                <a:chExt cx="3130550" cy="2228850"/>
              </a:xfrm>
              <a:grpFill/>
            </p:grpSpPr>
            <p:sp>
              <p:nvSpPr>
                <p:cNvPr id="14" name="Freeform 34"/>
                <p:cNvSpPr/>
                <p:nvPr/>
              </p:nvSpPr>
              <p:spPr bwMode="auto">
                <a:xfrm>
                  <a:off x="4914900" y="1703388"/>
                  <a:ext cx="26988" cy="20638"/>
                </a:xfrm>
                <a:custGeom>
                  <a:avLst/>
                  <a:gdLst>
                    <a:gd name="T0" fmla="*/ 2 w 4"/>
                    <a:gd name="T1" fmla="*/ 0 h 3"/>
                    <a:gd name="T2" fmla="*/ 4 w 4"/>
                    <a:gd name="T3" fmla="*/ 2 h 3"/>
                    <a:gd name="T4" fmla="*/ 1 w 4"/>
                    <a:gd name="T5" fmla="*/ 3 h 3"/>
                    <a:gd name="T6" fmla="*/ 1 w 4"/>
                    <a:gd name="T7" fmla="*/ 1 h 3"/>
                    <a:gd name="T8" fmla="*/ 2 w 4"/>
                    <a:gd name="T9" fmla="*/ 0 h 3"/>
                  </a:gdLst>
                  <a:ahLst/>
                  <a:cxnLst>
                    <a:cxn ang="0">
                      <a:pos x="T0" y="T1"/>
                    </a:cxn>
                    <a:cxn ang="0">
                      <a:pos x="T2" y="T3"/>
                    </a:cxn>
                    <a:cxn ang="0">
                      <a:pos x="T4" y="T5"/>
                    </a:cxn>
                    <a:cxn ang="0">
                      <a:pos x="T6" y="T7"/>
                    </a:cxn>
                    <a:cxn ang="0">
                      <a:pos x="T8" y="T9"/>
                    </a:cxn>
                  </a:cxnLst>
                  <a:rect l="0" t="0" r="r" b="b"/>
                  <a:pathLst>
                    <a:path w="4" h="3">
                      <a:moveTo>
                        <a:pt x="2" y="0"/>
                      </a:moveTo>
                      <a:cubicBezTo>
                        <a:pt x="3" y="0"/>
                        <a:pt x="4" y="1"/>
                        <a:pt x="4" y="2"/>
                      </a:cubicBezTo>
                      <a:cubicBezTo>
                        <a:pt x="3" y="2"/>
                        <a:pt x="1" y="2"/>
                        <a:pt x="1" y="3"/>
                      </a:cubicBezTo>
                      <a:cubicBezTo>
                        <a:pt x="0" y="3"/>
                        <a:pt x="1" y="1"/>
                        <a:pt x="1" y="1"/>
                      </a:cubicBezTo>
                      <a:cubicBezTo>
                        <a:pt x="1" y="1"/>
                        <a:pt x="2" y="0"/>
                        <a:pt x="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84"/>
                <p:cNvSpPr/>
                <p:nvPr/>
              </p:nvSpPr>
              <p:spPr bwMode="auto">
                <a:xfrm>
                  <a:off x="4470400" y="1362075"/>
                  <a:ext cx="131763" cy="49213"/>
                </a:xfrm>
                <a:custGeom>
                  <a:avLst/>
                  <a:gdLst>
                    <a:gd name="T0" fmla="*/ 5 w 19"/>
                    <a:gd name="T1" fmla="*/ 1 h 7"/>
                    <a:gd name="T2" fmla="*/ 5 w 19"/>
                    <a:gd name="T3" fmla="*/ 2 h 7"/>
                    <a:gd name="T4" fmla="*/ 7 w 19"/>
                    <a:gd name="T5" fmla="*/ 3 h 7"/>
                    <a:gd name="T6" fmla="*/ 8 w 19"/>
                    <a:gd name="T7" fmla="*/ 2 h 7"/>
                    <a:gd name="T8" fmla="*/ 11 w 19"/>
                    <a:gd name="T9" fmla="*/ 3 h 7"/>
                    <a:gd name="T10" fmla="*/ 16 w 19"/>
                    <a:gd name="T11" fmla="*/ 2 h 7"/>
                    <a:gd name="T12" fmla="*/ 18 w 19"/>
                    <a:gd name="T13" fmla="*/ 3 h 7"/>
                    <a:gd name="T14" fmla="*/ 17 w 19"/>
                    <a:gd name="T15" fmla="*/ 5 h 7"/>
                    <a:gd name="T16" fmla="*/ 12 w 19"/>
                    <a:gd name="T17" fmla="*/ 6 h 7"/>
                    <a:gd name="T18" fmla="*/ 9 w 19"/>
                    <a:gd name="T19" fmla="*/ 7 h 7"/>
                    <a:gd name="T20" fmla="*/ 4 w 19"/>
                    <a:gd name="T21" fmla="*/ 3 h 7"/>
                    <a:gd name="T22" fmla="*/ 1 w 19"/>
                    <a:gd name="T23" fmla="*/ 3 h 7"/>
                    <a:gd name="T24" fmla="*/ 5 w 19"/>
                    <a:gd name="T25"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 h="7">
                      <a:moveTo>
                        <a:pt x="5" y="1"/>
                      </a:moveTo>
                      <a:cubicBezTo>
                        <a:pt x="6" y="1"/>
                        <a:pt x="5" y="2"/>
                        <a:pt x="5" y="2"/>
                      </a:cubicBezTo>
                      <a:cubicBezTo>
                        <a:pt x="5" y="3"/>
                        <a:pt x="8" y="1"/>
                        <a:pt x="7" y="3"/>
                      </a:cubicBezTo>
                      <a:cubicBezTo>
                        <a:pt x="8" y="3"/>
                        <a:pt x="7" y="2"/>
                        <a:pt x="8" y="2"/>
                      </a:cubicBezTo>
                      <a:cubicBezTo>
                        <a:pt x="10" y="3"/>
                        <a:pt x="11" y="1"/>
                        <a:pt x="11" y="3"/>
                      </a:cubicBezTo>
                      <a:cubicBezTo>
                        <a:pt x="12" y="3"/>
                        <a:pt x="14" y="3"/>
                        <a:pt x="16" y="2"/>
                      </a:cubicBezTo>
                      <a:cubicBezTo>
                        <a:pt x="15" y="4"/>
                        <a:pt x="18" y="2"/>
                        <a:pt x="18" y="3"/>
                      </a:cubicBezTo>
                      <a:cubicBezTo>
                        <a:pt x="19" y="5"/>
                        <a:pt x="15" y="4"/>
                        <a:pt x="17" y="5"/>
                      </a:cubicBezTo>
                      <a:cubicBezTo>
                        <a:pt x="16" y="7"/>
                        <a:pt x="13" y="6"/>
                        <a:pt x="12" y="6"/>
                      </a:cubicBezTo>
                      <a:cubicBezTo>
                        <a:pt x="11" y="6"/>
                        <a:pt x="10" y="7"/>
                        <a:pt x="9" y="7"/>
                      </a:cubicBezTo>
                      <a:cubicBezTo>
                        <a:pt x="7" y="6"/>
                        <a:pt x="5" y="5"/>
                        <a:pt x="4" y="3"/>
                      </a:cubicBezTo>
                      <a:cubicBezTo>
                        <a:pt x="3" y="3"/>
                        <a:pt x="1" y="4"/>
                        <a:pt x="1" y="3"/>
                      </a:cubicBezTo>
                      <a:cubicBezTo>
                        <a:pt x="0" y="0"/>
                        <a:pt x="5" y="3"/>
                        <a:pt x="5"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16" name="组合 15"/>
                <p:cNvGrpSpPr/>
                <p:nvPr/>
              </p:nvGrpSpPr>
              <p:grpSpPr>
                <a:xfrm>
                  <a:off x="3922713" y="1382713"/>
                  <a:ext cx="3130550" cy="2208212"/>
                  <a:chOff x="3922713" y="1382713"/>
                  <a:chExt cx="3130550" cy="2208212"/>
                </a:xfrm>
                <a:grpFill/>
              </p:grpSpPr>
              <p:sp>
                <p:nvSpPr>
                  <p:cNvPr id="17" name="Freeform 72"/>
                  <p:cNvSpPr/>
                  <p:nvPr/>
                </p:nvSpPr>
                <p:spPr bwMode="auto">
                  <a:xfrm>
                    <a:off x="6191250" y="2994025"/>
                    <a:ext cx="271463" cy="138113"/>
                  </a:xfrm>
                  <a:custGeom>
                    <a:avLst/>
                    <a:gdLst>
                      <a:gd name="T0" fmla="*/ 13 w 39"/>
                      <a:gd name="T1" fmla="*/ 10 h 20"/>
                      <a:gd name="T2" fmla="*/ 10 w 39"/>
                      <a:gd name="T3" fmla="*/ 9 h 20"/>
                      <a:gd name="T4" fmla="*/ 9 w 39"/>
                      <a:gd name="T5" fmla="*/ 7 h 20"/>
                      <a:gd name="T6" fmla="*/ 4 w 39"/>
                      <a:gd name="T7" fmla="*/ 5 h 20"/>
                      <a:gd name="T8" fmla="*/ 0 w 39"/>
                      <a:gd name="T9" fmla="*/ 5 h 20"/>
                      <a:gd name="T10" fmla="*/ 0 w 39"/>
                      <a:gd name="T11" fmla="*/ 3 h 20"/>
                      <a:gd name="T12" fmla="*/ 1 w 39"/>
                      <a:gd name="T13" fmla="*/ 3 h 20"/>
                      <a:gd name="T14" fmla="*/ 3 w 39"/>
                      <a:gd name="T15" fmla="*/ 2 h 20"/>
                      <a:gd name="T16" fmla="*/ 6 w 39"/>
                      <a:gd name="T17" fmla="*/ 3 h 20"/>
                      <a:gd name="T18" fmla="*/ 8 w 39"/>
                      <a:gd name="T19" fmla="*/ 2 h 20"/>
                      <a:gd name="T20" fmla="*/ 12 w 39"/>
                      <a:gd name="T21" fmla="*/ 0 h 20"/>
                      <a:gd name="T22" fmla="*/ 13 w 39"/>
                      <a:gd name="T23" fmla="*/ 1 h 20"/>
                      <a:gd name="T24" fmla="*/ 17 w 39"/>
                      <a:gd name="T25" fmla="*/ 3 h 20"/>
                      <a:gd name="T26" fmla="*/ 18 w 39"/>
                      <a:gd name="T27" fmla="*/ 2 h 20"/>
                      <a:gd name="T28" fmla="*/ 20 w 39"/>
                      <a:gd name="T29" fmla="*/ 3 h 20"/>
                      <a:gd name="T30" fmla="*/ 22 w 39"/>
                      <a:gd name="T31" fmla="*/ 3 h 20"/>
                      <a:gd name="T32" fmla="*/ 24 w 39"/>
                      <a:gd name="T33" fmla="*/ 4 h 20"/>
                      <a:gd name="T34" fmla="*/ 24 w 39"/>
                      <a:gd name="T35" fmla="*/ 6 h 20"/>
                      <a:gd name="T36" fmla="*/ 25 w 39"/>
                      <a:gd name="T37" fmla="*/ 6 h 20"/>
                      <a:gd name="T38" fmla="*/ 26 w 39"/>
                      <a:gd name="T39" fmla="*/ 7 h 20"/>
                      <a:gd name="T40" fmla="*/ 29 w 39"/>
                      <a:gd name="T41" fmla="*/ 9 h 20"/>
                      <a:gd name="T42" fmla="*/ 33 w 39"/>
                      <a:gd name="T43" fmla="*/ 10 h 20"/>
                      <a:gd name="T44" fmla="*/ 32 w 39"/>
                      <a:gd name="T45" fmla="*/ 12 h 20"/>
                      <a:gd name="T46" fmla="*/ 34 w 39"/>
                      <a:gd name="T47" fmla="*/ 13 h 20"/>
                      <a:gd name="T48" fmla="*/ 34 w 39"/>
                      <a:gd name="T49" fmla="*/ 14 h 20"/>
                      <a:gd name="T50" fmla="*/ 36 w 39"/>
                      <a:gd name="T51" fmla="*/ 16 h 20"/>
                      <a:gd name="T52" fmla="*/ 39 w 39"/>
                      <a:gd name="T53" fmla="*/ 19 h 20"/>
                      <a:gd name="T54" fmla="*/ 35 w 39"/>
                      <a:gd name="T55" fmla="*/ 19 h 20"/>
                      <a:gd name="T56" fmla="*/ 32 w 39"/>
                      <a:gd name="T57" fmla="*/ 17 h 20"/>
                      <a:gd name="T58" fmla="*/ 31 w 39"/>
                      <a:gd name="T59" fmla="*/ 16 h 20"/>
                      <a:gd name="T60" fmla="*/ 30 w 39"/>
                      <a:gd name="T61" fmla="*/ 15 h 20"/>
                      <a:gd name="T62" fmla="*/ 29 w 39"/>
                      <a:gd name="T63" fmla="*/ 14 h 20"/>
                      <a:gd name="T64" fmla="*/ 24 w 39"/>
                      <a:gd name="T65" fmla="*/ 13 h 20"/>
                      <a:gd name="T66" fmla="*/ 22 w 39"/>
                      <a:gd name="T67" fmla="*/ 18 h 20"/>
                      <a:gd name="T68" fmla="*/ 19 w 39"/>
                      <a:gd name="T69" fmla="*/ 17 h 20"/>
                      <a:gd name="T70" fmla="*/ 17 w 39"/>
                      <a:gd name="T71" fmla="*/ 16 h 20"/>
                      <a:gd name="T72" fmla="*/ 15 w 39"/>
                      <a:gd name="T73" fmla="*/ 14 h 20"/>
                      <a:gd name="T74" fmla="*/ 13 w 39"/>
                      <a:gd name="T75" fmla="*/ 16 h 20"/>
                      <a:gd name="T76" fmla="*/ 12 w 39"/>
                      <a:gd name="T77" fmla="*/ 15 h 20"/>
                      <a:gd name="T78" fmla="*/ 13 w 39"/>
                      <a:gd name="T79" fmla="*/ 13 h 20"/>
                      <a:gd name="T80" fmla="*/ 14 w 39"/>
                      <a:gd name="T81" fmla="*/ 11 h 20"/>
                      <a:gd name="T82" fmla="*/ 14 w 39"/>
                      <a:gd name="T83" fmla="*/ 12 h 20"/>
                      <a:gd name="T84" fmla="*/ 13 w 39"/>
                      <a:gd name="T85"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9" h="20">
                        <a:moveTo>
                          <a:pt x="13" y="10"/>
                        </a:moveTo>
                        <a:cubicBezTo>
                          <a:pt x="12" y="10"/>
                          <a:pt x="12" y="8"/>
                          <a:pt x="10" y="9"/>
                        </a:cubicBezTo>
                        <a:cubicBezTo>
                          <a:pt x="10" y="8"/>
                          <a:pt x="10" y="7"/>
                          <a:pt x="9" y="7"/>
                        </a:cubicBezTo>
                        <a:cubicBezTo>
                          <a:pt x="7" y="6"/>
                          <a:pt x="5" y="6"/>
                          <a:pt x="4" y="5"/>
                        </a:cubicBezTo>
                        <a:cubicBezTo>
                          <a:pt x="2" y="6"/>
                          <a:pt x="2" y="5"/>
                          <a:pt x="0" y="5"/>
                        </a:cubicBezTo>
                        <a:cubicBezTo>
                          <a:pt x="0" y="4"/>
                          <a:pt x="1" y="3"/>
                          <a:pt x="0" y="3"/>
                        </a:cubicBezTo>
                        <a:cubicBezTo>
                          <a:pt x="0" y="2"/>
                          <a:pt x="1" y="3"/>
                          <a:pt x="1" y="3"/>
                        </a:cubicBezTo>
                        <a:cubicBezTo>
                          <a:pt x="2" y="3"/>
                          <a:pt x="2" y="2"/>
                          <a:pt x="3" y="2"/>
                        </a:cubicBezTo>
                        <a:cubicBezTo>
                          <a:pt x="4" y="3"/>
                          <a:pt x="5" y="3"/>
                          <a:pt x="6" y="3"/>
                        </a:cubicBezTo>
                        <a:cubicBezTo>
                          <a:pt x="7" y="4"/>
                          <a:pt x="7" y="2"/>
                          <a:pt x="8" y="2"/>
                        </a:cubicBezTo>
                        <a:cubicBezTo>
                          <a:pt x="9" y="1"/>
                          <a:pt x="11" y="1"/>
                          <a:pt x="12" y="0"/>
                        </a:cubicBezTo>
                        <a:cubicBezTo>
                          <a:pt x="13" y="0"/>
                          <a:pt x="13" y="1"/>
                          <a:pt x="13" y="1"/>
                        </a:cubicBezTo>
                        <a:cubicBezTo>
                          <a:pt x="14" y="2"/>
                          <a:pt x="17" y="1"/>
                          <a:pt x="17" y="3"/>
                        </a:cubicBezTo>
                        <a:cubicBezTo>
                          <a:pt x="18" y="3"/>
                          <a:pt x="18" y="2"/>
                          <a:pt x="18" y="2"/>
                        </a:cubicBezTo>
                        <a:cubicBezTo>
                          <a:pt x="19" y="2"/>
                          <a:pt x="19" y="3"/>
                          <a:pt x="20" y="3"/>
                        </a:cubicBezTo>
                        <a:cubicBezTo>
                          <a:pt x="20" y="4"/>
                          <a:pt x="21" y="3"/>
                          <a:pt x="22" y="3"/>
                        </a:cubicBezTo>
                        <a:cubicBezTo>
                          <a:pt x="23" y="4"/>
                          <a:pt x="23" y="5"/>
                          <a:pt x="24" y="4"/>
                        </a:cubicBezTo>
                        <a:cubicBezTo>
                          <a:pt x="25" y="5"/>
                          <a:pt x="25" y="5"/>
                          <a:pt x="24" y="6"/>
                        </a:cubicBezTo>
                        <a:cubicBezTo>
                          <a:pt x="25" y="6"/>
                          <a:pt x="25" y="6"/>
                          <a:pt x="25" y="6"/>
                        </a:cubicBezTo>
                        <a:cubicBezTo>
                          <a:pt x="26" y="6"/>
                          <a:pt x="26" y="7"/>
                          <a:pt x="26" y="7"/>
                        </a:cubicBezTo>
                        <a:cubicBezTo>
                          <a:pt x="26" y="8"/>
                          <a:pt x="28" y="8"/>
                          <a:pt x="29" y="9"/>
                        </a:cubicBezTo>
                        <a:cubicBezTo>
                          <a:pt x="29" y="9"/>
                          <a:pt x="31" y="10"/>
                          <a:pt x="33" y="10"/>
                        </a:cubicBezTo>
                        <a:cubicBezTo>
                          <a:pt x="33" y="11"/>
                          <a:pt x="32" y="11"/>
                          <a:pt x="32" y="12"/>
                        </a:cubicBezTo>
                        <a:cubicBezTo>
                          <a:pt x="33" y="13"/>
                          <a:pt x="34" y="13"/>
                          <a:pt x="34" y="13"/>
                        </a:cubicBezTo>
                        <a:cubicBezTo>
                          <a:pt x="34" y="13"/>
                          <a:pt x="34" y="14"/>
                          <a:pt x="34" y="14"/>
                        </a:cubicBezTo>
                        <a:cubicBezTo>
                          <a:pt x="35" y="15"/>
                          <a:pt x="35" y="15"/>
                          <a:pt x="36" y="16"/>
                        </a:cubicBezTo>
                        <a:cubicBezTo>
                          <a:pt x="37" y="17"/>
                          <a:pt x="37" y="19"/>
                          <a:pt x="39" y="19"/>
                        </a:cubicBezTo>
                        <a:cubicBezTo>
                          <a:pt x="38" y="20"/>
                          <a:pt x="36" y="19"/>
                          <a:pt x="35" y="19"/>
                        </a:cubicBezTo>
                        <a:cubicBezTo>
                          <a:pt x="34" y="19"/>
                          <a:pt x="33" y="18"/>
                          <a:pt x="32" y="17"/>
                        </a:cubicBezTo>
                        <a:cubicBezTo>
                          <a:pt x="31" y="16"/>
                          <a:pt x="31" y="16"/>
                          <a:pt x="31" y="16"/>
                        </a:cubicBezTo>
                        <a:cubicBezTo>
                          <a:pt x="30" y="15"/>
                          <a:pt x="30" y="16"/>
                          <a:pt x="30" y="15"/>
                        </a:cubicBezTo>
                        <a:cubicBezTo>
                          <a:pt x="30" y="15"/>
                          <a:pt x="29" y="14"/>
                          <a:pt x="29" y="14"/>
                        </a:cubicBezTo>
                        <a:cubicBezTo>
                          <a:pt x="27" y="13"/>
                          <a:pt x="26" y="14"/>
                          <a:pt x="24" y="13"/>
                        </a:cubicBezTo>
                        <a:cubicBezTo>
                          <a:pt x="23" y="14"/>
                          <a:pt x="23" y="16"/>
                          <a:pt x="22" y="18"/>
                        </a:cubicBezTo>
                        <a:cubicBezTo>
                          <a:pt x="22" y="17"/>
                          <a:pt x="20" y="17"/>
                          <a:pt x="19" y="17"/>
                        </a:cubicBezTo>
                        <a:cubicBezTo>
                          <a:pt x="18" y="16"/>
                          <a:pt x="19" y="15"/>
                          <a:pt x="17" y="16"/>
                        </a:cubicBezTo>
                        <a:cubicBezTo>
                          <a:pt x="19" y="13"/>
                          <a:pt x="15" y="16"/>
                          <a:pt x="15" y="14"/>
                        </a:cubicBezTo>
                        <a:cubicBezTo>
                          <a:pt x="14" y="14"/>
                          <a:pt x="13" y="14"/>
                          <a:pt x="13" y="16"/>
                        </a:cubicBezTo>
                        <a:cubicBezTo>
                          <a:pt x="13" y="15"/>
                          <a:pt x="13" y="14"/>
                          <a:pt x="12" y="15"/>
                        </a:cubicBezTo>
                        <a:cubicBezTo>
                          <a:pt x="12" y="14"/>
                          <a:pt x="13" y="14"/>
                          <a:pt x="13" y="13"/>
                        </a:cubicBezTo>
                        <a:cubicBezTo>
                          <a:pt x="14" y="12"/>
                          <a:pt x="15" y="12"/>
                          <a:pt x="14" y="11"/>
                        </a:cubicBezTo>
                        <a:cubicBezTo>
                          <a:pt x="14" y="11"/>
                          <a:pt x="14" y="12"/>
                          <a:pt x="14" y="12"/>
                        </a:cubicBezTo>
                        <a:cubicBezTo>
                          <a:pt x="13" y="12"/>
                          <a:pt x="13" y="9"/>
                          <a:pt x="13" y="1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95"/>
                  <p:cNvSpPr/>
                  <p:nvPr/>
                </p:nvSpPr>
                <p:spPr bwMode="auto">
                  <a:xfrm>
                    <a:off x="5830888" y="2862263"/>
                    <a:ext cx="152400" cy="166688"/>
                  </a:xfrm>
                  <a:custGeom>
                    <a:avLst/>
                    <a:gdLst>
                      <a:gd name="T0" fmla="*/ 18 w 22"/>
                      <a:gd name="T1" fmla="*/ 1 h 24"/>
                      <a:gd name="T2" fmla="*/ 20 w 22"/>
                      <a:gd name="T3" fmla="*/ 2 h 24"/>
                      <a:gd name="T4" fmla="*/ 22 w 22"/>
                      <a:gd name="T5" fmla="*/ 4 h 24"/>
                      <a:gd name="T6" fmla="*/ 20 w 22"/>
                      <a:gd name="T7" fmla="*/ 6 h 24"/>
                      <a:gd name="T8" fmla="*/ 19 w 22"/>
                      <a:gd name="T9" fmla="*/ 10 h 24"/>
                      <a:gd name="T10" fmla="*/ 20 w 22"/>
                      <a:gd name="T11" fmla="*/ 11 h 24"/>
                      <a:gd name="T12" fmla="*/ 20 w 22"/>
                      <a:gd name="T13" fmla="*/ 12 h 24"/>
                      <a:gd name="T14" fmla="*/ 21 w 22"/>
                      <a:gd name="T15" fmla="*/ 13 h 24"/>
                      <a:gd name="T16" fmla="*/ 19 w 22"/>
                      <a:gd name="T17" fmla="*/ 15 h 24"/>
                      <a:gd name="T18" fmla="*/ 18 w 22"/>
                      <a:gd name="T19" fmla="*/ 18 h 24"/>
                      <a:gd name="T20" fmla="*/ 18 w 22"/>
                      <a:gd name="T21" fmla="*/ 19 h 24"/>
                      <a:gd name="T22" fmla="*/ 17 w 22"/>
                      <a:gd name="T23" fmla="*/ 19 h 24"/>
                      <a:gd name="T24" fmla="*/ 16 w 22"/>
                      <a:gd name="T25" fmla="*/ 21 h 24"/>
                      <a:gd name="T26" fmla="*/ 16 w 22"/>
                      <a:gd name="T27" fmla="*/ 24 h 24"/>
                      <a:gd name="T28" fmla="*/ 10 w 22"/>
                      <a:gd name="T29" fmla="*/ 22 h 24"/>
                      <a:gd name="T30" fmla="*/ 10 w 22"/>
                      <a:gd name="T31" fmla="*/ 23 h 24"/>
                      <a:gd name="T32" fmla="*/ 8 w 22"/>
                      <a:gd name="T33" fmla="*/ 22 h 24"/>
                      <a:gd name="T34" fmla="*/ 5 w 22"/>
                      <a:gd name="T35" fmla="*/ 22 h 24"/>
                      <a:gd name="T36" fmla="*/ 4 w 22"/>
                      <a:gd name="T37" fmla="*/ 22 h 24"/>
                      <a:gd name="T38" fmla="*/ 2 w 22"/>
                      <a:gd name="T39" fmla="*/ 19 h 24"/>
                      <a:gd name="T40" fmla="*/ 2 w 22"/>
                      <a:gd name="T41" fmla="*/ 17 h 24"/>
                      <a:gd name="T42" fmla="*/ 2 w 22"/>
                      <a:gd name="T43" fmla="*/ 17 h 24"/>
                      <a:gd name="T44" fmla="*/ 1 w 22"/>
                      <a:gd name="T45" fmla="*/ 12 h 24"/>
                      <a:gd name="T46" fmla="*/ 6 w 22"/>
                      <a:gd name="T47" fmla="*/ 12 h 24"/>
                      <a:gd name="T48" fmla="*/ 6 w 22"/>
                      <a:gd name="T49" fmla="*/ 10 h 24"/>
                      <a:gd name="T50" fmla="*/ 10 w 22"/>
                      <a:gd name="T51" fmla="*/ 7 h 24"/>
                      <a:gd name="T52" fmla="*/ 13 w 22"/>
                      <a:gd name="T53" fmla="*/ 6 h 24"/>
                      <a:gd name="T54" fmla="*/ 14 w 22"/>
                      <a:gd name="T55" fmla="*/ 5 h 24"/>
                      <a:gd name="T56" fmla="*/ 15 w 22"/>
                      <a:gd name="T57" fmla="*/ 5 h 24"/>
                      <a:gd name="T58" fmla="*/ 16 w 22"/>
                      <a:gd name="T59" fmla="*/ 4 h 24"/>
                      <a:gd name="T60" fmla="*/ 18 w 22"/>
                      <a:gd name="T61"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 h="24">
                        <a:moveTo>
                          <a:pt x="18" y="1"/>
                        </a:moveTo>
                        <a:cubicBezTo>
                          <a:pt x="18" y="0"/>
                          <a:pt x="19" y="2"/>
                          <a:pt x="20" y="2"/>
                        </a:cubicBezTo>
                        <a:cubicBezTo>
                          <a:pt x="21" y="3"/>
                          <a:pt x="21" y="4"/>
                          <a:pt x="22" y="4"/>
                        </a:cubicBezTo>
                        <a:cubicBezTo>
                          <a:pt x="22" y="5"/>
                          <a:pt x="21" y="6"/>
                          <a:pt x="20" y="6"/>
                        </a:cubicBezTo>
                        <a:cubicBezTo>
                          <a:pt x="19" y="7"/>
                          <a:pt x="20" y="10"/>
                          <a:pt x="19" y="10"/>
                        </a:cubicBezTo>
                        <a:cubicBezTo>
                          <a:pt x="19" y="10"/>
                          <a:pt x="20" y="10"/>
                          <a:pt x="20" y="11"/>
                        </a:cubicBezTo>
                        <a:cubicBezTo>
                          <a:pt x="20" y="11"/>
                          <a:pt x="20" y="12"/>
                          <a:pt x="20" y="12"/>
                        </a:cubicBezTo>
                        <a:cubicBezTo>
                          <a:pt x="21" y="13"/>
                          <a:pt x="21" y="13"/>
                          <a:pt x="21" y="13"/>
                        </a:cubicBezTo>
                        <a:cubicBezTo>
                          <a:pt x="21" y="15"/>
                          <a:pt x="20" y="16"/>
                          <a:pt x="19" y="15"/>
                        </a:cubicBezTo>
                        <a:cubicBezTo>
                          <a:pt x="19" y="16"/>
                          <a:pt x="20" y="17"/>
                          <a:pt x="18" y="18"/>
                        </a:cubicBezTo>
                        <a:cubicBezTo>
                          <a:pt x="18" y="18"/>
                          <a:pt x="18" y="19"/>
                          <a:pt x="18" y="19"/>
                        </a:cubicBezTo>
                        <a:cubicBezTo>
                          <a:pt x="18" y="19"/>
                          <a:pt x="17" y="19"/>
                          <a:pt x="17" y="19"/>
                        </a:cubicBezTo>
                        <a:cubicBezTo>
                          <a:pt x="17" y="19"/>
                          <a:pt x="17" y="21"/>
                          <a:pt x="16" y="21"/>
                        </a:cubicBezTo>
                        <a:cubicBezTo>
                          <a:pt x="17" y="22"/>
                          <a:pt x="15" y="22"/>
                          <a:pt x="16" y="24"/>
                        </a:cubicBezTo>
                        <a:cubicBezTo>
                          <a:pt x="13" y="24"/>
                          <a:pt x="12" y="23"/>
                          <a:pt x="10" y="22"/>
                        </a:cubicBezTo>
                        <a:cubicBezTo>
                          <a:pt x="10" y="22"/>
                          <a:pt x="10" y="23"/>
                          <a:pt x="10" y="23"/>
                        </a:cubicBezTo>
                        <a:cubicBezTo>
                          <a:pt x="9" y="24"/>
                          <a:pt x="8" y="23"/>
                          <a:pt x="8" y="22"/>
                        </a:cubicBezTo>
                        <a:cubicBezTo>
                          <a:pt x="7" y="22"/>
                          <a:pt x="6" y="23"/>
                          <a:pt x="5" y="22"/>
                        </a:cubicBezTo>
                        <a:cubicBezTo>
                          <a:pt x="5" y="22"/>
                          <a:pt x="6" y="21"/>
                          <a:pt x="4" y="22"/>
                        </a:cubicBezTo>
                        <a:cubicBezTo>
                          <a:pt x="3" y="21"/>
                          <a:pt x="3" y="19"/>
                          <a:pt x="2" y="19"/>
                        </a:cubicBezTo>
                        <a:cubicBezTo>
                          <a:pt x="2" y="18"/>
                          <a:pt x="2" y="18"/>
                          <a:pt x="2" y="17"/>
                        </a:cubicBezTo>
                        <a:cubicBezTo>
                          <a:pt x="2" y="16"/>
                          <a:pt x="2" y="16"/>
                          <a:pt x="2" y="17"/>
                        </a:cubicBezTo>
                        <a:cubicBezTo>
                          <a:pt x="0" y="16"/>
                          <a:pt x="1" y="14"/>
                          <a:pt x="1" y="12"/>
                        </a:cubicBezTo>
                        <a:cubicBezTo>
                          <a:pt x="3" y="12"/>
                          <a:pt x="5" y="12"/>
                          <a:pt x="6" y="12"/>
                        </a:cubicBezTo>
                        <a:cubicBezTo>
                          <a:pt x="6" y="11"/>
                          <a:pt x="7" y="10"/>
                          <a:pt x="6" y="10"/>
                        </a:cubicBezTo>
                        <a:cubicBezTo>
                          <a:pt x="7" y="9"/>
                          <a:pt x="11" y="8"/>
                          <a:pt x="10" y="7"/>
                        </a:cubicBezTo>
                        <a:cubicBezTo>
                          <a:pt x="11" y="7"/>
                          <a:pt x="12" y="6"/>
                          <a:pt x="13" y="6"/>
                        </a:cubicBezTo>
                        <a:cubicBezTo>
                          <a:pt x="14" y="6"/>
                          <a:pt x="14" y="5"/>
                          <a:pt x="14" y="5"/>
                        </a:cubicBezTo>
                        <a:cubicBezTo>
                          <a:pt x="14" y="5"/>
                          <a:pt x="15" y="5"/>
                          <a:pt x="15" y="5"/>
                        </a:cubicBezTo>
                        <a:cubicBezTo>
                          <a:pt x="15" y="4"/>
                          <a:pt x="15" y="3"/>
                          <a:pt x="16" y="4"/>
                        </a:cubicBezTo>
                        <a:cubicBezTo>
                          <a:pt x="15" y="1"/>
                          <a:pt x="18" y="2"/>
                          <a:pt x="1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22" name="组合 21"/>
                  <p:cNvGrpSpPr/>
                  <p:nvPr/>
                </p:nvGrpSpPr>
                <p:grpSpPr>
                  <a:xfrm>
                    <a:off x="3922713" y="1382713"/>
                    <a:ext cx="3130550" cy="2208212"/>
                    <a:chOff x="3922713" y="1382713"/>
                    <a:chExt cx="3130550" cy="2208212"/>
                  </a:xfrm>
                  <a:grpFill/>
                </p:grpSpPr>
                <p:sp>
                  <p:nvSpPr>
                    <p:cNvPr id="23" name="Freeform 63"/>
                    <p:cNvSpPr/>
                    <p:nvPr/>
                  </p:nvSpPr>
                  <p:spPr bwMode="auto">
                    <a:xfrm>
                      <a:off x="6038850" y="2751138"/>
                      <a:ext cx="55563" cy="61913"/>
                    </a:xfrm>
                    <a:custGeom>
                      <a:avLst/>
                      <a:gdLst>
                        <a:gd name="T0" fmla="*/ 4 w 8"/>
                        <a:gd name="T1" fmla="*/ 1 h 9"/>
                        <a:gd name="T2" fmla="*/ 6 w 8"/>
                        <a:gd name="T3" fmla="*/ 3 h 9"/>
                        <a:gd name="T4" fmla="*/ 5 w 8"/>
                        <a:gd name="T5" fmla="*/ 3 h 9"/>
                        <a:gd name="T6" fmla="*/ 6 w 8"/>
                        <a:gd name="T7" fmla="*/ 4 h 9"/>
                        <a:gd name="T8" fmla="*/ 8 w 8"/>
                        <a:gd name="T9" fmla="*/ 7 h 9"/>
                        <a:gd name="T10" fmla="*/ 7 w 8"/>
                        <a:gd name="T11" fmla="*/ 9 h 9"/>
                        <a:gd name="T12" fmla="*/ 5 w 8"/>
                        <a:gd name="T13" fmla="*/ 9 h 9"/>
                        <a:gd name="T14" fmla="*/ 3 w 8"/>
                        <a:gd name="T15" fmla="*/ 6 h 9"/>
                        <a:gd name="T16" fmla="*/ 4 w 8"/>
                        <a:gd name="T17" fmla="*/ 5 h 9"/>
                        <a:gd name="T18" fmla="*/ 0 w 8"/>
                        <a:gd name="T19" fmla="*/ 2 h 9"/>
                        <a:gd name="T20" fmla="*/ 4 w 8"/>
                        <a:gd name="T21" fmla="*/ 1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9">
                          <a:moveTo>
                            <a:pt x="4" y="1"/>
                          </a:moveTo>
                          <a:cubicBezTo>
                            <a:pt x="3" y="3"/>
                            <a:pt x="5" y="2"/>
                            <a:pt x="6" y="3"/>
                          </a:cubicBezTo>
                          <a:cubicBezTo>
                            <a:pt x="6" y="3"/>
                            <a:pt x="5" y="3"/>
                            <a:pt x="5" y="3"/>
                          </a:cubicBezTo>
                          <a:cubicBezTo>
                            <a:pt x="5" y="3"/>
                            <a:pt x="6" y="4"/>
                            <a:pt x="6" y="4"/>
                          </a:cubicBezTo>
                          <a:cubicBezTo>
                            <a:pt x="6" y="5"/>
                            <a:pt x="8" y="5"/>
                            <a:pt x="8" y="7"/>
                          </a:cubicBezTo>
                          <a:cubicBezTo>
                            <a:pt x="7" y="7"/>
                            <a:pt x="7" y="8"/>
                            <a:pt x="7" y="9"/>
                          </a:cubicBezTo>
                          <a:cubicBezTo>
                            <a:pt x="6" y="8"/>
                            <a:pt x="5" y="8"/>
                            <a:pt x="5" y="9"/>
                          </a:cubicBezTo>
                          <a:cubicBezTo>
                            <a:pt x="4" y="8"/>
                            <a:pt x="4" y="6"/>
                            <a:pt x="3" y="6"/>
                          </a:cubicBezTo>
                          <a:cubicBezTo>
                            <a:pt x="3" y="5"/>
                            <a:pt x="4" y="6"/>
                            <a:pt x="4" y="5"/>
                          </a:cubicBezTo>
                          <a:cubicBezTo>
                            <a:pt x="2" y="4"/>
                            <a:pt x="2" y="2"/>
                            <a:pt x="0" y="2"/>
                          </a:cubicBezTo>
                          <a:cubicBezTo>
                            <a:pt x="1" y="0"/>
                            <a:pt x="2" y="1"/>
                            <a:pt x="4"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65"/>
                    <p:cNvSpPr/>
                    <p:nvPr/>
                  </p:nvSpPr>
                  <p:spPr bwMode="auto">
                    <a:xfrm>
                      <a:off x="6032500" y="2786063"/>
                      <a:ext cx="34925" cy="47625"/>
                    </a:xfrm>
                    <a:custGeom>
                      <a:avLst/>
                      <a:gdLst>
                        <a:gd name="T0" fmla="*/ 5 w 5"/>
                        <a:gd name="T1" fmla="*/ 6 h 7"/>
                        <a:gd name="T2" fmla="*/ 2 w 5"/>
                        <a:gd name="T3" fmla="*/ 6 h 7"/>
                        <a:gd name="T4" fmla="*/ 0 w 5"/>
                        <a:gd name="T5" fmla="*/ 4 h 7"/>
                        <a:gd name="T6" fmla="*/ 5 w 5"/>
                        <a:gd name="T7" fmla="*/ 6 h 7"/>
                      </a:gdLst>
                      <a:ahLst/>
                      <a:cxnLst>
                        <a:cxn ang="0">
                          <a:pos x="T0" y="T1"/>
                        </a:cxn>
                        <a:cxn ang="0">
                          <a:pos x="T2" y="T3"/>
                        </a:cxn>
                        <a:cxn ang="0">
                          <a:pos x="T4" y="T5"/>
                        </a:cxn>
                        <a:cxn ang="0">
                          <a:pos x="T6" y="T7"/>
                        </a:cxn>
                      </a:cxnLst>
                      <a:rect l="0" t="0" r="r" b="b"/>
                      <a:pathLst>
                        <a:path w="5" h="7">
                          <a:moveTo>
                            <a:pt x="5" y="6"/>
                          </a:moveTo>
                          <a:cubicBezTo>
                            <a:pt x="5" y="7"/>
                            <a:pt x="3" y="6"/>
                            <a:pt x="2" y="6"/>
                          </a:cubicBezTo>
                          <a:cubicBezTo>
                            <a:pt x="2" y="5"/>
                            <a:pt x="2" y="3"/>
                            <a:pt x="0" y="4"/>
                          </a:cubicBezTo>
                          <a:cubicBezTo>
                            <a:pt x="2" y="0"/>
                            <a:pt x="2" y="6"/>
                            <a:pt x="5" y="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67"/>
                    <p:cNvSpPr/>
                    <p:nvPr/>
                  </p:nvSpPr>
                  <p:spPr bwMode="auto">
                    <a:xfrm>
                      <a:off x="6059488" y="2827338"/>
                      <a:ext cx="41275" cy="61913"/>
                    </a:xfrm>
                    <a:custGeom>
                      <a:avLst/>
                      <a:gdLst>
                        <a:gd name="T0" fmla="*/ 5 w 6"/>
                        <a:gd name="T1" fmla="*/ 0 h 9"/>
                        <a:gd name="T2" fmla="*/ 6 w 6"/>
                        <a:gd name="T3" fmla="*/ 4 h 9"/>
                        <a:gd name="T4" fmla="*/ 4 w 6"/>
                        <a:gd name="T5" fmla="*/ 5 h 9"/>
                        <a:gd name="T6" fmla="*/ 4 w 6"/>
                        <a:gd name="T7" fmla="*/ 9 h 9"/>
                        <a:gd name="T8" fmla="*/ 2 w 6"/>
                        <a:gd name="T9" fmla="*/ 7 h 9"/>
                        <a:gd name="T10" fmla="*/ 2 w 6"/>
                        <a:gd name="T11" fmla="*/ 5 h 9"/>
                        <a:gd name="T12" fmla="*/ 2 w 6"/>
                        <a:gd name="T13" fmla="*/ 4 h 9"/>
                        <a:gd name="T14" fmla="*/ 2 w 6"/>
                        <a:gd name="T15" fmla="*/ 4 h 9"/>
                        <a:gd name="T16" fmla="*/ 3 w 6"/>
                        <a:gd name="T17" fmla="*/ 2 h 9"/>
                        <a:gd name="T18" fmla="*/ 4 w 6"/>
                        <a:gd name="T19" fmla="*/ 1 h 9"/>
                        <a:gd name="T20" fmla="*/ 5 w 6"/>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9">
                          <a:moveTo>
                            <a:pt x="5" y="0"/>
                          </a:moveTo>
                          <a:cubicBezTo>
                            <a:pt x="5" y="2"/>
                            <a:pt x="5" y="4"/>
                            <a:pt x="6" y="4"/>
                          </a:cubicBezTo>
                          <a:cubicBezTo>
                            <a:pt x="6" y="5"/>
                            <a:pt x="5" y="5"/>
                            <a:pt x="4" y="5"/>
                          </a:cubicBezTo>
                          <a:cubicBezTo>
                            <a:pt x="5" y="6"/>
                            <a:pt x="4" y="7"/>
                            <a:pt x="4" y="9"/>
                          </a:cubicBezTo>
                          <a:cubicBezTo>
                            <a:pt x="3" y="9"/>
                            <a:pt x="3" y="7"/>
                            <a:pt x="2" y="7"/>
                          </a:cubicBezTo>
                          <a:cubicBezTo>
                            <a:pt x="1" y="6"/>
                            <a:pt x="2" y="6"/>
                            <a:pt x="2" y="5"/>
                          </a:cubicBezTo>
                          <a:cubicBezTo>
                            <a:pt x="2" y="5"/>
                            <a:pt x="1" y="4"/>
                            <a:pt x="2" y="4"/>
                          </a:cubicBezTo>
                          <a:cubicBezTo>
                            <a:pt x="2" y="3"/>
                            <a:pt x="2" y="4"/>
                            <a:pt x="2" y="4"/>
                          </a:cubicBezTo>
                          <a:cubicBezTo>
                            <a:pt x="0" y="4"/>
                            <a:pt x="2" y="2"/>
                            <a:pt x="3" y="2"/>
                          </a:cubicBezTo>
                          <a:cubicBezTo>
                            <a:pt x="3" y="2"/>
                            <a:pt x="3" y="1"/>
                            <a:pt x="4" y="1"/>
                          </a:cubicBezTo>
                          <a:cubicBezTo>
                            <a:pt x="4" y="1"/>
                            <a:pt x="4" y="0"/>
                            <a:pt x="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68"/>
                    <p:cNvSpPr/>
                    <p:nvPr/>
                  </p:nvSpPr>
                  <p:spPr bwMode="auto">
                    <a:xfrm>
                      <a:off x="6032500" y="2841625"/>
                      <a:ext cx="26988" cy="26988"/>
                    </a:xfrm>
                    <a:custGeom>
                      <a:avLst/>
                      <a:gdLst>
                        <a:gd name="T0" fmla="*/ 3 w 4"/>
                        <a:gd name="T1" fmla="*/ 0 h 4"/>
                        <a:gd name="T2" fmla="*/ 4 w 4"/>
                        <a:gd name="T3" fmla="*/ 1 h 4"/>
                        <a:gd name="T4" fmla="*/ 4 w 4"/>
                        <a:gd name="T5" fmla="*/ 2 h 4"/>
                        <a:gd name="T6" fmla="*/ 0 w 4"/>
                        <a:gd name="T7" fmla="*/ 4 h 4"/>
                        <a:gd name="T8" fmla="*/ 3 w 4"/>
                        <a:gd name="T9" fmla="*/ 0 h 4"/>
                      </a:gdLst>
                      <a:ahLst/>
                      <a:cxnLst>
                        <a:cxn ang="0">
                          <a:pos x="T0" y="T1"/>
                        </a:cxn>
                        <a:cxn ang="0">
                          <a:pos x="T2" y="T3"/>
                        </a:cxn>
                        <a:cxn ang="0">
                          <a:pos x="T4" y="T5"/>
                        </a:cxn>
                        <a:cxn ang="0">
                          <a:pos x="T6" y="T7"/>
                        </a:cxn>
                        <a:cxn ang="0">
                          <a:pos x="T8" y="T9"/>
                        </a:cxn>
                      </a:cxnLst>
                      <a:rect l="0" t="0" r="r" b="b"/>
                      <a:pathLst>
                        <a:path w="4" h="4">
                          <a:moveTo>
                            <a:pt x="3" y="0"/>
                          </a:moveTo>
                          <a:cubicBezTo>
                            <a:pt x="4" y="0"/>
                            <a:pt x="4" y="0"/>
                            <a:pt x="4" y="1"/>
                          </a:cubicBezTo>
                          <a:cubicBezTo>
                            <a:pt x="3" y="1"/>
                            <a:pt x="3" y="2"/>
                            <a:pt x="4" y="2"/>
                          </a:cubicBezTo>
                          <a:cubicBezTo>
                            <a:pt x="3" y="2"/>
                            <a:pt x="2" y="3"/>
                            <a:pt x="0" y="4"/>
                          </a:cubicBezTo>
                          <a:cubicBezTo>
                            <a:pt x="0" y="1"/>
                            <a:pt x="3" y="2"/>
                            <a:pt x="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69"/>
                    <p:cNvSpPr/>
                    <p:nvPr/>
                  </p:nvSpPr>
                  <p:spPr bwMode="auto">
                    <a:xfrm>
                      <a:off x="6115050" y="2938463"/>
                      <a:ext cx="20638" cy="34925"/>
                    </a:xfrm>
                    <a:custGeom>
                      <a:avLst/>
                      <a:gdLst>
                        <a:gd name="T0" fmla="*/ 1 w 3"/>
                        <a:gd name="T1" fmla="*/ 0 h 5"/>
                        <a:gd name="T2" fmla="*/ 3 w 3"/>
                        <a:gd name="T3" fmla="*/ 1 h 5"/>
                        <a:gd name="T4" fmla="*/ 0 w 3"/>
                        <a:gd name="T5" fmla="*/ 4 h 5"/>
                        <a:gd name="T6" fmla="*/ 1 w 3"/>
                        <a:gd name="T7" fmla="*/ 4 h 5"/>
                        <a:gd name="T8" fmla="*/ 1 w 3"/>
                        <a:gd name="T9" fmla="*/ 0 h 5"/>
                      </a:gdLst>
                      <a:ahLst/>
                      <a:cxnLst>
                        <a:cxn ang="0">
                          <a:pos x="T0" y="T1"/>
                        </a:cxn>
                        <a:cxn ang="0">
                          <a:pos x="T2" y="T3"/>
                        </a:cxn>
                        <a:cxn ang="0">
                          <a:pos x="T4" y="T5"/>
                        </a:cxn>
                        <a:cxn ang="0">
                          <a:pos x="T6" y="T7"/>
                        </a:cxn>
                        <a:cxn ang="0">
                          <a:pos x="T8" y="T9"/>
                        </a:cxn>
                      </a:cxnLst>
                      <a:rect l="0" t="0" r="r" b="b"/>
                      <a:pathLst>
                        <a:path w="3" h="5">
                          <a:moveTo>
                            <a:pt x="1" y="0"/>
                          </a:moveTo>
                          <a:cubicBezTo>
                            <a:pt x="2" y="0"/>
                            <a:pt x="1" y="2"/>
                            <a:pt x="3" y="1"/>
                          </a:cubicBezTo>
                          <a:cubicBezTo>
                            <a:pt x="2" y="3"/>
                            <a:pt x="3" y="5"/>
                            <a:pt x="0" y="4"/>
                          </a:cubicBezTo>
                          <a:cubicBezTo>
                            <a:pt x="0" y="4"/>
                            <a:pt x="1" y="4"/>
                            <a:pt x="1" y="4"/>
                          </a:cubicBezTo>
                          <a:cubicBezTo>
                            <a:pt x="0" y="2"/>
                            <a:pt x="0" y="2"/>
                            <a:pt x="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70"/>
                    <p:cNvSpPr/>
                    <p:nvPr/>
                  </p:nvSpPr>
                  <p:spPr bwMode="auto">
                    <a:xfrm>
                      <a:off x="6003925" y="2944813"/>
                      <a:ext cx="69850" cy="28575"/>
                    </a:xfrm>
                    <a:custGeom>
                      <a:avLst/>
                      <a:gdLst>
                        <a:gd name="T0" fmla="*/ 10 w 10"/>
                        <a:gd name="T1" fmla="*/ 1 h 4"/>
                        <a:gd name="T2" fmla="*/ 7 w 10"/>
                        <a:gd name="T3" fmla="*/ 3 h 4"/>
                        <a:gd name="T4" fmla="*/ 0 w 10"/>
                        <a:gd name="T5" fmla="*/ 3 h 4"/>
                        <a:gd name="T6" fmla="*/ 9 w 10"/>
                        <a:gd name="T7" fmla="*/ 1 h 4"/>
                        <a:gd name="T8" fmla="*/ 10 w 10"/>
                        <a:gd name="T9" fmla="*/ 1 h 4"/>
                      </a:gdLst>
                      <a:ahLst/>
                      <a:cxnLst>
                        <a:cxn ang="0">
                          <a:pos x="T0" y="T1"/>
                        </a:cxn>
                        <a:cxn ang="0">
                          <a:pos x="T2" y="T3"/>
                        </a:cxn>
                        <a:cxn ang="0">
                          <a:pos x="T4" y="T5"/>
                        </a:cxn>
                        <a:cxn ang="0">
                          <a:pos x="T6" y="T7"/>
                        </a:cxn>
                        <a:cxn ang="0">
                          <a:pos x="T8" y="T9"/>
                        </a:cxn>
                      </a:cxnLst>
                      <a:rect l="0" t="0" r="r" b="b"/>
                      <a:pathLst>
                        <a:path w="10" h="4">
                          <a:moveTo>
                            <a:pt x="10" y="1"/>
                          </a:moveTo>
                          <a:cubicBezTo>
                            <a:pt x="10" y="3"/>
                            <a:pt x="8" y="3"/>
                            <a:pt x="7" y="3"/>
                          </a:cubicBezTo>
                          <a:cubicBezTo>
                            <a:pt x="5" y="3"/>
                            <a:pt x="2" y="3"/>
                            <a:pt x="0" y="3"/>
                          </a:cubicBezTo>
                          <a:cubicBezTo>
                            <a:pt x="0" y="0"/>
                            <a:pt x="7" y="4"/>
                            <a:pt x="9" y="1"/>
                          </a:cubicBezTo>
                          <a:cubicBezTo>
                            <a:pt x="9" y="1"/>
                            <a:pt x="10" y="1"/>
                            <a:pt x="10"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71"/>
                    <p:cNvSpPr/>
                    <p:nvPr/>
                  </p:nvSpPr>
                  <p:spPr bwMode="auto">
                    <a:xfrm>
                      <a:off x="6164263" y="2973388"/>
                      <a:ext cx="47625" cy="34925"/>
                    </a:xfrm>
                    <a:custGeom>
                      <a:avLst/>
                      <a:gdLst>
                        <a:gd name="T0" fmla="*/ 7 w 7"/>
                        <a:gd name="T1" fmla="*/ 3 h 5"/>
                        <a:gd name="T2" fmla="*/ 6 w 7"/>
                        <a:gd name="T3" fmla="*/ 4 h 5"/>
                        <a:gd name="T4" fmla="*/ 3 w 7"/>
                        <a:gd name="T5" fmla="*/ 4 h 5"/>
                        <a:gd name="T6" fmla="*/ 2 w 7"/>
                        <a:gd name="T7" fmla="*/ 4 h 5"/>
                        <a:gd name="T8" fmla="*/ 0 w 7"/>
                        <a:gd name="T9" fmla="*/ 2 h 5"/>
                        <a:gd name="T10" fmla="*/ 3 w 7"/>
                        <a:gd name="T11" fmla="*/ 1 h 5"/>
                        <a:gd name="T12" fmla="*/ 4 w 7"/>
                        <a:gd name="T13" fmla="*/ 1 h 5"/>
                        <a:gd name="T14" fmla="*/ 4 w 7"/>
                        <a:gd name="T15" fmla="*/ 1 h 5"/>
                        <a:gd name="T16" fmla="*/ 5 w 7"/>
                        <a:gd name="T17" fmla="*/ 1 h 5"/>
                        <a:gd name="T18" fmla="*/ 7 w 7"/>
                        <a:gd name="T19"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5">
                          <a:moveTo>
                            <a:pt x="7" y="3"/>
                          </a:moveTo>
                          <a:cubicBezTo>
                            <a:pt x="7" y="3"/>
                            <a:pt x="6" y="4"/>
                            <a:pt x="6" y="4"/>
                          </a:cubicBezTo>
                          <a:cubicBezTo>
                            <a:pt x="5" y="3"/>
                            <a:pt x="4" y="5"/>
                            <a:pt x="3" y="4"/>
                          </a:cubicBezTo>
                          <a:cubicBezTo>
                            <a:pt x="3" y="4"/>
                            <a:pt x="3" y="4"/>
                            <a:pt x="2" y="4"/>
                          </a:cubicBezTo>
                          <a:cubicBezTo>
                            <a:pt x="2" y="4"/>
                            <a:pt x="1" y="2"/>
                            <a:pt x="0" y="2"/>
                          </a:cubicBezTo>
                          <a:cubicBezTo>
                            <a:pt x="0" y="1"/>
                            <a:pt x="2" y="2"/>
                            <a:pt x="3" y="1"/>
                          </a:cubicBezTo>
                          <a:cubicBezTo>
                            <a:pt x="3" y="1"/>
                            <a:pt x="4" y="0"/>
                            <a:pt x="4" y="1"/>
                          </a:cubicBezTo>
                          <a:cubicBezTo>
                            <a:pt x="4" y="1"/>
                            <a:pt x="4" y="1"/>
                            <a:pt x="4" y="1"/>
                          </a:cubicBezTo>
                          <a:cubicBezTo>
                            <a:pt x="5" y="1"/>
                            <a:pt x="5" y="1"/>
                            <a:pt x="5" y="1"/>
                          </a:cubicBezTo>
                          <a:cubicBezTo>
                            <a:pt x="6" y="1"/>
                            <a:pt x="7" y="2"/>
                            <a:pt x="7" y="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73"/>
                    <p:cNvSpPr/>
                    <p:nvPr/>
                  </p:nvSpPr>
                  <p:spPr bwMode="auto">
                    <a:xfrm>
                      <a:off x="6129338" y="3008313"/>
                      <a:ext cx="26988" cy="26988"/>
                    </a:xfrm>
                    <a:custGeom>
                      <a:avLst/>
                      <a:gdLst>
                        <a:gd name="T0" fmla="*/ 3 w 4"/>
                        <a:gd name="T1" fmla="*/ 1 h 4"/>
                        <a:gd name="T2" fmla="*/ 0 w 4"/>
                        <a:gd name="T3" fmla="*/ 2 h 4"/>
                        <a:gd name="T4" fmla="*/ 3 w 4"/>
                        <a:gd name="T5" fmla="*/ 1 h 4"/>
                      </a:gdLst>
                      <a:ahLst/>
                      <a:cxnLst>
                        <a:cxn ang="0">
                          <a:pos x="T0" y="T1"/>
                        </a:cxn>
                        <a:cxn ang="0">
                          <a:pos x="T2" y="T3"/>
                        </a:cxn>
                        <a:cxn ang="0">
                          <a:pos x="T4" y="T5"/>
                        </a:cxn>
                      </a:cxnLst>
                      <a:rect l="0" t="0" r="r" b="b"/>
                      <a:pathLst>
                        <a:path w="4" h="4">
                          <a:moveTo>
                            <a:pt x="3" y="1"/>
                          </a:moveTo>
                          <a:cubicBezTo>
                            <a:pt x="4" y="4"/>
                            <a:pt x="1" y="2"/>
                            <a:pt x="0" y="2"/>
                          </a:cubicBezTo>
                          <a:cubicBezTo>
                            <a:pt x="0" y="1"/>
                            <a:pt x="3" y="0"/>
                            <a:pt x="3"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74"/>
                    <p:cNvSpPr/>
                    <p:nvPr/>
                  </p:nvSpPr>
                  <p:spPr bwMode="auto">
                    <a:xfrm>
                      <a:off x="6094413" y="3014663"/>
                      <a:ext cx="14288" cy="6350"/>
                    </a:xfrm>
                    <a:custGeom>
                      <a:avLst/>
                      <a:gdLst>
                        <a:gd name="T0" fmla="*/ 0 w 2"/>
                        <a:gd name="T1" fmla="*/ 1 h 1"/>
                        <a:gd name="T2" fmla="*/ 2 w 2"/>
                        <a:gd name="T3" fmla="*/ 1 h 1"/>
                        <a:gd name="T4" fmla="*/ 0 w 2"/>
                        <a:gd name="T5" fmla="*/ 1 h 1"/>
                        <a:gd name="T6" fmla="*/ 0 w 2"/>
                        <a:gd name="T7" fmla="*/ 1 h 1"/>
                      </a:gdLst>
                      <a:ahLst/>
                      <a:cxnLst>
                        <a:cxn ang="0">
                          <a:pos x="T0" y="T1"/>
                        </a:cxn>
                        <a:cxn ang="0">
                          <a:pos x="T2" y="T3"/>
                        </a:cxn>
                        <a:cxn ang="0">
                          <a:pos x="T4" y="T5"/>
                        </a:cxn>
                        <a:cxn ang="0">
                          <a:pos x="T6" y="T7"/>
                        </a:cxn>
                      </a:cxnLst>
                      <a:rect l="0" t="0" r="r" b="b"/>
                      <a:pathLst>
                        <a:path w="2" h="1">
                          <a:moveTo>
                            <a:pt x="0" y="1"/>
                          </a:moveTo>
                          <a:cubicBezTo>
                            <a:pt x="0" y="0"/>
                            <a:pt x="2" y="0"/>
                            <a:pt x="2" y="1"/>
                          </a:cubicBezTo>
                          <a:cubicBezTo>
                            <a:pt x="0" y="1"/>
                            <a:pt x="0" y="1"/>
                            <a:pt x="0" y="1"/>
                          </a:cubicBezTo>
                          <a:cubicBezTo>
                            <a:pt x="1" y="1"/>
                            <a:pt x="0" y="1"/>
                            <a:pt x="0"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75"/>
                    <p:cNvSpPr/>
                    <p:nvPr/>
                  </p:nvSpPr>
                  <p:spPr bwMode="auto">
                    <a:xfrm>
                      <a:off x="6434138" y="3035300"/>
                      <a:ext cx="55563" cy="41275"/>
                    </a:xfrm>
                    <a:custGeom>
                      <a:avLst/>
                      <a:gdLst>
                        <a:gd name="T0" fmla="*/ 6 w 8"/>
                        <a:gd name="T1" fmla="*/ 0 h 6"/>
                        <a:gd name="T2" fmla="*/ 8 w 8"/>
                        <a:gd name="T3" fmla="*/ 0 h 6"/>
                        <a:gd name="T4" fmla="*/ 8 w 8"/>
                        <a:gd name="T5" fmla="*/ 2 h 6"/>
                        <a:gd name="T6" fmla="*/ 7 w 8"/>
                        <a:gd name="T7" fmla="*/ 2 h 6"/>
                        <a:gd name="T8" fmla="*/ 7 w 8"/>
                        <a:gd name="T9" fmla="*/ 4 h 6"/>
                        <a:gd name="T10" fmla="*/ 6 w 8"/>
                        <a:gd name="T11" fmla="*/ 4 h 6"/>
                        <a:gd name="T12" fmla="*/ 1 w 8"/>
                        <a:gd name="T13" fmla="*/ 3 h 6"/>
                        <a:gd name="T14" fmla="*/ 6 w 8"/>
                        <a:gd name="T15" fmla="*/ 0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6">
                          <a:moveTo>
                            <a:pt x="6" y="0"/>
                          </a:moveTo>
                          <a:cubicBezTo>
                            <a:pt x="8" y="0"/>
                            <a:pt x="8" y="0"/>
                            <a:pt x="8" y="0"/>
                          </a:cubicBezTo>
                          <a:cubicBezTo>
                            <a:pt x="8" y="1"/>
                            <a:pt x="8" y="1"/>
                            <a:pt x="8" y="2"/>
                          </a:cubicBezTo>
                          <a:cubicBezTo>
                            <a:pt x="8" y="2"/>
                            <a:pt x="7" y="2"/>
                            <a:pt x="7" y="2"/>
                          </a:cubicBezTo>
                          <a:cubicBezTo>
                            <a:pt x="7" y="3"/>
                            <a:pt x="8" y="3"/>
                            <a:pt x="7" y="4"/>
                          </a:cubicBezTo>
                          <a:cubicBezTo>
                            <a:pt x="6" y="3"/>
                            <a:pt x="6" y="3"/>
                            <a:pt x="6" y="4"/>
                          </a:cubicBezTo>
                          <a:cubicBezTo>
                            <a:pt x="4" y="4"/>
                            <a:pt x="0" y="6"/>
                            <a:pt x="1" y="3"/>
                          </a:cubicBezTo>
                          <a:cubicBezTo>
                            <a:pt x="4" y="4"/>
                            <a:pt x="6" y="2"/>
                            <a:pt x="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76"/>
                    <p:cNvSpPr/>
                    <p:nvPr/>
                  </p:nvSpPr>
                  <p:spPr bwMode="auto">
                    <a:xfrm>
                      <a:off x="5956300" y="3090863"/>
                      <a:ext cx="26988" cy="20638"/>
                    </a:xfrm>
                    <a:custGeom>
                      <a:avLst/>
                      <a:gdLst>
                        <a:gd name="T0" fmla="*/ 4 w 4"/>
                        <a:gd name="T1" fmla="*/ 1 h 3"/>
                        <a:gd name="T2" fmla="*/ 0 w 4"/>
                        <a:gd name="T3" fmla="*/ 2 h 3"/>
                        <a:gd name="T4" fmla="*/ 4 w 4"/>
                        <a:gd name="T5" fmla="*/ 1 h 3"/>
                      </a:gdLst>
                      <a:ahLst/>
                      <a:cxnLst>
                        <a:cxn ang="0">
                          <a:pos x="T0" y="T1"/>
                        </a:cxn>
                        <a:cxn ang="0">
                          <a:pos x="T2" y="T3"/>
                        </a:cxn>
                        <a:cxn ang="0">
                          <a:pos x="T4" y="T5"/>
                        </a:cxn>
                      </a:cxnLst>
                      <a:rect l="0" t="0" r="r" b="b"/>
                      <a:pathLst>
                        <a:path w="4" h="3">
                          <a:moveTo>
                            <a:pt x="4" y="1"/>
                          </a:moveTo>
                          <a:cubicBezTo>
                            <a:pt x="3" y="2"/>
                            <a:pt x="2" y="3"/>
                            <a:pt x="0" y="2"/>
                          </a:cubicBezTo>
                          <a:cubicBezTo>
                            <a:pt x="0" y="0"/>
                            <a:pt x="3" y="1"/>
                            <a:pt x="4"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77"/>
                    <p:cNvSpPr/>
                    <p:nvPr/>
                  </p:nvSpPr>
                  <p:spPr bwMode="auto">
                    <a:xfrm>
                      <a:off x="6003925" y="3090863"/>
                      <a:ext cx="28575" cy="14288"/>
                    </a:xfrm>
                    <a:custGeom>
                      <a:avLst/>
                      <a:gdLst>
                        <a:gd name="T0" fmla="*/ 4 w 4"/>
                        <a:gd name="T1" fmla="*/ 1 h 2"/>
                        <a:gd name="T2" fmla="*/ 0 w 4"/>
                        <a:gd name="T3" fmla="*/ 2 h 2"/>
                        <a:gd name="T4" fmla="*/ 4 w 4"/>
                        <a:gd name="T5" fmla="*/ 1 h 2"/>
                      </a:gdLst>
                      <a:ahLst/>
                      <a:cxnLst>
                        <a:cxn ang="0">
                          <a:pos x="T0" y="T1"/>
                        </a:cxn>
                        <a:cxn ang="0">
                          <a:pos x="T2" y="T3"/>
                        </a:cxn>
                        <a:cxn ang="0">
                          <a:pos x="T4" y="T5"/>
                        </a:cxn>
                      </a:cxnLst>
                      <a:rect l="0" t="0" r="r" b="b"/>
                      <a:pathLst>
                        <a:path w="4" h="2">
                          <a:moveTo>
                            <a:pt x="4" y="1"/>
                          </a:moveTo>
                          <a:cubicBezTo>
                            <a:pt x="3" y="2"/>
                            <a:pt x="1" y="2"/>
                            <a:pt x="0" y="2"/>
                          </a:cubicBezTo>
                          <a:cubicBezTo>
                            <a:pt x="0" y="0"/>
                            <a:pt x="2" y="1"/>
                            <a:pt x="4"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78"/>
                    <p:cNvSpPr/>
                    <p:nvPr/>
                  </p:nvSpPr>
                  <p:spPr bwMode="auto">
                    <a:xfrm>
                      <a:off x="6059488" y="3090863"/>
                      <a:ext cx="49213" cy="34925"/>
                    </a:xfrm>
                    <a:custGeom>
                      <a:avLst/>
                      <a:gdLst>
                        <a:gd name="T0" fmla="*/ 7 w 7"/>
                        <a:gd name="T1" fmla="*/ 1 h 5"/>
                        <a:gd name="T2" fmla="*/ 6 w 7"/>
                        <a:gd name="T3" fmla="*/ 3 h 5"/>
                        <a:gd name="T4" fmla="*/ 5 w 7"/>
                        <a:gd name="T5" fmla="*/ 3 h 5"/>
                        <a:gd name="T6" fmla="*/ 0 w 7"/>
                        <a:gd name="T7" fmla="*/ 5 h 5"/>
                        <a:gd name="T8" fmla="*/ 2 w 7"/>
                        <a:gd name="T9" fmla="*/ 3 h 5"/>
                        <a:gd name="T10" fmla="*/ 3 w 7"/>
                        <a:gd name="T11" fmla="*/ 2 h 5"/>
                        <a:gd name="T12" fmla="*/ 4 w 7"/>
                        <a:gd name="T13" fmla="*/ 1 h 5"/>
                        <a:gd name="T14" fmla="*/ 7 w 7"/>
                        <a:gd name="T15" fmla="*/ 1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5">
                          <a:moveTo>
                            <a:pt x="7" y="1"/>
                          </a:moveTo>
                          <a:cubicBezTo>
                            <a:pt x="7" y="2"/>
                            <a:pt x="6" y="2"/>
                            <a:pt x="6" y="3"/>
                          </a:cubicBezTo>
                          <a:cubicBezTo>
                            <a:pt x="6" y="3"/>
                            <a:pt x="5" y="3"/>
                            <a:pt x="5" y="3"/>
                          </a:cubicBezTo>
                          <a:cubicBezTo>
                            <a:pt x="4" y="4"/>
                            <a:pt x="3" y="5"/>
                            <a:pt x="0" y="5"/>
                          </a:cubicBezTo>
                          <a:cubicBezTo>
                            <a:pt x="0" y="4"/>
                            <a:pt x="1" y="4"/>
                            <a:pt x="2" y="3"/>
                          </a:cubicBezTo>
                          <a:cubicBezTo>
                            <a:pt x="2" y="3"/>
                            <a:pt x="2" y="3"/>
                            <a:pt x="3" y="2"/>
                          </a:cubicBezTo>
                          <a:cubicBezTo>
                            <a:pt x="3" y="2"/>
                            <a:pt x="4" y="2"/>
                            <a:pt x="4" y="1"/>
                          </a:cubicBezTo>
                          <a:cubicBezTo>
                            <a:pt x="5" y="2"/>
                            <a:pt x="5" y="0"/>
                            <a:pt x="7"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96"/>
                    <p:cNvSpPr/>
                    <p:nvPr/>
                  </p:nvSpPr>
                  <p:spPr bwMode="auto">
                    <a:xfrm>
                      <a:off x="5983288" y="2979738"/>
                      <a:ext cx="69850" cy="76200"/>
                    </a:xfrm>
                    <a:custGeom>
                      <a:avLst/>
                      <a:gdLst>
                        <a:gd name="T0" fmla="*/ 9 w 10"/>
                        <a:gd name="T1" fmla="*/ 1 h 11"/>
                        <a:gd name="T2" fmla="*/ 7 w 10"/>
                        <a:gd name="T3" fmla="*/ 3 h 11"/>
                        <a:gd name="T4" fmla="*/ 7 w 10"/>
                        <a:gd name="T5" fmla="*/ 3 h 11"/>
                        <a:gd name="T6" fmla="*/ 7 w 10"/>
                        <a:gd name="T7" fmla="*/ 4 h 11"/>
                        <a:gd name="T8" fmla="*/ 8 w 10"/>
                        <a:gd name="T9" fmla="*/ 5 h 11"/>
                        <a:gd name="T10" fmla="*/ 9 w 10"/>
                        <a:gd name="T11" fmla="*/ 10 h 11"/>
                        <a:gd name="T12" fmla="*/ 7 w 10"/>
                        <a:gd name="T13" fmla="*/ 10 h 11"/>
                        <a:gd name="T14" fmla="*/ 5 w 10"/>
                        <a:gd name="T15" fmla="*/ 5 h 11"/>
                        <a:gd name="T16" fmla="*/ 3 w 10"/>
                        <a:gd name="T17" fmla="*/ 6 h 11"/>
                        <a:gd name="T18" fmla="*/ 3 w 10"/>
                        <a:gd name="T19" fmla="*/ 10 h 11"/>
                        <a:gd name="T20" fmla="*/ 2 w 10"/>
                        <a:gd name="T21" fmla="*/ 11 h 11"/>
                        <a:gd name="T22" fmla="*/ 1 w 10"/>
                        <a:gd name="T23" fmla="*/ 9 h 11"/>
                        <a:gd name="T24" fmla="*/ 2 w 10"/>
                        <a:gd name="T25" fmla="*/ 8 h 11"/>
                        <a:gd name="T26" fmla="*/ 1 w 10"/>
                        <a:gd name="T27" fmla="*/ 8 h 11"/>
                        <a:gd name="T28" fmla="*/ 2 w 10"/>
                        <a:gd name="T29" fmla="*/ 5 h 11"/>
                        <a:gd name="T30" fmla="*/ 0 w 10"/>
                        <a:gd name="T31" fmla="*/ 4 h 11"/>
                        <a:gd name="T32" fmla="*/ 5 w 10"/>
                        <a:gd name="T33" fmla="*/ 1 h 11"/>
                        <a:gd name="T34" fmla="*/ 9 w 10"/>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 h="11">
                          <a:moveTo>
                            <a:pt x="9" y="1"/>
                          </a:moveTo>
                          <a:cubicBezTo>
                            <a:pt x="10" y="3"/>
                            <a:pt x="7" y="2"/>
                            <a:pt x="7" y="3"/>
                          </a:cubicBezTo>
                          <a:cubicBezTo>
                            <a:pt x="8" y="3"/>
                            <a:pt x="7" y="3"/>
                            <a:pt x="7" y="3"/>
                          </a:cubicBezTo>
                          <a:cubicBezTo>
                            <a:pt x="7" y="3"/>
                            <a:pt x="7" y="4"/>
                            <a:pt x="7" y="4"/>
                          </a:cubicBezTo>
                          <a:cubicBezTo>
                            <a:pt x="8" y="5"/>
                            <a:pt x="8" y="5"/>
                            <a:pt x="8" y="5"/>
                          </a:cubicBezTo>
                          <a:cubicBezTo>
                            <a:pt x="9" y="7"/>
                            <a:pt x="9" y="9"/>
                            <a:pt x="9" y="10"/>
                          </a:cubicBezTo>
                          <a:cubicBezTo>
                            <a:pt x="7" y="10"/>
                            <a:pt x="7" y="10"/>
                            <a:pt x="7" y="10"/>
                          </a:cubicBezTo>
                          <a:cubicBezTo>
                            <a:pt x="6" y="9"/>
                            <a:pt x="5" y="7"/>
                            <a:pt x="5" y="5"/>
                          </a:cubicBezTo>
                          <a:cubicBezTo>
                            <a:pt x="4" y="5"/>
                            <a:pt x="5" y="7"/>
                            <a:pt x="3" y="6"/>
                          </a:cubicBezTo>
                          <a:cubicBezTo>
                            <a:pt x="3" y="10"/>
                            <a:pt x="3" y="10"/>
                            <a:pt x="3" y="10"/>
                          </a:cubicBezTo>
                          <a:cubicBezTo>
                            <a:pt x="3" y="11"/>
                            <a:pt x="2" y="10"/>
                            <a:pt x="2" y="11"/>
                          </a:cubicBezTo>
                          <a:cubicBezTo>
                            <a:pt x="1" y="11"/>
                            <a:pt x="1" y="10"/>
                            <a:pt x="1" y="9"/>
                          </a:cubicBezTo>
                          <a:cubicBezTo>
                            <a:pt x="1" y="8"/>
                            <a:pt x="2" y="8"/>
                            <a:pt x="2" y="8"/>
                          </a:cubicBezTo>
                          <a:cubicBezTo>
                            <a:pt x="2" y="7"/>
                            <a:pt x="1" y="8"/>
                            <a:pt x="1" y="8"/>
                          </a:cubicBezTo>
                          <a:cubicBezTo>
                            <a:pt x="1" y="7"/>
                            <a:pt x="2" y="6"/>
                            <a:pt x="2" y="5"/>
                          </a:cubicBezTo>
                          <a:cubicBezTo>
                            <a:pt x="2" y="5"/>
                            <a:pt x="1" y="4"/>
                            <a:pt x="0" y="4"/>
                          </a:cubicBezTo>
                          <a:cubicBezTo>
                            <a:pt x="1" y="2"/>
                            <a:pt x="2" y="0"/>
                            <a:pt x="5" y="1"/>
                          </a:cubicBezTo>
                          <a:cubicBezTo>
                            <a:pt x="3" y="2"/>
                            <a:pt x="8" y="1"/>
                            <a:pt x="9"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97"/>
                    <p:cNvSpPr/>
                    <p:nvPr/>
                  </p:nvSpPr>
                  <p:spPr bwMode="auto">
                    <a:xfrm>
                      <a:off x="5781675" y="3055938"/>
                      <a:ext cx="160338" cy="49213"/>
                    </a:xfrm>
                    <a:custGeom>
                      <a:avLst/>
                      <a:gdLst>
                        <a:gd name="T0" fmla="*/ 1 w 23"/>
                        <a:gd name="T1" fmla="*/ 2 h 7"/>
                        <a:gd name="T2" fmla="*/ 3 w 23"/>
                        <a:gd name="T3" fmla="*/ 1 h 7"/>
                        <a:gd name="T4" fmla="*/ 4 w 23"/>
                        <a:gd name="T5" fmla="*/ 2 h 7"/>
                        <a:gd name="T6" fmla="*/ 5 w 23"/>
                        <a:gd name="T7" fmla="*/ 2 h 7"/>
                        <a:gd name="T8" fmla="*/ 10 w 23"/>
                        <a:gd name="T9" fmla="*/ 3 h 7"/>
                        <a:gd name="T10" fmla="*/ 16 w 23"/>
                        <a:gd name="T11" fmla="*/ 3 h 7"/>
                        <a:gd name="T12" fmla="*/ 17 w 23"/>
                        <a:gd name="T13" fmla="*/ 4 h 7"/>
                        <a:gd name="T14" fmla="*/ 18 w 23"/>
                        <a:gd name="T15" fmla="*/ 5 h 7"/>
                        <a:gd name="T16" fmla="*/ 21 w 23"/>
                        <a:gd name="T17" fmla="*/ 5 h 7"/>
                        <a:gd name="T18" fmla="*/ 21 w 23"/>
                        <a:gd name="T19" fmla="*/ 6 h 7"/>
                        <a:gd name="T20" fmla="*/ 20 w 23"/>
                        <a:gd name="T21" fmla="*/ 6 h 7"/>
                        <a:gd name="T22" fmla="*/ 10 w 23"/>
                        <a:gd name="T23" fmla="*/ 5 h 7"/>
                        <a:gd name="T24" fmla="*/ 7 w 23"/>
                        <a:gd name="T25" fmla="*/ 5 h 7"/>
                        <a:gd name="T26" fmla="*/ 3 w 23"/>
                        <a:gd name="T27" fmla="*/ 3 h 7"/>
                        <a:gd name="T28" fmla="*/ 1 w 23"/>
                        <a:gd name="T29"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7">
                          <a:moveTo>
                            <a:pt x="1" y="2"/>
                          </a:moveTo>
                          <a:cubicBezTo>
                            <a:pt x="0" y="1"/>
                            <a:pt x="2" y="2"/>
                            <a:pt x="3" y="1"/>
                          </a:cubicBezTo>
                          <a:cubicBezTo>
                            <a:pt x="4" y="0"/>
                            <a:pt x="3" y="2"/>
                            <a:pt x="4" y="2"/>
                          </a:cubicBezTo>
                          <a:cubicBezTo>
                            <a:pt x="4" y="2"/>
                            <a:pt x="5" y="2"/>
                            <a:pt x="5" y="2"/>
                          </a:cubicBezTo>
                          <a:cubicBezTo>
                            <a:pt x="7" y="2"/>
                            <a:pt x="8" y="2"/>
                            <a:pt x="10" y="3"/>
                          </a:cubicBezTo>
                          <a:cubicBezTo>
                            <a:pt x="12" y="2"/>
                            <a:pt x="13" y="3"/>
                            <a:pt x="16" y="3"/>
                          </a:cubicBezTo>
                          <a:cubicBezTo>
                            <a:pt x="16" y="3"/>
                            <a:pt x="17" y="3"/>
                            <a:pt x="17" y="4"/>
                          </a:cubicBezTo>
                          <a:cubicBezTo>
                            <a:pt x="17" y="4"/>
                            <a:pt x="18" y="4"/>
                            <a:pt x="18" y="5"/>
                          </a:cubicBezTo>
                          <a:cubicBezTo>
                            <a:pt x="20" y="4"/>
                            <a:pt x="21" y="6"/>
                            <a:pt x="21" y="5"/>
                          </a:cubicBezTo>
                          <a:cubicBezTo>
                            <a:pt x="23" y="5"/>
                            <a:pt x="20" y="6"/>
                            <a:pt x="21" y="6"/>
                          </a:cubicBezTo>
                          <a:cubicBezTo>
                            <a:pt x="21" y="7"/>
                            <a:pt x="21" y="6"/>
                            <a:pt x="20" y="6"/>
                          </a:cubicBezTo>
                          <a:cubicBezTo>
                            <a:pt x="16" y="7"/>
                            <a:pt x="13" y="5"/>
                            <a:pt x="10" y="5"/>
                          </a:cubicBezTo>
                          <a:cubicBezTo>
                            <a:pt x="9" y="4"/>
                            <a:pt x="8" y="5"/>
                            <a:pt x="7" y="5"/>
                          </a:cubicBezTo>
                          <a:cubicBezTo>
                            <a:pt x="6" y="4"/>
                            <a:pt x="5" y="4"/>
                            <a:pt x="3" y="3"/>
                          </a:cubicBezTo>
                          <a:cubicBezTo>
                            <a:pt x="2" y="3"/>
                            <a:pt x="1" y="4"/>
                            <a:pt x="1"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98"/>
                    <p:cNvSpPr/>
                    <p:nvPr/>
                  </p:nvSpPr>
                  <p:spPr bwMode="auto">
                    <a:xfrm>
                      <a:off x="5991225" y="3111500"/>
                      <a:ext cx="26988" cy="6350"/>
                    </a:xfrm>
                    <a:custGeom>
                      <a:avLst/>
                      <a:gdLst>
                        <a:gd name="T0" fmla="*/ 2 w 4"/>
                        <a:gd name="T1" fmla="*/ 1 h 1"/>
                        <a:gd name="T2" fmla="*/ 4 w 4"/>
                        <a:gd name="T3" fmla="*/ 1 h 1"/>
                        <a:gd name="T4" fmla="*/ 2 w 4"/>
                        <a:gd name="T5" fmla="*/ 1 h 1"/>
                        <a:gd name="T6" fmla="*/ 1 w 4"/>
                        <a:gd name="T7" fmla="*/ 1 h 1"/>
                        <a:gd name="T8" fmla="*/ 2 w 4"/>
                        <a:gd name="T9" fmla="*/ 1 h 1"/>
                      </a:gdLst>
                      <a:ahLst/>
                      <a:cxnLst>
                        <a:cxn ang="0">
                          <a:pos x="T0" y="T1"/>
                        </a:cxn>
                        <a:cxn ang="0">
                          <a:pos x="T2" y="T3"/>
                        </a:cxn>
                        <a:cxn ang="0">
                          <a:pos x="T4" y="T5"/>
                        </a:cxn>
                        <a:cxn ang="0">
                          <a:pos x="T6" y="T7"/>
                        </a:cxn>
                        <a:cxn ang="0">
                          <a:pos x="T8" y="T9"/>
                        </a:cxn>
                      </a:cxnLst>
                      <a:rect l="0" t="0" r="r" b="b"/>
                      <a:pathLst>
                        <a:path w="4" h="1">
                          <a:moveTo>
                            <a:pt x="2" y="1"/>
                          </a:moveTo>
                          <a:cubicBezTo>
                            <a:pt x="2" y="1"/>
                            <a:pt x="4" y="1"/>
                            <a:pt x="4" y="1"/>
                          </a:cubicBezTo>
                          <a:cubicBezTo>
                            <a:pt x="2" y="1"/>
                            <a:pt x="2" y="1"/>
                            <a:pt x="2" y="1"/>
                          </a:cubicBezTo>
                          <a:cubicBezTo>
                            <a:pt x="2" y="1"/>
                            <a:pt x="1" y="1"/>
                            <a:pt x="1" y="1"/>
                          </a:cubicBezTo>
                          <a:cubicBezTo>
                            <a:pt x="0" y="0"/>
                            <a:pt x="1" y="0"/>
                            <a:pt x="2"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39" name="组合 38"/>
                    <p:cNvGrpSpPr/>
                    <p:nvPr/>
                  </p:nvGrpSpPr>
                  <p:grpSpPr>
                    <a:xfrm>
                      <a:off x="3922713" y="1382713"/>
                      <a:ext cx="3130550" cy="2138362"/>
                      <a:chOff x="3922713" y="1382713"/>
                      <a:chExt cx="3130550" cy="2138362"/>
                    </a:xfrm>
                    <a:grpFill/>
                  </p:grpSpPr>
                  <p:sp>
                    <p:nvSpPr>
                      <p:cNvPr id="43" name="Freeform 23"/>
                      <p:cNvSpPr/>
                      <p:nvPr/>
                    </p:nvSpPr>
                    <p:spPr bwMode="auto">
                      <a:xfrm>
                        <a:off x="4970463" y="1487488"/>
                        <a:ext cx="263525" cy="187325"/>
                      </a:xfrm>
                      <a:custGeom>
                        <a:avLst/>
                        <a:gdLst>
                          <a:gd name="T0" fmla="*/ 31 w 38"/>
                          <a:gd name="T1" fmla="*/ 0 h 27"/>
                          <a:gd name="T2" fmla="*/ 38 w 38"/>
                          <a:gd name="T3" fmla="*/ 0 h 27"/>
                          <a:gd name="T4" fmla="*/ 37 w 38"/>
                          <a:gd name="T5" fmla="*/ 2 h 27"/>
                          <a:gd name="T6" fmla="*/ 30 w 38"/>
                          <a:gd name="T7" fmla="*/ 3 h 27"/>
                          <a:gd name="T8" fmla="*/ 29 w 38"/>
                          <a:gd name="T9" fmla="*/ 4 h 27"/>
                          <a:gd name="T10" fmla="*/ 28 w 38"/>
                          <a:gd name="T11" fmla="*/ 4 h 27"/>
                          <a:gd name="T12" fmla="*/ 27 w 38"/>
                          <a:gd name="T13" fmla="*/ 5 h 27"/>
                          <a:gd name="T14" fmla="*/ 26 w 38"/>
                          <a:gd name="T15" fmla="*/ 5 h 27"/>
                          <a:gd name="T16" fmla="*/ 24 w 38"/>
                          <a:gd name="T17" fmla="*/ 5 h 27"/>
                          <a:gd name="T18" fmla="*/ 22 w 38"/>
                          <a:gd name="T19" fmla="*/ 6 h 27"/>
                          <a:gd name="T20" fmla="*/ 21 w 38"/>
                          <a:gd name="T21" fmla="*/ 7 h 27"/>
                          <a:gd name="T22" fmla="*/ 18 w 38"/>
                          <a:gd name="T23" fmla="*/ 9 h 27"/>
                          <a:gd name="T24" fmla="*/ 17 w 38"/>
                          <a:gd name="T25" fmla="*/ 10 h 27"/>
                          <a:gd name="T26" fmla="*/ 16 w 38"/>
                          <a:gd name="T27" fmla="*/ 11 h 27"/>
                          <a:gd name="T28" fmla="*/ 15 w 38"/>
                          <a:gd name="T29" fmla="*/ 12 h 27"/>
                          <a:gd name="T30" fmla="*/ 13 w 38"/>
                          <a:gd name="T31" fmla="*/ 13 h 27"/>
                          <a:gd name="T32" fmla="*/ 12 w 38"/>
                          <a:gd name="T33" fmla="*/ 13 h 27"/>
                          <a:gd name="T34" fmla="*/ 10 w 38"/>
                          <a:gd name="T35" fmla="*/ 15 h 27"/>
                          <a:gd name="T36" fmla="*/ 9 w 38"/>
                          <a:gd name="T37" fmla="*/ 17 h 27"/>
                          <a:gd name="T38" fmla="*/ 9 w 38"/>
                          <a:gd name="T39" fmla="*/ 20 h 27"/>
                          <a:gd name="T40" fmla="*/ 8 w 38"/>
                          <a:gd name="T41" fmla="*/ 21 h 27"/>
                          <a:gd name="T42" fmla="*/ 9 w 38"/>
                          <a:gd name="T43" fmla="*/ 23 h 27"/>
                          <a:gd name="T44" fmla="*/ 8 w 38"/>
                          <a:gd name="T45" fmla="*/ 24 h 27"/>
                          <a:gd name="T46" fmla="*/ 9 w 38"/>
                          <a:gd name="T47" fmla="*/ 24 h 27"/>
                          <a:gd name="T48" fmla="*/ 9 w 38"/>
                          <a:gd name="T49" fmla="*/ 24 h 27"/>
                          <a:gd name="T50" fmla="*/ 11 w 38"/>
                          <a:gd name="T51" fmla="*/ 25 h 27"/>
                          <a:gd name="T52" fmla="*/ 10 w 38"/>
                          <a:gd name="T53" fmla="*/ 27 h 27"/>
                          <a:gd name="T54" fmla="*/ 6 w 38"/>
                          <a:gd name="T55" fmla="*/ 27 h 27"/>
                          <a:gd name="T56" fmla="*/ 6 w 38"/>
                          <a:gd name="T57" fmla="*/ 26 h 27"/>
                          <a:gd name="T58" fmla="*/ 5 w 38"/>
                          <a:gd name="T59" fmla="*/ 25 h 27"/>
                          <a:gd name="T60" fmla="*/ 4 w 38"/>
                          <a:gd name="T61" fmla="*/ 24 h 27"/>
                          <a:gd name="T62" fmla="*/ 2 w 38"/>
                          <a:gd name="T63" fmla="*/ 24 h 27"/>
                          <a:gd name="T64" fmla="*/ 1 w 38"/>
                          <a:gd name="T65" fmla="*/ 24 h 27"/>
                          <a:gd name="T66" fmla="*/ 0 w 38"/>
                          <a:gd name="T67" fmla="*/ 20 h 27"/>
                          <a:gd name="T68" fmla="*/ 3 w 38"/>
                          <a:gd name="T69" fmla="*/ 19 h 27"/>
                          <a:gd name="T70" fmla="*/ 2 w 38"/>
                          <a:gd name="T71" fmla="*/ 19 h 27"/>
                          <a:gd name="T72" fmla="*/ 3 w 38"/>
                          <a:gd name="T73" fmla="*/ 18 h 27"/>
                          <a:gd name="T74" fmla="*/ 6 w 38"/>
                          <a:gd name="T75" fmla="*/ 17 h 27"/>
                          <a:gd name="T76" fmla="*/ 6 w 38"/>
                          <a:gd name="T77" fmla="*/ 15 h 27"/>
                          <a:gd name="T78" fmla="*/ 7 w 38"/>
                          <a:gd name="T79" fmla="*/ 14 h 27"/>
                          <a:gd name="T80" fmla="*/ 8 w 38"/>
                          <a:gd name="T81" fmla="*/ 12 h 27"/>
                          <a:gd name="T82" fmla="*/ 8 w 38"/>
                          <a:gd name="T83" fmla="*/ 10 h 27"/>
                          <a:gd name="T84" fmla="*/ 13 w 38"/>
                          <a:gd name="T85" fmla="*/ 8 h 27"/>
                          <a:gd name="T86" fmla="*/ 13 w 38"/>
                          <a:gd name="T87" fmla="*/ 7 h 27"/>
                          <a:gd name="T88" fmla="*/ 14 w 38"/>
                          <a:gd name="T89" fmla="*/ 8 h 27"/>
                          <a:gd name="T90" fmla="*/ 15 w 38"/>
                          <a:gd name="T91" fmla="*/ 7 h 27"/>
                          <a:gd name="T92" fmla="*/ 15 w 38"/>
                          <a:gd name="T93" fmla="*/ 5 h 27"/>
                          <a:gd name="T94" fmla="*/ 18 w 38"/>
                          <a:gd name="T95" fmla="*/ 5 h 27"/>
                          <a:gd name="T96" fmla="*/ 21 w 38"/>
                          <a:gd name="T97" fmla="*/ 4 h 27"/>
                          <a:gd name="T98" fmla="*/ 22 w 38"/>
                          <a:gd name="T99" fmla="*/ 4 h 27"/>
                          <a:gd name="T100" fmla="*/ 23 w 38"/>
                          <a:gd name="T101" fmla="*/ 4 h 27"/>
                          <a:gd name="T102" fmla="*/ 23 w 38"/>
                          <a:gd name="T103" fmla="*/ 3 h 27"/>
                          <a:gd name="T104" fmla="*/ 24 w 38"/>
                          <a:gd name="T105" fmla="*/ 3 h 27"/>
                          <a:gd name="T106" fmla="*/ 28 w 38"/>
                          <a:gd name="T107" fmla="*/ 3 h 27"/>
                          <a:gd name="T108" fmla="*/ 29 w 38"/>
                          <a:gd name="T109" fmla="*/ 2 h 27"/>
                          <a:gd name="T110" fmla="*/ 29 w 38"/>
                          <a:gd name="T111" fmla="*/ 2 h 27"/>
                          <a:gd name="T112" fmla="*/ 31 w 38"/>
                          <a:gd name="T113"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8" h="27">
                            <a:moveTo>
                              <a:pt x="31" y="0"/>
                            </a:moveTo>
                            <a:cubicBezTo>
                              <a:pt x="33" y="1"/>
                              <a:pt x="35" y="0"/>
                              <a:pt x="38" y="0"/>
                            </a:cubicBezTo>
                            <a:cubicBezTo>
                              <a:pt x="38" y="1"/>
                              <a:pt x="37" y="1"/>
                              <a:pt x="37" y="2"/>
                            </a:cubicBezTo>
                            <a:cubicBezTo>
                              <a:pt x="35" y="1"/>
                              <a:pt x="32" y="3"/>
                              <a:pt x="30" y="3"/>
                            </a:cubicBezTo>
                            <a:cubicBezTo>
                              <a:pt x="30" y="3"/>
                              <a:pt x="29" y="4"/>
                              <a:pt x="29" y="4"/>
                            </a:cubicBezTo>
                            <a:cubicBezTo>
                              <a:pt x="29" y="5"/>
                              <a:pt x="28" y="4"/>
                              <a:pt x="28" y="4"/>
                            </a:cubicBezTo>
                            <a:cubicBezTo>
                              <a:pt x="28" y="4"/>
                              <a:pt x="27" y="5"/>
                              <a:pt x="27" y="5"/>
                            </a:cubicBezTo>
                            <a:cubicBezTo>
                              <a:pt x="27" y="6"/>
                              <a:pt x="26" y="5"/>
                              <a:pt x="26" y="5"/>
                            </a:cubicBezTo>
                            <a:cubicBezTo>
                              <a:pt x="25" y="5"/>
                              <a:pt x="25" y="5"/>
                              <a:pt x="24" y="5"/>
                            </a:cubicBezTo>
                            <a:cubicBezTo>
                              <a:pt x="23" y="6"/>
                              <a:pt x="22" y="6"/>
                              <a:pt x="22" y="6"/>
                            </a:cubicBezTo>
                            <a:cubicBezTo>
                              <a:pt x="21" y="6"/>
                              <a:pt x="22" y="7"/>
                              <a:pt x="21" y="7"/>
                            </a:cubicBezTo>
                            <a:cubicBezTo>
                              <a:pt x="21" y="7"/>
                              <a:pt x="19" y="7"/>
                              <a:pt x="18" y="9"/>
                            </a:cubicBezTo>
                            <a:cubicBezTo>
                              <a:pt x="18" y="9"/>
                              <a:pt x="17" y="10"/>
                              <a:pt x="17" y="10"/>
                            </a:cubicBezTo>
                            <a:cubicBezTo>
                              <a:pt x="17" y="10"/>
                              <a:pt x="16" y="11"/>
                              <a:pt x="16" y="11"/>
                            </a:cubicBezTo>
                            <a:cubicBezTo>
                              <a:pt x="16" y="11"/>
                              <a:pt x="15" y="11"/>
                              <a:pt x="15" y="12"/>
                            </a:cubicBezTo>
                            <a:cubicBezTo>
                              <a:pt x="13" y="12"/>
                              <a:pt x="14" y="11"/>
                              <a:pt x="13" y="13"/>
                            </a:cubicBezTo>
                            <a:cubicBezTo>
                              <a:pt x="12" y="13"/>
                              <a:pt x="12" y="13"/>
                              <a:pt x="12" y="13"/>
                            </a:cubicBezTo>
                            <a:cubicBezTo>
                              <a:pt x="12" y="14"/>
                              <a:pt x="11" y="14"/>
                              <a:pt x="10" y="15"/>
                            </a:cubicBezTo>
                            <a:cubicBezTo>
                              <a:pt x="10" y="15"/>
                              <a:pt x="10" y="17"/>
                              <a:pt x="9" y="17"/>
                            </a:cubicBezTo>
                            <a:cubicBezTo>
                              <a:pt x="9" y="18"/>
                              <a:pt x="8" y="20"/>
                              <a:pt x="9" y="20"/>
                            </a:cubicBezTo>
                            <a:cubicBezTo>
                              <a:pt x="9" y="20"/>
                              <a:pt x="8" y="21"/>
                              <a:pt x="8" y="21"/>
                            </a:cubicBezTo>
                            <a:cubicBezTo>
                              <a:pt x="7" y="22"/>
                              <a:pt x="9" y="22"/>
                              <a:pt x="9" y="23"/>
                            </a:cubicBezTo>
                            <a:cubicBezTo>
                              <a:pt x="9" y="23"/>
                              <a:pt x="8" y="23"/>
                              <a:pt x="8" y="24"/>
                            </a:cubicBezTo>
                            <a:cubicBezTo>
                              <a:pt x="8" y="23"/>
                              <a:pt x="9" y="24"/>
                              <a:pt x="9" y="24"/>
                            </a:cubicBezTo>
                            <a:cubicBezTo>
                              <a:pt x="9" y="24"/>
                              <a:pt x="10" y="24"/>
                              <a:pt x="9" y="24"/>
                            </a:cubicBezTo>
                            <a:cubicBezTo>
                              <a:pt x="10" y="24"/>
                              <a:pt x="10" y="25"/>
                              <a:pt x="11" y="25"/>
                            </a:cubicBezTo>
                            <a:cubicBezTo>
                              <a:pt x="11" y="26"/>
                              <a:pt x="10" y="26"/>
                              <a:pt x="10" y="27"/>
                            </a:cubicBezTo>
                            <a:cubicBezTo>
                              <a:pt x="6" y="27"/>
                              <a:pt x="6" y="27"/>
                              <a:pt x="6" y="27"/>
                            </a:cubicBezTo>
                            <a:cubicBezTo>
                              <a:pt x="6" y="27"/>
                              <a:pt x="6" y="26"/>
                              <a:pt x="6" y="26"/>
                            </a:cubicBezTo>
                            <a:cubicBezTo>
                              <a:pt x="6" y="25"/>
                              <a:pt x="5" y="26"/>
                              <a:pt x="5" y="25"/>
                            </a:cubicBezTo>
                            <a:cubicBezTo>
                              <a:pt x="4" y="25"/>
                              <a:pt x="4" y="24"/>
                              <a:pt x="4" y="24"/>
                            </a:cubicBezTo>
                            <a:cubicBezTo>
                              <a:pt x="3" y="24"/>
                              <a:pt x="3" y="24"/>
                              <a:pt x="2" y="24"/>
                            </a:cubicBezTo>
                            <a:cubicBezTo>
                              <a:pt x="2" y="24"/>
                              <a:pt x="2" y="24"/>
                              <a:pt x="1" y="24"/>
                            </a:cubicBezTo>
                            <a:cubicBezTo>
                              <a:pt x="1" y="23"/>
                              <a:pt x="0" y="22"/>
                              <a:pt x="0" y="20"/>
                            </a:cubicBezTo>
                            <a:cubicBezTo>
                              <a:pt x="2" y="22"/>
                              <a:pt x="1" y="18"/>
                              <a:pt x="3" y="19"/>
                            </a:cubicBezTo>
                            <a:cubicBezTo>
                              <a:pt x="3" y="19"/>
                              <a:pt x="2" y="19"/>
                              <a:pt x="2" y="19"/>
                            </a:cubicBezTo>
                            <a:cubicBezTo>
                              <a:pt x="2" y="18"/>
                              <a:pt x="4" y="18"/>
                              <a:pt x="3" y="18"/>
                            </a:cubicBezTo>
                            <a:cubicBezTo>
                              <a:pt x="3" y="17"/>
                              <a:pt x="5" y="17"/>
                              <a:pt x="6" y="17"/>
                            </a:cubicBezTo>
                            <a:cubicBezTo>
                              <a:pt x="5" y="16"/>
                              <a:pt x="7" y="15"/>
                              <a:pt x="6" y="15"/>
                            </a:cubicBezTo>
                            <a:cubicBezTo>
                              <a:pt x="6" y="14"/>
                              <a:pt x="7" y="14"/>
                              <a:pt x="7" y="14"/>
                            </a:cubicBezTo>
                            <a:cubicBezTo>
                              <a:pt x="7" y="13"/>
                              <a:pt x="8" y="13"/>
                              <a:pt x="8" y="12"/>
                            </a:cubicBezTo>
                            <a:cubicBezTo>
                              <a:pt x="7" y="11"/>
                              <a:pt x="9" y="11"/>
                              <a:pt x="8" y="10"/>
                            </a:cubicBezTo>
                            <a:cubicBezTo>
                              <a:pt x="10" y="10"/>
                              <a:pt x="11" y="9"/>
                              <a:pt x="13" y="8"/>
                            </a:cubicBezTo>
                            <a:cubicBezTo>
                              <a:pt x="13" y="8"/>
                              <a:pt x="13" y="7"/>
                              <a:pt x="13" y="7"/>
                            </a:cubicBezTo>
                            <a:cubicBezTo>
                              <a:pt x="13" y="7"/>
                              <a:pt x="14" y="7"/>
                              <a:pt x="14" y="8"/>
                            </a:cubicBezTo>
                            <a:cubicBezTo>
                              <a:pt x="14" y="7"/>
                              <a:pt x="14" y="7"/>
                              <a:pt x="15" y="7"/>
                            </a:cubicBezTo>
                            <a:cubicBezTo>
                              <a:pt x="15" y="6"/>
                              <a:pt x="15" y="6"/>
                              <a:pt x="15" y="5"/>
                            </a:cubicBezTo>
                            <a:cubicBezTo>
                              <a:pt x="16" y="6"/>
                              <a:pt x="17" y="5"/>
                              <a:pt x="18" y="5"/>
                            </a:cubicBezTo>
                            <a:cubicBezTo>
                              <a:pt x="19" y="4"/>
                              <a:pt x="19" y="5"/>
                              <a:pt x="21" y="4"/>
                            </a:cubicBezTo>
                            <a:cubicBezTo>
                              <a:pt x="22" y="4"/>
                              <a:pt x="21" y="4"/>
                              <a:pt x="22" y="4"/>
                            </a:cubicBezTo>
                            <a:cubicBezTo>
                              <a:pt x="22" y="4"/>
                              <a:pt x="23" y="4"/>
                              <a:pt x="23" y="4"/>
                            </a:cubicBezTo>
                            <a:cubicBezTo>
                              <a:pt x="24" y="4"/>
                              <a:pt x="22" y="3"/>
                              <a:pt x="23" y="3"/>
                            </a:cubicBezTo>
                            <a:cubicBezTo>
                              <a:pt x="23" y="3"/>
                              <a:pt x="24" y="3"/>
                              <a:pt x="24" y="3"/>
                            </a:cubicBezTo>
                            <a:cubicBezTo>
                              <a:pt x="24" y="3"/>
                              <a:pt x="26" y="3"/>
                              <a:pt x="28" y="3"/>
                            </a:cubicBezTo>
                            <a:cubicBezTo>
                              <a:pt x="28" y="3"/>
                              <a:pt x="28" y="3"/>
                              <a:pt x="29" y="2"/>
                            </a:cubicBezTo>
                            <a:cubicBezTo>
                              <a:pt x="29" y="2"/>
                              <a:pt x="29" y="2"/>
                              <a:pt x="29" y="2"/>
                            </a:cubicBezTo>
                            <a:cubicBezTo>
                              <a:pt x="31" y="1"/>
                              <a:pt x="31" y="3"/>
                              <a:pt x="3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49"/>
                      <p:cNvSpPr/>
                      <p:nvPr/>
                    </p:nvSpPr>
                    <p:spPr bwMode="auto">
                      <a:xfrm>
                        <a:off x="6178550" y="2306638"/>
                        <a:ext cx="152400" cy="131763"/>
                      </a:xfrm>
                      <a:custGeom>
                        <a:avLst/>
                        <a:gdLst>
                          <a:gd name="T0" fmla="*/ 19 w 22"/>
                          <a:gd name="T1" fmla="*/ 1 h 19"/>
                          <a:gd name="T2" fmla="*/ 21 w 22"/>
                          <a:gd name="T3" fmla="*/ 1 h 19"/>
                          <a:gd name="T4" fmla="*/ 21 w 22"/>
                          <a:gd name="T5" fmla="*/ 9 h 19"/>
                          <a:gd name="T6" fmla="*/ 20 w 22"/>
                          <a:gd name="T7" fmla="*/ 8 h 19"/>
                          <a:gd name="T8" fmla="*/ 20 w 22"/>
                          <a:gd name="T9" fmla="*/ 11 h 19"/>
                          <a:gd name="T10" fmla="*/ 19 w 22"/>
                          <a:gd name="T11" fmla="*/ 11 h 19"/>
                          <a:gd name="T12" fmla="*/ 19 w 22"/>
                          <a:gd name="T13" fmla="*/ 16 h 19"/>
                          <a:gd name="T14" fmla="*/ 18 w 22"/>
                          <a:gd name="T15" fmla="*/ 15 h 19"/>
                          <a:gd name="T16" fmla="*/ 17 w 22"/>
                          <a:gd name="T17" fmla="*/ 17 h 19"/>
                          <a:gd name="T18" fmla="*/ 16 w 22"/>
                          <a:gd name="T19" fmla="*/ 16 h 19"/>
                          <a:gd name="T20" fmla="*/ 14 w 22"/>
                          <a:gd name="T21" fmla="*/ 17 h 19"/>
                          <a:gd name="T22" fmla="*/ 11 w 22"/>
                          <a:gd name="T23" fmla="*/ 17 h 19"/>
                          <a:gd name="T24" fmla="*/ 10 w 22"/>
                          <a:gd name="T25" fmla="*/ 19 h 19"/>
                          <a:gd name="T26" fmla="*/ 8 w 22"/>
                          <a:gd name="T27" fmla="*/ 17 h 19"/>
                          <a:gd name="T28" fmla="*/ 7 w 22"/>
                          <a:gd name="T29" fmla="*/ 18 h 19"/>
                          <a:gd name="T30" fmla="*/ 6 w 22"/>
                          <a:gd name="T31" fmla="*/ 17 h 19"/>
                          <a:gd name="T32" fmla="*/ 0 w 22"/>
                          <a:gd name="T33" fmla="*/ 18 h 19"/>
                          <a:gd name="T34" fmla="*/ 1 w 22"/>
                          <a:gd name="T35" fmla="*/ 16 h 19"/>
                          <a:gd name="T36" fmla="*/ 2 w 22"/>
                          <a:gd name="T37" fmla="*/ 17 h 19"/>
                          <a:gd name="T38" fmla="*/ 2 w 22"/>
                          <a:gd name="T39" fmla="*/ 15 h 19"/>
                          <a:gd name="T40" fmla="*/ 10 w 22"/>
                          <a:gd name="T41" fmla="*/ 15 h 19"/>
                          <a:gd name="T42" fmla="*/ 11 w 22"/>
                          <a:gd name="T43" fmla="*/ 11 h 19"/>
                          <a:gd name="T44" fmla="*/ 12 w 22"/>
                          <a:gd name="T45" fmla="*/ 10 h 19"/>
                          <a:gd name="T46" fmla="*/ 15 w 22"/>
                          <a:gd name="T47" fmla="*/ 11 h 19"/>
                          <a:gd name="T48" fmla="*/ 15 w 22"/>
                          <a:gd name="T49" fmla="*/ 9 h 19"/>
                          <a:gd name="T50" fmla="*/ 16 w 22"/>
                          <a:gd name="T51" fmla="*/ 10 h 19"/>
                          <a:gd name="T52" fmla="*/ 16 w 22"/>
                          <a:gd name="T53" fmla="*/ 7 h 19"/>
                          <a:gd name="T54" fmla="*/ 18 w 22"/>
                          <a:gd name="T55" fmla="*/ 3 h 19"/>
                          <a:gd name="T56" fmla="*/ 19 w 22"/>
                          <a:gd name="T57" fmla="*/ 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 h="19">
                            <a:moveTo>
                              <a:pt x="19" y="1"/>
                            </a:moveTo>
                            <a:cubicBezTo>
                              <a:pt x="20" y="0"/>
                              <a:pt x="20" y="1"/>
                              <a:pt x="21" y="1"/>
                            </a:cubicBezTo>
                            <a:cubicBezTo>
                              <a:pt x="21" y="5"/>
                              <a:pt x="22" y="7"/>
                              <a:pt x="21" y="9"/>
                            </a:cubicBezTo>
                            <a:cubicBezTo>
                              <a:pt x="20" y="9"/>
                              <a:pt x="21" y="8"/>
                              <a:pt x="20" y="8"/>
                            </a:cubicBezTo>
                            <a:cubicBezTo>
                              <a:pt x="19" y="9"/>
                              <a:pt x="21" y="10"/>
                              <a:pt x="20" y="11"/>
                            </a:cubicBezTo>
                            <a:cubicBezTo>
                              <a:pt x="20" y="11"/>
                              <a:pt x="20" y="11"/>
                              <a:pt x="19" y="11"/>
                            </a:cubicBezTo>
                            <a:cubicBezTo>
                              <a:pt x="19" y="16"/>
                              <a:pt x="19" y="16"/>
                              <a:pt x="19" y="16"/>
                            </a:cubicBezTo>
                            <a:cubicBezTo>
                              <a:pt x="19" y="16"/>
                              <a:pt x="19" y="15"/>
                              <a:pt x="18" y="15"/>
                            </a:cubicBezTo>
                            <a:cubicBezTo>
                              <a:pt x="17" y="15"/>
                              <a:pt x="17" y="16"/>
                              <a:pt x="17" y="17"/>
                            </a:cubicBezTo>
                            <a:cubicBezTo>
                              <a:pt x="16" y="17"/>
                              <a:pt x="16" y="16"/>
                              <a:pt x="16" y="16"/>
                            </a:cubicBezTo>
                            <a:cubicBezTo>
                              <a:pt x="16" y="16"/>
                              <a:pt x="14" y="16"/>
                              <a:pt x="14" y="17"/>
                            </a:cubicBezTo>
                            <a:cubicBezTo>
                              <a:pt x="13" y="17"/>
                              <a:pt x="12" y="17"/>
                              <a:pt x="11" y="17"/>
                            </a:cubicBezTo>
                            <a:cubicBezTo>
                              <a:pt x="10" y="17"/>
                              <a:pt x="11" y="19"/>
                              <a:pt x="10" y="19"/>
                            </a:cubicBezTo>
                            <a:cubicBezTo>
                              <a:pt x="9" y="19"/>
                              <a:pt x="8" y="18"/>
                              <a:pt x="8" y="17"/>
                            </a:cubicBezTo>
                            <a:cubicBezTo>
                              <a:pt x="7" y="16"/>
                              <a:pt x="7" y="18"/>
                              <a:pt x="7" y="18"/>
                            </a:cubicBezTo>
                            <a:cubicBezTo>
                              <a:pt x="6" y="18"/>
                              <a:pt x="6" y="17"/>
                              <a:pt x="6" y="17"/>
                            </a:cubicBezTo>
                            <a:cubicBezTo>
                              <a:pt x="4" y="17"/>
                              <a:pt x="2" y="19"/>
                              <a:pt x="0" y="18"/>
                            </a:cubicBezTo>
                            <a:cubicBezTo>
                              <a:pt x="1" y="18"/>
                              <a:pt x="1" y="17"/>
                              <a:pt x="1" y="16"/>
                            </a:cubicBezTo>
                            <a:cubicBezTo>
                              <a:pt x="1" y="16"/>
                              <a:pt x="2" y="17"/>
                              <a:pt x="2" y="17"/>
                            </a:cubicBezTo>
                            <a:cubicBezTo>
                              <a:pt x="2" y="16"/>
                              <a:pt x="2" y="16"/>
                              <a:pt x="2" y="15"/>
                            </a:cubicBezTo>
                            <a:cubicBezTo>
                              <a:pt x="4" y="15"/>
                              <a:pt x="8" y="16"/>
                              <a:pt x="10" y="15"/>
                            </a:cubicBezTo>
                            <a:cubicBezTo>
                              <a:pt x="9" y="13"/>
                              <a:pt x="11" y="13"/>
                              <a:pt x="11" y="11"/>
                            </a:cubicBezTo>
                            <a:cubicBezTo>
                              <a:pt x="12" y="12"/>
                              <a:pt x="12" y="12"/>
                              <a:pt x="12" y="10"/>
                            </a:cubicBezTo>
                            <a:cubicBezTo>
                              <a:pt x="13" y="11"/>
                              <a:pt x="14" y="9"/>
                              <a:pt x="15" y="11"/>
                            </a:cubicBezTo>
                            <a:cubicBezTo>
                              <a:pt x="15" y="10"/>
                              <a:pt x="15" y="9"/>
                              <a:pt x="15" y="9"/>
                            </a:cubicBezTo>
                            <a:cubicBezTo>
                              <a:pt x="16" y="8"/>
                              <a:pt x="16" y="10"/>
                              <a:pt x="16" y="10"/>
                            </a:cubicBezTo>
                            <a:cubicBezTo>
                              <a:pt x="16" y="10"/>
                              <a:pt x="17" y="9"/>
                              <a:pt x="16" y="7"/>
                            </a:cubicBezTo>
                            <a:cubicBezTo>
                              <a:pt x="18" y="6"/>
                              <a:pt x="17" y="4"/>
                              <a:pt x="18" y="3"/>
                            </a:cubicBezTo>
                            <a:cubicBezTo>
                              <a:pt x="18" y="2"/>
                              <a:pt x="20" y="2"/>
                              <a:pt x="19"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87"/>
                      <p:cNvSpPr>
                        <a:spLocks noEditPoints="1"/>
                      </p:cNvSpPr>
                      <p:nvPr/>
                    </p:nvSpPr>
                    <p:spPr bwMode="auto">
                      <a:xfrm>
                        <a:off x="3922713" y="1466850"/>
                        <a:ext cx="3130550" cy="2054225"/>
                      </a:xfrm>
                      <a:custGeom>
                        <a:avLst/>
                        <a:gdLst>
                          <a:gd name="T0" fmla="*/ 268 w 451"/>
                          <a:gd name="T1" fmla="*/ 21 h 296"/>
                          <a:gd name="T2" fmla="*/ 317 w 451"/>
                          <a:gd name="T3" fmla="*/ 21 h 296"/>
                          <a:gd name="T4" fmla="*/ 357 w 451"/>
                          <a:gd name="T5" fmla="*/ 24 h 296"/>
                          <a:gd name="T6" fmla="*/ 410 w 451"/>
                          <a:gd name="T7" fmla="*/ 33 h 296"/>
                          <a:gd name="T8" fmla="*/ 451 w 451"/>
                          <a:gd name="T9" fmla="*/ 46 h 296"/>
                          <a:gd name="T10" fmla="*/ 425 w 451"/>
                          <a:gd name="T11" fmla="*/ 53 h 296"/>
                          <a:gd name="T12" fmla="*/ 391 w 451"/>
                          <a:gd name="T13" fmla="*/ 78 h 296"/>
                          <a:gd name="T14" fmla="*/ 378 w 451"/>
                          <a:gd name="T15" fmla="*/ 86 h 296"/>
                          <a:gd name="T16" fmla="*/ 396 w 451"/>
                          <a:gd name="T17" fmla="*/ 60 h 296"/>
                          <a:gd name="T18" fmla="*/ 357 w 451"/>
                          <a:gd name="T19" fmla="*/ 71 h 296"/>
                          <a:gd name="T20" fmla="*/ 345 w 451"/>
                          <a:gd name="T21" fmla="*/ 90 h 296"/>
                          <a:gd name="T22" fmla="*/ 324 w 451"/>
                          <a:gd name="T23" fmla="*/ 119 h 296"/>
                          <a:gd name="T24" fmla="*/ 310 w 451"/>
                          <a:gd name="T25" fmla="*/ 126 h 296"/>
                          <a:gd name="T26" fmla="*/ 304 w 451"/>
                          <a:gd name="T27" fmla="*/ 133 h 296"/>
                          <a:gd name="T28" fmla="*/ 285 w 451"/>
                          <a:gd name="T29" fmla="*/ 168 h 296"/>
                          <a:gd name="T30" fmla="*/ 274 w 451"/>
                          <a:gd name="T31" fmla="*/ 193 h 296"/>
                          <a:gd name="T32" fmla="*/ 256 w 451"/>
                          <a:gd name="T33" fmla="*/ 196 h 296"/>
                          <a:gd name="T34" fmla="*/ 253 w 451"/>
                          <a:gd name="T35" fmla="*/ 197 h 296"/>
                          <a:gd name="T36" fmla="*/ 243 w 451"/>
                          <a:gd name="T37" fmla="*/ 172 h 296"/>
                          <a:gd name="T38" fmla="*/ 213 w 451"/>
                          <a:gd name="T39" fmla="*/ 188 h 296"/>
                          <a:gd name="T40" fmla="*/ 191 w 451"/>
                          <a:gd name="T41" fmla="*/ 166 h 296"/>
                          <a:gd name="T42" fmla="*/ 150 w 451"/>
                          <a:gd name="T43" fmla="*/ 159 h 296"/>
                          <a:gd name="T44" fmla="*/ 160 w 451"/>
                          <a:gd name="T45" fmla="*/ 176 h 296"/>
                          <a:gd name="T46" fmla="*/ 130 w 451"/>
                          <a:gd name="T47" fmla="*/ 178 h 296"/>
                          <a:gd name="T48" fmla="*/ 112 w 451"/>
                          <a:gd name="T49" fmla="*/ 156 h 296"/>
                          <a:gd name="T50" fmla="*/ 126 w 451"/>
                          <a:gd name="T51" fmla="*/ 185 h 296"/>
                          <a:gd name="T52" fmla="*/ 135 w 451"/>
                          <a:gd name="T53" fmla="*/ 214 h 296"/>
                          <a:gd name="T54" fmla="*/ 118 w 451"/>
                          <a:gd name="T55" fmla="*/ 257 h 296"/>
                          <a:gd name="T56" fmla="*/ 101 w 451"/>
                          <a:gd name="T57" fmla="*/ 290 h 296"/>
                          <a:gd name="T58" fmla="*/ 68 w 451"/>
                          <a:gd name="T59" fmla="*/ 264 h 296"/>
                          <a:gd name="T60" fmla="*/ 64 w 451"/>
                          <a:gd name="T61" fmla="*/ 226 h 296"/>
                          <a:gd name="T62" fmla="*/ 14 w 451"/>
                          <a:gd name="T63" fmla="*/ 201 h 296"/>
                          <a:gd name="T64" fmla="*/ 2 w 451"/>
                          <a:gd name="T65" fmla="*/ 168 h 296"/>
                          <a:gd name="T66" fmla="*/ 47 w 451"/>
                          <a:gd name="T67" fmla="*/ 133 h 296"/>
                          <a:gd name="T68" fmla="*/ 76 w 451"/>
                          <a:gd name="T69" fmla="*/ 147 h 296"/>
                          <a:gd name="T70" fmla="*/ 109 w 451"/>
                          <a:gd name="T71" fmla="*/ 147 h 296"/>
                          <a:gd name="T72" fmla="*/ 89 w 451"/>
                          <a:gd name="T73" fmla="*/ 125 h 296"/>
                          <a:gd name="T74" fmla="*/ 73 w 451"/>
                          <a:gd name="T75" fmla="*/ 115 h 296"/>
                          <a:gd name="T76" fmla="*/ 74 w 451"/>
                          <a:gd name="T77" fmla="*/ 124 h 296"/>
                          <a:gd name="T78" fmla="*/ 46 w 451"/>
                          <a:gd name="T79" fmla="*/ 117 h 296"/>
                          <a:gd name="T80" fmla="*/ 33 w 451"/>
                          <a:gd name="T81" fmla="*/ 116 h 296"/>
                          <a:gd name="T82" fmla="*/ 46 w 451"/>
                          <a:gd name="T83" fmla="*/ 94 h 296"/>
                          <a:gd name="T84" fmla="*/ 62 w 451"/>
                          <a:gd name="T85" fmla="*/ 84 h 296"/>
                          <a:gd name="T86" fmla="*/ 91 w 451"/>
                          <a:gd name="T87" fmla="*/ 71 h 296"/>
                          <a:gd name="T88" fmla="*/ 90 w 451"/>
                          <a:gd name="T89" fmla="*/ 56 h 296"/>
                          <a:gd name="T90" fmla="*/ 80 w 451"/>
                          <a:gd name="T91" fmla="*/ 68 h 296"/>
                          <a:gd name="T92" fmla="*/ 53 w 451"/>
                          <a:gd name="T93" fmla="*/ 72 h 296"/>
                          <a:gd name="T94" fmla="*/ 65 w 451"/>
                          <a:gd name="T95" fmla="*/ 48 h 296"/>
                          <a:gd name="T96" fmla="*/ 102 w 451"/>
                          <a:gd name="T97" fmla="*/ 30 h 296"/>
                          <a:gd name="T98" fmla="*/ 114 w 451"/>
                          <a:gd name="T99" fmla="*/ 44 h 296"/>
                          <a:gd name="T100" fmla="*/ 135 w 451"/>
                          <a:gd name="T101" fmla="*/ 38 h 296"/>
                          <a:gd name="T102" fmla="*/ 171 w 451"/>
                          <a:gd name="T103" fmla="*/ 36 h 296"/>
                          <a:gd name="T104" fmla="*/ 189 w 451"/>
                          <a:gd name="T105" fmla="*/ 24 h 296"/>
                          <a:gd name="T106" fmla="*/ 202 w 451"/>
                          <a:gd name="T107" fmla="*/ 37 h 296"/>
                          <a:gd name="T108" fmla="*/ 211 w 451"/>
                          <a:gd name="T109" fmla="*/ 23 h 296"/>
                          <a:gd name="T110" fmla="*/ 255 w 451"/>
                          <a:gd name="T111" fmla="*/ 5 h 296"/>
                          <a:gd name="T112" fmla="*/ 107 w 451"/>
                          <a:gd name="T113" fmla="*/ 107 h 296"/>
                          <a:gd name="T114" fmla="*/ 129 w 451"/>
                          <a:gd name="T115" fmla="*/ 122 h 296"/>
                          <a:gd name="T116" fmla="*/ 152 w 451"/>
                          <a:gd name="T117" fmla="*/ 118 h 296"/>
                          <a:gd name="T118" fmla="*/ 145 w 451"/>
                          <a:gd name="T119" fmla="*/ 129 h 296"/>
                          <a:gd name="T120" fmla="*/ 108 w 451"/>
                          <a:gd name="T121" fmla="*/ 218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51" h="296">
                            <a:moveTo>
                              <a:pt x="272" y="3"/>
                            </a:moveTo>
                            <a:cubicBezTo>
                              <a:pt x="272" y="4"/>
                              <a:pt x="273" y="4"/>
                              <a:pt x="273" y="4"/>
                            </a:cubicBezTo>
                            <a:cubicBezTo>
                              <a:pt x="273" y="4"/>
                              <a:pt x="272" y="4"/>
                              <a:pt x="272" y="4"/>
                            </a:cubicBezTo>
                            <a:cubicBezTo>
                              <a:pt x="274" y="6"/>
                              <a:pt x="276" y="3"/>
                              <a:pt x="280" y="4"/>
                            </a:cubicBezTo>
                            <a:cubicBezTo>
                              <a:pt x="281" y="5"/>
                              <a:pt x="283" y="6"/>
                              <a:pt x="285" y="7"/>
                            </a:cubicBezTo>
                            <a:cubicBezTo>
                              <a:pt x="285" y="8"/>
                              <a:pt x="284" y="8"/>
                              <a:pt x="285" y="9"/>
                            </a:cubicBezTo>
                            <a:cubicBezTo>
                              <a:pt x="285" y="10"/>
                              <a:pt x="286" y="10"/>
                              <a:pt x="286" y="11"/>
                            </a:cubicBezTo>
                            <a:cubicBezTo>
                              <a:pt x="285" y="10"/>
                              <a:pt x="285" y="11"/>
                              <a:pt x="285" y="12"/>
                            </a:cubicBezTo>
                            <a:cubicBezTo>
                              <a:pt x="284" y="12"/>
                              <a:pt x="283" y="12"/>
                              <a:pt x="283" y="12"/>
                            </a:cubicBezTo>
                            <a:cubicBezTo>
                              <a:pt x="282" y="12"/>
                              <a:pt x="282" y="13"/>
                              <a:pt x="282" y="13"/>
                            </a:cubicBezTo>
                            <a:cubicBezTo>
                              <a:pt x="282" y="13"/>
                              <a:pt x="281" y="12"/>
                              <a:pt x="281" y="12"/>
                            </a:cubicBezTo>
                            <a:cubicBezTo>
                              <a:pt x="281" y="12"/>
                              <a:pt x="279" y="13"/>
                              <a:pt x="278" y="13"/>
                            </a:cubicBezTo>
                            <a:cubicBezTo>
                              <a:pt x="277" y="13"/>
                              <a:pt x="277" y="14"/>
                              <a:pt x="277" y="14"/>
                            </a:cubicBezTo>
                            <a:cubicBezTo>
                              <a:pt x="277" y="14"/>
                              <a:pt x="276" y="14"/>
                              <a:pt x="276" y="14"/>
                            </a:cubicBezTo>
                            <a:cubicBezTo>
                              <a:pt x="276" y="14"/>
                              <a:pt x="277" y="15"/>
                              <a:pt x="276" y="16"/>
                            </a:cubicBezTo>
                            <a:cubicBezTo>
                              <a:pt x="276" y="15"/>
                              <a:pt x="273" y="16"/>
                              <a:pt x="275" y="16"/>
                            </a:cubicBezTo>
                            <a:cubicBezTo>
                              <a:pt x="273" y="18"/>
                              <a:pt x="272" y="17"/>
                              <a:pt x="270" y="18"/>
                            </a:cubicBezTo>
                            <a:cubicBezTo>
                              <a:pt x="269" y="18"/>
                              <a:pt x="269" y="19"/>
                              <a:pt x="268" y="19"/>
                            </a:cubicBezTo>
                            <a:cubicBezTo>
                              <a:pt x="268" y="20"/>
                              <a:pt x="268" y="21"/>
                              <a:pt x="267" y="21"/>
                            </a:cubicBezTo>
                            <a:cubicBezTo>
                              <a:pt x="267" y="22"/>
                              <a:pt x="268" y="21"/>
                              <a:pt x="268" y="21"/>
                            </a:cubicBezTo>
                            <a:cubicBezTo>
                              <a:pt x="270" y="21"/>
                              <a:pt x="270" y="20"/>
                              <a:pt x="271" y="19"/>
                            </a:cubicBezTo>
                            <a:cubicBezTo>
                              <a:pt x="272" y="19"/>
                              <a:pt x="272" y="20"/>
                              <a:pt x="273" y="20"/>
                            </a:cubicBezTo>
                            <a:cubicBezTo>
                              <a:pt x="274" y="20"/>
                              <a:pt x="274" y="19"/>
                              <a:pt x="274" y="19"/>
                            </a:cubicBezTo>
                            <a:cubicBezTo>
                              <a:pt x="275" y="18"/>
                              <a:pt x="276" y="19"/>
                              <a:pt x="278" y="18"/>
                            </a:cubicBezTo>
                            <a:cubicBezTo>
                              <a:pt x="279" y="18"/>
                              <a:pt x="277" y="17"/>
                              <a:pt x="278" y="17"/>
                            </a:cubicBezTo>
                            <a:cubicBezTo>
                              <a:pt x="279" y="17"/>
                              <a:pt x="279" y="17"/>
                              <a:pt x="279" y="17"/>
                            </a:cubicBezTo>
                            <a:cubicBezTo>
                              <a:pt x="279" y="17"/>
                              <a:pt x="280" y="16"/>
                              <a:pt x="280" y="16"/>
                            </a:cubicBezTo>
                            <a:cubicBezTo>
                              <a:pt x="280" y="16"/>
                              <a:pt x="281" y="16"/>
                              <a:pt x="282" y="16"/>
                            </a:cubicBezTo>
                            <a:cubicBezTo>
                              <a:pt x="283" y="16"/>
                              <a:pt x="283" y="16"/>
                              <a:pt x="285" y="16"/>
                            </a:cubicBezTo>
                            <a:cubicBezTo>
                              <a:pt x="285" y="18"/>
                              <a:pt x="285" y="18"/>
                              <a:pt x="285" y="18"/>
                            </a:cubicBezTo>
                            <a:cubicBezTo>
                              <a:pt x="285" y="17"/>
                              <a:pt x="286" y="17"/>
                              <a:pt x="286" y="18"/>
                            </a:cubicBezTo>
                            <a:cubicBezTo>
                              <a:pt x="289" y="18"/>
                              <a:pt x="293" y="18"/>
                              <a:pt x="297" y="18"/>
                            </a:cubicBezTo>
                            <a:cubicBezTo>
                              <a:pt x="297" y="20"/>
                              <a:pt x="301" y="19"/>
                              <a:pt x="301" y="21"/>
                            </a:cubicBezTo>
                            <a:cubicBezTo>
                              <a:pt x="301" y="20"/>
                              <a:pt x="302" y="21"/>
                              <a:pt x="303" y="21"/>
                            </a:cubicBezTo>
                            <a:cubicBezTo>
                              <a:pt x="304" y="21"/>
                              <a:pt x="306" y="21"/>
                              <a:pt x="307" y="21"/>
                            </a:cubicBezTo>
                            <a:cubicBezTo>
                              <a:pt x="308" y="21"/>
                              <a:pt x="307" y="19"/>
                              <a:pt x="308" y="19"/>
                            </a:cubicBezTo>
                            <a:cubicBezTo>
                              <a:pt x="310" y="19"/>
                              <a:pt x="312" y="19"/>
                              <a:pt x="313" y="19"/>
                            </a:cubicBezTo>
                            <a:cubicBezTo>
                              <a:pt x="313" y="19"/>
                              <a:pt x="313" y="20"/>
                              <a:pt x="313" y="20"/>
                            </a:cubicBezTo>
                            <a:cubicBezTo>
                              <a:pt x="314" y="20"/>
                              <a:pt x="315" y="19"/>
                              <a:pt x="316" y="20"/>
                            </a:cubicBezTo>
                            <a:cubicBezTo>
                              <a:pt x="316" y="20"/>
                              <a:pt x="316" y="21"/>
                              <a:pt x="317" y="21"/>
                            </a:cubicBezTo>
                            <a:cubicBezTo>
                              <a:pt x="317" y="21"/>
                              <a:pt x="319" y="20"/>
                              <a:pt x="319" y="21"/>
                            </a:cubicBezTo>
                            <a:cubicBezTo>
                              <a:pt x="319" y="22"/>
                              <a:pt x="319" y="24"/>
                              <a:pt x="318" y="23"/>
                            </a:cubicBezTo>
                            <a:cubicBezTo>
                              <a:pt x="318" y="24"/>
                              <a:pt x="319" y="25"/>
                              <a:pt x="320" y="24"/>
                            </a:cubicBezTo>
                            <a:cubicBezTo>
                              <a:pt x="319" y="28"/>
                              <a:pt x="322" y="28"/>
                              <a:pt x="323" y="29"/>
                            </a:cubicBezTo>
                            <a:cubicBezTo>
                              <a:pt x="324" y="29"/>
                              <a:pt x="325" y="28"/>
                              <a:pt x="326" y="28"/>
                            </a:cubicBezTo>
                            <a:cubicBezTo>
                              <a:pt x="326" y="27"/>
                              <a:pt x="326" y="26"/>
                              <a:pt x="326" y="26"/>
                            </a:cubicBezTo>
                            <a:cubicBezTo>
                              <a:pt x="327" y="26"/>
                              <a:pt x="327" y="26"/>
                              <a:pt x="327" y="26"/>
                            </a:cubicBezTo>
                            <a:cubicBezTo>
                              <a:pt x="329" y="25"/>
                              <a:pt x="328" y="27"/>
                              <a:pt x="329" y="27"/>
                            </a:cubicBezTo>
                            <a:cubicBezTo>
                              <a:pt x="333" y="27"/>
                              <a:pt x="333" y="27"/>
                              <a:pt x="333" y="27"/>
                            </a:cubicBezTo>
                            <a:cubicBezTo>
                              <a:pt x="333" y="27"/>
                              <a:pt x="335" y="27"/>
                              <a:pt x="334" y="26"/>
                            </a:cubicBezTo>
                            <a:cubicBezTo>
                              <a:pt x="336" y="26"/>
                              <a:pt x="340" y="24"/>
                              <a:pt x="340" y="27"/>
                            </a:cubicBezTo>
                            <a:cubicBezTo>
                              <a:pt x="342" y="27"/>
                              <a:pt x="341" y="25"/>
                              <a:pt x="343" y="26"/>
                            </a:cubicBezTo>
                            <a:cubicBezTo>
                              <a:pt x="343" y="25"/>
                              <a:pt x="343" y="25"/>
                              <a:pt x="342" y="25"/>
                            </a:cubicBezTo>
                            <a:cubicBezTo>
                              <a:pt x="343" y="25"/>
                              <a:pt x="343" y="24"/>
                              <a:pt x="343" y="23"/>
                            </a:cubicBezTo>
                            <a:cubicBezTo>
                              <a:pt x="345" y="23"/>
                              <a:pt x="344" y="22"/>
                              <a:pt x="347" y="22"/>
                            </a:cubicBezTo>
                            <a:cubicBezTo>
                              <a:pt x="347" y="22"/>
                              <a:pt x="347" y="22"/>
                              <a:pt x="347" y="22"/>
                            </a:cubicBezTo>
                            <a:cubicBezTo>
                              <a:pt x="347" y="21"/>
                              <a:pt x="349" y="22"/>
                              <a:pt x="351" y="21"/>
                            </a:cubicBezTo>
                            <a:cubicBezTo>
                              <a:pt x="350" y="24"/>
                              <a:pt x="354" y="20"/>
                              <a:pt x="353" y="23"/>
                            </a:cubicBezTo>
                            <a:cubicBezTo>
                              <a:pt x="355" y="23"/>
                              <a:pt x="357" y="23"/>
                              <a:pt x="359" y="22"/>
                            </a:cubicBezTo>
                            <a:cubicBezTo>
                              <a:pt x="359" y="24"/>
                              <a:pt x="357" y="23"/>
                              <a:pt x="357" y="24"/>
                            </a:cubicBezTo>
                            <a:cubicBezTo>
                              <a:pt x="357" y="25"/>
                              <a:pt x="359" y="25"/>
                              <a:pt x="360" y="25"/>
                            </a:cubicBezTo>
                            <a:cubicBezTo>
                              <a:pt x="362" y="25"/>
                              <a:pt x="364" y="25"/>
                              <a:pt x="366" y="24"/>
                            </a:cubicBezTo>
                            <a:cubicBezTo>
                              <a:pt x="366" y="27"/>
                              <a:pt x="369" y="26"/>
                              <a:pt x="369" y="28"/>
                            </a:cubicBezTo>
                            <a:cubicBezTo>
                              <a:pt x="371" y="28"/>
                              <a:pt x="371" y="29"/>
                              <a:pt x="372" y="29"/>
                            </a:cubicBezTo>
                            <a:cubicBezTo>
                              <a:pt x="375" y="29"/>
                              <a:pt x="379" y="28"/>
                              <a:pt x="382" y="29"/>
                            </a:cubicBezTo>
                            <a:cubicBezTo>
                              <a:pt x="384" y="29"/>
                              <a:pt x="385" y="30"/>
                              <a:pt x="386" y="30"/>
                            </a:cubicBezTo>
                            <a:cubicBezTo>
                              <a:pt x="386" y="31"/>
                              <a:pt x="386" y="31"/>
                              <a:pt x="387" y="31"/>
                            </a:cubicBezTo>
                            <a:cubicBezTo>
                              <a:pt x="387" y="33"/>
                              <a:pt x="387" y="33"/>
                              <a:pt x="387" y="33"/>
                            </a:cubicBezTo>
                            <a:cubicBezTo>
                              <a:pt x="387" y="34"/>
                              <a:pt x="389" y="33"/>
                              <a:pt x="389" y="34"/>
                            </a:cubicBezTo>
                            <a:cubicBezTo>
                              <a:pt x="390" y="34"/>
                              <a:pt x="389" y="33"/>
                              <a:pt x="390" y="34"/>
                            </a:cubicBezTo>
                            <a:cubicBezTo>
                              <a:pt x="390" y="34"/>
                              <a:pt x="390" y="34"/>
                              <a:pt x="391" y="34"/>
                            </a:cubicBezTo>
                            <a:cubicBezTo>
                              <a:pt x="392" y="34"/>
                              <a:pt x="397" y="35"/>
                              <a:pt x="398" y="34"/>
                            </a:cubicBezTo>
                            <a:cubicBezTo>
                              <a:pt x="398" y="34"/>
                              <a:pt x="398" y="34"/>
                              <a:pt x="398" y="34"/>
                            </a:cubicBezTo>
                            <a:cubicBezTo>
                              <a:pt x="398" y="33"/>
                              <a:pt x="399" y="34"/>
                              <a:pt x="399" y="34"/>
                            </a:cubicBezTo>
                            <a:cubicBezTo>
                              <a:pt x="400" y="34"/>
                              <a:pt x="401" y="33"/>
                              <a:pt x="401" y="34"/>
                            </a:cubicBezTo>
                            <a:cubicBezTo>
                              <a:pt x="402" y="33"/>
                              <a:pt x="404" y="33"/>
                              <a:pt x="405" y="32"/>
                            </a:cubicBezTo>
                            <a:cubicBezTo>
                              <a:pt x="405" y="34"/>
                              <a:pt x="406" y="35"/>
                              <a:pt x="406" y="36"/>
                            </a:cubicBezTo>
                            <a:cubicBezTo>
                              <a:pt x="408" y="36"/>
                              <a:pt x="409" y="37"/>
                              <a:pt x="411" y="36"/>
                            </a:cubicBezTo>
                            <a:cubicBezTo>
                              <a:pt x="411" y="35"/>
                              <a:pt x="410" y="35"/>
                              <a:pt x="409" y="35"/>
                            </a:cubicBezTo>
                            <a:cubicBezTo>
                              <a:pt x="410" y="35"/>
                              <a:pt x="410" y="34"/>
                              <a:pt x="410" y="33"/>
                            </a:cubicBezTo>
                            <a:cubicBezTo>
                              <a:pt x="411" y="32"/>
                              <a:pt x="415" y="32"/>
                              <a:pt x="415" y="34"/>
                            </a:cubicBezTo>
                            <a:cubicBezTo>
                              <a:pt x="418" y="34"/>
                              <a:pt x="420" y="33"/>
                              <a:pt x="422" y="34"/>
                            </a:cubicBezTo>
                            <a:cubicBezTo>
                              <a:pt x="423" y="34"/>
                              <a:pt x="425" y="35"/>
                              <a:pt x="425" y="34"/>
                            </a:cubicBezTo>
                            <a:cubicBezTo>
                              <a:pt x="426" y="34"/>
                              <a:pt x="426" y="35"/>
                              <a:pt x="428" y="35"/>
                            </a:cubicBezTo>
                            <a:cubicBezTo>
                              <a:pt x="428" y="35"/>
                              <a:pt x="428" y="36"/>
                              <a:pt x="429" y="36"/>
                            </a:cubicBezTo>
                            <a:cubicBezTo>
                              <a:pt x="429" y="36"/>
                              <a:pt x="429" y="36"/>
                              <a:pt x="429" y="36"/>
                            </a:cubicBezTo>
                            <a:cubicBezTo>
                              <a:pt x="430" y="36"/>
                              <a:pt x="429" y="36"/>
                              <a:pt x="430" y="37"/>
                            </a:cubicBezTo>
                            <a:cubicBezTo>
                              <a:pt x="430" y="37"/>
                              <a:pt x="431" y="37"/>
                              <a:pt x="431" y="37"/>
                            </a:cubicBezTo>
                            <a:cubicBezTo>
                              <a:pt x="431" y="37"/>
                              <a:pt x="432" y="37"/>
                              <a:pt x="433" y="38"/>
                            </a:cubicBezTo>
                            <a:cubicBezTo>
                              <a:pt x="434" y="38"/>
                              <a:pt x="436" y="38"/>
                              <a:pt x="437" y="39"/>
                            </a:cubicBezTo>
                            <a:cubicBezTo>
                              <a:pt x="437" y="39"/>
                              <a:pt x="437" y="40"/>
                              <a:pt x="437" y="40"/>
                            </a:cubicBezTo>
                            <a:cubicBezTo>
                              <a:pt x="437" y="40"/>
                              <a:pt x="438" y="40"/>
                              <a:pt x="438" y="40"/>
                            </a:cubicBezTo>
                            <a:cubicBezTo>
                              <a:pt x="438" y="40"/>
                              <a:pt x="438" y="41"/>
                              <a:pt x="438" y="41"/>
                            </a:cubicBezTo>
                            <a:cubicBezTo>
                              <a:pt x="438" y="41"/>
                              <a:pt x="439" y="41"/>
                              <a:pt x="439" y="41"/>
                            </a:cubicBezTo>
                            <a:cubicBezTo>
                              <a:pt x="440" y="42"/>
                              <a:pt x="439" y="43"/>
                              <a:pt x="441" y="43"/>
                            </a:cubicBezTo>
                            <a:cubicBezTo>
                              <a:pt x="441" y="46"/>
                              <a:pt x="441" y="46"/>
                              <a:pt x="441" y="46"/>
                            </a:cubicBezTo>
                            <a:cubicBezTo>
                              <a:pt x="443" y="46"/>
                              <a:pt x="444" y="46"/>
                              <a:pt x="445" y="44"/>
                            </a:cubicBezTo>
                            <a:cubicBezTo>
                              <a:pt x="446" y="45"/>
                              <a:pt x="448" y="45"/>
                              <a:pt x="449" y="45"/>
                            </a:cubicBezTo>
                            <a:cubicBezTo>
                              <a:pt x="450" y="45"/>
                              <a:pt x="449" y="46"/>
                              <a:pt x="449" y="46"/>
                            </a:cubicBezTo>
                            <a:cubicBezTo>
                              <a:pt x="450" y="47"/>
                              <a:pt x="451" y="46"/>
                              <a:pt x="451" y="46"/>
                            </a:cubicBezTo>
                            <a:cubicBezTo>
                              <a:pt x="451" y="47"/>
                              <a:pt x="450" y="47"/>
                              <a:pt x="450" y="48"/>
                            </a:cubicBezTo>
                            <a:cubicBezTo>
                              <a:pt x="449" y="48"/>
                              <a:pt x="449" y="47"/>
                              <a:pt x="448" y="47"/>
                            </a:cubicBezTo>
                            <a:cubicBezTo>
                              <a:pt x="448" y="48"/>
                              <a:pt x="448" y="49"/>
                              <a:pt x="447" y="48"/>
                            </a:cubicBezTo>
                            <a:cubicBezTo>
                              <a:pt x="447" y="49"/>
                              <a:pt x="448" y="49"/>
                              <a:pt x="448" y="51"/>
                            </a:cubicBezTo>
                            <a:cubicBezTo>
                              <a:pt x="446" y="49"/>
                              <a:pt x="448" y="51"/>
                              <a:pt x="446" y="52"/>
                            </a:cubicBezTo>
                            <a:cubicBezTo>
                              <a:pt x="446" y="52"/>
                              <a:pt x="445" y="52"/>
                              <a:pt x="445" y="53"/>
                            </a:cubicBezTo>
                            <a:cubicBezTo>
                              <a:pt x="444" y="53"/>
                              <a:pt x="444" y="53"/>
                              <a:pt x="444" y="52"/>
                            </a:cubicBezTo>
                            <a:cubicBezTo>
                              <a:pt x="443" y="52"/>
                              <a:pt x="443" y="51"/>
                              <a:pt x="443" y="51"/>
                            </a:cubicBezTo>
                            <a:cubicBezTo>
                              <a:pt x="442" y="51"/>
                              <a:pt x="441" y="51"/>
                              <a:pt x="440" y="51"/>
                            </a:cubicBezTo>
                            <a:cubicBezTo>
                              <a:pt x="440" y="50"/>
                              <a:pt x="440" y="50"/>
                              <a:pt x="439" y="50"/>
                            </a:cubicBezTo>
                            <a:cubicBezTo>
                              <a:pt x="439" y="49"/>
                              <a:pt x="438" y="50"/>
                              <a:pt x="437" y="50"/>
                            </a:cubicBezTo>
                            <a:cubicBezTo>
                              <a:pt x="437" y="49"/>
                              <a:pt x="437" y="49"/>
                              <a:pt x="437" y="49"/>
                            </a:cubicBezTo>
                            <a:cubicBezTo>
                              <a:pt x="436" y="49"/>
                              <a:pt x="435" y="47"/>
                              <a:pt x="435" y="48"/>
                            </a:cubicBezTo>
                            <a:cubicBezTo>
                              <a:pt x="434" y="48"/>
                              <a:pt x="434" y="48"/>
                              <a:pt x="434" y="47"/>
                            </a:cubicBezTo>
                            <a:cubicBezTo>
                              <a:pt x="431" y="47"/>
                              <a:pt x="431" y="47"/>
                              <a:pt x="431" y="47"/>
                            </a:cubicBezTo>
                            <a:cubicBezTo>
                              <a:pt x="430" y="47"/>
                              <a:pt x="431" y="48"/>
                              <a:pt x="431" y="48"/>
                            </a:cubicBezTo>
                            <a:cubicBezTo>
                              <a:pt x="431" y="49"/>
                              <a:pt x="430" y="49"/>
                              <a:pt x="430" y="50"/>
                            </a:cubicBezTo>
                            <a:cubicBezTo>
                              <a:pt x="427" y="50"/>
                              <a:pt x="427" y="52"/>
                              <a:pt x="424" y="51"/>
                            </a:cubicBezTo>
                            <a:cubicBezTo>
                              <a:pt x="424" y="51"/>
                              <a:pt x="424" y="52"/>
                              <a:pt x="423" y="52"/>
                            </a:cubicBezTo>
                            <a:cubicBezTo>
                              <a:pt x="423" y="53"/>
                              <a:pt x="424" y="53"/>
                              <a:pt x="425" y="53"/>
                            </a:cubicBezTo>
                            <a:cubicBezTo>
                              <a:pt x="426" y="53"/>
                              <a:pt x="426" y="54"/>
                              <a:pt x="427" y="54"/>
                            </a:cubicBezTo>
                            <a:cubicBezTo>
                              <a:pt x="426" y="56"/>
                              <a:pt x="426" y="55"/>
                              <a:pt x="427" y="56"/>
                            </a:cubicBezTo>
                            <a:cubicBezTo>
                              <a:pt x="427" y="57"/>
                              <a:pt x="429" y="57"/>
                              <a:pt x="430" y="58"/>
                            </a:cubicBezTo>
                            <a:cubicBezTo>
                              <a:pt x="430" y="58"/>
                              <a:pt x="428" y="60"/>
                              <a:pt x="428" y="60"/>
                            </a:cubicBezTo>
                            <a:cubicBezTo>
                              <a:pt x="427" y="60"/>
                              <a:pt x="427" y="58"/>
                              <a:pt x="426" y="59"/>
                            </a:cubicBezTo>
                            <a:cubicBezTo>
                              <a:pt x="426" y="59"/>
                              <a:pt x="427" y="60"/>
                              <a:pt x="426" y="60"/>
                            </a:cubicBezTo>
                            <a:cubicBezTo>
                              <a:pt x="424" y="60"/>
                              <a:pt x="422" y="60"/>
                              <a:pt x="420" y="60"/>
                            </a:cubicBezTo>
                            <a:cubicBezTo>
                              <a:pt x="419" y="61"/>
                              <a:pt x="417" y="61"/>
                              <a:pt x="417" y="62"/>
                            </a:cubicBezTo>
                            <a:cubicBezTo>
                              <a:pt x="415" y="62"/>
                              <a:pt x="415" y="64"/>
                              <a:pt x="413" y="64"/>
                            </a:cubicBezTo>
                            <a:cubicBezTo>
                              <a:pt x="413" y="64"/>
                              <a:pt x="413" y="65"/>
                              <a:pt x="412" y="65"/>
                            </a:cubicBezTo>
                            <a:cubicBezTo>
                              <a:pt x="412" y="65"/>
                              <a:pt x="411" y="66"/>
                              <a:pt x="411" y="66"/>
                            </a:cubicBezTo>
                            <a:cubicBezTo>
                              <a:pt x="410" y="66"/>
                              <a:pt x="410" y="67"/>
                              <a:pt x="409" y="67"/>
                            </a:cubicBezTo>
                            <a:cubicBezTo>
                              <a:pt x="408" y="67"/>
                              <a:pt x="405" y="68"/>
                              <a:pt x="404" y="67"/>
                            </a:cubicBezTo>
                            <a:cubicBezTo>
                              <a:pt x="404" y="67"/>
                              <a:pt x="402" y="67"/>
                              <a:pt x="403" y="68"/>
                            </a:cubicBezTo>
                            <a:cubicBezTo>
                              <a:pt x="400" y="68"/>
                              <a:pt x="399" y="68"/>
                              <a:pt x="396" y="68"/>
                            </a:cubicBezTo>
                            <a:cubicBezTo>
                              <a:pt x="396" y="68"/>
                              <a:pt x="396" y="69"/>
                              <a:pt x="395" y="69"/>
                            </a:cubicBezTo>
                            <a:cubicBezTo>
                              <a:pt x="395" y="69"/>
                              <a:pt x="394" y="69"/>
                              <a:pt x="393" y="70"/>
                            </a:cubicBezTo>
                            <a:cubicBezTo>
                              <a:pt x="393" y="72"/>
                              <a:pt x="391" y="71"/>
                              <a:pt x="391" y="74"/>
                            </a:cubicBezTo>
                            <a:cubicBezTo>
                              <a:pt x="391" y="75"/>
                              <a:pt x="393" y="75"/>
                              <a:pt x="393" y="76"/>
                            </a:cubicBezTo>
                            <a:cubicBezTo>
                              <a:pt x="393" y="77"/>
                              <a:pt x="393" y="78"/>
                              <a:pt x="391" y="78"/>
                            </a:cubicBezTo>
                            <a:cubicBezTo>
                              <a:pt x="392" y="79"/>
                              <a:pt x="391" y="80"/>
                              <a:pt x="390" y="80"/>
                            </a:cubicBezTo>
                            <a:cubicBezTo>
                              <a:pt x="390" y="82"/>
                              <a:pt x="390" y="82"/>
                              <a:pt x="390" y="82"/>
                            </a:cubicBezTo>
                            <a:cubicBezTo>
                              <a:pt x="390" y="83"/>
                              <a:pt x="391" y="82"/>
                              <a:pt x="391" y="83"/>
                            </a:cubicBezTo>
                            <a:cubicBezTo>
                              <a:pt x="392" y="84"/>
                              <a:pt x="391" y="83"/>
                              <a:pt x="390" y="84"/>
                            </a:cubicBezTo>
                            <a:cubicBezTo>
                              <a:pt x="390" y="84"/>
                              <a:pt x="390" y="85"/>
                              <a:pt x="390" y="85"/>
                            </a:cubicBezTo>
                            <a:cubicBezTo>
                              <a:pt x="389" y="86"/>
                              <a:pt x="388" y="85"/>
                              <a:pt x="387" y="86"/>
                            </a:cubicBezTo>
                            <a:cubicBezTo>
                              <a:pt x="387" y="86"/>
                              <a:pt x="387" y="88"/>
                              <a:pt x="387" y="88"/>
                            </a:cubicBezTo>
                            <a:cubicBezTo>
                              <a:pt x="387" y="88"/>
                              <a:pt x="387" y="87"/>
                              <a:pt x="387" y="87"/>
                            </a:cubicBezTo>
                            <a:cubicBezTo>
                              <a:pt x="386" y="87"/>
                              <a:pt x="385" y="87"/>
                              <a:pt x="386" y="90"/>
                            </a:cubicBezTo>
                            <a:cubicBezTo>
                              <a:pt x="385" y="89"/>
                              <a:pt x="385" y="90"/>
                              <a:pt x="385" y="91"/>
                            </a:cubicBezTo>
                            <a:cubicBezTo>
                              <a:pt x="385" y="91"/>
                              <a:pt x="384" y="90"/>
                              <a:pt x="384" y="91"/>
                            </a:cubicBezTo>
                            <a:cubicBezTo>
                              <a:pt x="384" y="91"/>
                              <a:pt x="384" y="92"/>
                              <a:pt x="383" y="92"/>
                            </a:cubicBezTo>
                            <a:cubicBezTo>
                              <a:pt x="383" y="93"/>
                              <a:pt x="382" y="93"/>
                              <a:pt x="382" y="94"/>
                            </a:cubicBezTo>
                            <a:cubicBezTo>
                              <a:pt x="381" y="94"/>
                              <a:pt x="380" y="94"/>
                              <a:pt x="380" y="94"/>
                            </a:cubicBezTo>
                            <a:cubicBezTo>
                              <a:pt x="379" y="94"/>
                              <a:pt x="380" y="94"/>
                              <a:pt x="380" y="93"/>
                            </a:cubicBezTo>
                            <a:cubicBezTo>
                              <a:pt x="380" y="93"/>
                              <a:pt x="380" y="92"/>
                              <a:pt x="380" y="92"/>
                            </a:cubicBezTo>
                            <a:cubicBezTo>
                              <a:pt x="380" y="92"/>
                              <a:pt x="380" y="91"/>
                              <a:pt x="380" y="91"/>
                            </a:cubicBezTo>
                            <a:cubicBezTo>
                              <a:pt x="379" y="91"/>
                              <a:pt x="379" y="90"/>
                              <a:pt x="379" y="90"/>
                            </a:cubicBezTo>
                            <a:cubicBezTo>
                              <a:pt x="378" y="90"/>
                              <a:pt x="378" y="89"/>
                              <a:pt x="377" y="90"/>
                            </a:cubicBezTo>
                            <a:cubicBezTo>
                              <a:pt x="378" y="89"/>
                              <a:pt x="378" y="87"/>
                              <a:pt x="378" y="86"/>
                            </a:cubicBezTo>
                            <a:cubicBezTo>
                              <a:pt x="378" y="85"/>
                              <a:pt x="378" y="85"/>
                              <a:pt x="377" y="85"/>
                            </a:cubicBezTo>
                            <a:cubicBezTo>
                              <a:pt x="377" y="83"/>
                              <a:pt x="378" y="80"/>
                              <a:pt x="377" y="79"/>
                            </a:cubicBezTo>
                            <a:cubicBezTo>
                              <a:pt x="379" y="80"/>
                              <a:pt x="378" y="78"/>
                              <a:pt x="379" y="77"/>
                            </a:cubicBezTo>
                            <a:cubicBezTo>
                              <a:pt x="379" y="77"/>
                              <a:pt x="379" y="79"/>
                              <a:pt x="380" y="77"/>
                            </a:cubicBezTo>
                            <a:cubicBezTo>
                              <a:pt x="380" y="77"/>
                              <a:pt x="379" y="76"/>
                              <a:pt x="380" y="76"/>
                            </a:cubicBezTo>
                            <a:cubicBezTo>
                              <a:pt x="380" y="75"/>
                              <a:pt x="382" y="74"/>
                              <a:pt x="383" y="74"/>
                            </a:cubicBezTo>
                            <a:cubicBezTo>
                              <a:pt x="383" y="74"/>
                              <a:pt x="384" y="73"/>
                              <a:pt x="383" y="73"/>
                            </a:cubicBezTo>
                            <a:cubicBezTo>
                              <a:pt x="383" y="72"/>
                              <a:pt x="384" y="73"/>
                              <a:pt x="384" y="72"/>
                            </a:cubicBezTo>
                            <a:cubicBezTo>
                              <a:pt x="385" y="72"/>
                              <a:pt x="386" y="71"/>
                              <a:pt x="385" y="70"/>
                            </a:cubicBezTo>
                            <a:cubicBezTo>
                              <a:pt x="386" y="70"/>
                              <a:pt x="387" y="69"/>
                              <a:pt x="387" y="69"/>
                            </a:cubicBezTo>
                            <a:cubicBezTo>
                              <a:pt x="387" y="69"/>
                              <a:pt x="387" y="69"/>
                              <a:pt x="387" y="69"/>
                            </a:cubicBezTo>
                            <a:cubicBezTo>
                              <a:pt x="387" y="69"/>
                              <a:pt x="387" y="68"/>
                              <a:pt x="387" y="68"/>
                            </a:cubicBezTo>
                            <a:cubicBezTo>
                              <a:pt x="388" y="68"/>
                              <a:pt x="388" y="69"/>
                              <a:pt x="388" y="67"/>
                            </a:cubicBezTo>
                            <a:cubicBezTo>
                              <a:pt x="389" y="67"/>
                              <a:pt x="390" y="66"/>
                              <a:pt x="391" y="66"/>
                            </a:cubicBezTo>
                            <a:cubicBezTo>
                              <a:pt x="391" y="66"/>
                              <a:pt x="391" y="65"/>
                              <a:pt x="391" y="65"/>
                            </a:cubicBezTo>
                            <a:cubicBezTo>
                              <a:pt x="392" y="65"/>
                              <a:pt x="392" y="65"/>
                              <a:pt x="392" y="65"/>
                            </a:cubicBezTo>
                            <a:cubicBezTo>
                              <a:pt x="393" y="65"/>
                              <a:pt x="393" y="64"/>
                              <a:pt x="393" y="64"/>
                            </a:cubicBezTo>
                            <a:cubicBezTo>
                              <a:pt x="394" y="64"/>
                              <a:pt x="394" y="64"/>
                              <a:pt x="394" y="63"/>
                            </a:cubicBezTo>
                            <a:cubicBezTo>
                              <a:pt x="394" y="63"/>
                              <a:pt x="395" y="61"/>
                              <a:pt x="396" y="62"/>
                            </a:cubicBezTo>
                            <a:cubicBezTo>
                              <a:pt x="396" y="60"/>
                              <a:pt x="396" y="60"/>
                              <a:pt x="396" y="60"/>
                            </a:cubicBezTo>
                            <a:cubicBezTo>
                              <a:pt x="394" y="60"/>
                              <a:pt x="394" y="60"/>
                              <a:pt x="393" y="60"/>
                            </a:cubicBezTo>
                            <a:cubicBezTo>
                              <a:pt x="393" y="61"/>
                              <a:pt x="392" y="61"/>
                              <a:pt x="392" y="61"/>
                            </a:cubicBezTo>
                            <a:cubicBezTo>
                              <a:pt x="392" y="62"/>
                              <a:pt x="391" y="61"/>
                              <a:pt x="391" y="62"/>
                            </a:cubicBezTo>
                            <a:cubicBezTo>
                              <a:pt x="391" y="63"/>
                              <a:pt x="389" y="63"/>
                              <a:pt x="389" y="64"/>
                            </a:cubicBezTo>
                            <a:cubicBezTo>
                              <a:pt x="388" y="64"/>
                              <a:pt x="388" y="64"/>
                              <a:pt x="388" y="65"/>
                            </a:cubicBezTo>
                            <a:cubicBezTo>
                              <a:pt x="387" y="65"/>
                              <a:pt x="387" y="64"/>
                              <a:pt x="387" y="64"/>
                            </a:cubicBezTo>
                            <a:cubicBezTo>
                              <a:pt x="387" y="64"/>
                              <a:pt x="386" y="64"/>
                              <a:pt x="386" y="64"/>
                            </a:cubicBezTo>
                            <a:cubicBezTo>
                              <a:pt x="386" y="64"/>
                              <a:pt x="386" y="63"/>
                              <a:pt x="386" y="62"/>
                            </a:cubicBezTo>
                            <a:cubicBezTo>
                              <a:pt x="384" y="63"/>
                              <a:pt x="382" y="62"/>
                              <a:pt x="381" y="62"/>
                            </a:cubicBezTo>
                            <a:cubicBezTo>
                              <a:pt x="380" y="63"/>
                              <a:pt x="381" y="63"/>
                              <a:pt x="380" y="63"/>
                            </a:cubicBezTo>
                            <a:cubicBezTo>
                              <a:pt x="379" y="64"/>
                              <a:pt x="379" y="64"/>
                              <a:pt x="378" y="64"/>
                            </a:cubicBezTo>
                            <a:cubicBezTo>
                              <a:pt x="377" y="64"/>
                              <a:pt x="377" y="65"/>
                              <a:pt x="376" y="66"/>
                            </a:cubicBezTo>
                            <a:cubicBezTo>
                              <a:pt x="376" y="66"/>
                              <a:pt x="376" y="67"/>
                              <a:pt x="375" y="67"/>
                            </a:cubicBezTo>
                            <a:cubicBezTo>
                              <a:pt x="374" y="68"/>
                              <a:pt x="376" y="68"/>
                              <a:pt x="375" y="69"/>
                            </a:cubicBezTo>
                            <a:cubicBezTo>
                              <a:pt x="375" y="70"/>
                              <a:pt x="374" y="70"/>
                              <a:pt x="374" y="71"/>
                            </a:cubicBezTo>
                            <a:cubicBezTo>
                              <a:pt x="372" y="70"/>
                              <a:pt x="372" y="72"/>
                              <a:pt x="369" y="71"/>
                            </a:cubicBezTo>
                            <a:cubicBezTo>
                              <a:pt x="369" y="71"/>
                              <a:pt x="369" y="71"/>
                              <a:pt x="369" y="70"/>
                            </a:cubicBezTo>
                            <a:cubicBezTo>
                              <a:pt x="369" y="70"/>
                              <a:pt x="368" y="69"/>
                              <a:pt x="368" y="69"/>
                            </a:cubicBezTo>
                            <a:cubicBezTo>
                              <a:pt x="368" y="69"/>
                              <a:pt x="366" y="69"/>
                              <a:pt x="366" y="68"/>
                            </a:cubicBezTo>
                            <a:cubicBezTo>
                              <a:pt x="364" y="70"/>
                              <a:pt x="361" y="70"/>
                              <a:pt x="357" y="71"/>
                            </a:cubicBezTo>
                            <a:cubicBezTo>
                              <a:pt x="357" y="70"/>
                              <a:pt x="356" y="70"/>
                              <a:pt x="356" y="69"/>
                            </a:cubicBezTo>
                            <a:cubicBezTo>
                              <a:pt x="354" y="69"/>
                              <a:pt x="354" y="69"/>
                              <a:pt x="354" y="69"/>
                            </a:cubicBezTo>
                            <a:cubicBezTo>
                              <a:pt x="352" y="69"/>
                              <a:pt x="350" y="70"/>
                              <a:pt x="348" y="71"/>
                            </a:cubicBezTo>
                            <a:cubicBezTo>
                              <a:pt x="347" y="72"/>
                              <a:pt x="346" y="73"/>
                              <a:pt x="344" y="74"/>
                            </a:cubicBezTo>
                            <a:cubicBezTo>
                              <a:pt x="344" y="75"/>
                              <a:pt x="344" y="75"/>
                              <a:pt x="343" y="75"/>
                            </a:cubicBezTo>
                            <a:cubicBezTo>
                              <a:pt x="343" y="77"/>
                              <a:pt x="342" y="77"/>
                              <a:pt x="342" y="78"/>
                            </a:cubicBezTo>
                            <a:cubicBezTo>
                              <a:pt x="341" y="77"/>
                              <a:pt x="340" y="80"/>
                              <a:pt x="340" y="79"/>
                            </a:cubicBezTo>
                            <a:cubicBezTo>
                              <a:pt x="339" y="78"/>
                              <a:pt x="339" y="80"/>
                              <a:pt x="338" y="80"/>
                            </a:cubicBezTo>
                            <a:cubicBezTo>
                              <a:pt x="337" y="80"/>
                              <a:pt x="337" y="80"/>
                              <a:pt x="337" y="81"/>
                            </a:cubicBezTo>
                            <a:cubicBezTo>
                              <a:pt x="334" y="80"/>
                              <a:pt x="335" y="83"/>
                              <a:pt x="333" y="83"/>
                            </a:cubicBezTo>
                            <a:cubicBezTo>
                              <a:pt x="334" y="83"/>
                              <a:pt x="335" y="85"/>
                              <a:pt x="335" y="84"/>
                            </a:cubicBezTo>
                            <a:cubicBezTo>
                              <a:pt x="336" y="84"/>
                              <a:pt x="336" y="86"/>
                              <a:pt x="336" y="86"/>
                            </a:cubicBezTo>
                            <a:cubicBezTo>
                              <a:pt x="337" y="86"/>
                              <a:pt x="337" y="87"/>
                              <a:pt x="337" y="87"/>
                            </a:cubicBezTo>
                            <a:cubicBezTo>
                              <a:pt x="338" y="87"/>
                              <a:pt x="339" y="86"/>
                              <a:pt x="340" y="86"/>
                            </a:cubicBezTo>
                            <a:cubicBezTo>
                              <a:pt x="340" y="86"/>
                              <a:pt x="340" y="87"/>
                              <a:pt x="340" y="87"/>
                            </a:cubicBezTo>
                            <a:cubicBezTo>
                              <a:pt x="341" y="87"/>
                              <a:pt x="341" y="85"/>
                              <a:pt x="342" y="86"/>
                            </a:cubicBezTo>
                            <a:cubicBezTo>
                              <a:pt x="342" y="86"/>
                              <a:pt x="342" y="86"/>
                              <a:pt x="342" y="85"/>
                            </a:cubicBezTo>
                            <a:cubicBezTo>
                              <a:pt x="343" y="86"/>
                              <a:pt x="343" y="89"/>
                              <a:pt x="344" y="87"/>
                            </a:cubicBezTo>
                            <a:cubicBezTo>
                              <a:pt x="346" y="87"/>
                              <a:pt x="344" y="90"/>
                              <a:pt x="346" y="89"/>
                            </a:cubicBezTo>
                            <a:cubicBezTo>
                              <a:pt x="346" y="90"/>
                              <a:pt x="345" y="89"/>
                              <a:pt x="345" y="90"/>
                            </a:cubicBezTo>
                            <a:cubicBezTo>
                              <a:pt x="345" y="90"/>
                              <a:pt x="346" y="91"/>
                              <a:pt x="345" y="92"/>
                            </a:cubicBezTo>
                            <a:cubicBezTo>
                              <a:pt x="345" y="92"/>
                              <a:pt x="345" y="92"/>
                              <a:pt x="345" y="92"/>
                            </a:cubicBezTo>
                            <a:cubicBezTo>
                              <a:pt x="345" y="93"/>
                              <a:pt x="344" y="93"/>
                              <a:pt x="344" y="93"/>
                            </a:cubicBezTo>
                            <a:cubicBezTo>
                              <a:pt x="344" y="95"/>
                              <a:pt x="345" y="98"/>
                              <a:pt x="343" y="96"/>
                            </a:cubicBezTo>
                            <a:cubicBezTo>
                              <a:pt x="344" y="101"/>
                              <a:pt x="342" y="103"/>
                              <a:pt x="341" y="107"/>
                            </a:cubicBezTo>
                            <a:cubicBezTo>
                              <a:pt x="340" y="107"/>
                              <a:pt x="340" y="107"/>
                              <a:pt x="339" y="107"/>
                            </a:cubicBezTo>
                            <a:cubicBezTo>
                              <a:pt x="339" y="107"/>
                              <a:pt x="339" y="108"/>
                              <a:pt x="339" y="108"/>
                            </a:cubicBezTo>
                            <a:cubicBezTo>
                              <a:pt x="339" y="109"/>
                              <a:pt x="338" y="108"/>
                              <a:pt x="337" y="109"/>
                            </a:cubicBezTo>
                            <a:cubicBezTo>
                              <a:pt x="337" y="109"/>
                              <a:pt x="338" y="110"/>
                              <a:pt x="337" y="110"/>
                            </a:cubicBezTo>
                            <a:cubicBezTo>
                              <a:pt x="337" y="110"/>
                              <a:pt x="337" y="110"/>
                              <a:pt x="336" y="110"/>
                            </a:cubicBezTo>
                            <a:cubicBezTo>
                              <a:pt x="336" y="110"/>
                              <a:pt x="337" y="110"/>
                              <a:pt x="337" y="110"/>
                            </a:cubicBezTo>
                            <a:cubicBezTo>
                              <a:pt x="337" y="111"/>
                              <a:pt x="336" y="111"/>
                              <a:pt x="335" y="111"/>
                            </a:cubicBezTo>
                            <a:cubicBezTo>
                              <a:pt x="335" y="112"/>
                              <a:pt x="335" y="113"/>
                              <a:pt x="335" y="113"/>
                            </a:cubicBezTo>
                            <a:cubicBezTo>
                              <a:pt x="334" y="113"/>
                              <a:pt x="334" y="113"/>
                              <a:pt x="333" y="114"/>
                            </a:cubicBezTo>
                            <a:cubicBezTo>
                              <a:pt x="333" y="114"/>
                              <a:pt x="333" y="115"/>
                              <a:pt x="333" y="115"/>
                            </a:cubicBezTo>
                            <a:cubicBezTo>
                              <a:pt x="333" y="115"/>
                              <a:pt x="332" y="115"/>
                              <a:pt x="332" y="115"/>
                            </a:cubicBezTo>
                            <a:cubicBezTo>
                              <a:pt x="332" y="115"/>
                              <a:pt x="331" y="117"/>
                              <a:pt x="331" y="116"/>
                            </a:cubicBezTo>
                            <a:cubicBezTo>
                              <a:pt x="331" y="116"/>
                              <a:pt x="330" y="116"/>
                              <a:pt x="330" y="117"/>
                            </a:cubicBezTo>
                            <a:cubicBezTo>
                              <a:pt x="327" y="118"/>
                              <a:pt x="327" y="117"/>
                              <a:pt x="325" y="117"/>
                            </a:cubicBezTo>
                            <a:cubicBezTo>
                              <a:pt x="325" y="118"/>
                              <a:pt x="322" y="119"/>
                              <a:pt x="324" y="119"/>
                            </a:cubicBezTo>
                            <a:cubicBezTo>
                              <a:pt x="324" y="120"/>
                              <a:pt x="320" y="119"/>
                              <a:pt x="322" y="120"/>
                            </a:cubicBezTo>
                            <a:cubicBezTo>
                              <a:pt x="322" y="121"/>
                              <a:pt x="321" y="120"/>
                              <a:pt x="321" y="120"/>
                            </a:cubicBezTo>
                            <a:cubicBezTo>
                              <a:pt x="320" y="121"/>
                              <a:pt x="320" y="122"/>
                              <a:pt x="320" y="124"/>
                            </a:cubicBezTo>
                            <a:cubicBezTo>
                              <a:pt x="319" y="125"/>
                              <a:pt x="319" y="125"/>
                              <a:pt x="318" y="124"/>
                            </a:cubicBezTo>
                            <a:cubicBezTo>
                              <a:pt x="318" y="125"/>
                              <a:pt x="318" y="125"/>
                              <a:pt x="317" y="125"/>
                            </a:cubicBezTo>
                            <a:cubicBezTo>
                              <a:pt x="317" y="126"/>
                              <a:pt x="318" y="131"/>
                              <a:pt x="318" y="130"/>
                            </a:cubicBezTo>
                            <a:cubicBezTo>
                              <a:pt x="319" y="130"/>
                              <a:pt x="318" y="134"/>
                              <a:pt x="320" y="134"/>
                            </a:cubicBezTo>
                            <a:cubicBezTo>
                              <a:pt x="321" y="134"/>
                              <a:pt x="320" y="135"/>
                              <a:pt x="321" y="136"/>
                            </a:cubicBezTo>
                            <a:cubicBezTo>
                              <a:pt x="321" y="136"/>
                              <a:pt x="321" y="137"/>
                              <a:pt x="320" y="137"/>
                            </a:cubicBezTo>
                            <a:cubicBezTo>
                              <a:pt x="320" y="137"/>
                              <a:pt x="319" y="137"/>
                              <a:pt x="319" y="136"/>
                            </a:cubicBezTo>
                            <a:cubicBezTo>
                              <a:pt x="319" y="137"/>
                              <a:pt x="319" y="137"/>
                              <a:pt x="319" y="138"/>
                            </a:cubicBezTo>
                            <a:cubicBezTo>
                              <a:pt x="318" y="138"/>
                              <a:pt x="318" y="137"/>
                              <a:pt x="317" y="138"/>
                            </a:cubicBezTo>
                            <a:cubicBezTo>
                              <a:pt x="316" y="138"/>
                              <a:pt x="314" y="139"/>
                              <a:pt x="313" y="138"/>
                            </a:cubicBezTo>
                            <a:cubicBezTo>
                              <a:pt x="313" y="137"/>
                              <a:pt x="314" y="137"/>
                              <a:pt x="314" y="136"/>
                            </a:cubicBezTo>
                            <a:cubicBezTo>
                              <a:pt x="314" y="135"/>
                              <a:pt x="313" y="133"/>
                              <a:pt x="315" y="133"/>
                            </a:cubicBezTo>
                            <a:cubicBezTo>
                              <a:pt x="314" y="132"/>
                              <a:pt x="313" y="132"/>
                              <a:pt x="313" y="131"/>
                            </a:cubicBezTo>
                            <a:cubicBezTo>
                              <a:pt x="312" y="130"/>
                              <a:pt x="311" y="131"/>
                              <a:pt x="310" y="130"/>
                            </a:cubicBezTo>
                            <a:cubicBezTo>
                              <a:pt x="310" y="128"/>
                              <a:pt x="312" y="129"/>
                              <a:pt x="311" y="127"/>
                            </a:cubicBezTo>
                            <a:cubicBezTo>
                              <a:pt x="311" y="126"/>
                              <a:pt x="311" y="127"/>
                              <a:pt x="311" y="127"/>
                            </a:cubicBezTo>
                            <a:cubicBezTo>
                              <a:pt x="310" y="127"/>
                              <a:pt x="310" y="126"/>
                              <a:pt x="310" y="126"/>
                            </a:cubicBezTo>
                            <a:cubicBezTo>
                              <a:pt x="309" y="125"/>
                              <a:pt x="309" y="125"/>
                              <a:pt x="309" y="125"/>
                            </a:cubicBezTo>
                            <a:cubicBezTo>
                              <a:pt x="308" y="125"/>
                              <a:pt x="308" y="125"/>
                              <a:pt x="307" y="125"/>
                            </a:cubicBezTo>
                            <a:cubicBezTo>
                              <a:pt x="306" y="125"/>
                              <a:pt x="307" y="126"/>
                              <a:pt x="307" y="126"/>
                            </a:cubicBezTo>
                            <a:cubicBezTo>
                              <a:pt x="307" y="127"/>
                              <a:pt x="306" y="125"/>
                              <a:pt x="306" y="127"/>
                            </a:cubicBezTo>
                            <a:cubicBezTo>
                              <a:pt x="305" y="126"/>
                              <a:pt x="305" y="128"/>
                              <a:pt x="303" y="127"/>
                            </a:cubicBezTo>
                            <a:cubicBezTo>
                              <a:pt x="304" y="126"/>
                              <a:pt x="303" y="125"/>
                              <a:pt x="304" y="124"/>
                            </a:cubicBezTo>
                            <a:cubicBezTo>
                              <a:pt x="305" y="123"/>
                              <a:pt x="302" y="123"/>
                              <a:pt x="302" y="124"/>
                            </a:cubicBezTo>
                            <a:cubicBezTo>
                              <a:pt x="302" y="125"/>
                              <a:pt x="301" y="124"/>
                              <a:pt x="301" y="124"/>
                            </a:cubicBezTo>
                            <a:cubicBezTo>
                              <a:pt x="300" y="124"/>
                              <a:pt x="301" y="125"/>
                              <a:pt x="300" y="125"/>
                            </a:cubicBezTo>
                            <a:cubicBezTo>
                              <a:pt x="299" y="125"/>
                              <a:pt x="298" y="126"/>
                              <a:pt x="298" y="126"/>
                            </a:cubicBezTo>
                            <a:cubicBezTo>
                              <a:pt x="298" y="127"/>
                              <a:pt x="297" y="127"/>
                              <a:pt x="297" y="127"/>
                            </a:cubicBezTo>
                            <a:cubicBezTo>
                              <a:pt x="295" y="127"/>
                              <a:pt x="296" y="127"/>
                              <a:pt x="294" y="127"/>
                            </a:cubicBezTo>
                            <a:cubicBezTo>
                              <a:pt x="294" y="127"/>
                              <a:pt x="294" y="129"/>
                              <a:pt x="294" y="129"/>
                            </a:cubicBezTo>
                            <a:cubicBezTo>
                              <a:pt x="295" y="129"/>
                              <a:pt x="295" y="129"/>
                              <a:pt x="296" y="129"/>
                            </a:cubicBezTo>
                            <a:cubicBezTo>
                              <a:pt x="296" y="129"/>
                              <a:pt x="296" y="130"/>
                              <a:pt x="296" y="130"/>
                            </a:cubicBezTo>
                            <a:cubicBezTo>
                              <a:pt x="296" y="130"/>
                              <a:pt x="297" y="130"/>
                              <a:pt x="297" y="130"/>
                            </a:cubicBezTo>
                            <a:cubicBezTo>
                              <a:pt x="298" y="130"/>
                              <a:pt x="297" y="131"/>
                              <a:pt x="297" y="131"/>
                            </a:cubicBezTo>
                            <a:cubicBezTo>
                              <a:pt x="298" y="132"/>
                              <a:pt x="299" y="131"/>
                              <a:pt x="299" y="132"/>
                            </a:cubicBezTo>
                            <a:cubicBezTo>
                              <a:pt x="300" y="132"/>
                              <a:pt x="299" y="131"/>
                              <a:pt x="300" y="131"/>
                            </a:cubicBezTo>
                            <a:cubicBezTo>
                              <a:pt x="302" y="130"/>
                              <a:pt x="304" y="131"/>
                              <a:pt x="304" y="133"/>
                            </a:cubicBezTo>
                            <a:cubicBezTo>
                              <a:pt x="303" y="133"/>
                              <a:pt x="302" y="133"/>
                              <a:pt x="301" y="133"/>
                            </a:cubicBezTo>
                            <a:cubicBezTo>
                              <a:pt x="301" y="133"/>
                              <a:pt x="300" y="134"/>
                              <a:pt x="301" y="135"/>
                            </a:cubicBezTo>
                            <a:cubicBezTo>
                              <a:pt x="300" y="135"/>
                              <a:pt x="300" y="136"/>
                              <a:pt x="300" y="136"/>
                            </a:cubicBezTo>
                            <a:cubicBezTo>
                              <a:pt x="300" y="137"/>
                              <a:pt x="299" y="136"/>
                              <a:pt x="298" y="136"/>
                            </a:cubicBezTo>
                            <a:cubicBezTo>
                              <a:pt x="299" y="138"/>
                              <a:pt x="301" y="139"/>
                              <a:pt x="301" y="142"/>
                            </a:cubicBezTo>
                            <a:cubicBezTo>
                              <a:pt x="302" y="140"/>
                              <a:pt x="301" y="141"/>
                              <a:pt x="302" y="142"/>
                            </a:cubicBezTo>
                            <a:cubicBezTo>
                              <a:pt x="302" y="144"/>
                              <a:pt x="303" y="147"/>
                              <a:pt x="302" y="148"/>
                            </a:cubicBezTo>
                            <a:cubicBezTo>
                              <a:pt x="303" y="149"/>
                              <a:pt x="303" y="151"/>
                              <a:pt x="303" y="154"/>
                            </a:cubicBezTo>
                            <a:cubicBezTo>
                              <a:pt x="301" y="152"/>
                              <a:pt x="302" y="156"/>
                              <a:pt x="301" y="155"/>
                            </a:cubicBezTo>
                            <a:cubicBezTo>
                              <a:pt x="300" y="154"/>
                              <a:pt x="301" y="155"/>
                              <a:pt x="301" y="156"/>
                            </a:cubicBezTo>
                            <a:cubicBezTo>
                              <a:pt x="300" y="156"/>
                              <a:pt x="299" y="156"/>
                              <a:pt x="300" y="158"/>
                            </a:cubicBezTo>
                            <a:cubicBezTo>
                              <a:pt x="298" y="157"/>
                              <a:pt x="299" y="160"/>
                              <a:pt x="297" y="159"/>
                            </a:cubicBezTo>
                            <a:cubicBezTo>
                              <a:pt x="299" y="160"/>
                              <a:pt x="295" y="161"/>
                              <a:pt x="296" y="162"/>
                            </a:cubicBezTo>
                            <a:cubicBezTo>
                              <a:pt x="297" y="162"/>
                              <a:pt x="296" y="162"/>
                              <a:pt x="295" y="163"/>
                            </a:cubicBezTo>
                            <a:cubicBezTo>
                              <a:pt x="294" y="163"/>
                              <a:pt x="295" y="164"/>
                              <a:pt x="294" y="164"/>
                            </a:cubicBezTo>
                            <a:cubicBezTo>
                              <a:pt x="294" y="164"/>
                              <a:pt x="293" y="164"/>
                              <a:pt x="293" y="164"/>
                            </a:cubicBezTo>
                            <a:cubicBezTo>
                              <a:pt x="293" y="164"/>
                              <a:pt x="293" y="165"/>
                              <a:pt x="293" y="165"/>
                            </a:cubicBezTo>
                            <a:cubicBezTo>
                              <a:pt x="293" y="166"/>
                              <a:pt x="291" y="165"/>
                              <a:pt x="292" y="166"/>
                            </a:cubicBezTo>
                            <a:cubicBezTo>
                              <a:pt x="288" y="167"/>
                              <a:pt x="289" y="167"/>
                              <a:pt x="285" y="166"/>
                            </a:cubicBezTo>
                            <a:cubicBezTo>
                              <a:pt x="285" y="166"/>
                              <a:pt x="285" y="167"/>
                              <a:pt x="285" y="168"/>
                            </a:cubicBezTo>
                            <a:cubicBezTo>
                              <a:pt x="283" y="167"/>
                              <a:pt x="282" y="169"/>
                              <a:pt x="281" y="169"/>
                            </a:cubicBezTo>
                            <a:cubicBezTo>
                              <a:pt x="281" y="168"/>
                              <a:pt x="281" y="170"/>
                              <a:pt x="279" y="170"/>
                            </a:cubicBezTo>
                            <a:cubicBezTo>
                              <a:pt x="278" y="170"/>
                              <a:pt x="280" y="170"/>
                              <a:pt x="279" y="171"/>
                            </a:cubicBezTo>
                            <a:cubicBezTo>
                              <a:pt x="278" y="172"/>
                              <a:pt x="277" y="170"/>
                              <a:pt x="276" y="170"/>
                            </a:cubicBezTo>
                            <a:cubicBezTo>
                              <a:pt x="274" y="169"/>
                              <a:pt x="274" y="170"/>
                              <a:pt x="272" y="170"/>
                            </a:cubicBezTo>
                            <a:cubicBezTo>
                              <a:pt x="272" y="170"/>
                              <a:pt x="271" y="171"/>
                              <a:pt x="271" y="172"/>
                            </a:cubicBezTo>
                            <a:cubicBezTo>
                              <a:pt x="270" y="172"/>
                              <a:pt x="270" y="173"/>
                              <a:pt x="269" y="173"/>
                            </a:cubicBezTo>
                            <a:cubicBezTo>
                              <a:pt x="268" y="175"/>
                              <a:pt x="270" y="174"/>
                              <a:pt x="270" y="175"/>
                            </a:cubicBezTo>
                            <a:cubicBezTo>
                              <a:pt x="270" y="176"/>
                              <a:pt x="270" y="176"/>
                              <a:pt x="270" y="176"/>
                            </a:cubicBezTo>
                            <a:cubicBezTo>
                              <a:pt x="271" y="177"/>
                              <a:pt x="270" y="177"/>
                              <a:pt x="271" y="178"/>
                            </a:cubicBezTo>
                            <a:cubicBezTo>
                              <a:pt x="271" y="178"/>
                              <a:pt x="272" y="178"/>
                              <a:pt x="272" y="178"/>
                            </a:cubicBezTo>
                            <a:cubicBezTo>
                              <a:pt x="273" y="178"/>
                              <a:pt x="272" y="179"/>
                              <a:pt x="272" y="179"/>
                            </a:cubicBezTo>
                            <a:cubicBezTo>
                              <a:pt x="273" y="179"/>
                              <a:pt x="273" y="179"/>
                              <a:pt x="273" y="179"/>
                            </a:cubicBezTo>
                            <a:cubicBezTo>
                              <a:pt x="274" y="180"/>
                              <a:pt x="274" y="181"/>
                              <a:pt x="275" y="182"/>
                            </a:cubicBezTo>
                            <a:cubicBezTo>
                              <a:pt x="275" y="182"/>
                              <a:pt x="276" y="183"/>
                              <a:pt x="276" y="183"/>
                            </a:cubicBezTo>
                            <a:cubicBezTo>
                              <a:pt x="276" y="184"/>
                              <a:pt x="276" y="185"/>
                              <a:pt x="276" y="186"/>
                            </a:cubicBezTo>
                            <a:cubicBezTo>
                              <a:pt x="276" y="186"/>
                              <a:pt x="277" y="187"/>
                              <a:pt x="277" y="188"/>
                            </a:cubicBezTo>
                            <a:cubicBezTo>
                              <a:pt x="277" y="189"/>
                              <a:pt x="276" y="189"/>
                              <a:pt x="276" y="189"/>
                            </a:cubicBezTo>
                            <a:cubicBezTo>
                              <a:pt x="276" y="190"/>
                              <a:pt x="276" y="191"/>
                              <a:pt x="275" y="190"/>
                            </a:cubicBezTo>
                            <a:cubicBezTo>
                              <a:pt x="276" y="192"/>
                              <a:pt x="274" y="191"/>
                              <a:pt x="274" y="193"/>
                            </a:cubicBezTo>
                            <a:cubicBezTo>
                              <a:pt x="272" y="192"/>
                              <a:pt x="272" y="194"/>
                              <a:pt x="271" y="194"/>
                            </a:cubicBezTo>
                            <a:cubicBezTo>
                              <a:pt x="270" y="194"/>
                              <a:pt x="271" y="195"/>
                              <a:pt x="270" y="195"/>
                            </a:cubicBezTo>
                            <a:cubicBezTo>
                              <a:pt x="270" y="195"/>
                              <a:pt x="269" y="195"/>
                              <a:pt x="269" y="196"/>
                            </a:cubicBezTo>
                            <a:cubicBezTo>
                              <a:pt x="270" y="196"/>
                              <a:pt x="270" y="196"/>
                              <a:pt x="269" y="196"/>
                            </a:cubicBezTo>
                            <a:cubicBezTo>
                              <a:pt x="269" y="197"/>
                              <a:pt x="269" y="197"/>
                              <a:pt x="268" y="197"/>
                            </a:cubicBezTo>
                            <a:cubicBezTo>
                              <a:pt x="268" y="195"/>
                              <a:pt x="267" y="197"/>
                              <a:pt x="267" y="196"/>
                            </a:cubicBezTo>
                            <a:cubicBezTo>
                              <a:pt x="266" y="195"/>
                              <a:pt x="266" y="194"/>
                              <a:pt x="265" y="194"/>
                            </a:cubicBezTo>
                            <a:cubicBezTo>
                              <a:pt x="265" y="193"/>
                              <a:pt x="265" y="194"/>
                              <a:pt x="264" y="194"/>
                            </a:cubicBezTo>
                            <a:cubicBezTo>
                              <a:pt x="264" y="193"/>
                              <a:pt x="265" y="193"/>
                              <a:pt x="264" y="192"/>
                            </a:cubicBezTo>
                            <a:cubicBezTo>
                              <a:pt x="264" y="192"/>
                              <a:pt x="263" y="192"/>
                              <a:pt x="262" y="192"/>
                            </a:cubicBezTo>
                            <a:cubicBezTo>
                              <a:pt x="262" y="192"/>
                              <a:pt x="262" y="191"/>
                              <a:pt x="262" y="191"/>
                            </a:cubicBezTo>
                            <a:cubicBezTo>
                              <a:pt x="262" y="191"/>
                              <a:pt x="261" y="191"/>
                              <a:pt x="261" y="191"/>
                            </a:cubicBezTo>
                            <a:cubicBezTo>
                              <a:pt x="260" y="191"/>
                              <a:pt x="260" y="189"/>
                              <a:pt x="260" y="189"/>
                            </a:cubicBezTo>
                            <a:cubicBezTo>
                              <a:pt x="260" y="189"/>
                              <a:pt x="259" y="190"/>
                              <a:pt x="260" y="190"/>
                            </a:cubicBezTo>
                            <a:cubicBezTo>
                              <a:pt x="259" y="189"/>
                              <a:pt x="259" y="189"/>
                              <a:pt x="258" y="188"/>
                            </a:cubicBezTo>
                            <a:cubicBezTo>
                              <a:pt x="256" y="187"/>
                              <a:pt x="257" y="189"/>
                              <a:pt x="256" y="190"/>
                            </a:cubicBezTo>
                            <a:cubicBezTo>
                              <a:pt x="256" y="191"/>
                              <a:pt x="255" y="191"/>
                              <a:pt x="255" y="191"/>
                            </a:cubicBezTo>
                            <a:cubicBezTo>
                              <a:pt x="255" y="192"/>
                              <a:pt x="256" y="193"/>
                              <a:pt x="255" y="194"/>
                            </a:cubicBezTo>
                            <a:cubicBezTo>
                              <a:pt x="255" y="195"/>
                              <a:pt x="255" y="195"/>
                              <a:pt x="255" y="196"/>
                            </a:cubicBezTo>
                            <a:cubicBezTo>
                              <a:pt x="256" y="196"/>
                              <a:pt x="256" y="197"/>
                              <a:pt x="256" y="196"/>
                            </a:cubicBezTo>
                            <a:cubicBezTo>
                              <a:pt x="258" y="197"/>
                              <a:pt x="257" y="198"/>
                              <a:pt x="257" y="200"/>
                            </a:cubicBezTo>
                            <a:cubicBezTo>
                              <a:pt x="257" y="200"/>
                              <a:pt x="257" y="200"/>
                              <a:pt x="257" y="201"/>
                            </a:cubicBezTo>
                            <a:cubicBezTo>
                              <a:pt x="258" y="201"/>
                              <a:pt x="258" y="202"/>
                              <a:pt x="259" y="202"/>
                            </a:cubicBezTo>
                            <a:cubicBezTo>
                              <a:pt x="259" y="203"/>
                              <a:pt x="260" y="203"/>
                              <a:pt x="261" y="204"/>
                            </a:cubicBezTo>
                            <a:cubicBezTo>
                              <a:pt x="261" y="204"/>
                              <a:pt x="261" y="204"/>
                              <a:pt x="262" y="204"/>
                            </a:cubicBezTo>
                            <a:cubicBezTo>
                              <a:pt x="262" y="204"/>
                              <a:pt x="262" y="205"/>
                              <a:pt x="262" y="205"/>
                            </a:cubicBezTo>
                            <a:cubicBezTo>
                              <a:pt x="262" y="206"/>
                              <a:pt x="263" y="205"/>
                              <a:pt x="263" y="206"/>
                            </a:cubicBezTo>
                            <a:cubicBezTo>
                              <a:pt x="264" y="206"/>
                              <a:pt x="263" y="207"/>
                              <a:pt x="263" y="208"/>
                            </a:cubicBezTo>
                            <a:cubicBezTo>
                              <a:pt x="263" y="208"/>
                              <a:pt x="264" y="209"/>
                              <a:pt x="264" y="209"/>
                            </a:cubicBezTo>
                            <a:cubicBezTo>
                              <a:pt x="264" y="209"/>
                              <a:pt x="263" y="211"/>
                              <a:pt x="265" y="211"/>
                            </a:cubicBezTo>
                            <a:cubicBezTo>
                              <a:pt x="265" y="212"/>
                              <a:pt x="264" y="212"/>
                              <a:pt x="263" y="212"/>
                            </a:cubicBezTo>
                            <a:cubicBezTo>
                              <a:pt x="262" y="212"/>
                              <a:pt x="261" y="212"/>
                              <a:pt x="260" y="211"/>
                            </a:cubicBezTo>
                            <a:cubicBezTo>
                              <a:pt x="260" y="211"/>
                              <a:pt x="261" y="209"/>
                              <a:pt x="260" y="211"/>
                            </a:cubicBezTo>
                            <a:cubicBezTo>
                              <a:pt x="259" y="210"/>
                              <a:pt x="259" y="209"/>
                              <a:pt x="259" y="208"/>
                            </a:cubicBezTo>
                            <a:cubicBezTo>
                              <a:pt x="258" y="207"/>
                              <a:pt x="258" y="207"/>
                              <a:pt x="257" y="206"/>
                            </a:cubicBezTo>
                            <a:cubicBezTo>
                              <a:pt x="257" y="206"/>
                              <a:pt x="257" y="205"/>
                              <a:pt x="257" y="205"/>
                            </a:cubicBezTo>
                            <a:cubicBezTo>
                              <a:pt x="257" y="204"/>
                              <a:pt x="256" y="202"/>
                              <a:pt x="255" y="202"/>
                            </a:cubicBezTo>
                            <a:cubicBezTo>
                              <a:pt x="255" y="201"/>
                              <a:pt x="254" y="200"/>
                              <a:pt x="255" y="200"/>
                            </a:cubicBezTo>
                            <a:cubicBezTo>
                              <a:pt x="254" y="199"/>
                              <a:pt x="254" y="199"/>
                              <a:pt x="253" y="199"/>
                            </a:cubicBezTo>
                            <a:cubicBezTo>
                              <a:pt x="253" y="198"/>
                              <a:pt x="253" y="197"/>
                              <a:pt x="253" y="197"/>
                            </a:cubicBezTo>
                            <a:cubicBezTo>
                              <a:pt x="252" y="196"/>
                              <a:pt x="253" y="196"/>
                              <a:pt x="253" y="195"/>
                            </a:cubicBezTo>
                            <a:cubicBezTo>
                              <a:pt x="253" y="194"/>
                              <a:pt x="253" y="194"/>
                              <a:pt x="252" y="194"/>
                            </a:cubicBezTo>
                            <a:cubicBezTo>
                              <a:pt x="252" y="193"/>
                              <a:pt x="253" y="193"/>
                              <a:pt x="252" y="192"/>
                            </a:cubicBezTo>
                            <a:cubicBezTo>
                              <a:pt x="252" y="192"/>
                              <a:pt x="253" y="192"/>
                              <a:pt x="254" y="192"/>
                            </a:cubicBezTo>
                            <a:cubicBezTo>
                              <a:pt x="254" y="192"/>
                              <a:pt x="254" y="191"/>
                              <a:pt x="254" y="191"/>
                            </a:cubicBezTo>
                            <a:cubicBezTo>
                              <a:pt x="254" y="190"/>
                              <a:pt x="254" y="190"/>
                              <a:pt x="254" y="190"/>
                            </a:cubicBezTo>
                            <a:cubicBezTo>
                              <a:pt x="254" y="189"/>
                              <a:pt x="253" y="188"/>
                              <a:pt x="253" y="187"/>
                            </a:cubicBezTo>
                            <a:cubicBezTo>
                              <a:pt x="253" y="186"/>
                              <a:pt x="253" y="185"/>
                              <a:pt x="253" y="184"/>
                            </a:cubicBezTo>
                            <a:cubicBezTo>
                              <a:pt x="253" y="183"/>
                              <a:pt x="252" y="183"/>
                              <a:pt x="252" y="183"/>
                            </a:cubicBezTo>
                            <a:cubicBezTo>
                              <a:pt x="252" y="182"/>
                              <a:pt x="252" y="182"/>
                              <a:pt x="252" y="181"/>
                            </a:cubicBezTo>
                            <a:cubicBezTo>
                              <a:pt x="251" y="180"/>
                              <a:pt x="251" y="180"/>
                              <a:pt x="250" y="179"/>
                            </a:cubicBezTo>
                            <a:cubicBezTo>
                              <a:pt x="248" y="179"/>
                              <a:pt x="249" y="181"/>
                              <a:pt x="248" y="180"/>
                            </a:cubicBezTo>
                            <a:cubicBezTo>
                              <a:pt x="247" y="180"/>
                              <a:pt x="248" y="181"/>
                              <a:pt x="247" y="181"/>
                            </a:cubicBezTo>
                            <a:cubicBezTo>
                              <a:pt x="247" y="181"/>
                              <a:pt x="246" y="181"/>
                              <a:pt x="246" y="181"/>
                            </a:cubicBezTo>
                            <a:cubicBezTo>
                              <a:pt x="246" y="182"/>
                              <a:pt x="246" y="182"/>
                              <a:pt x="246" y="182"/>
                            </a:cubicBezTo>
                            <a:cubicBezTo>
                              <a:pt x="244" y="182"/>
                              <a:pt x="244" y="182"/>
                              <a:pt x="244" y="181"/>
                            </a:cubicBezTo>
                            <a:cubicBezTo>
                              <a:pt x="244" y="180"/>
                              <a:pt x="244" y="180"/>
                              <a:pt x="244" y="180"/>
                            </a:cubicBezTo>
                            <a:cubicBezTo>
                              <a:pt x="243" y="179"/>
                              <a:pt x="244" y="179"/>
                              <a:pt x="244" y="179"/>
                            </a:cubicBezTo>
                            <a:cubicBezTo>
                              <a:pt x="244" y="179"/>
                              <a:pt x="243" y="176"/>
                              <a:pt x="244" y="175"/>
                            </a:cubicBezTo>
                            <a:cubicBezTo>
                              <a:pt x="244" y="175"/>
                              <a:pt x="243" y="174"/>
                              <a:pt x="243" y="172"/>
                            </a:cubicBezTo>
                            <a:cubicBezTo>
                              <a:pt x="243" y="172"/>
                              <a:pt x="243" y="173"/>
                              <a:pt x="243" y="173"/>
                            </a:cubicBezTo>
                            <a:cubicBezTo>
                              <a:pt x="242" y="173"/>
                              <a:pt x="242" y="171"/>
                              <a:pt x="241" y="170"/>
                            </a:cubicBezTo>
                            <a:cubicBezTo>
                              <a:pt x="241" y="170"/>
                              <a:pt x="241" y="169"/>
                              <a:pt x="240" y="169"/>
                            </a:cubicBezTo>
                            <a:cubicBezTo>
                              <a:pt x="240" y="169"/>
                              <a:pt x="240" y="168"/>
                              <a:pt x="240" y="168"/>
                            </a:cubicBezTo>
                            <a:cubicBezTo>
                              <a:pt x="239" y="167"/>
                              <a:pt x="238" y="168"/>
                              <a:pt x="238" y="166"/>
                            </a:cubicBezTo>
                            <a:cubicBezTo>
                              <a:pt x="236" y="166"/>
                              <a:pt x="236" y="167"/>
                              <a:pt x="235" y="168"/>
                            </a:cubicBezTo>
                            <a:cubicBezTo>
                              <a:pt x="234" y="168"/>
                              <a:pt x="234" y="168"/>
                              <a:pt x="233" y="168"/>
                            </a:cubicBezTo>
                            <a:cubicBezTo>
                              <a:pt x="230" y="168"/>
                              <a:pt x="230" y="168"/>
                              <a:pt x="230" y="168"/>
                            </a:cubicBezTo>
                            <a:cubicBezTo>
                              <a:pt x="229" y="169"/>
                              <a:pt x="229" y="169"/>
                              <a:pt x="229" y="170"/>
                            </a:cubicBezTo>
                            <a:cubicBezTo>
                              <a:pt x="228" y="170"/>
                              <a:pt x="228" y="169"/>
                              <a:pt x="228" y="170"/>
                            </a:cubicBezTo>
                            <a:cubicBezTo>
                              <a:pt x="228" y="171"/>
                              <a:pt x="227" y="171"/>
                              <a:pt x="227" y="171"/>
                            </a:cubicBezTo>
                            <a:cubicBezTo>
                              <a:pt x="225" y="172"/>
                              <a:pt x="224" y="174"/>
                              <a:pt x="222" y="175"/>
                            </a:cubicBezTo>
                            <a:cubicBezTo>
                              <a:pt x="221" y="176"/>
                              <a:pt x="221" y="178"/>
                              <a:pt x="219" y="178"/>
                            </a:cubicBezTo>
                            <a:cubicBezTo>
                              <a:pt x="219" y="179"/>
                              <a:pt x="219" y="179"/>
                              <a:pt x="217" y="179"/>
                            </a:cubicBezTo>
                            <a:cubicBezTo>
                              <a:pt x="217" y="180"/>
                              <a:pt x="218" y="180"/>
                              <a:pt x="218" y="180"/>
                            </a:cubicBezTo>
                            <a:cubicBezTo>
                              <a:pt x="218" y="181"/>
                              <a:pt x="217" y="181"/>
                              <a:pt x="217" y="180"/>
                            </a:cubicBezTo>
                            <a:cubicBezTo>
                              <a:pt x="216" y="180"/>
                              <a:pt x="216" y="182"/>
                              <a:pt x="215" y="181"/>
                            </a:cubicBezTo>
                            <a:cubicBezTo>
                              <a:pt x="214" y="182"/>
                              <a:pt x="214" y="183"/>
                              <a:pt x="213" y="182"/>
                            </a:cubicBezTo>
                            <a:cubicBezTo>
                              <a:pt x="213" y="183"/>
                              <a:pt x="214" y="183"/>
                              <a:pt x="214" y="184"/>
                            </a:cubicBezTo>
                            <a:cubicBezTo>
                              <a:pt x="214" y="185"/>
                              <a:pt x="213" y="186"/>
                              <a:pt x="213" y="188"/>
                            </a:cubicBezTo>
                            <a:cubicBezTo>
                              <a:pt x="212" y="191"/>
                              <a:pt x="213" y="193"/>
                              <a:pt x="212" y="194"/>
                            </a:cubicBezTo>
                            <a:cubicBezTo>
                              <a:pt x="212" y="194"/>
                              <a:pt x="211" y="194"/>
                              <a:pt x="211" y="194"/>
                            </a:cubicBezTo>
                            <a:cubicBezTo>
                              <a:pt x="211" y="195"/>
                              <a:pt x="211" y="196"/>
                              <a:pt x="211" y="196"/>
                            </a:cubicBezTo>
                            <a:cubicBezTo>
                              <a:pt x="210" y="197"/>
                              <a:pt x="209" y="196"/>
                              <a:pt x="208" y="197"/>
                            </a:cubicBezTo>
                            <a:cubicBezTo>
                              <a:pt x="208" y="197"/>
                              <a:pt x="208" y="198"/>
                              <a:pt x="207" y="198"/>
                            </a:cubicBezTo>
                            <a:cubicBezTo>
                              <a:pt x="206" y="196"/>
                              <a:pt x="205" y="195"/>
                              <a:pt x="204" y="192"/>
                            </a:cubicBezTo>
                            <a:cubicBezTo>
                              <a:pt x="204" y="192"/>
                              <a:pt x="203" y="192"/>
                              <a:pt x="203" y="191"/>
                            </a:cubicBezTo>
                            <a:cubicBezTo>
                              <a:pt x="203" y="191"/>
                              <a:pt x="203" y="191"/>
                              <a:pt x="202" y="191"/>
                            </a:cubicBezTo>
                            <a:cubicBezTo>
                              <a:pt x="202" y="189"/>
                              <a:pt x="203" y="189"/>
                              <a:pt x="203" y="188"/>
                            </a:cubicBezTo>
                            <a:cubicBezTo>
                              <a:pt x="203" y="187"/>
                              <a:pt x="202" y="187"/>
                              <a:pt x="201" y="186"/>
                            </a:cubicBezTo>
                            <a:cubicBezTo>
                              <a:pt x="201" y="185"/>
                              <a:pt x="201" y="185"/>
                              <a:pt x="200" y="184"/>
                            </a:cubicBezTo>
                            <a:cubicBezTo>
                              <a:pt x="200" y="183"/>
                              <a:pt x="199" y="182"/>
                              <a:pt x="199" y="181"/>
                            </a:cubicBezTo>
                            <a:cubicBezTo>
                              <a:pt x="198" y="180"/>
                              <a:pt x="198" y="177"/>
                              <a:pt x="198" y="174"/>
                            </a:cubicBezTo>
                            <a:cubicBezTo>
                              <a:pt x="198" y="172"/>
                              <a:pt x="197" y="169"/>
                              <a:pt x="197" y="167"/>
                            </a:cubicBezTo>
                            <a:cubicBezTo>
                              <a:pt x="196" y="168"/>
                              <a:pt x="194" y="170"/>
                              <a:pt x="196" y="170"/>
                            </a:cubicBezTo>
                            <a:cubicBezTo>
                              <a:pt x="195" y="171"/>
                              <a:pt x="193" y="170"/>
                              <a:pt x="193" y="170"/>
                            </a:cubicBezTo>
                            <a:cubicBezTo>
                              <a:pt x="193" y="170"/>
                              <a:pt x="192" y="170"/>
                              <a:pt x="192" y="170"/>
                            </a:cubicBezTo>
                            <a:cubicBezTo>
                              <a:pt x="191" y="170"/>
                              <a:pt x="191" y="168"/>
                              <a:pt x="190" y="168"/>
                            </a:cubicBezTo>
                            <a:cubicBezTo>
                              <a:pt x="190" y="168"/>
                              <a:pt x="190" y="167"/>
                              <a:pt x="191" y="167"/>
                            </a:cubicBezTo>
                            <a:cubicBezTo>
                              <a:pt x="190" y="167"/>
                              <a:pt x="191" y="167"/>
                              <a:pt x="191" y="166"/>
                            </a:cubicBezTo>
                            <a:cubicBezTo>
                              <a:pt x="191" y="165"/>
                              <a:pt x="189" y="166"/>
                              <a:pt x="189" y="165"/>
                            </a:cubicBezTo>
                            <a:cubicBezTo>
                              <a:pt x="188" y="165"/>
                              <a:pt x="187" y="163"/>
                              <a:pt x="187" y="164"/>
                            </a:cubicBezTo>
                            <a:cubicBezTo>
                              <a:pt x="186" y="164"/>
                              <a:pt x="186" y="162"/>
                              <a:pt x="187" y="163"/>
                            </a:cubicBezTo>
                            <a:cubicBezTo>
                              <a:pt x="186" y="162"/>
                              <a:pt x="185" y="162"/>
                              <a:pt x="185" y="161"/>
                            </a:cubicBezTo>
                            <a:cubicBezTo>
                              <a:pt x="185" y="161"/>
                              <a:pt x="184" y="161"/>
                              <a:pt x="183" y="161"/>
                            </a:cubicBezTo>
                            <a:cubicBezTo>
                              <a:pt x="183" y="161"/>
                              <a:pt x="183" y="160"/>
                              <a:pt x="183" y="160"/>
                            </a:cubicBezTo>
                            <a:cubicBezTo>
                              <a:pt x="182" y="160"/>
                              <a:pt x="181" y="160"/>
                              <a:pt x="180" y="160"/>
                            </a:cubicBezTo>
                            <a:cubicBezTo>
                              <a:pt x="180" y="160"/>
                              <a:pt x="179" y="161"/>
                              <a:pt x="179" y="160"/>
                            </a:cubicBezTo>
                            <a:cubicBezTo>
                              <a:pt x="178" y="160"/>
                              <a:pt x="178" y="160"/>
                              <a:pt x="178" y="161"/>
                            </a:cubicBezTo>
                            <a:cubicBezTo>
                              <a:pt x="173" y="161"/>
                              <a:pt x="169" y="161"/>
                              <a:pt x="165" y="160"/>
                            </a:cubicBezTo>
                            <a:cubicBezTo>
                              <a:pt x="165" y="159"/>
                              <a:pt x="164" y="159"/>
                              <a:pt x="164" y="158"/>
                            </a:cubicBezTo>
                            <a:cubicBezTo>
                              <a:pt x="164" y="157"/>
                              <a:pt x="162" y="159"/>
                              <a:pt x="163" y="157"/>
                            </a:cubicBezTo>
                            <a:cubicBezTo>
                              <a:pt x="162" y="157"/>
                              <a:pt x="162" y="157"/>
                              <a:pt x="162" y="157"/>
                            </a:cubicBezTo>
                            <a:cubicBezTo>
                              <a:pt x="161" y="157"/>
                              <a:pt x="157" y="157"/>
                              <a:pt x="155" y="156"/>
                            </a:cubicBezTo>
                            <a:cubicBezTo>
                              <a:pt x="154" y="156"/>
                              <a:pt x="154" y="156"/>
                              <a:pt x="154" y="155"/>
                            </a:cubicBezTo>
                            <a:cubicBezTo>
                              <a:pt x="152" y="156"/>
                              <a:pt x="152" y="153"/>
                              <a:pt x="150" y="154"/>
                            </a:cubicBezTo>
                            <a:cubicBezTo>
                              <a:pt x="150" y="152"/>
                              <a:pt x="149" y="150"/>
                              <a:pt x="148" y="149"/>
                            </a:cubicBezTo>
                            <a:cubicBezTo>
                              <a:pt x="143" y="148"/>
                              <a:pt x="144" y="150"/>
                              <a:pt x="144" y="153"/>
                            </a:cubicBezTo>
                            <a:cubicBezTo>
                              <a:pt x="144" y="154"/>
                              <a:pt x="146" y="155"/>
                              <a:pt x="148" y="157"/>
                            </a:cubicBezTo>
                            <a:cubicBezTo>
                              <a:pt x="148" y="157"/>
                              <a:pt x="149" y="160"/>
                              <a:pt x="150" y="159"/>
                            </a:cubicBezTo>
                            <a:cubicBezTo>
                              <a:pt x="150" y="161"/>
                              <a:pt x="151" y="161"/>
                              <a:pt x="151" y="162"/>
                            </a:cubicBezTo>
                            <a:cubicBezTo>
                              <a:pt x="152" y="162"/>
                              <a:pt x="155" y="162"/>
                              <a:pt x="153" y="163"/>
                            </a:cubicBezTo>
                            <a:cubicBezTo>
                              <a:pt x="155" y="164"/>
                              <a:pt x="154" y="162"/>
                              <a:pt x="155" y="162"/>
                            </a:cubicBezTo>
                            <a:cubicBezTo>
                              <a:pt x="155" y="162"/>
                              <a:pt x="157" y="162"/>
                              <a:pt x="157" y="161"/>
                            </a:cubicBezTo>
                            <a:cubicBezTo>
                              <a:pt x="157" y="160"/>
                              <a:pt x="157" y="161"/>
                              <a:pt x="158" y="160"/>
                            </a:cubicBezTo>
                            <a:cubicBezTo>
                              <a:pt x="158" y="160"/>
                              <a:pt x="158" y="160"/>
                              <a:pt x="158" y="159"/>
                            </a:cubicBezTo>
                            <a:cubicBezTo>
                              <a:pt x="159" y="159"/>
                              <a:pt x="160" y="159"/>
                              <a:pt x="161" y="159"/>
                            </a:cubicBezTo>
                            <a:cubicBezTo>
                              <a:pt x="162" y="159"/>
                              <a:pt x="161" y="160"/>
                              <a:pt x="161" y="160"/>
                            </a:cubicBezTo>
                            <a:cubicBezTo>
                              <a:pt x="161" y="160"/>
                              <a:pt x="162" y="160"/>
                              <a:pt x="162" y="160"/>
                            </a:cubicBezTo>
                            <a:cubicBezTo>
                              <a:pt x="162" y="161"/>
                              <a:pt x="162" y="162"/>
                              <a:pt x="163" y="162"/>
                            </a:cubicBezTo>
                            <a:cubicBezTo>
                              <a:pt x="162" y="163"/>
                              <a:pt x="164" y="163"/>
                              <a:pt x="164" y="164"/>
                            </a:cubicBezTo>
                            <a:cubicBezTo>
                              <a:pt x="164" y="165"/>
                              <a:pt x="165" y="164"/>
                              <a:pt x="166" y="165"/>
                            </a:cubicBezTo>
                            <a:cubicBezTo>
                              <a:pt x="167" y="165"/>
                              <a:pt x="167" y="166"/>
                              <a:pt x="168" y="166"/>
                            </a:cubicBezTo>
                            <a:cubicBezTo>
                              <a:pt x="167" y="168"/>
                              <a:pt x="168" y="169"/>
                              <a:pt x="168" y="171"/>
                            </a:cubicBezTo>
                            <a:cubicBezTo>
                              <a:pt x="166" y="171"/>
                              <a:pt x="166" y="171"/>
                              <a:pt x="166" y="171"/>
                            </a:cubicBezTo>
                            <a:cubicBezTo>
                              <a:pt x="167" y="173"/>
                              <a:pt x="165" y="172"/>
                              <a:pt x="165" y="174"/>
                            </a:cubicBezTo>
                            <a:cubicBezTo>
                              <a:pt x="164" y="174"/>
                              <a:pt x="164" y="174"/>
                              <a:pt x="164" y="175"/>
                            </a:cubicBezTo>
                            <a:cubicBezTo>
                              <a:pt x="161" y="175"/>
                              <a:pt x="161" y="175"/>
                              <a:pt x="161" y="175"/>
                            </a:cubicBezTo>
                            <a:cubicBezTo>
                              <a:pt x="161" y="175"/>
                              <a:pt x="161" y="176"/>
                              <a:pt x="161" y="176"/>
                            </a:cubicBezTo>
                            <a:cubicBezTo>
                              <a:pt x="161" y="177"/>
                              <a:pt x="160" y="176"/>
                              <a:pt x="160" y="176"/>
                            </a:cubicBezTo>
                            <a:cubicBezTo>
                              <a:pt x="160" y="177"/>
                              <a:pt x="160" y="178"/>
                              <a:pt x="160" y="178"/>
                            </a:cubicBezTo>
                            <a:cubicBezTo>
                              <a:pt x="159" y="178"/>
                              <a:pt x="158" y="178"/>
                              <a:pt x="158" y="179"/>
                            </a:cubicBezTo>
                            <a:cubicBezTo>
                              <a:pt x="157" y="179"/>
                              <a:pt x="157" y="179"/>
                              <a:pt x="156" y="180"/>
                            </a:cubicBezTo>
                            <a:cubicBezTo>
                              <a:pt x="155" y="180"/>
                              <a:pt x="155" y="180"/>
                              <a:pt x="154" y="181"/>
                            </a:cubicBezTo>
                            <a:cubicBezTo>
                              <a:pt x="153" y="181"/>
                              <a:pt x="151" y="182"/>
                              <a:pt x="151" y="183"/>
                            </a:cubicBezTo>
                            <a:cubicBezTo>
                              <a:pt x="150" y="184"/>
                              <a:pt x="149" y="183"/>
                              <a:pt x="149" y="183"/>
                            </a:cubicBezTo>
                            <a:cubicBezTo>
                              <a:pt x="148" y="184"/>
                              <a:pt x="149" y="184"/>
                              <a:pt x="148" y="184"/>
                            </a:cubicBezTo>
                            <a:cubicBezTo>
                              <a:pt x="148" y="185"/>
                              <a:pt x="147" y="184"/>
                              <a:pt x="147" y="184"/>
                            </a:cubicBezTo>
                            <a:cubicBezTo>
                              <a:pt x="147" y="184"/>
                              <a:pt x="145" y="185"/>
                              <a:pt x="145" y="185"/>
                            </a:cubicBezTo>
                            <a:cubicBezTo>
                              <a:pt x="145" y="186"/>
                              <a:pt x="140" y="185"/>
                              <a:pt x="139" y="187"/>
                            </a:cubicBezTo>
                            <a:cubicBezTo>
                              <a:pt x="137" y="187"/>
                              <a:pt x="140" y="188"/>
                              <a:pt x="137" y="188"/>
                            </a:cubicBezTo>
                            <a:cubicBezTo>
                              <a:pt x="137" y="188"/>
                              <a:pt x="137" y="188"/>
                              <a:pt x="136" y="188"/>
                            </a:cubicBezTo>
                            <a:cubicBezTo>
                              <a:pt x="136" y="188"/>
                              <a:pt x="136" y="189"/>
                              <a:pt x="135" y="189"/>
                            </a:cubicBezTo>
                            <a:cubicBezTo>
                              <a:pt x="135" y="188"/>
                              <a:pt x="134" y="188"/>
                              <a:pt x="134" y="188"/>
                            </a:cubicBezTo>
                            <a:cubicBezTo>
                              <a:pt x="133" y="187"/>
                              <a:pt x="134" y="185"/>
                              <a:pt x="133" y="186"/>
                            </a:cubicBezTo>
                            <a:cubicBezTo>
                              <a:pt x="132" y="185"/>
                              <a:pt x="133" y="185"/>
                              <a:pt x="133" y="184"/>
                            </a:cubicBezTo>
                            <a:cubicBezTo>
                              <a:pt x="133" y="183"/>
                              <a:pt x="132" y="183"/>
                              <a:pt x="133" y="183"/>
                            </a:cubicBezTo>
                            <a:cubicBezTo>
                              <a:pt x="132" y="182"/>
                              <a:pt x="132" y="182"/>
                              <a:pt x="131" y="182"/>
                            </a:cubicBezTo>
                            <a:cubicBezTo>
                              <a:pt x="132" y="180"/>
                              <a:pt x="130" y="179"/>
                              <a:pt x="131" y="179"/>
                            </a:cubicBezTo>
                            <a:cubicBezTo>
                              <a:pt x="131" y="178"/>
                              <a:pt x="130" y="178"/>
                              <a:pt x="130" y="178"/>
                            </a:cubicBezTo>
                            <a:cubicBezTo>
                              <a:pt x="130" y="178"/>
                              <a:pt x="130" y="176"/>
                              <a:pt x="130" y="176"/>
                            </a:cubicBezTo>
                            <a:cubicBezTo>
                              <a:pt x="130" y="176"/>
                              <a:pt x="129" y="176"/>
                              <a:pt x="129" y="175"/>
                            </a:cubicBezTo>
                            <a:cubicBezTo>
                              <a:pt x="129" y="175"/>
                              <a:pt x="129" y="175"/>
                              <a:pt x="128" y="175"/>
                            </a:cubicBezTo>
                            <a:cubicBezTo>
                              <a:pt x="128" y="175"/>
                              <a:pt x="128" y="173"/>
                              <a:pt x="127" y="173"/>
                            </a:cubicBezTo>
                            <a:cubicBezTo>
                              <a:pt x="127" y="173"/>
                              <a:pt x="127" y="174"/>
                              <a:pt x="127" y="174"/>
                            </a:cubicBezTo>
                            <a:cubicBezTo>
                              <a:pt x="126" y="173"/>
                              <a:pt x="126" y="171"/>
                              <a:pt x="125" y="171"/>
                            </a:cubicBezTo>
                            <a:cubicBezTo>
                              <a:pt x="126" y="169"/>
                              <a:pt x="123" y="168"/>
                              <a:pt x="124" y="166"/>
                            </a:cubicBezTo>
                            <a:cubicBezTo>
                              <a:pt x="123" y="165"/>
                              <a:pt x="123" y="165"/>
                              <a:pt x="123" y="165"/>
                            </a:cubicBezTo>
                            <a:cubicBezTo>
                              <a:pt x="122" y="164"/>
                              <a:pt x="121" y="164"/>
                              <a:pt x="120" y="164"/>
                            </a:cubicBezTo>
                            <a:cubicBezTo>
                              <a:pt x="121" y="163"/>
                              <a:pt x="121" y="163"/>
                              <a:pt x="120" y="163"/>
                            </a:cubicBezTo>
                            <a:cubicBezTo>
                              <a:pt x="121" y="162"/>
                              <a:pt x="120" y="161"/>
                              <a:pt x="120" y="160"/>
                            </a:cubicBezTo>
                            <a:cubicBezTo>
                              <a:pt x="120" y="160"/>
                              <a:pt x="120" y="159"/>
                              <a:pt x="120" y="159"/>
                            </a:cubicBezTo>
                            <a:cubicBezTo>
                              <a:pt x="120" y="159"/>
                              <a:pt x="119" y="159"/>
                              <a:pt x="119" y="159"/>
                            </a:cubicBezTo>
                            <a:cubicBezTo>
                              <a:pt x="119" y="158"/>
                              <a:pt x="120" y="158"/>
                              <a:pt x="119" y="157"/>
                            </a:cubicBezTo>
                            <a:cubicBezTo>
                              <a:pt x="119" y="156"/>
                              <a:pt x="118" y="159"/>
                              <a:pt x="118" y="157"/>
                            </a:cubicBezTo>
                            <a:cubicBezTo>
                              <a:pt x="118" y="155"/>
                              <a:pt x="117" y="153"/>
                              <a:pt x="115" y="151"/>
                            </a:cubicBezTo>
                            <a:cubicBezTo>
                              <a:pt x="113" y="153"/>
                              <a:pt x="114" y="153"/>
                              <a:pt x="113" y="155"/>
                            </a:cubicBezTo>
                            <a:cubicBezTo>
                              <a:pt x="112" y="155"/>
                              <a:pt x="113" y="154"/>
                              <a:pt x="112" y="154"/>
                            </a:cubicBezTo>
                            <a:cubicBezTo>
                              <a:pt x="111" y="154"/>
                              <a:pt x="111" y="153"/>
                              <a:pt x="110" y="153"/>
                            </a:cubicBezTo>
                            <a:cubicBezTo>
                              <a:pt x="111" y="154"/>
                              <a:pt x="111" y="156"/>
                              <a:pt x="112" y="156"/>
                            </a:cubicBezTo>
                            <a:cubicBezTo>
                              <a:pt x="112" y="158"/>
                              <a:pt x="113" y="159"/>
                              <a:pt x="113" y="161"/>
                            </a:cubicBezTo>
                            <a:cubicBezTo>
                              <a:pt x="114" y="161"/>
                              <a:pt x="113" y="162"/>
                              <a:pt x="113" y="162"/>
                            </a:cubicBezTo>
                            <a:cubicBezTo>
                              <a:pt x="114" y="163"/>
                              <a:pt x="114" y="165"/>
                              <a:pt x="115" y="166"/>
                            </a:cubicBezTo>
                            <a:cubicBezTo>
                              <a:pt x="117" y="166"/>
                              <a:pt x="117" y="166"/>
                              <a:pt x="117" y="166"/>
                            </a:cubicBezTo>
                            <a:cubicBezTo>
                              <a:pt x="117" y="167"/>
                              <a:pt x="117" y="167"/>
                              <a:pt x="117" y="168"/>
                            </a:cubicBezTo>
                            <a:cubicBezTo>
                              <a:pt x="117" y="168"/>
                              <a:pt x="118" y="168"/>
                              <a:pt x="118" y="167"/>
                            </a:cubicBezTo>
                            <a:cubicBezTo>
                              <a:pt x="119" y="168"/>
                              <a:pt x="118" y="169"/>
                              <a:pt x="119" y="170"/>
                            </a:cubicBezTo>
                            <a:cubicBezTo>
                              <a:pt x="119" y="170"/>
                              <a:pt x="120" y="170"/>
                              <a:pt x="120" y="171"/>
                            </a:cubicBezTo>
                            <a:cubicBezTo>
                              <a:pt x="120" y="171"/>
                              <a:pt x="120" y="172"/>
                              <a:pt x="120" y="172"/>
                            </a:cubicBezTo>
                            <a:cubicBezTo>
                              <a:pt x="120" y="172"/>
                              <a:pt x="120" y="172"/>
                              <a:pt x="120" y="172"/>
                            </a:cubicBezTo>
                            <a:cubicBezTo>
                              <a:pt x="121" y="172"/>
                              <a:pt x="120" y="173"/>
                              <a:pt x="120" y="173"/>
                            </a:cubicBezTo>
                            <a:cubicBezTo>
                              <a:pt x="120" y="173"/>
                              <a:pt x="121" y="173"/>
                              <a:pt x="121" y="174"/>
                            </a:cubicBezTo>
                            <a:cubicBezTo>
                              <a:pt x="121" y="174"/>
                              <a:pt x="121" y="175"/>
                              <a:pt x="121" y="175"/>
                            </a:cubicBezTo>
                            <a:cubicBezTo>
                              <a:pt x="121" y="175"/>
                              <a:pt x="121" y="175"/>
                              <a:pt x="121" y="175"/>
                            </a:cubicBezTo>
                            <a:cubicBezTo>
                              <a:pt x="122" y="176"/>
                              <a:pt x="121" y="177"/>
                              <a:pt x="123" y="177"/>
                            </a:cubicBezTo>
                            <a:cubicBezTo>
                              <a:pt x="123" y="178"/>
                              <a:pt x="122" y="179"/>
                              <a:pt x="123" y="180"/>
                            </a:cubicBezTo>
                            <a:cubicBezTo>
                              <a:pt x="123" y="181"/>
                              <a:pt x="124" y="181"/>
                              <a:pt x="124" y="181"/>
                            </a:cubicBezTo>
                            <a:cubicBezTo>
                              <a:pt x="124" y="182"/>
                              <a:pt x="124" y="182"/>
                              <a:pt x="125" y="183"/>
                            </a:cubicBezTo>
                            <a:cubicBezTo>
                              <a:pt x="125" y="183"/>
                              <a:pt x="126" y="183"/>
                              <a:pt x="126" y="183"/>
                            </a:cubicBezTo>
                            <a:cubicBezTo>
                              <a:pt x="126" y="184"/>
                              <a:pt x="125" y="185"/>
                              <a:pt x="126" y="185"/>
                            </a:cubicBezTo>
                            <a:cubicBezTo>
                              <a:pt x="127" y="185"/>
                              <a:pt x="127" y="186"/>
                              <a:pt x="127" y="187"/>
                            </a:cubicBezTo>
                            <a:cubicBezTo>
                              <a:pt x="129" y="186"/>
                              <a:pt x="128" y="188"/>
                              <a:pt x="131" y="188"/>
                            </a:cubicBezTo>
                            <a:cubicBezTo>
                              <a:pt x="131" y="189"/>
                              <a:pt x="132" y="190"/>
                              <a:pt x="132" y="191"/>
                            </a:cubicBezTo>
                            <a:cubicBezTo>
                              <a:pt x="134" y="195"/>
                              <a:pt x="140" y="193"/>
                              <a:pt x="144" y="193"/>
                            </a:cubicBezTo>
                            <a:cubicBezTo>
                              <a:pt x="145" y="193"/>
                              <a:pt x="145" y="192"/>
                              <a:pt x="145" y="192"/>
                            </a:cubicBezTo>
                            <a:cubicBezTo>
                              <a:pt x="146" y="191"/>
                              <a:pt x="149" y="193"/>
                              <a:pt x="148" y="191"/>
                            </a:cubicBezTo>
                            <a:cubicBezTo>
                              <a:pt x="149" y="191"/>
                              <a:pt x="149" y="192"/>
                              <a:pt x="149" y="194"/>
                            </a:cubicBezTo>
                            <a:cubicBezTo>
                              <a:pt x="149" y="194"/>
                              <a:pt x="148" y="194"/>
                              <a:pt x="148" y="194"/>
                            </a:cubicBezTo>
                            <a:cubicBezTo>
                              <a:pt x="148" y="195"/>
                              <a:pt x="148" y="196"/>
                              <a:pt x="148" y="197"/>
                            </a:cubicBezTo>
                            <a:cubicBezTo>
                              <a:pt x="148" y="197"/>
                              <a:pt x="147" y="197"/>
                              <a:pt x="147" y="197"/>
                            </a:cubicBezTo>
                            <a:cubicBezTo>
                              <a:pt x="147" y="197"/>
                              <a:pt x="147" y="200"/>
                              <a:pt x="147" y="200"/>
                            </a:cubicBezTo>
                            <a:cubicBezTo>
                              <a:pt x="146" y="201"/>
                              <a:pt x="145" y="201"/>
                              <a:pt x="145" y="203"/>
                            </a:cubicBezTo>
                            <a:cubicBezTo>
                              <a:pt x="144" y="203"/>
                              <a:pt x="145" y="206"/>
                              <a:pt x="143" y="206"/>
                            </a:cubicBezTo>
                            <a:cubicBezTo>
                              <a:pt x="143" y="207"/>
                              <a:pt x="142" y="208"/>
                              <a:pt x="142" y="209"/>
                            </a:cubicBezTo>
                            <a:cubicBezTo>
                              <a:pt x="140" y="208"/>
                              <a:pt x="141" y="211"/>
                              <a:pt x="140" y="211"/>
                            </a:cubicBezTo>
                            <a:cubicBezTo>
                              <a:pt x="140" y="212"/>
                              <a:pt x="140" y="212"/>
                              <a:pt x="140" y="212"/>
                            </a:cubicBezTo>
                            <a:cubicBezTo>
                              <a:pt x="139" y="212"/>
                              <a:pt x="139" y="211"/>
                              <a:pt x="139" y="212"/>
                            </a:cubicBezTo>
                            <a:cubicBezTo>
                              <a:pt x="137" y="212"/>
                              <a:pt x="138" y="213"/>
                              <a:pt x="136" y="213"/>
                            </a:cubicBezTo>
                            <a:cubicBezTo>
                              <a:pt x="136" y="213"/>
                              <a:pt x="135" y="214"/>
                              <a:pt x="135" y="214"/>
                            </a:cubicBezTo>
                            <a:cubicBezTo>
                              <a:pt x="135" y="214"/>
                              <a:pt x="135" y="214"/>
                              <a:pt x="135" y="214"/>
                            </a:cubicBezTo>
                            <a:cubicBezTo>
                              <a:pt x="134" y="215"/>
                              <a:pt x="133" y="215"/>
                              <a:pt x="133" y="215"/>
                            </a:cubicBezTo>
                            <a:cubicBezTo>
                              <a:pt x="131" y="216"/>
                              <a:pt x="131" y="218"/>
                              <a:pt x="129" y="218"/>
                            </a:cubicBezTo>
                            <a:cubicBezTo>
                              <a:pt x="129" y="220"/>
                              <a:pt x="128" y="219"/>
                              <a:pt x="128" y="221"/>
                            </a:cubicBezTo>
                            <a:cubicBezTo>
                              <a:pt x="128" y="221"/>
                              <a:pt x="128" y="221"/>
                              <a:pt x="127" y="221"/>
                            </a:cubicBezTo>
                            <a:cubicBezTo>
                              <a:pt x="127" y="221"/>
                              <a:pt x="126" y="222"/>
                              <a:pt x="126" y="222"/>
                            </a:cubicBezTo>
                            <a:cubicBezTo>
                              <a:pt x="127" y="223"/>
                              <a:pt x="126" y="222"/>
                              <a:pt x="126" y="224"/>
                            </a:cubicBezTo>
                            <a:cubicBezTo>
                              <a:pt x="126" y="225"/>
                              <a:pt x="125" y="224"/>
                              <a:pt x="125" y="224"/>
                            </a:cubicBezTo>
                            <a:cubicBezTo>
                              <a:pt x="125" y="225"/>
                              <a:pt x="125" y="225"/>
                              <a:pt x="125" y="226"/>
                            </a:cubicBezTo>
                            <a:cubicBezTo>
                              <a:pt x="125" y="226"/>
                              <a:pt x="123" y="230"/>
                              <a:pt x="124" y="231"/>
                            </a:cubicBezTo>
                            <a:cubicBezTo>
                              <a:pt x="124" y="232"/>
                              <a:pt x="124" y="233"/>
                              <a:pt x="125" y="234"/>
                            </a:cubicBezTo>
                            <a:cubicBezTo>
                              <a:pt x="125" y="235"/>
                              <a:pt x="124" y="236"/>
                              <a:pt x="125" y="237"/>
                            </a:cubicBezTo>
                            <a:cubicBezTo>
                              <a:pt x="125" y="237"/>
                              <a:pt x="125" y="239"/>
                              <a:pt x="126" y="239"/>
                            </a:cubicBezTo>
                            <a:cubicBezTo>
                              <a:pt x="127" y="239"/>
                              <a:pt x="124" y="241"/>
                              <a:pt x="127" y="242"/>
                            </a:cubicBezTo>
                            <a:cubicBezTo>
                              <a:pt x="126" y="244"/>
                              <a:pt x="127" y="246"/>
                              <a:pt x="127" y="248"/>
                            </a:cubicBezTo>
                            <a:cubicBezTo>
                              <a:pt x="127" y="250"/>
                              <a:pt x="125" y="251"/>
                              <a:pt x="125" y="253"/>
                            </a:cubicBezTo>
                            <a:cubicBezTo>
                              <a:pt x="124" y="253"/>
                              <a:pt x="122" y="254"/>
                              <a:pt x="121" y="255"/>
                            </a:cubicBezTo>
                            <a:cubicBezTo>
                              <a:pt x="121" y="255"/>
                              <a:pt x="121" y="255"/>
                              <a:pt x="121" y="255"/>
                            </a:cubicBezTo>
                            <a:cubicBezTo>
                              <a:pt x="121" y="256"/>
                              <a:pt x="120" y="256"/>
                              <a:pt x="120" y="256"/>
                            </a:cubicBezTo>
                            <a:cubicBezTo>
                              <a:pt x="119" y="256"/>
                              <a:pt x="120" y="257"/>
                              <a:pt x="119" y="257"/>
                            </a:cubicBezTo>
                            <a:cubicBezTo>
                              <a:pt x="119" y="257"/>
                              <a:pt x="118" y="256"/>
                              <a:pt x="118" y="257"/>
                            </a:cubicBezTo>
                            <a:cubicBezTo>
                              <a:pt x="118" y="258"/>
                              <a:pt x="118" y="257"/>
                              <a:pt x="117" y="258"/>
                            </a:cubicBezTo>
                            <a:cubicBezTo>
                              <a:pt x="117" y="258"/>
                              <a:pt x="116" y="259"/>
                              <a:pt x="115" y="259"/>
                            </a:cubicBezTo>
                            <a:cubicBezTo>
                              <a:pt x="114" y="262"/>
                              <a:pt x="115" y="267"/>
                              <a:pt x="116" y="271"/>
                            </a:cubicBezTo>
                            <a:cubicBezTo>
                              <a:pt x="115" y="271"/>
                              <a:pt x="115" y="272"/>
                              <a:pt x="115" y="271"/>
                            </a:cubicBezTo>
                            <a:cubicBezTo>
                              <a:pt x="114" y="271"/>
                              <a:pt x="114" y="272"/>
                              <a:pt x="114" y="272"/>
                            </a:cubicBezTo>
                            <a:cubicBezTo>
                              <a:pt x="113" y="272"/>
                              <a:pt x="112" y="272"/>
                              <a:pt x="112" y="272"/>
                            </a:cubicBezTo>
                            <a:cubicBezTo>
                              <a:pt x="112" y="273"/>
                              <a:pt x="110" y="273"/>
                              <a:pt x="110" y="274"/>
                            </a:cubicBezTo>
                            <a:cubicBezTo>
                              <a:pt x="110" y="277"/>
                              <a:pt x="110" y="277"/>
                              <a:pt x="110" y="277"/>
                            </a:cubicBezTo>
                            <a:cubicBezTo>
                              <a:pt x="109" y="277"/>
                              <a:pt x="109" y="279"/>
                              <a:pt x="109" y="280"/>
                            </a:cubicBezTo>
                            <a:cubicBezTo>
                              <a:pt x="109" y="280"/>
                              <a:pt x="108" y="280"/>
                              <a:pt x="108" y="280"/>
                            </a:cubicBezTo>
                            <a:cubicBezTo>
                              <a:pt x="107" y="281"/>
                              <a:pt x="107" y="282"/>
                              <a:pt x="107" y="283"/>
                            </a:cubicBezTo>
                            <a:cubicBezTo>
                              <a:pt x="106" y="283"/>
                              <a:pt x="107" y="284"/>
                              <a:pt x="107" y="284"/>
                            </a:cubicBezTo>
                            <a:cubicBezTo>
                              <a:pt x="106" y="284"/>
                              <a:pt x="106" y="284"/>
                              <a:pt x="105" y="284"/>
                            </a:cubicBezTo>
                            <a:cubicBezTo>
                              <a:pt x="105" y="285"/>
                              <a:pt x="106" y="285"/>
                              <a:pt x="105" y="286"/>
                            </a:cubicBezTo>
                            <a:cubicBezTo>
                              <a:pt x="105" y="286"/>
                              <a:pt x="105" y="286"/>
                              <a:pt x="104" y="286"/>
                            </a:cubicBezTo>
                            <a:cubicBezTo>
                              <a:pt x="104" y="286"/>
                              <a:pt x="105" y="287"/>
                              <a:pt x="104" y="287"/>
                            </a:cubicBezTo>
                            <a:cubicBezTo>
                              <a:pt x="104" y="287"/>
                              <a:pt x="104" y="287"/>
                              <a:pt x="103" y="287"/>
                            </a:cubicBezTo>
                            <a:cubicBezTo>
                              <a:pt x="103" y="287"/>
                              <a:pt x="102" y="288"/>
                              <a:pt x="102" y="288"/>
                            </a:cubicBezTo>
                            <a:cubicBezTo>
                              <a:pt x="102" y="289"/>
                              <a:pt x="102" y="289"/>
                              <a:pt x="101" y="289"/>
                            </a:cubicBezTo>
                            <a:cubicBezTo>
                              <a:pt x="101" y="289"/>
                              <a:pt x="101" y="290"/>
                              <a:pt x="101" y="290"/>
                            </a:cubicBezTo>
                            <a:cubicBezTo>
                              <a:pt x="101" y="290"/>
                              <a:pt x="100" y="290"/>
                              <a:pt x="100" y="290"/>
                            </a:cubicBezTo>
                            <a:cubicBezTo>
                              <a:pt x="100" y="290"/>
                              <a:pt x="99" y="291"/>
                              <a:pt x="99" y="291"/>
                            </a:cubicBezTo>
                            <a:cubicBezTo>
                              <a:pt x="99" y="291"/>
                              <a:pt x="98" y="292"/>
                              <a:pt x="98" y="292"/>
                            </a:cubicBezTo>
                            <a:cubicBezTo>
                              <a:pt x="98" y="292"/>
                              <a:pt x="96" y="293"/>
                              <a:pt x="96" y="293"/>
                            </a:cubicBezTo>
                            <a:cubicBezTo>
                              <a:pt x="96" y="292"/>
                              <a:pt x="96" y="292"/>
                              <a:pt x="95" y="293"/>
                            </a:cubicBezTo>
                            <a:cubicBezTo>
                              <a:pt x="95" y="293"/>
                              <a:pt x="94" y="293"/>
                              <a:pt x="93" y="293"/>
                            </a:cubicBezTo>
                            <a:cubicBezTo>
                              <a:pt x="93" y="293"/>
                              <a:pt x="89" y="295"/>
                              <a:pt x="88" y="293"/>
                            </a:cubicBezTo>
                            <a:cubicBezTo>
                              <a:pt x="88" y="293"/>
                              <a:pt x="88" y="294"/>
                              <a:pt x="88" y="294"/>
                            </a:cubicBezTo>
                            <a:cubicBezTo>
                              <a:pt x="88" y="295"/>
                              <a:pt x="86" y="294"/>
                              <a:pt x="85" y="294"/>
                            </a:cubicBezTo>
                            <a:cubicBezTo>
                              <a:pt x="84" y="294"/>
                              <a:pt x="84" y="295"/>
                              <a:pt x="85" y="295"/>
                            </a:cubicBezTo>
                            <a:cubicBezTo>
                              <a:pt x="84" y="296"/>
                              <a:pt x="81" y="294"/>
                              <a:pt x="80" y="294"/>
                            </a:cubicBezTo>
                            <a:cubicBezTo>
                              <a:pt x="80" y="292"/>
                              <a:pt x="77" y="290"/>
                              <a:pt x="79" y="288"/>
                            </a:cubicBezTo>
                            <a:cubicBezTo>
                              <a:pt x="78" y="287"/>
                              <a:pt x="76" y="286"/>
                              <a:pt x="77" y="284"/>
                            </a:cubicBezTo>
                            <a:cubicBezTo>
                              <a:pt x="75" y="285"/>
                              <a:pt x="76" y="284"/>
                              <a:pt x="76" y="282"/>
                            </a:cubicBezTo>
                            <a:cubicBezTo>
                              <a:pt x="75" y="280"/>
                              <a:pt x="72" y="278"/>
                              <a:pt x="72" y="275"/>
                            </a:cubicBezTo>
                            <a:cubicBezTo>
                              <a:pt x="72" y="274"/>
                              <a:pt x="72" y="276"/>
                              <a:pt x="72" y="276"/>
                            </a:cubicBezTo>
                            <a:cubicBezTo>
                              <a:pt x="71" y="275"/>
                              <a:pt x="72" y="272"/>
                              <a:pt x="71" y="274"/>
                            </a:cubicBezTo>
                            <a:cubicBezTo>
                              <a:pt x="70" y="273"/>
                              <a:pt x="70" y="271"/>
                              <a:pt x="70" y="270"/>
                            </a:cubicBezTo>
                            <a:cubicBezTo>
                              <a:pt x="70" y="268"/>
                              <a:pt x="71" y="267"/>
                              <a:pt x="70" y="265"/>
                            </a:cubicBezTo>
                            <a:cubicBezTo>
                              <a:pt x="70" y="264"/>
                              <a:pt x="68" y="265"/>
                              <a:pt x="68" y="264"/>
                            </a:cubicBezTo>
                            <a:cubicBezTo>
                              <a:pt x="68" y="264"/>
                              <a:pt x="69" y="263"/>
                              <a:pt x="67" y="263"/>
                            </a:cubicBezTo>
                            <a:cubicBezTo>
                              <a:pt x="67" y="263"/>
                              <a:pt x="67" y="262"/>
                              <a:pt x="67" y="262"/>
                            </a:cubicBezTo>
                            <a:cubicBezTo>
                              <a:pt x="67" y="262"/>
                              <a:pt x="66" y="262"/>
                              <a:pt x="66" y="262"/>
                            </a:cubicBezTo>
                            <a:cubicBezTo>
                              <a:pt x="66" y="262"/>
                              <a:pt x="68" y="260"/>
                              <a:pt x="65" y="260"/>
                            </a:cubicBezTo>
                            <a:cubicBezTo>
                              <a:pt x="65" y="259"/>
                              <a:pt x="66" y="259"/>
                              <a:pt x="66" y="258"/>
                            </a:cubicBezTo>
                            <a:cubicBezTo>
                              <a:pt x="65" y="258"/>
                              <a:pt x="66" y="255"/>
                              <a:pt x="64" y="256"/>
                            </a:cubicBezTo>
                            <a:cubicBezTo>
                              <a:pt x="64" y="251"/>
                              <a:pt x="65" y="249"/>
                              <a:pt x="67" y="246"/>
                            </a:cubicBezTo>
                            <a:cubicBezTo>
                              <a:pt x="67" y="246"/>
                              <a:pt x="68" y="244"/>
                              <a:pt x="67" y="244"/>
                            </a:cubicBezTo>
                            <a:cubicBezTo>
                              <a:pt x="66" y="243"/>
                              <a:pt x="68" y="243"/>
                              <a:pt x="68" y="243"/>
                            </a:cubicBezTo>
                            <a:cubicBezTo>
                              <a:pt x="68" y="243"/>
                              <a:pt x="68" y="242"/>
                              <a:pt x="69" y="242"/>
                            </a:cubicBezTo>
                            <a:cubicBezTo>
                              <a:pt x="69" y="241"/>
                              <a:pt x="68" y="236"/>
                              <a:pt x="68" y="238"/>
                            </a:cubicBezTo>
                            <a:cubicBezTo>
                              <a:pt x="67" y="237"/>
                              <a:pt x="67" y="236"/>
                              <a:pt x="67" y="235"/>
                            </a:cubicBezTo>
                            <a:cubicBezTo>
                              <a:pt x="67" y="233"/>
                              <a:pt x="67" y="232"/>
                              <a:pt x="67" y="231"/>
                            </a:cubicBezTo>
                            <a:cubicBezTo>
                              <a:pt x="67" y="230"/>
                              <a:pt x="66" y="231"/>
                              <a:pt x="66" y="230"/>
                            </a:cubicBezTo>
                            <a:cubicBezTo>
                              <a:pt x="66" y="230"/>
                              <a:pt x="67" y="230"/>
                              <a:pt x="67" y="229"/>
                            </a:cubicBezTo>
                            <a:cubicBezTo>
                              <a:pt x="67" y="229"/>
                              <a:pt x="66" y="229"/>
                              <a:pt x="66" y="229"/>
                            </a:cubicBezTo>
                            <a:cubicBezTo>
                              <a:pt x="66" y="228"/>
                              <a:pt x="65" y="228"/>
                              <a:pt x="65" y="227"/>
                            </a:cubicBezTo>
                            <a:cubicBezTo>
                              <a:pt x="65" y="227"/>
                              <a:pt x="65" y="226"/>
                              <a:pt x="65" y="226"/>
                            </a:cubicBezTo>
                            <a:cubicBezTo>
                              <a:pt x="65" y="226"/>
                              <a:pt x="63" y="226"/>
                              <a:pt x="64" y="226"/>
                            </a:cubicBezTo>
                            <a:cubicBezTo>
                              <a:pt x="64" y="226"/>
                              <a:pt x="64" y="226"/>
                              <a:pt x="64" y="226"/>
                            </a:cubicBezTo>
                            <a:cubicBezTo>
                              <a:pt x="64" y="225"/>
                              <a:pt x="63" y="224"/>
                              <a:pt x="62" y="223"/>
                            </a:cubicBezTo>
                            <a:cubicBezTo>
                              <a:pt x="61" y="223"/>
                              <a:pt x="62" y="223"/>
                              <a:pt x="61" y="223"/>
                            </a:cubicBezTo>
                            <a:cubicBezTo>
                              <a:pt x="61" y="223"/>
                              <a:pt x="61" y="221"/>
                              <a:pt x="60" y="222"/>
                            </a:cubicBezTo>
                            <a:cubicBezTo>
                              <a:pt x="59" y="217"/>
                              <a:pt x="60" y="213"/>
                              <a:pt x="60" y="208"/>
                            </a:cubicBezTo>
                            <a:cubicBezTo>
                              <a:pt x="59" y="207"/>
                              <a:pt x="58" y="209"/>
                              <a:pt x="59" y="207"/>
                            </a:cubicBezTo>
                            <a:cubicBezTo>
                              <a:pt x="55" y="207"/>
                              <a:pt x="53" y="207"/>
                              <a:pt x="51" y="206"/>
                            </a:cubicBezTo>
                            <a:cubicBezTo>
                              <a:pt x="52" y="203"/>
                              <a:pt x="49" y="206"/>
                              <a:pt x="50" y="203"/>
                            </a:cubicBezTo>
                            <a:cubicBezTo>
                              <a:pt x="48" y="202"/>
                              <a:pt x="47" y="202"/>
                              <a:pt x="44" y="203"/>
                            </a:cubicBezTo>
                            <a:cubicBezTo>
                              <a:pt x="44" y="203"/>
                              <a:pt x="43" y="203"/>
                              <a:pt x="42" y="203"/>
                            </a:cubicBezTo>
                            <a:cubicBezTo>
                              <a:pt x="42" y="203"/>
                              <a:pt x="40" y="204"/>
                              <a:pt x="39" y="204"/>
                            </a:cubicBezTo>
                            <a:cubicBezTo>
                              <a:pt x="40" y="205"/>
                              <a:pt x="40" y="204"/>
                              <a:pt x="38" y="205"/>
                            </a:cubicBezTo>
                            <a:cubicBezTo>
                              <a:pt x="36" y="205"/>
                              <a:pt x="35" y="206"/>
                              <a:pt x="32" y="206"/>
                            </a:cubicBezTo>
                            <a:cubicBezTo>
                              <a:pt x="31" y="206"/>
                              <a:pt x="31" y="205"/>
                              <a:pt x="30" y="205"/>
                            </a:cubicBezTo>
                            <a:cubicBezTo>
                              <a:pt x="27" y="205"/>
                              <a:pt x="23" y="207"/>
                              <a:pt x="20" y="206"/>
                            </a:cubicBezTo>
                            <a:cubicBezTo>
                              <a:pt x="20" y="205"/>
                              <a:pt x="18" y="205"/>
                              <a:pt x="17" y="205"/>
                            </a:cubicBezTo>
                            <a:cubicBezTo>
                              <a:pt x="17" y="205"/>
                              <a:pt x="18" y="204"/>
                              <a:pt x="17" y="204"/>
                            </a:cubicBezTo>
                            <a:cubicBezTo>
                              <a:pt x="17" y="203"/>
                              <a:pt x="16" y="204"/>
                              <a:pt x="16" y="204"/>
                            </a:cubicBezTo>
                            <a:cubicBezTo>
                              <a:pt x="16" y="204"/>
                              <a:pt x="16" y="203"/>
                              <a:pt x="16" y="203"/>
                            </a:cubicBezTo>
                            <a:cubicBezTo>
                              <a:pt x="15" y="202"/>
                              <a:pt x="15" y="203"/>
                              <a:pt x="15" y="202"/>
                            </a:cubicBezTo>
                            <a:cubicBezTo>
                              <a:pt x="15" y="202"/>
                              <a:pt x="14" y="201"/>
                              <a:pt x="14" y="201"/>
                            </a:cubicBezTo>
                            <a:cubicBezTo>
                              <a:pt x="13" y="201"/>
                              <a:pt x="14" y="201"/>
                              <a:pt x="13" y="200"/>
                            </a:cubicBezTo>
                            <a:cubicBezTo>
                              <a:pt x="13" y="200"/>
                              <a:pt x="13" y="200"/>
                              <a:pt x="13" y="199"/>
                            </a:cubicBezTo>
                            <a:cubicBezTo>
                              <a:pt x="12" y="199"/>
                              <a:pt x="12" y="199"/>
                              <a:pt x="12" y="199"/>
                            </a:cubicBezTo>
                            <a:cubicBezTo>
                              <a:pt x="11" y="199"/>
                              <a:pt x="12" y="198"/>
                              <a:pt x="12" y="198"/>
                            </a:cubicBezTo>
                            <a:cubicBezTo>
                              <a:pt x="11" y="197"/>
                              <a:pt x="10" y="198"/>
                              <a:pt x="10" y="197"/>
                            </a:cubicBezTo>
                            <a:cubicBezTo>
                              <a:pt x="10" y="197"/>
                              <a:pt x="11" y="196"/>
                              <a:pt x="11" y="197"/>
                            </a:cubicBezTo>
                            <a:cubicBezTo>
                              <a:pt x="10" y="195"/>
                              <a:pt x="8" y="195"/>
                              <a:pt x="8" y="194"/>
                            </a:cubicBezTo>
                            <a:cubicBezTo>
                              <a:pt x="6" y="194"/>
                              <a:pt x="7" y="191"/>
                              <a:pt x="5" y="192"/>
                            </a:cubicBezTo>
                            <a:cubicBezTo>
                              <a:pt x="5" y="192"/>
                              <a:pt x="5" y="191"/>
                              <a:pt x="5" y="190"/>
                            </a:cubicBezTo>
                            <a:cubicBezTo>
                              <a:pt x="5" y="190"/>
                              <a:pt x="4" y="190"/>
                              <a:pt x="3" y="190"/>
                            </a:cubicBezTo>
                            <a:cubicBezTo>
                              <a:pt x="4" y="189"/>
                              <a:pt x="2" y="189"/>
                              <a:pt x="2" y="188"/>
                            </a:cubicBezTo>
                            <a:cubicBezTo>
                              <a:pt x="2" y="187"/>
                              <a:pt x="3" y="187"/>
                              <a:pt x="2" y="186"/>
                            </a:cubicBezTo>
                            <a:cubicBezTo>
                              <a:pt x="2" y="186"/>
                              <a:pt x="1" y="186"/>
                              <a:pt x="1" y="186"/>
                            </a:cubicBezTo>
                            <a:cubicBezTo>
                              <a:pt x="1" y="185"/>
                              <a:pt x="1" y="184"/>
                              <a:pt x="0" y="183"/>
                            </a:cubicBezTo>
                            <a:cubicBezTo>
                              <a:pt x="0" y="183"/>
                              <a:pt x="2" y="183"/>
                              <a:pt x="2" y="183"/>
                            </a:cubicBezTo>
                            <a:cubicBezTo>
                              <a:pt x="2" y="183"/>
                              <a:pt x="2" y="181"/>
                              <a:pt x="3" y="181"/>
                            </a:cubicBezTo>
                            <a:cubicBezTo>
                              <a:pt x="3" y="172"/>
                              <a:pt x="3" y="172"/>
                              <a:pt x="3" y="172"/>
                            </a:cubicBezTo>
                            <a:cubicBezTo>
                              <a:pt x="3" y="172"/>
                              <a:pt x="2" y="172"/>
                              <a:pt x="2" y="172"/>
                            </a:cubicBezTo>
                            <a:cubicBezTo>
                              <a:pt x="2" y="172"/>
                              <a:pt x="2" y="171"/>
                              <a:pt x="3" y="171"/>
                            </a:cubicBezTo>
                            <a:cubicBezTo>
                              <a:pt x="3" y="170"/>
                              <a:pt x="2" y="169"/>
                              <a:pt x="2" y="168"/>
                            </a:cubicBezTo>
                            <a:cubicBezTo>
                              <a:pt x="4" y="171"/>
                              <a:pt x="2" y="165"/>
                              <a:pt x="4" y="167"/>
                            </a:cubicBezTo>
                            <a:cubicBezTo>
                              <a:pt x="4" y="166"/>
                              <a:pt x="4" y="164"/>
                              <a:pt x="5" y="164"/>
                            </a:cubicBezTo>
                            <a:cubicBezTo>
                              <a:pt x="5" y="164"/>
                              <a:pt x="6" y="164"/>
                              <a:pt x="6" y="164"/>
                            </a:cubicBezTo>
                            <a:cubicBezTo>
                              <a:pt x="6" y="163"/>
                              <a:pt x="5" y="163"/>
                              <a:pt x="5" y="162"/>
                            </a:cubicBezTo>
                            <a:cubicBezTo>
                              <a:pt x="7" y="162"/>
                              <a:pt x="7" y="159"/>
                              <a:pt x="9" y="158"/>
                            </a:cubicBezTo>
                            <a:cubicBezTo>
                              <a:pt x="9" y="157"/>
                              <a:pt x="11" y="157"/>
                              <a:pt x="10" y="155"/>
                            </a:cubicBezTo>
                            <a:cubicBezTo>
                              <a:pt x="11" y="155"/>
                              <a:pt x="12" y="154"/>
                              <a:pt x="12" y="154"/>
                            </a:cubicBezTo>
                            <a:cubicBezTo>
                              <a:pt x="15" y="153"/>
                              <a:pt x="17" y="152"/>
                              <a:pt x="17" y="148"/>
                            </a:cubicBezTo>
                            <a:cubicBezTo>
                              <a:pt x="19" y="149"/>
                              <a:pt x="17" y="145"/>
                              <a:pt x="19" y="146"/>
                            </a:cubicBezTo>
                            <a:cubicBezTo>
                              <a:pt x="19" y="142"/>
                              <a:pt x="19" y="142"/>
                              <a:pt x="19" y="142"/>
                            </a:cubicBezTo>
                            <a:cubicBezTo>
                              <a:pt x="20" y="142"/>
                              <a:pt x="20" y="142"/>
                              <a:pt x="21" y="142"/>
                            </a:cubicBezTo>
                            <a:cubicBezTo>
                              <a:pt x="22" y="141"/>
                              <a:pt x="23" y="140"/>
                              <a:pt x="24" y="139"/>
                            </a:cubicBezTo>
                            <a:cubicBezTo>
                              <a:pt x="24" y="138"/>
                              <a:pt x="24" y="139"/>
                              <a:pt x="24" y="138"/>
                            </a:cubicBezTo>
                            <a:cubicBezTo>
                              <a:pt x="24" y="138"/>
                              <a:pt x="26" y="138"/>
                              <a:pt x="25" y="136"/>
                            </a:cubicBezTo>
                            <a:cubicBezTo>
                              <a:pt x="28" y="137"/>
                              <a:pt x="28" y="135"/>
                              <a:pt x="30" y="135"/>
                            </a:cubicBezTo>
                            <a:cubicBezTo>
                              <a:pt x="29" y="137"/>
                              <a:pt x="33" y="136"/>
                              <a:pt x="32" y="138"/>
                            </a:cubicBezTo>
                            <a:cubicBezTo>
                              <a:pt x="33" y="136"/>
                              <a:pt x="37" y="138"/>
                              <a:pt x="37" y="136"/>
                            </a:cubicBezTo>
                            <a:cubicBezTo>
                              <a:pt x="40" y="136"/>
                              <a:pt x="42" y="135"/>
                              <a:pt x="43" y="133"/>
                            </a:cubicBezTo>
                            <a:cubicBezTo>
                              <a:pt x="44" y="133"/>
                              <a:pt x="45" y="133"/>
                              <a:pt x="45" y="133"/>
                            </a:cubicBezTo>
                            <a:cubicBezTo>
                              <a:pt x="46" y="133"/>
                              <a:pt x="46" y="133"/>
                              <a:pt x="47" y="133"/>
                            </a:cubicBezTo>
                            <a:cubicBezTo>
                              <a:pt x="48" y="133"/>
                              <a:pt x="49" y="133"/>
                              <a:pt x="50" y="133"/>
                            </a:cubicBezTo>
                            <a:cubicBezTo>
                              <a:pt x="50" y="133"/>
                              <a:pt x="50" y="133"/>
                              <a:pt x="50" y="133"/>
                            </a:cubicBezTo>
                            <a:cubicBezTo>
                              <a:pt x="52" y="133"/>
                              <a:pt x="54" y="134"/>
                              <a:pt x="56" y="134"/>
                            </a:cubicBezTo>
                            <a:cubicBezTo>
                              <a:pt x="57" y="134"/>
                              <a:pt x="59" y="132"/>
                              <a:pt x="60" y="133"/>
                            </a:cubicBezTo>
                            <a:cubicBezTo>
                              <a:pt x="61" y="134"/>
                              <a:pt x="61" y="133"/>
                              <a:pt x="62" y="133"/>
                            </a:cubicBezTo>
                            <a:cubicBezTo>
                              <a:pt x="62" y="134"/>
                              <a:pt x="63" y="134"/>
                              <a:pt x="63" y="134"/>
                            </a:cubicBezTo>
                            <a:cubicBezTo>
                              <a:pt x="63" y="134"/>
                              <a:pt x="62" y="135"/>
                              <a:pt x="62" y="135"/>
                            </a:cubicBezTo>
                            <a:cubicBezTo>
                              <a:pt x="62" y="136"/>
                              <a:pt x="62" y="135"/>
                              <a:pt x="62" y="135"/>
                            </a:cubicBezTo>
                            <a:cubicBezTo>
                              <a:pt x="62" y="136"/>
                              <a:pt x="62" y="136"/>
                              <a:pt x="62" y="136"/>
                            </a:cubicBezTo>
                            <a:cubicBezTo>
                              <a:pt x="62" y="136"/>
                              <a:pt x="62" y="136"/>
                              <a:pt x="62" y="137"/>
                            </a:cubicBezTo>
                            <a:cubicBezTo>
                              <a:pt x="62" y="138"/>
                              <a:pt x="61" y="139"/>
                              <a:pt x="63" y="141"/>
                            </a:cubicBezTo>
                            <a:cubicBezTo>
                              <a:pt x="63" y="142"/>
                              <a:pt x="64" y="141"/>
                              <a:pt x="64" y="142"/>
                            </a:cubicBezTo>
                            <a:cubicBezTo>
                              <a:pt x="64" y="142"/>
                              <a:pt x="65" y="142"/>
                              <a:pt x="65" y="142"/>
                            </a:cubicBezTo>
                            <a:cubicBezTo>
                              <a:pt x="66" y="143"/>
                              <a:pt x="65" y="143"/>
                              <a:pt x="65" y="143"/>
                            </a:cubicBezTo>
                            <a:cubicBezTo>
                              <a:pt x="66" y="144"/>
                              <a:pt x="67" y="143"/>
                              <a:pt x="67" y="144"/>
                            </a:cubicBezTo>
                            <a:cubicBezTo>
                              <a:pt x="69" y="143"/>
                              <a:pt x="70" y="146"/>
                              <a:pt x="71" y="144"/>
                            </a:cubicBezTo>
                            <a:cubicBezTo>
                              <a:pt x="71" y="144"/>
                              <a:pt x="71" y="145"/>
                              <a:pt x="71" y="145"/>
                            </a:cubicBezTo>
                            <a:cubicBezTo>
                              <a:pt x="72" y="146"/>
                              <a:pt x="73" y="145"/>
                              <a:pt x="74" y="146"/>
                            </a:cubicBezTo>
                            <a:cubicBezTo>
                              <a:pt x="74" y="146"/>
                              <a:pt x="74" y="146"/>
                              <a:pt x="74" y="147"/>
                            </a:cubicBezTo>
                            <a:cubicBezTo>
                              <a:pt x="75" y="147"/>
                              <a:pt x="75" y="146"/>
                              <a:pt x="76" y="147"/>
                            </a:cubicBezTo>
                            <a:cubicBezTo>
                              <a:pt x="76" y="147"/>
                              <a:pt x="76" y="147"/>
                              <a:pt x="77" y="147"/>
                            </a:cubicBezTo>
                            <a:cubicBezTo>
                              <a:pt x="77" y="147"/>
                              <a:pt x="78" y="148"/>
                              <a:pt x="78" y="148"/>
                            </a:cubicBezTo>
                            <a:cubicBezTo>
                              <a:pt x="78" y="148"/>
                              <a:pt x="79" y="148"/>
                              <a:pt x="79" y="148"/>
                            </a:cubicBezTo>
                            <a:cubicBezTo>
                              <a:pt x="79" y="148"/>
                              <a:pt x="80" y="148"/>
                              <a:pt x="80" y="148"/>
                            </a:cubicBezTo>
                            <a:cubicBezTo>
                              <a:pt x="80" y="148"/>
                              <a:pt x="81" y="148"/>
                              <a:pt x="81" y="148"/>
                            </a:cubicBezTo>
                            <a:cubicBezTo>
                              <a:pt x="81" y="148"/>
                              <a:pt x="82" y="147"/>
                              <a:pt x="82" y="147"/>
                            </a:cubicBezTo>
                            <a:cubicBezTo>
                              <a:pt x="82" y="147"/>
                              <a:pt x="83" y="147"/>
                              <a:pt x="83" y="147"/>
                            </a:cubicBezTo>
                            <a:cubicBezTo>
                              <a:pt x="81" y="146"/>
                              <a:pt x="84" y="146"/>
                              <a:pt x="84" y="144"/>
                            </a:cubicBezTo>
                            <a:cubicBezTo>
                              <a:pt x="86" y="144"/>
                              <a:pt x="86" y="143"/>
                              <a:pt x="87" y="143"/>
                            </a:cubicBezTo>
                            <a:cubicBezTo>
                              <a:pt x="88" y="144"/>
                              <a:pt x="88" y="144"/>
                              <a:pt x="88" y="144"/>
                            </a:cubicBezTo>
                            <a:cubicBezTo>
                              <a:pt x="88" y="144"/>
                              <a:pt x="89" y="144"/>
                              <a:pt x="90" y="144"/>
                            </a:cubicBezTo>
                            <a:cubicBezTo>
                              <a:pt x="90" y="144"/>
                              <a:pt x="91" y="145"/>
                              <a:pt x="91" y="145"/>
                            </a:cubicBezTo>
                            <a:cubicBezTo>
                              <a:pt x="91" y="145"/>
                              <a:pt x="92" y="144"/>
                              <a:pt x="93" y="144"/>
                            </a:cubicBezTo>
                            <a:cubicBezTo>
                              <a:pt x="93" y="145"/>
                              <a:pt x="93" y="146"/>
                              <a:pt x="93" y="146"/>
                            </a:cubicBezTo>
                            <a:cubicBezTo>
                              <a:pt x="93" y="146"/>
                              <a:pt x="94" y="145"/>
                              <a:pt x="95" y="145"/>
                            </a:cubicBezTo>
                            <a:cubicBezTo>
                              <a:pt x="95" y="145"/>
                              <a:pt x="94" y="146"/>
                              <a:pt x="94" y="146"/>
                            </a:cubicBezTo>
                            <a:cubicBezTo>
                              <a:pt x="94" y="147"/>
                              <a:pt x="97" y="147"/>
                              <a:pt x="99" y="147"/>
                            </a:cubicBezTo>
                            <a:cubicBezTo>
                              <a:pt x="99" y="149"/>
                              <a:pt x="103" y="148"/>
                              <a:pt x="104" y="147"/>
                            </a:cubicBezTo>
                            <a:cubicBezTo>
                              <a:pt x="105" y="147"/>
                              <a:pt x="107" y="146"/>
                              <a:pt x="108" y="147"/>
                            </a:cubicBezTo>
                            <a:cubicBezTo>
                              <a:pt x="108" y="147"/>
                              <a:pt x="108" y="147"/>
                              <a:pt x="109" y="147"/>
                            </a:cubicBezTo>
                            <a:cubicBezTo>
                              <a:pt x="110" y="147"/>
                              <a:pt x="110" y="147"/>
                              <a:pt x="111" y="147"/>
                            </a:cubicBezTo>
                            <a:cubicBezTo>
                              <a:pt x="112" y="147"/>
                              <a:pt x="113" y="146"/>
                              <a:pt x="114" y="146"/>
                            </a:cubicBezTo>
                            <a:cubicBezTo>
                              <a:pt x="114" y="145"/>
                              <a:pt x="114" y="143"/>
                              <a:pt x="116" y="143"/>
                            </a:cubicBezTo>
                            <a:cubicBezTo>
                              <a:pt x="116" y="142"/>
                              <a:pt x="115" y="142"/>
                              <a:pt x="115" y="141"/>
                            </a:cubicBezTo>
                            <a:cubicBezTo>
                              <a:pt x="117" y="141"/>
                              <a:pt x="117" y="138"/>
                              <a:pt x="118" y="139"/>
                            </a:cubicBezTo>
                            <a:cubicBezTo>
                              <a:pt x="119" y="137"/>
                              <a:pt x="118" y="137"/>
                              <a:pt x="116" y="136"/>
                            </a:cubicBezTo>
                            <a:cubicBezTo>
                              <a:pt x="117" y="136"/>
                              <a:pt x="117" y="135"/>
                              <a:pt x="117" y="134"/>
                            </a:cubicBezTo>
                            <a:cubicBezTo>
                              <a:pt x="116" y="133"/>
                              <a:pt x="113" y="134"/>
                              <a:pt x="112" y="132"/>
                            </a:cubicBezTo>
                            <a:cubicBezTo>
                              <a:pt x="112" y="133"/>
                              <a:pt x="110" y="133"/>
                              <a:pt x="109" y="134"/>
                            </a:cubicBezTo>
                            <a:cubicBezTo>
                              <a:pt x="109" y="134"/>
                              <a:pt x="109" y="133"/>
                              <a:pt x="109" y="133"/>
                            </a:cubicBezTo>
                            <a:cubicBezTo>
                              <a:pt x="108" y="132"/>
                              <a:pt x="106" y="133"/>
                              <a:pt x="105" y="133"/>
                            </a:cubicBezTo>
                            <a:cubicBezTo>
                              <a:pt x="104" y="133"/>
                              <a:pt x="104" y="134"/>
                              <a:pt x="103" y="134"/>
                            </a:cubicBezTo>
                            <a:cubicBezTo>
                              <a:pt x="102" y="134"/>
                              <a:pt x="102" y="132"/>
                              <a:pt x="100" y="132"/>
                            </a:cubicBezTo>
                            <a:cubicBezTo>
                              <a:pt x="100" y="131"/>
                              <a:pt x="99" y="131"/>
                              <a:pt x="99" y="130"/>
                            </a:cubicBezTo>
                            <a:cubicBezTo>
                              <a:pt x="98" y="130"/>
                              <a:pt x="98" y="130"/>
                              <a:pt x="98" y="130"/>
                            </a:cubicBezTo>
                            <a:cubicBezTo>
                              <a:pt x="98" y="129"/>
                              <a:pt x="97" y="129"/>
                              <a:pt x="96" y="128"/>
                            </a:cubicBezTo>
                            <a:cubicBezTo>
                              <a:pt x="97" y="127"/>
                              <a:pt x="96" y="124"/>
                              <a:pt x="96" y="123"/>
                            </a:cubicBezTo>
                            <a:cubicBezTo>
                              <a:pt x="94" y="124"/>
                              <a:pt x="93" y="122"/>
                              <a:pt x="93" y="124"/>
                            </a:cubicBezTo>
                            <a:cubicBezTo>
                              <a:pt x="91" y="123"/>
                              <a:pt x="91" y="125"/>
                              <a:pt x="89" y="124"/>
                            </a:cubicBezTo>
                            <a:cubicBezTo>
                              <a:pt x="90" y="124"/>
                              <a:pt x="89" y="125"/>
                              <a:pt x="89" y="125"/>
                            </a:cubicBezTo>
                            <a:cubicBezTo>
                              <a:pt x="89" y="125"/>
                              <a:pt x="90" y="125"/>
                              <a:pt x="90" y="126"/>
                            </a:cubicBezTo>
                            <a:cubicBezTo>
                              <a:pt x="90" y="126"/>
                              <a:pt x="90" y="127"/>
                              <a:pt x="91" y="127"/>
                            </a:cubicBezTo>
                            <a:cubicBezTo>
                              <a:pt x="91" y="129"/>
                              <a:pt x="91" y="128"/>
                              <a:pt x="92" y="129"/>
                            </a:cubicBezTo>
                            <a:cubicBezTo>
                              <a:pt x="92" y="130"/>
                              <a:pt x="91" y="130"/>
                              <a:pt x="91" y="130"/>
                            </a:cubicBezTo>
                            <a:cubicBezTo>
                              <a:pt x="90" y="130"/>
                              <a:pt x="90" y="132"/>
                              <a:pt x="89" y="132"/>
                            </a:cubicBezTo>
                            <a:cubicBezTo>
                              <a:pt x="88" y="131"/>
                              <a:pt x="90" y="133"/>
                              <a:pt x="87" y="133"/>
                            </a:cubicBezTo>
                            <a:cubicBezTo>
                              <a:pt x="87" y="132"/>
                              <a:pt x="87" y="132"/>
                              <a:pt x="86" y="132"/>
                            </a:cubicBezTo>
                            <a:cubicBezTo>
                              <a:pt x="86" y="131"/>
                              <a:pt x="87" y="131"/>
                              <a:pt x="87" y="131"/>
                            </a:cubicBezTo>
                            <a:cubicBezTo>
                              <a:pt x="87" y="130"/>
                              <a:pt x="85" y="129"/>
                              <a:pt x="86" y="128"/>
                            </a:cubicBezTo>
                            <a:cubicBezTo>
                              <a:pt x="86" y="128"/>
                              <a:pt x="85" y="128"/>
                              <a:pt x="84" y="128"/>
                            </a:cubicBezTo>
                            <a:cubicBezTo>
                              <a:pt x="84" y="128"/>
                              <a:pt x="85" y="127"/>
                              <a:pt x="85" y="127"/>
                            </a:cubicBezTo>
                            <a:cubicBezTo>
                              <a:pt x="85" y="127"/>
                              <a:pt x="84" y="126"/>
                              <a:pt x="83" y="125"/>
                            </a:cubicBezTo>
                            <a:cubicBezTo>
                              <a:pt x="83" y="123"/>
                              <a:pt x="81" y="122"/>
                              <a:pt x="81" y="120"/>
                            </a:cubicBezTo>
                            <a:cubicBezTo>
                              <a:pt x="82" y="119"/>
                              <a:pt x="80" y="120"/>
                              <a:pt x="80" y="119"/>
                            </a:cubicBezTo>
                            <a:cubicBezTo>
                              <a:pt x="80" y="119"/>
                              <a:pt x="81" y="119"/>
                              <a:pt x="80" y="118"/>
                            </a:cubicBezTo>
                            <a:cubicBezTo>
                              <a:pt x="79" y="118"/>
                              <a:pt x="79" y="119"/>
                              <a:pt x="78" y="118"/>
                            </a:cubicBezTo>
                            <a:cubicBezTo>
                              <a:pt x="78" y="118"/>
                              <a:pt x="79" y="117"/>
                              <a:pt x="79" y="117"/>
                            </a:cubicBezTo>
                            <a:cubicBezTo>
                              <a:pt x="79" y="116"/>
                              <a:pt x="78" y="117"/>
                              <a:pt x="78" y="117"/>
                            </a:cubicBezTo>
                            <a:cubicBezTo>
                              <a:pt x="78" y="117"/>
                              <a:pt x="78" y="117"/>
                              <a:pt x="78" y="116"/>
                            </a:cubicBezTo>
                            <a:cubicBezTo>
                              <a:pt x="76" y="117"/>
                              <a:pt x="76" y="115"/>
                              <a:pt x="73" y="115"/>
                            </a:cubicBezTo>
                            <a:cubicBezTo>
                              <a:pt x="73" y="114"/>
                              <a:pt x="73" y="114"/>
                              <a:pt x="72" y="114"/>
                            </a:cubicBezTo>
                            <a:cubicBezTo>
                              <a:pt x="72" y="114"/>
                              <a:pt x="73" y="113"/>
                              <a:pt x="72" y="113"/>
                            </a:cubicBezTo>
                            <a:cubicBezTo>
                              <a:pt x="72" y="113"/>
                              <a:pt x="71" y="113"/>
                              <a:pt x="71" y="113"/>
                            </a:cubicBezTo>
                            <a:cubicBezTo>
                              <a:pt x="71" y="113"/>
                              <a:pt x="71" y="111"/>
                              <a:pt x="71" y="111"/>
                            </a:cubicBezTo>
                            <a:cubicBezTo>
                              <a:pt x="70" y="112"/>
                              <a:pt x="70" y="111"/>
                              <a:pt x="70" y="111"/>
                            </a:cubicBezTo>
                            <a:cubicBezTo>
                              <a:pt x="69" y="111"/>
                              <a:pt x="69" y="110"/>
                              <a:pt x="69" y="110"/>
                            </a:cubicBezTo>
                            <a:cubicBezTo>
                              <a:pt x="67" y="110"/>
                              <a:pt x="68" y="110"/>
                              <a:pt x="66" y="110"/>
                            </a:cubicBezTo>
                            <a:cubicBezTo>
                              <a:pt x="65" y="110"/>
                              <a:pt x="66" y="111"/>
                              <a:pt x="65" y="111"/>
                            </a:cubicBezTo>
                            <a:cubicBezTo>
                              <a:pt x="64" y="112"/>
                              <a:pt x="66" y="112"/>
                              <a:pt x="66" y="113"/>
                            </a:cubicBezTo>
                            <a:cubicBezTo>
                              <a:pt x="66" y="113"/>
                              <a:pt x="67" y="114"/>
                              <a:pt x="67" y="115"/>
                            </a:cubicBezTo>
                            <a:cubicBezTo>
                              <a:pt x="67" y="115"/>
                              <a:pt x="67" y="115"/>
                              <a:pt x="68" y="115"/>
                            </a:cubicBezTo>
                            <a:cubicBezTo>
                              <a:pt x="67" y="117"/>
                              <a:pt x="69" y="117"/>
                              <a:pt x="70" y="117"/>
                            </a:cubicBezTo>
                            <a:cubicBezTo>
                              <a:pt x="70" y="117"/>
                              <a:pt x="70" y="119"/>
                              <a:pt x="71" y="119"/>
                            </a:cubicBezTo>
                            <a:cubicBezTo>
                              <a:pt x="72" y="118"/>
                              <a:pt x="71" y="119"/>
                              <a:pt x="71" y="119"/>
                            </a:cubicBezTo>
                            <a:cubicBezTo>
                              <a:pt x="72" y="120"/>
                              <a:pt x="73" y="120"/>
                              <a:pt x="73" y="121"/>
                            </a:cubicBezTo>
                            <a:cubicBezTo>
                              <a:pt x="74" y="121"/>
                              <a:pt x="74" y="122"/>
                              <a:pt x="74" y="122"/>
                            </a:cubicBezTo>
                            <a:cubicBezTo>
                              <a:pt x="75" y="122"/>
                              <a:pt x="75" y="121"/>
                              <a:pt x="75" y="121"/>
                            </a:cubicBezTo>
                            <a:cubicBezTo>
                              <a:pt x="76" y="121"/>
                              <a:pt x="76" y="123"/>
                              <a:pt x="76" y="122"/>
                            </a:cubicBezTo>
                            <a:cubicBezTo>
                              <a:pt x="77" y="121"/>
                              <a:pt x="76" y="124"/>
                              <a:pt x="78" y="123"/>
                            </a:cubicBezTo>
                            <a:cubicBezTo>
                              <a:pt x="78" y="124"/>
                              <a:pt x="75" y="123"/>
                              <a:pt x="74" y="124"/>
                            </a:cubicBezTo>
                            <a:cubicBezTo>
                              <a:pt x="75" y="124"/>
                              <a:pt x="75" y="124"/>
                              <a:pt x="76" y="125"/>
                            </a:cubicBezTo>
                            <a:cubicBezTo>
                              <a:pt x="76" y="126"/>
                              <a:pt x="75" y="127"/>
                              <a:pt x="76" y="127"/>
                            </a:cubicBezTo>
                            <a:cubicBezTo>
                              <a:pt x="75" y="128"/>
                              <a:pt x="74" y="128"/>
                              <a:pt x="73" y="128"/>
                            </a:cubicBezTo>
                            <a:cubicBezTo>
                              <a:pt x="74" y="128"/>
                              <a:pt x="73" y="126"/>
                              <a:pt x="74" y="126"/>
                            </a:cubicBezTo>
                            <a:cubicBezTo>
                              <a:pt x="74" y="126"/>
                              <a:pt x="74" y="125"/>
                              <a:pt x="73" y="125"/>
                            </a:cubicBezTo>
                            <a:cubicBezTo>
                              <a:pt x="72" y="125"/>
                              <a:pt x="73" y="124"/>
                              <a:pt x="72" y="123"/>
                            </a:cubicBezTo>
                            <a:cubicBezTo>
                              <a:pt x="71" y="123"/>
                              <a:pt x="70" y="123"/>
                              <a:pt x="70" y="122"/>
                            </a:cubicBezTo>
                            <a:cubicBezTo>
                              <a:pt x="68" y="122"/>
                              <a:pt x="68" y="121"/>
                              <a:pt x="66" y="120"/>
                            </a:cubicBezTo>
                            <a:cubicBezTo>
                              <a:pt x="66" y="119"/>
                              <a:pt x="65" y="119"/>
                              <a:pt x="64" y="117"/>
                            </a:cubicBezTo>
                            <a:cubicBezTo>
                              <a:pt x="64" y="117"/>
                              <a:pt x="63" y="117"/>
                              <a:pt x="63" y="117"/>
                            </a:cubicBezTo>
                            <a:cubicBezTo>
                              <a:pt x="63" y="116"/>
                              <a:pt x="63" y="117"/>
                              <a:pt x="62" y="116"/>
                            </a:cubicBezTo>
                            <a:cubicBezTo>
                              <a:pt x="62" y="116"/>
                              <a:pt x="62" y="115"/>
                              <a:pt x="62" y="115"/>
                            </a:cubicBezTo>
                            <a:cubicBezTo>
                              <a:pt x="62" y="115"/>
                              <a:pt x="61" y="115"/>
                              <a:pt x="60" y="115"/>
                            </a:cubicBezTo>
                            <a:cubicBezTo>
                              <a:pt x="60" y="115"/>
                              <a:pt x="61" y="114"/>
                              <a:pt x="61" y="115"/>
                            </a:cubicBezTo>
                            <a:cubicBezTo>
                              <a:pt x="60" y="113"/>
                              <a:pt x="57" y="113"/>
                              <a:pt x="56" y="114"/>
                            </a:cubicBezTo>
                            <a:cubicBezTo>
                              <a:pt x="56" y="114"/>
                              <a:pt x="57" y="115"/>
                              <a:pt x="57" y="115"/>
                            </a:cubicBezTo>
                            <a:cubicBezTo>
                              <a:pt x="56" y="115"/>
                              <a:pt x="56" y="115"/>
                              <a:pt x="55" y="115"/>
                            </a:cubicBezTo>
                            <a:cubicBezTo>
                              <a:pt x="54" y="116"/>
                              <a:pt x="54" y="117"/>
                              <a:pt x="53" y="117"/>
                            </a:cubicBezTo>
                            <a:cubicBezTo>
                              <a:pt x="51" y="117"/>
                              <a:pt x="51" y="115"/>
                              <a:pt x="48" y="116"/>
                            </a:cubicBezTo>
                            <a:cubicBezTo>
                              <a:pt x="47" y="116"/>
                              <a:pt x="47" y="117"/>
                              <a:pt x="46" y="117"/>
                            </a:cubicBezTo>
                            <a:cubicBezTo>
                              <a:pt x="46" y="120"/>
                              <a:pt x="46" y="120"/>
                              <a:pt x="46" y="120"/>
                            </a:cubicBezTo>
                            <a:cubicBezTo>
                              <a:pt x="44" y="121"/>
                              <a:pt x="41" y="120"/>
                              <a:pt x="41" y="124"/>
                            </a:cubicBezTo>
                            <a:cubicBezTo>
                              <a:pt x="38" y="123"/>
                              <a:pt x="41" y="126"/>
                              <a:pt x="38" y="126"/>
                            </a:cubicBezTo>
                            <a:cubicBezTo>
                              <a:pt x="38" y="127"/>
                              <a:pt x="40" y="128"/>
                              <a:pt x="38" y="128"/>
                            </a:cubicBezTo>
                            <a:cubicBezTo>
                              <a:pt x="38" y="130"/>
                              <a:pt x="37" y="128"/>
                              <a:pt x="36" y="130"/>
                            </a:cubicBezTo>
                            <a:cubicBezTo>
                              <a:pt x="36" y="130"/>
                              <a:pt x="36" y="130"/>
                              <a:pt x="37" y="131"/>
                            </a:cubicBezTo>
                            <a:cubicBezTo>
                              <a:pt x="37" y="132"/>
                              <a:pt x="35" y="131"/>
                              <a:pt x="34" y="131"/>
                            </a:cubicBezTo>
                            <a:cubicBezTo>
                              <a:pt x="33" y="131"/>
                              <a:pt x="33" y="132"/>
                              <a:pt x="33" y="133"/>
                            </a:cubicBezTo>
                            <a:cubicBezTo>
                              <a:pt x="31" y="134"/>
                              <a:pt x="29" y="132"/>
                              <a:pt x="27" y="134"/>
                            </a:cubicBezTo>
                            <a:cubicBezTo>
                              <a:pt x="26" y="134"/>
                              <a:pt x="26" y="133"/>
                              <a:pt x="25" y="132"/>
                            </a:cubicBezTo>
                            <a:cubicBezTo>
                              <a:pt x="23" y="132"/>
                              <a:pt x="20" y="133"/>
                              <a:pt x="20" y="132"/>
                            </a:cubicBezTo>
                            <a:cubicBezTo>
                              <a:pt x="20" y="130"/>
                              <a:pt x="21" y="128"/>
                              <a:pt x="19" y="127"/>
                            </a:cubicBezTo>
                            <a:cubicBezTo>
                              <a:pt x="19" y="126"/>
                              <a:pt x="20" y="126"/>
                              <a:pt x="20" y="125"/>
                            </a:cubicBezTo>
                            <a:cubicBezTo>
                              <a:pt x="21" y="123"/>
                              <a:pt x="20" y="122"/>
                              <a:pt x="21" y="120"/>
                            </a:cubicBezTo>
                            <a:cubicBezTo>
                              <a:pt x="20" y="119"/>
                              <a:pt x="20" y="118"/>
                              <a:pt x="19" y="117"/>
                            </a:cubicBezTo>
                            <a:cubicBezTo>
                              <a:pt x="19" y="117"/>
                              <a:pt x="20" y="117"/>
                              <a:pt x="20" y="116"/>
                            </a:cubicBezTo>
                            <a:cubicBezTo>
                              <a:pt x="21" y="116"/>
                              <a:pt x="25" y="115"/>
                              <a:pt x="24" y="117"/>
                            </a:cubicBezTo>
                            <a:cubicBezTo>
                              <a:pt x="26" y="116"/>
                              <a:pt x="31" y="118"/>
                              <a:pt x="32" y="117"/>
                            </a:cubicBezTo>
                            <a:cubicBezTo>
                              <a:pt x="32" y="116"/>
                              <a:pt x="32" y="117"/>
                              <a:pt x="33" y="117"/>
                            </a:cubicBezTo>
                            <a:cubicBezTo>
                              <a:pt x="33" y="117"/>
                              <a:pt x="33" y="116"/>
                              <a:pt x="33" y="116"/>
                            </a:cubicBezTo>
                            <a:cubicBezTo>
                              <a:pt x="33" y="116"/>
                              <a:pt x="33" y="117"/>
                              <a:pt x="33" y="117"/>
                            </a:cubicBezTo>
                            <a:cubicBezTo>
                              <a:pt x="35" y="116"/>
                              <a:pt x="36" y="116"/>
                              <a:pt x="36" y="114"/>
                            </a:cubicBezTo>
                            <a:cubicBezTo>
                              <a:pt x="36" y="114"/>
                              <a:pt x="37" y="111"/>
                              <a:pt x="36" y="109"/>
                            </a:cubicBezTo>
                            <a:cubicBezTo>
                              <a:pt x="35" y="109"/>
                              <a:pt x="37" y="108"/>
                              <a:pt x="36" y="107"/>
                            </a:cubicBezTo>
                            <a:cubicBezTo>
                              <a:pt x="35" y="107"/>
                              <a:pt x="35" y="107"/>
                              <a:pt x="34" y="107"/>
                            </a:cubicBezTo>
                            <a:cubicBezTo>
                              <a:pt x="34" y="106"/>
                              <a:pt x="35" y="106"/>
                              <a:pt x="34" y="105"/>
                            </a:cubicBezTo>
                            <a:cubicBezTo>
                              <a:pt x="34" y="105"/>
                              <a:pt x="33" y="106"/>
                              <a:pt x="33" y="106"/>
                            </a:cubicBezTo>
                            <a:cubicBezTo>
                              <a:pt x="33" y="105"/>
                              <a:pt x="33" y="105"/>
                              <a:pt x="33" y="104"/>
                            </a:cubicBezTo>
                            <a:cubicBezTo>
                              <a:pt x="33" y="104"/>
                              <a:pt x="31" y="104"/>
                              <a:pt x="30" y="104"/>
                            </a:cubicBezTo>
                            <a:cubicBezTo>
                              <a:pt x="30" y="104"/>
                              <a:pt x="30" y="103"/>
                              <a:pt x="30" y="103"/>
                            </a:cubicBezTo>
                            <a:cubicBezTo>
                              <a:pt x="29" y="103"/>
                              <a:pt x="29" y="103"/>
                              <a:pt x="29" y="103"/>
                            </a:cubicBezTo>
                            <a:cubicBezTo>
                              <a:pt x="28" y="101"/>
                              <a:pt x="30" y="102"/>
                              <a:pt x="30" y="102"/>
                            </a:cubicBezTo>
                            <a:cubicBezTo>
                              <a:pt x="31" y="102"/>
                              <a:pt x="32" y="101"/>
                              <a:pt x="36" y="101"/>
                            </a:cubicBezTo>
                            <a:cubicBezTo>
                              <a:pt x="36" y="100"/>
                              <a:pt x="35" y="100"/>
                              <a:pt x="34" y="100"/>
                            </a:cubicBezTo>
                            <a:cubicBezTo>
                              <a:pt x="35" y="99"/>
                              <a:pt x="37" y="100"/>
                              <a:pt x="38" y="100"/>
                            </a:cubicBezTo>
                            <a:cubicBezTo>
                              <a:pt x="38" y="100"/>
                              <a:pt x="39" y="99"/>
                              <a:pt x="39" y="100"/>
                            </a:cubicBezTo>
                            <a:cubicBezTo>
                              <a:pt x="40" y="99"/>
                              <a:pt x="41" y="98"/>
                              <a:pt x="43" y="98"/>
                            </a:cubicBezTo>
                            <a:cubicBezTo>
                              <a:pt x="42" y="96"/>
                              <a:pt x="44" y="97"/>
                              <a:pt x="44" y="95"/>
                            </a:cubicBezTo>
                            <a:cubicBezTo>
                              <a:pt x="47" y="95"/>
                              <a:pt x="47" y="95"/>
                              <a:pt x="47" y="95"/>
                            </a:cubicBezTo>
                            <a:cubicBezTo>
                              <a:pt x="47" y="94"/>
                              <a:pt x="46" y="94"/>
                              <a:pt x="46" y="94"/>
                            </a:cubicBezTo>
                            <a:cubicBezTo>
                              <a:pt x="46" y="94"/>
                              <a:pt x="47" y="94"/>
                              <a:pt x="47" y="92"/>
                            </a:cubicBezTo>
                            <a:cubicBezTo>
                              <a:pt x="48" y="92"/>
                              <a:pt x="48" y="93"/>
                              <a:pt x="49" y="92"/>
                            </a:cubicBezTo>
                            <a:cubicBezTo>
                              <a:pt x="48" y="89"/>
                              <a:pt x="50" y="91"/>
                              <a:pt x="50" y="88"/>
                            </a:cubicBezTo>
                            <a:cubicBezTo>
                              <a:pt x="51" y="88"/>
                              <a:pt x="51" y="88"/>
                              <a:pt x="52" y="88"/>
                            </a:cubicBezTo>
                            <a:cubicBezTo>
                              <a:pt x="53" y="88"/>
                              <a:pt x="53" y="87"/>
                              <a:pt x="53" y="87"/>
                            </a:cubicBezTo>
                            <a:cubicBezTo>
                              <a:pt x="54" y="87"/>
                              <a:pt x="54" y="87"/>
                              <a:pt x="54" y="87"/>
                            </a:cubicBezTo>
                            <a:cubicBezTo>
                              <a:pt x="54" y="88"/>
                              <a:pt x="54" y="87"/>
                              <a:pt x="54" y="87"/>
                            </a:cubicBezTo>
                            <a:cubicBezTo>
                              <a:pt x="55" y="87"/>
                              <a:pt x="56" y="87"/>
                              <a:pt x="56" y="87"/>
                            </a:cubicBezTo>
                            <a:cubicBezTo>
                              <a:pt x="57" y="87"/>
                              <a:pt x="57" y="85"/>
                              <a:pt x="59" y="86"/>
                            </a:cubicBezTo>
                            <a:cubicBezTo>
                              <a:pt x="58" y="85"/>
                              <a:pt x="57" y="85"/>
                              <a:pt x="57" y="83"/>
                            </a:cubicBezTo>
                            <a:cubicBezTo>
                              <a:pt x="58" y="83"/>
                              <a:pt x="58" y="82"/>
                              <a:pt x="57" y="80"/>
                            </a:cubicBezTo>
                            <a:cubicBezTo>
                              <a:pt x="57" y="79"/>
                              <a:pt x="58" y="78"/>
                              <a:pt x="58" y="77"/>
                            </a:cubicBezTo>
                            <a:cubicBezTo>
                              <a:pt x="60" y="77"/>
                              <a:pt x="60" y="77"/>
                              <a:pt x="60" y="77"/>
                            </a:cubicBezTo>
                            <a:cubicBezTo>
                              <a:pt x="62" y="77"/>
                              <a:pt x="59" y="75"/>
                              <a:pt x="61" y="76"/>
                            </a:cubicBezTo>
                            <a:cubicBezTo>
                              <a:pt x="61" y="76"/>
                              <a:pt x="62" y="76"/>
                              <a:pt x="62" y="76"/>
                            </a:cubicBezTo>
                            <a:cubicBezTo>
                              <a:pt x="61" y="77"/>
                              <a:pt x="61" y="76"/>
                              <a:pt x="62" y="78"/>
                            </a:cubicBezTo>
                            <a:cubicBezTo>
                              <a:pt x="62" y="79"/>
                              <a:pt x="62" y="80"/>
                              <a:pt x="63" y="79"/>
                            </a:cubicBezTo>
                            <a:cubicBezTo>
                              <a:pt x="63" y="80"/>
                              <a:pt x="63" y="81"/>
                              <a:pt x="62" y="81"/>
                            </a:cubicBezTo>
                            <a:cubicBezTo>
                              <a:pt x="62" y="82"/>
                              <a:pt x="64" y="80"/>
                              <a:pt x="65" y="82"/>
                            </a:cubicBezTo>
                            <a:cubicBezTo>
                              <a:pt x="65" y="83"/>
                              <a:pt x="62" y="82"/>
                              <a:pt x="62" y="84"/>
                            </a:cubicBezTo>
                            <a:cubicBezTo>
                              <a:pt x="61" y="85"/>
                              <a:pt x="63" y="85"/>
                              <a:pt x="63" y="85"/>
                            </a:cubicBezTo>
                            <a:cubicBezTo>
                              <a:pt x="64" y="86"/>
                              <a:pt x="64" y="87"/>
                              <a:pt x="65" y="86"/>
                            </a:cubicBezTo>
                            <a:cubicBezTo>
                              <a:pt x="64" y="85"/>
                              <a:pt x="63" y="85"/>
                              <a:pt x="65" y="85"/>
                            </a:cubicBezTo>
                            <a:cubicBezTo>
                              <a:pt x="66" y="85"/>
                              <a:pt x="67" y="85"/>
                              <a:pt x="68" y="85"/>
                            </a:cubicBezTo>
                            <a:cubicBezTo>
                              <a:pt x="68" y="85"/>
                              <a:pt x="69" y="86"/>
                              <a:pt x="70" y="86"/>
                            </a:cubicBezTo>
                            <a:cubicBezTo>
                              <a:pt x="71" y="86"/>
                              <a:pt x="71" y="85"/>
                              <a:pt x="73" y="85"/>
                            </a:cubicBezTo>
                            <a:cubicBezTo>
                              <a:pt x="73" y="85"/>
                              <a:pt x="75" y="86"/>
                              <a:pt x="76" y="85"/>
                            </a:cubicBezTo>
                            <a:cubicBezTo>
                              <a:pt x="76" y="85"/>
                              <a:pt x="76" y="85"/>
                              <a:pt x="76" y="85"/>
                            </a:cubicBezTo>
                            <a:cubicBezTo>
                              <a:pt x="77" y="84"/>
                              <a:pt x="79" y="85"/>
                              <a:pt x="79" y="84"/>
                            </a:cubicBezTo>
                            <a:cubicBezTo>
                              <a:pt x="81" y="86"/>
                              <a:pt x="83" y="82"/>
                              <a:pt x="84" y="83"/>
                            </a:cubicBezTo>
                            <a:cubicBezTo>
                              <a:pt x="84" y="81"/>
                              <a:pt x="84" y="81"/>
                              <a:pt x="84" y="81"/>
                            </a:cubicBezTo>
                            <a:cubicBezTo>
                              <a:pt x="85" y="81"/>
                              <a:pt x="85" y="81"/>
                              <a:pt x="85" y="80"/>
                            </a:cubicBezTo>
                            <a:cubicBezTo>
                              <a:pt x="85" y="80"/>
                              <a:pt x="86" y="78"/>
                              <a:pt x="86" y="78"/>
                            </a:cubicBezTo>
                            <a:cubicBezTo>
                              <a:pt x="86" y="78"/>
                              <a:pt x="86" y="78"/>
                              <a:pt x="86" y="77"/>
                            </a:cubicBezTo>
                            <a:cubicBezTo>
                              <a:pt x="87" y="77"/>
                              <a:pt x="88" y="77"/>
                              <a:pt x="88" y="76"/>
                            </a:cubicBezTo>
                            <a:cubicBezTo>
                              <a:pt x="88" y="76"/>
                              <a:pt x="88" y="76"/>
                              <a:pt x="88" y="77"/>
                            </a:cubicBezTo>
                            <a:cubicBezTo>
                              <a:pt x="89" y="76"/>
                              <a:pt x="90" y="76"/>
                              <a:pt x="91" y="76"/>
                            </a:cubicBezTo>
                            <a:cubicBezTo>
                              <a:pt x="91" y="76"/>
                              <a:pt x="91" y="75"/>
                              <a:pt x="92" y="75"/>
                            </a:cubicBezTo>
                            <a:cubicBezTo>
                              <a:pt x="92" y="74"/>
                              <a:pt x="91" y="73"/>
                              <a:pt x="91" y="73"/>
                            </a:cubicBezTo>
                            <a:cubicBezTo>
                              <a:pt x="91" y="73"/>
                              <a:pt x="91" y="72"/>
                              <a:pt x="91" y="71"/>
                            </a:cubicBezTo>
                            <a:cubicBezTo>
                              <a:pt x="92" y="71"/>
                              <a:pt x="93" y="71"/>
                              <a:pt x="93" y="70"/>
                            </a:cubicBezTo>
                            <a:cubicBezTo>
                              <a:pt x="94" y="71"/>
                              <a:pt x="94" y="69"/>
                              <a:pt x="96" y="70"/>
                            </a:cubicBezTo>
                            <a:cubicBezTo>
                              <a:pt x="97" y="70"/>
                              <a:pt x="97" y="70"/>
                              <a:pt x="97" y="70"/>
                            </a:cubicBezTo>
                            <a:cubicBezTo>
                              <a:pt x="97" y="70"/>
                              <a:pt x="98" y="70"/>
                              <a:pt x="98" y="70"/>
                            </a:cubicBezTo>
                            <a:cubicBezTo>
                              <a:pt x="98" y="70"/>
                              <a:pt x="99" y="70"/>
                              <a:pt x="99" y="70"/>
                            </a:cubicBezTo>
                            <a:cubicBezTo>
                              <a:pt x="100" y="70"/>
                              <a:pt x="99" y="70"/>
                              <a:pt x="100" y="69"/>
                            </a:cubicBezTo>
                            <a:cubicBezTo>
                              <a:pt x="100" y="69"/>
                              <a:pt x="100" y="69"/>
                              <a:pt x="101" y="69"/>
                            </a:cubicBezTo>
                            <a:cubicBezTo>
                              <a:pt x="101" y="69"/>
                              <a:pt x="101" y="68"/>
                              <a:pt x="103" y="68"/>
                            </a:cubicBezTo>
                            <a:cubicBezTo>
                              <a:pt x="102" y="68"/>
                              <a:pt x="103" y="66"/>
                              <a:pt x="101" y="66"/>
                            </a:cubicBezTo>
                            <a:cubicBezTo>
                              <a:pt x="100" y="65"/>
                              <a:pt x="100" y="67"/>
                              <a:pt x="100" y="67"/>
                            </a:cubicBezTo>
                            <a:cubicBezTo>
                              <a:pt x="100" y="67"/>
                              <a:pt x="100" y="66"/>
                              <a:pt x="99" y="66"/>
                            </a:cubicBezTo>
                            <a:cubicBezTo>
                              <a:pt x="99" y="66"/>
                              <a:pt x="98" y="67"/>
                              <a:pt x="99" y="67"/>
                            </a:cubicBezTo>
                            <a:cubicBezTo>
                              <a:pt x="98" y="67"/>
                              <a:pt x="98" y="66"/>
                              <a:pt x="97" y="66"/>
                            </a:cubicBezTo>
                            <a:cubicBezTo>
                              <a:pt x="97" y="66"/>
                              <a:pt x="96" y="67"/>
                              <a:pt x="95" y="67"/>
                            </a:cubicBezTo>
                            <a:cubicBezTo>
                              <a:pt x="94" y="67"/>
                              <a:pt x="94" y="67"/>
                              <a:pt x="94" y="68"/>
                            </a:cubicBezTo>
                            <a:cubicBezTo>
                              <a:pt x="92" y="67"/>
                              <a:pt x="90" y="68"/>
                              <a:pt x="88" y="67"/>
                            </a:cubicBezTo>
                            <a:cubicBezTo>
                              <a:pt x="88" y="67"/>
                              <a:pt x="88" y="66"/>
                              <a:pt x="88" y="66"/>
                            </a:cubicBezTo>
                            <a:cubicBezTo>
                              <a:pt x="87" y="66"/>
                              <a:pt x="86" y="66"/>
                              <a:pt x="86" y="66"/>
                            </a:cubicBezTo>
                            <a:cubicBezTo>
                              <a:pt x="87" y="62"/>
                              <a:pt x="86" y="61"/>
                              <a:pt x="86" y="58"/>
                            </a:cubicBezTo>
                            <a:cubicBezTo>
                              <a:pt x="87" y="57"/>
                              <a:pt x="89" y="55"/>
                              <a:pt x="90" y="56"/>
                            </a:cubicBezTo>
                            <a:cubicBezTo>
                              <a:pt x="91" y="56"/>
                              <a:pt x="90" y="56"/>
                              <a:pt x="91" y="54"/>
                            </a:cubicBezTo>
                            <a:cubicBezTo>
                              <a:pt x="92" y="54"/>
                              <a:pt x="92" y="51"/>
                              <a:pt x="93" y="51"/>
                            </a:cubicBezTo>
                            <a:cubicBezTo>
                              <a:pt x="93" y="51"/>
                              <a:pt x="94" y="51"/>
                              <a:pt x="94" y="51"/>
                            </a:cubicBezTo>
                            <a:cubicBezTo>
                              <a:pt x="94" y="50"/>
                              <a:pt x="92" y="49"/>
                              <a:pt x="93" y="48"/>
                            </a:cubicBezTo>
                            <a:cubicBezTo>
                              <a:pt x="92" y="49"/>
                              <a:pt x="91" y="48"/>
                              <a:pt x="89" y="48"/>
                            </a:cubicBezTo>
                            <a:cubicBezTo>
                              <a:pt x="88" y="48"/>
                              <a:pt x="87" y="49"/>
                              <a:pt x="86" y="49"/>
                            </a:cubicBezTo>
                            <a:cubicBezTo>
                              <a:pt x="85" y="48"/>
                              <a:pt x="85" y="52"/>
                              <a:pt x="85" y="51"/>
                            </a:cubicBezTo>
                            <a:cubicBezTo>
                              <a:pt x="85" y="52"/>
                              <a:pt x="84" y="51"/>
                              <a:pt x="84" y="51"/>
                            </a:cubicBezTo>
                            <a:cubicBezTo>
                              <a:pt x="84" y="52"/>
                              <a:pt x="84" y="53"/>
                              <a:pt x="84" y="53"/>
                            </a:cubicBezTo>
                            <a:cubicBezTo>
                              <a:pt x="84" y="53"/>
                              <a:pt x="83" y="55"/>
                              <a:pt x="82" y="55"/>
                            </a:cubicBezTo>
                            <a:cubicBezTo>
                              <a:pt x="81" y="57"/>
                              <a:pt x="81" y="58"/>
                              <a:pt x="78" y="58"/>
                            </a:cubicBezTo>
                            <a:cubicBezTo>
                              <a:pt x="78" y="59"/>
                              <a:pt x="79" y="60"/>
                              <a:pt x="78" y="60"/>
                            </a:cubicBezTo>
                            <a:cubicBezTo>
                              <a:pt x="78" y="60"/>
                              <a:pt x="78" y="60"/>
                              <a:pt x="78" y="61"/>
                            </a:cubicBezTo>
                            <a:cubicBezTo>
                              <a:pt x="78" y="61"/>
                              <a:pt x="77" y="61"/>
                              <a:pt x="77" y="61"/>
                            </a:cubicBezTo>
                            <a:cubicBezTo>
                              <a:pt x="76" y="61"/>
                              <a:pt x="77" y="62"/>
                              <a:pt x="77" y="62"/>
                            </a:cubicBezTo>
                            <a:cubicBezTo>
                              <a:pt x="77" y="62"/>
                              <a:pt x="76" y="62"/>
                              <a:pt x="76" y="62"/>
                            </a:cubicBezTo>
                            <a:cubicBezTo>
                              <a:pt x="76" y="63"/>
                              <a:pt x="77" y="64"/>
                              <a:pt x="76" y="64"/>
                            </a:cubicBezTo>
                            <a:cubicBezTo>
                              <a:pt x="76" y="64"/>
                              <a:pt x="77" y="65"/>
                              <a:pt x="76" y="65"/>
                            </a:cubicBezTo>
                            <a:cubicBezTo>
                              <a:pt x="77" y="66"/>
                              <a:pt x="77" y="67"/>
                              <a:pt x="79" y="67"/>
                            </a:cubicBezTo>
                            <a:cubicBezTo>
                              <a:pt x="79" y="68"/>
                              <a:pt x="79" y="68"/>
                              <a:pt x="80" y="68"/>
                            </a:cubicBezTo>
                            <a:cubicBezTo>
                              <a:pt x="79" y="69"/>
                              <a:pt x="79" y="69"/>
                              <a:pt x="79" y="69"/>
                            </a:cubicBezTo>
                            <a:cubicBezTo>
                              <a:pt x="78" y="70"/>
                              <a:pt x="79" y="70"/>
                              <a:pt x="78" y="71"/>
                            </a:cubicBezTo>
                            <a:cubicBezTo>
                              <a:pt x="78" y="71"/>
                              <a:pt x="77" y="71"/>
                              <a:pt x="76" y="71"/>
                            </a:cubicBezTo>
                            <a:cubicBezTo>
                              <a:pt x="76" y="74"/>
                              <a:pt x="74" y="74"/>
                              <a:pt x="74" y="77"/>
                            </a:cubicBezTo>
                            <a:cubicBezTo>
                              <a:pt x="73" y="77"/>
                              <a:pt x="73" y="80"/>
                              <a:pt x="71" y="80"/>
                            </a:cubicBezTo>
                            <a:cubicBezTo>
                              <a:pt x="71" y="80"/>
                              <a:pt x="71" y="80"/>
                              <a:pt x="71" y="80"/>
                            </a:cubicBezTo>
                            <a:cubicBezTo>
                              <a:pt x="70" y="80"/>
                              <a:pt x="71" y="81"/>
                              <a:pt x="70" y="81"/>
                            </a:cubicBezTo>
                            <a:cubicBezTo>
                              <a:pt x="69" y="81"/>
                              <a:pt x="68" y="80"/>
                              <a:pt x="68" y="82"/>
                            </a:cubicBezTo>
                            <a:cubicBezTo>
                              <a:pt x="66" y="81"/>
                              <a:pt x="67" y="79"/>
                              <a:pt x="67" y="78"/>
                            </a:cubicBezTo>
                            <a:cubicBezTo>
                              <a:pt x="67" y="78"/>
                              <a:pt x="67" y="77"/>
                              <a:pt x="66" y="77"/>
                            </a:cubicBezTo>
                            <a:cubicBezTo>
                              <a:pt x="65" y="77"/>
                              <a:pt x="67" y="75"/>
                              <a:pt x="64" y="75"/>
                            </a:cubicBezTo>
                            <a:cubicBezTo>
                              <a:pt x="65" y="74"/>
                              <a:pt x="63" y="73"/>
                              <a:pt x="63" y="73"/>
                            </a:cubicBezTo>
                            <a:cubicBezTo>
                              <a:pt x="63" y="73"/>
                              <a:pt x="64" y="72"/>
                              <a:pt x="64" y="72"/>
                            </a:cubicBezTo>
                            <a:cubicBezTo>
                              <a:pt x="64" y="70"/>
                              <a:pt x="62" y="70"/>
                              <a:pt x="61" y="69"/>
                            </a:cubicBezTo>
                            <a:cubicBezTo>
                              <a:pt x="60" y="69"/>
                              <a:pt x="60" y="72"/>
                              <a:pt x="57" y="71"/>
                            </a:cubicBezTo>
                            <a:cubicBezTo>
                              <a:pt x="57" y="72"/>
                              <a:pt x="58" y="72"/>
                              <a:pt x="59" y="72"/>
                            </a:cubicBezTo>
                            <a:cubicBezTo>
                              <a:pt x="58" y="72"/>
                              <a:pt x="58" y="72"/>
                              <a:pt x="57" y="72"/>
                            </a:cubicBezTo>
                            <a:cubicBezTo>
                              <a:pt x="56" y="73"/>
                              <a:pt x="57" y="74"/>
                              <a:pt x="56" y="74"/>
                            </a:cubicBezTo>
                            <a:cubicBezTo>
                              <a:pt x="53" y="75"/>
                              <a:pt x="54" y="72"/>
                              <a:pt x="52" y="72"/>
                            </a:cubicBezTo>
                            <a:cubicBezTo>
                              <a:pt x="52" y="72"/>
                              <a:pt x="52" y="72"/>
                              <a:pt x="53" y="72"/>
                            </a:cubicBezTo>
                            <a:cubicBezTo>
                              <a:pt x="53" y="70"/>
                              <a:pt x="51" y="69"/>
                              <a:pt x="53" y="69"/>
                            </a:cubicBezTo>
                            <a:cubicBezTo>
                              <a:pt x="52" y="68"/>
                              <a:pt x="52" y="68"/>
                              <a:pt x="51" y="68"/>
                            </a:cubicBezTo>
                            <a:cubicBezTo>
                              <a:pt x="51" y="67"/>
                              <a:pt x="52" y="67"/>
                              <a:pt x="52" y="67"/>
                            </a:cubicBezTo>
                            <a:cubicBezTo>
                              <a:pt x="52" y="66"/>
                              <a:pt x="51" y="66"/>
                              <a:pt x="50" y="66"/>
                            </a:cubicBezTo>
                            <a:cubicBezTo>
                              <a:pt x="50" y="65"/>
                              <a:pt x="51" y="62"/>
                              <a:pt x="50" y="64"/>
                            </a:cubicBezTo>
                            <a:cubicBezTo>
                              <a:pt x="50" y="64"/>
                              <a:pt x="50" y="63"/>
                              <a:pt x="51" y="63"/>
                            </a:cubicBezTo>
                            <a:cubicBezTo>
                              <a:pt x="50" y="61"/>
                              <a:pt x="53" y="61"/>
                              <a:pt x="52" y="60"/>
                            </a:cubicBezTo>
                            <a:cubicBezTo>
                              <a:pt x="52" y="59"/>
                              <a:pt x="53" y="60"/>
                              <a:pt x="53" y="59"/>
                            </a:cubicBezTo>
                            <a:cubicBezTo>
                              <a:pt x="53" y="58"/>
                              <a:pt x="54" y="59"/>
                              <a:pt x="54" y="59"/>
                            </a:cubicBezTo>
                            <a:cubicBezTo>
                              <a:pt x="54" y="59"/>
                              <a:pt x="54" y="58"/>
                              <a:pt x="55" y="58"/>
                            </a:cubicBezTo>
                            <a:cubicBezTo>
                              <a:pt x="55" y="58"/>
                              <a:pt x="55" y="57"/>
                              <a:pt x="55" y="56"/>
                            </a:cubicBezTo>
                            <a:cubicBezTo>
                              <a:pt x="56" y="57"/>
                              <a:pt x="57" y="56"/>
                              <a:pt x="57" y="55"/>
                            </a:cubicBezTo>
                            <a:cubicBezTo>
                              <a:pt x="59" y="55"/>
                              <a:pt x="58" y="57"/>
                              <a:pt x="60" y="56"/>
                            </a:cubicBezTo>
                            <a:cubicBezTo>
                              <a:pt x="60" y="56"/>
                              <a:pt x="59" y="56"/>
                              <a:pt x="59" y="56"/>
                            </a:cubicBezTo>
                            <a:cubicBezTo>
                              <a:pt x="60" y="55"/>
                              <a:pt x="61" y="55"/>
                              <a:pt x="63" y="54"/>
                            </a:cubicBezTo>
                            <a:cubicBezTo>
                              <a:pt x="63" y="54"/>
                              <a:pt x="63" y="53"/>
                              <a:pt x="63" y="53"/>
                            </a:cubicBezTo>
                            <a:cubicBezTo>
                              <a:pt x="63" y="53"/>
                              <a:pt x="64" y="53"/>
                              <a:pt x="64" y="53"/>
                            </a:cubicBezTo>
                            <a:cubicBezTo>
                              <a:pt x="64" y="52"/>
                              <a:pt x="64" y="52"/>
                              <a:pt x="64" y="51"/>
                            </a:cubicBezTo>
                            <a:cubicBezTo>
                              <a:pt x="64" y="51"/>
                              <a:pt x="65" y="50"/>
                              <a:pt x="65" y="50"/>
                            </a:cubicBezTo>
                            <a:cubicBezTo>
                              <a:pt x="66" y="49"/>
                              <a:pt x="65" y="48"/>
                              <a:pt x="65" y="48"/>
                            </a:cubicBezTo>
                            <a:cubicBezTo>
                              <a:pt x="65" y="48"/>
                              <a:pt x="66" y="49"/>
                              <a:pt x="67" y="48"/>
                            </a:cubicBezTo>
                            <a:cubicBezTo>
                              <a:pt x="66" y="49"/>
                              <a:pt x="67" y="46"/>
                              <a:pt x="67" y="46"/>
                            </a:cubicBezTo>
                            <a:cubicBezTo>
                              <a:pt x="68" y="47"/>
                              <a:pt x="68" y="45"/>
                              <a:pt x="70" y="45"/>
                            </a:cubicBezTo>
                            <a:cubicBezTo>
                              <a:pt x="70" y="44"/>
                              <a:pt x="71" y="43"/>
                              <a:pt x="70" y="43"/>
                            </a:cubicBezTo>
                            <a:cubicBezTo>
                              <a:pt x="70" y="42"/>
                              <a:pt x="71" y="43"/>
                              <a:pt x="71" y="42"/>
                            </a:cubicBezTo>
                            <a:cubicBezTo>
                              <a:pt x="71" y="41"/>
                              <a:pt x="72" y="41"/>
                              <a:pt x="73" y="41"/>
                            </a:cubicBezTo>
                            <a:cubicBezTo>
                              <a:pt x="73" y="40"/>
                              <a:pt x="73" y="40"/>
                              <a:pt x="72" y="40"/>
                            </a:cubicBezTo>
                            <a:cubicBezTo>
                              <a:pt x="74" y="39"/>
                              <a:pt x="75" y="39"/>
                              <a:pt x="76" y="38"/>
                            </a:cubicBezTo>
                            <a:cubicBezTo>
                              <a:pt x="77" y="38"/>
                              <a:pt x="76" y="38"/>
                              <a:pt x="77" y="36"/>
                            </a:cubicBezTo>
                            <a:cubicBezTo>
                              <a:pt x="77" y="36"/>
                              <a:pt x="78" y="36"/>
                              <a:pt x="78" y="35"/>
                            </a:cubicBezTo>
                            <a:cubicBezTo>
                              <a:pt x="78" y="33"/>
                              <a:pt x="80" y="35"/>
                              <a:pt x="80" y="33"/>
                            </a:cubicBezTo>
                            <a:cubicBezTo>
                              <a:pt x="82" y="32"/>
                              <a:pt x="84" y="34"/>
                              <a:pt x="84" y="31"/>
                            </a:cubicBezTo>
                            <a:cubicBezTo>
                              <a:pt x="85" y="32"/>
                              <a:pt x="87" y="30"/>
                              <a:pt x="89" y="31"/>
                            </a:cubicBezTo>
                            <a:cubicBezTo>
                              <a:pt x="89" y="31"/>
                              <a:pt x="90" y="30"/>
                              <a:pt x="90" y="30"/>
                            </a:cubicBezTo>
                            <a:cubicBezTo>
                              <a:pt x="91" y="29"/>
                              <a:pt x="93" y="31"/>
                              <a:pt x="93" y="29"/>
                            </a:cubicBezTo>
                            <a:cubicBezTo>
                              <a:pt x="94" y="29"/>
                              <a:pt x="94" y="31"/>
                              <a:pt x="95" y="31"/>
                            </a:cubicBezTo>
                            <a:cubicBezTo>
                              <a:pt x="96" y="31"/>
                              <a:pt x="95" y="29"/>
                              <a:pt x="97" y="30"/>
                            </a:cubicBezTo>
                            <a:cubicBezTo>
                              <a:pt x="97" y="31"/>
                              <a:pt x="96" y="31"/>
                              <a:pt x="96" y="31"/>
                            </a:cubicBezTo>
                            <a:cubicBezTo>
                              <a:pt x="97" y="32"/>
                              <a:pt x="99" y="29"/>
                              <a:pt x="101" y="30"/>
                            </a:cubicBezTo>
                            <a:cubicBezTo>
                              <a:pt x="101" y="31"/>
                              <a:pt x="101" y="30"/>
                              <a:pt x="102" y="30"/>
                            </a:cubicBezTo>
                            <a:cubicBezTo>
                              <a:pt x="103" y="30"/>
                              <a:pt x="104" y="31"/>
                              <a:pt x="105" y="31"/>
                            </a:cubicBezTo>
                            <a:cubicBezTo>
                              <a:pt x="105" y="31"/>
                              <a:pt x="106" y="32"/>
                              <a:pt x="105" y="32"/>
                            </a:cubicBezTo>
                            <a:cubicBezTo>
                              <a:pt x="105" y="33"/>
                              <a:pt x="105" y="32"/>
                              <a:pt x="104" y="32"/>
                            </a:cubicBezTo>
                            <a:cubicBezTo>
                              <a:pt x="104" y="33"/>
                              <a:pt x="104" y="34"/>
                              <a:pt x="103" y="34"/>
                            </a:cubicBezTo>
                            <a:cubicBezTo>
                              <a:pt x="104" y="35"/>
                              <a:pt x="107" y="34"/>
                              <a:pt x="109" y="34"/>
                            </a:cubicBezTo>
                            <a:cubicBezTo>
                              <a:pt x="110" y="33"/>
                              <a:pt x="109" y="34"/>
                              <a:pt x="110" y="35"/>
                            </a:cubicBezTo>
                            <a:cubicBezTo>
                              <a:pt x="110" y="35"/>
                              <a:pt x="111" y="34"/>
                              <a:pt x="111" y="35"/>
                            </a:cubicBezTo>
                            <a:cubicBezTo>
                              <a:pt x="115" y="34"/>
                              <a:pt x="116" y="37"/>
                              <a:pt x="118" y="36"/>
                            </a:cubicBezTo>
                            <a:cubicBezTo>
                              <a:pt x="118" y="38"/>
                              <a:pt x="120" y="37"/>
                              <a:pt x="120" y="38"/>
                            </a:cubicBezTo>
                            <a:cubicBezTo>
                              <a:pt x="121" y="38"/>
                              <a:pt x="123" y="38"/>
                              <a:pt x="122" y="39"/>
                            </a:cubicBezTo>
                            <a:cubicBezTo>
                              <a:pt x="123" y="40"/>
                              <a:pt x="124" y="39"/>
                              <a:pt x="125" y="40"/>
                            </a:cubicBezTo>
                            <a:cubicBezTo>
                              <a:pt x="125" y="40"/>
                              <a:pt x="125" y="41"/>
                              <a:pt x="125" y="41"/>
                            </a:cubicBezTo>
                            <a:cubicBezTo>
                              <a:pt x="125" y="41"/>
                              <a:pt x="126" y="41"/>
                              <a:pt x="127" y="41"/>
                            </a:cubicBezTo>
                            <a:cubicBezTo>
                              <a:pt x="127" y="43"/>
                              <a:pt x="127" y="44"/>
                              <a:pt x="127" y="46"/>
                            </a:cubicBezTo>
                            <a:cubicBezTo>
                              <a:pt x="126" y="44"/>
                              <a:pt x="125" y="46"/>
                              <a:pt x="124" y="46"/>
                            </a:cubicBezTo>
                            <a:cubicBezTo>
                              <a:pt x="122" y="46"/>
                              <a:pt x="120" y="45"/>
                              <a:pt x="119" y="46"/>
                            </a:cubicBezTo>
                            <a:cubicBezTo>
                              <a:pt x="118" y="47"/>
                              <a:pt x="118" y="45"/>
                              <a:pt x="118" y="45"/>
                            </a:cubicBezTo>
                            <a:cubicBezTo>
                              <a:pt x="118" y="45"/>
                              <a:pt x="117" y="46"/>
                              <a:pt x="117" y="46"/>
                            </a:cubicBezTo>
                            <a:cubicBezTo>
                              <a:pt x="117" y="46"/>
                              <a:pt x="116" y="45"/>
                              <a:pt x="116" y="45"/>
                            </a:cubicBezTo>
                            <a:cubicBezTo>
                              <a:pt x="115" y="45"/>
                              <a:pt x="114" y="46"/>
                              <a:pt x="114" y="44"/>
                            </a:cubicBezTo>
                            <a:cubicBezTo>
                              <a:pt x="112" y="45"/>
                              <a:pt x="113" y="44"/>
                              <a:pt x="111" y="44"/>
                            </a:cubicBezTo>
                            <a:cubicBezTo>
                              <a:pt x="111" y="45"/>
                              <a:pt x="111" y="45"/>
                              <a:pt x="112" y="45"/>
                            </a:cubicBezTo>
                            <a:cubicBezTo>
                              <a:pt x="113" y="45"/>
                              <a:pt x="113" y="46"/>
                              <a:pt x="113" y="46"/>
                            </a:cubicBezTo>
                            <a:cubicBezTo>
                              <a:pt x="112" y="47"/>
                              <a:pt x="113" y="46"/>
                              <a:pt x="114" y="47"/>
                            </a:cubicBezTo>
                            <a:cubicBezTo>
                              <a:pt x="114" y="47"/>
                              <a:pt x="114" y="48"/>
                              <a:pt x="114" y="48"/>
                            </a:cubicBezTo>
                            <a:cubicBezTo>
                              <a:pt x="114" y="48"/>
                              <a:pt x="115" y="48"/>
                              <a:pt x="115" y="49"/>
                            </a:cubicBezTo>
                            <a:cubicBezTo>
                              <a:pt x="115" y="49"/>
                              <a:pt x="116" y="51"/>
                              <a:pt x="116" y="53"/>
                            </a:cubicBezTo>
                            <a:cubicBezTo>
                              <a:pt x="116" y="55"/>
                              <a:pt x="119" y="53"/>
                              <a:pt x="120" y="55"/>
                            </a:cubicBezTo>
                            <a:cubicBezTo>
                              <a:pt x="120" y="55"/>
                              <a:pt x="120" y="54"/>
                              <a:pt x="121" y="54"/>
                            </a:cubicBezTo>
                            <a:cubicBezTo>
                              <a:pt x="121" y="52"/>
                              <a:pt x="119" y="53"/>
                              <a:pt x="118" y="52"/>
                            </a:cubicBezTo>
                            <a:cubicBezTo>
                              <a:pt x="118" y="50"/>
                              <a:pt x="121" y="51"/>
                              <a:pt x="123" y="51"/>
                            </a:cubicBezTo>
                            <a:cubicBezTo>
                              <a:pt x="122" y="52"/>
                              <a:pt x="125" y="50"/>
                              <a:pt x="124" y="52"/>
                            </a:cubicBezTo>
                            <a:cubicBezTo>
                              <a:pt x="126" y="53"/>
                              <a:pt x="126" y="51"/>
                              <a:pt x="126" y="53"/>
                            </a:cubicBezTo>
                            <a:cubicBezTo>
                              <a:pt x="128" y="52"/>
                              <a:pt x="126" y="50"/>
                              <a:pt x="125" y="50"/>
                            </a:cubicBezTo>
                            <a:cubicBezTo>
                              <a:pt x="126" y="49"/>
                              <a:pt x="127" y="49"/>
                              <a:pt x="128" y="48"/>
                            </a:cubicBezTo>
                            <a:cubicBezTo>
                              <a:pt x="129" y="48"/>
                              <a:pt x="129" y="46"/>
                              <a:pt x="129" y="46"/>
                            </a:cubicBezTo>
                            <a:cubicBezTo>
                              <a:pt x="132" y="46"/>
                              <a:pt x="133" y="46"/>
                              <a:pt x="134" y="47"/>
                            </a:cubicBezTo>
                            <a:cubicBezTo>
                              <a:pt x="135" y="47"/>
                              <a:pt x="135" y="46"/>
                              <a:pt x="135" y="46"/>
                            </a:cubicBezTo>
                            <a:cubicBezTo>
                              <a:pt x="135" y="45"/>
                              <a:pt x="135" y="44"/>
                              <a:pt x="134" y="44"/>
                            </a:cubicBezTo>
                            <a:cubicBezTo>
                              <a:pt x="135" y="42"/>
                              <a:pt x="135" y="40"/>
                              <a:pt x="135" y="38"/>
                            </a:cubicBezTo>
                            <a:cubicBezTo>
                              <a:pt x="136" y="38"/>
                              <a:pt x="138" y="38"/>
                              <a:pt x="139" y="39"/>
                            </a:cubicBezTo>
                            <a:cubicBezTo>
                              <a:pt x="139" y="39"/>
                              <a:pt x="141" y="39"/>
                              <a:pt x="141" y="40"/>
                            </a:cubicBezTo>
                            <a:cubicBezTo>
                              <a:pt x="137" y="40"/>
                              <a:pt x="137" y="40"/>
                              <a:pt x="137" y="40"/>
                            </a:cubicBezTo>
                            <a:cubicBezTo>
                              <a:pt x="137" y="42"/>
                              <a:pt x="137" y="42"/>
                              <a:pt x="137" y="42"/>
                            </a:cubicBezTo>
                            <a:cubicBezTo>
                              <a:pt x="139" y="44"/>
                              <a:pt x="139" y="42"/>
                              <a:pt x="140" y="43"/>
                            </a:cubicBezTo>
                            <a:cubicBezTo>
                              <a:pt x="141" y="43"/>
                              <a:pt x="138" y="43"/>
                              <a:pt x="139" y="43"/>
                            </a:cubicBezTo>
                            <a:cubicBezTo>
                              <a:pt x="138" y="44"/>
                              <a:pt x="140" y="43"/>
                              <a:pt x="141" y="44"/>
                            </a:cubicBezTo>
                            <a:cubicBezTo>
                              <a:pt x="142" y="44"/>
                              <a:pt x="143" y="43"/>
                              <a:pt x="143" y="42"/>
                            </a:cubicBezTo>
                            <a:cubicBezTo>
                              <a:pt x="144" y="42"/>
                              <a:pt x="144" y="42"/>
                              <a:pt x="144" y="41"/>
                            </a:cubicBezTo>
                            <a:cubicBezTo>
                              <a:pt x="146" y="42"/>
                              <a:pt x="146" y="40"/>
                              <a:pt x="148" y="40"/>
                            </a:cubicBezTo>
                            <a:cubicBezTo>
                              <a:pt x="149" y="40"/>
                              <a:pt x="149" y="39"/>
                              <a:pt x="149" y="38"/>
                            </a:cubicBezTo>
                            <a:cubicBezTo>
                              <a:pt x="150" y="38"/>
                              <a:pt x="151" y="38"/>
                              <a:pt x="151" y="37"/>
                            </a:cubicBezTo>
                            <a:cubicBezTo>
                              <a:pt x="153" y="39"/>
                              <a:pt x="155" y="36"/>
                              <a:pt x="157" y="36"/>
                            </a:cubicBezTo>
                            <a:cubicBezTo>
                              <a:pt x="157" y="38"/>
                              <a:pt x="157" y="38"/>
                              <a:pt x="157" y="38"/>
                            </a:cubicBezTo>
                            <a:cubicBezTo>
                              <a:pt x="159" y="39"/>
                              <a:pt x="160" y="38"/>
                              <a:pt x="161" y="38"/>
                            </a:cubicBezTo>
                            <a:cubicBezTo>
                              <a:pt x="162" y="38"/>
                              <a:pt x="162" y="38"/>
                              <a:pt x="163" y="38"/>
                            </a:cubicBezTo>
                            <a:cubicBezTo>
                              <a:pt x="163" y="38"/>
                              <a:pt x="162" y="37"/>
                              <a:pt x="163" y="37"/>
                            </a:cubicBezTo>
                            <a:cubicBezTo>
                              <a:pt x="163" y="37"/>
                              <a:pt x="165" y="37"/>
                              <a:pt x="165" y="36"/>
                            </a:cubicBezTo>
                            <a:cubicBezTo>
                              <a:pt x="167" y="36"/>
                              <a:pt x="169" y="36"/>
                              <a:pt x="169" y="38"/>
                            </a:cubicBezTo>
                            <a:cubicBezTo>
                              <a:pt x="170" y="38"/>
                              <a:pt x="171" y="37"/>
                              <a:pt x="171" y="36"/>
                            </a:cubicBezTo>
                            <a:cubicBezTo>
                              <a:pt x="171" y="36"/>
                              <a:pt x="169" y="35"/>
                              <a:pt x="171" y="35"/>
                            </a:cubicBezTo>
                            <a:cubicBezTo>
                              <a:pt x="170" y="33"/>
                              <a:pt x="167" y="34"/>
                              <a:pt x="168" y="31"/>
                            </a:cubicBezTo>
                            <a:cubicBezTo>
                              <a:pt x="169" y="31"/>
                              <a:pt x="169" y="32"/>
                              <a:pt x="171" y="32"/>
                            </a:cubicBezTo>
                            <a:cubicBezTo>
                              <a:pt x="171" y="33"/>
                              <a:pt x="172" y="34"/>
                              <a:pt x="174" y="34"/>
                            </a:cubicBezTo>
                            <a:cubicBezTo>
                              <a:pt x="174" y="33"/>
                              <a:pt x="174" y="33"/>
                              <a:pt x="174" y="33"/>
                            </a:cubicBezTo>
                            <a:cubicBezTo>
                              <a:pt x="175" y="33"/>
                              <a:pt x="175" y="34"/>
                              <a:pt x="175" y="33"/>
                            </a:cubicBezTo>
                            <a:cubicBezTo>
                              <a:pt x="176" y="33"/>
                              <a:pt x="176" y="34"/>
                              <a:pt x="176" y="34"/>
                            </a:cubicBezTo>
                            <a:cubicBezTo>
                              <a:pt x="177" y="34"/>
                              <a:pt x="178" y="34"/>
                              <a:pt x="178" y="35"/>
                            </a:cubicBezTo>
                            <a:cubicBezTo>
                              <a:pt x="180" y="35"/>
                              <a:pt x="180" y="35"/>
                              <a:pt x="182" y="35"/>
                            </a:cubicBezTo>
                            <a:cubicBezTo>
                              <a:pt x="182" y="36"/>
                              <a:pt x="184" y="35"/>
                              <a:pt x="183" y="37"/>
                            </a:cubicBezTo>
                            <a:cubicBezTo>
                              <a:pt x="184" y="37"/>
                              <a:pt x="185" y="37"/>
                              <a:pt x="185" y="38"/>
                            </a:cubicBezTo>
                            <a:cubicBezTo>
                              <a:pt x="187" y="38"/>
                              <a:pt x="187" y="39"/>
                              <a:pt x="189" y="38"/>
                            </a:cubicBezTo>
                            <a:cubicBezTo>
                              <a:pt x="190" y="35"/>
                              <a:pt x="186" y="37"/>
                              <a:pt x="187" y="34"/>
                            </a:cubicBezTo>
                            <a:cubicBezTo>
                              <a:pt x="186" y="33"/>
                              <a:pt x="186" y="34"/>
                              <a:pt x="185" y="34"/>
                            </a:cubicBezTo>
                            <a:cubicBezTo>
                              <a:pt x="185" y="32"/>
                              <a:pt x="186" y="32"/>
                              <a:pt x="185" y="30"/>
                            </a:cubicBezTo>
                            <a:cubicBezTo>
                              <a:pt x="186" y="30"/>
                              <a:pt x="185" y="30"/>
                              <a:pt x="184" y="30"/>
                            </a:cubicBezTo>
                            <a:cubicBezTo>
                              <a:pt x="184" y="30"/>
                              <a:pt x="185" y="29"/>
                              <a:pt x="184" y="29"/>
                            </a:cubicBezTo>
                            <a:cubicBezTo>
                              <a:pt x="184" y="28"/>
                              <a:pt x="186" y="28"/>
                              <a:pt x="185" y="27"/>
                            </a:cubicBezTo>
                            <a:cubicBezTo>
                              <a:pt x="187" y="27"/>
                              <a:pt x="186" y="25"/>
                              <a:pt x="188" y="26"/>
                            </a:cubicBezTo>
                            <a:cubicBezTo>
                              <a:pt x="187" y="24"/>
                              <a:pt x="188" y="24"/>
                              <a:pt x="189" y="24"/>
                            </a:cubicBezTo>
                            <a:cubicBezTo>
                              <a:pt x="189" y="22"/>
                              <a:pt x="191" y="22"/>
                              <a:pt x="191" y="20"/>
                            </a:cubicBezTo>
                            <a:cubicBezTo>
                              <a:pt x="193" y="20"/>
                              <a:pt x="194" y="21"/>
                              <a:pt x="196" y="21"/>
                            </a:cubicBezTo>
                            <a:cubicBezTo>
                              <a:pt x="196" y="22"/>
                              <a:pt x="196" y="23"/>
                              <a:pt x="197" y="23"/>
                            </a:cubicBezTo>
                            <a:cubicBezTo>
                              <a:pt x="197" y="23"/>
                              <a:pt x="196" y="23"/>
                              <a:pt x="195" y="23"/>
                            </a:cubicBezTo>
                            <a:cubicBezTo>
                              <a:pt x="195" y="26"/>
                              <a:pt x="196" y="26"/>
                              <a:pt x="195" y="28"/>
                            </a:cubicBezTo>
                            <a:cubicBezTo>
                              <a:pt x="195" y="28"/>
                              <a:pt x="196" y="29"/>
                              <a:pt x="196" y="29"/>
                            </a:cubicBezTo>
                            <a:cubicBezTo>
                              <a:pt x="196" y="29"/>
                              <a:pt x="197" y="30"/>
                              <a:pt x="197" y="30"/>
                            </a:cubicBezTo>
                            <a:cubicBezTo>
                              <a:pt x="196" y="31"/>
                              <a:pt x="197" y="34"/>
                              <a:pt x="196" y="35"/>
                            </a:cubicBezTo>
                            <a:cubicBezTo>
                              <a:pt x="196" y="37"/>
                              <a:pt x="197" y="36"/>
                              <a:pt x="198" y="37"/>
                            </a:cubicBezTo>
                            <a:cubicBezTo>
                              <a:pt x="197" y="41"/>
                              <a:pt x="195" y="44"/>
                              <a:pt x="192" y="45"/>
                            </a:cubicBezTo>
                            <a:cubicBezTo>
                              <a:pt x="192" y="46"/>
                              <a:pt x="194" y="45"/>
                              <a:pt x="195" y="46"/>
                            </a:cubicBezTo>
                            <a:cubicBezTo>
                              <a:pt x="196" y="46"/>
                              <a:pt x="196" y="44"/>
                              <a:pt x="197" y="45"/>
                            </a:cubicBezTo>
                            <a:cubicBezTo>
                              <a:pt x="197" y="45"/>
                              <a:pt x="197" y="46"/>
                              <a:pt x="197" y="46"/>
                            </a:cubicBezTo>
                            <a:cubicBezTo>
                              <a:pt x="197" y="46"/>
                              <a:pt x="197" y="45"/>
                              <a:pt x="198" y="45"/>
                            </a:cubicBezTo>
                            <a:cubicBezTo>
                              <a:pt x="198" y="45"/>
                              <a:pt x="198" y="44"/>
                              <a:pt x="198" y="44"/>
                            </a:cubicBezTo>
                            <a:cubicBezTo>
                              <a:pt x="198" y="44"/>
                              <a:pt x="199" y="44"/>
                              <a:pt x="199" y="44"/>
                            </a:cubicBezTo>
                            <a:cubicBezTo>
                              <a:pt x="200" y="44"/>
                              <a:pt x="199" y="43"/>
                              <a:pt x="199" y="43"/>
                            </a:cubicBezTo>
                            <a:cubicBezTo>
                              <a:pt x="201" y="43"/>
                              <a:pt x="201" y="43"/>
                              <a:pt x="201" y="43"/>
                            </a:cubicBezTo>
                            <a:cubicBezTo>
                              <a:pt x="200" y="41"/>
                              <a:pt x="203" y="39"/>
                              <a:pt x="201" y="38"/>
                            </a:cubicBezTo>
                            <a:cubicBezTo>
                              <a:pt x="201" y="38"/>
                              <a:pt x="202" y="38"/>
                              <a:pt x="202" y="37"/>
                            </a:cubicBezTo>
                            <a:cubicBezTo>
                              <a:pt x="202" y="37"/>
                              <a:pt x="201" y="37"/>
                              <a:pt x="201" y="37"/>
                            </a:cubicBezTo>
                            <a:cubicBezTo>
                              <a:pt x="201" y="36"/>
                              <a:pt x="203" y="36"/>
                              <a:pt x="204" y="36"/>
                            </a:cubicBezTo>
                            <a:cubicBezTo>
                              <a:pt x="203" y="36"/>
                              <a:pt x="203" y="34"/>
                              <a:pt x="202" y="35"/>
                            </a:cubicBezTo>
                            <a:cubicBezTo>
                              <a:pt x="201" y="35"/>
                              <a:pt x="200" y="33"/>
                              <a:pt x="200" y="35"/>
                            </a:cubicBezTo>
                            <a:cubicBezTo>
                              <a:pt x="199" y="34"/>
                              <a:pt x="199" y="33"/>
                              <a:pt x="199" y="31"/>
                            </a:cubicBezTo>
                            <a:cubicBezTo>
                              <a:pt x="199" y="31"/>
                              <a:pt x="200" y="31"/>
                              <a:pt x="200" y="31"/>
                            </a:cubicBezTo>
                            <a:cubicBezTo>
                              <a:pt x="201" y="31"/>
                              <a:pt x="200" y="29"/>
                              <a:pt x="200" y="29"/>
                            </a:cubicBezTo>
                            <a:cubicBezTo>
                              <a:pt x="200" y="28"/>
                              <a:pt x="200" y="29"/>
                              <a:pt x="200" y="29"/>
                            </a:cubicBezTo>
                            <a:cubicBezTo>
                              <a:pt x="199" y="28"/>
                              <a:pt x="199" y="27"/>
                              <a:pt x="199" y="26"/>
                            </a:cubicBezTo>
                            <a:cubicBezTo>
                              <a:pt x="201" y="26"/>
                              <a:pt x="200" y="24"/>
                              <a:pt x="201" y="24"/>
                            </a:cubicBezTo>
                            <a:cubicBezTo>
                              <a:pt x="201" y="21"/>
                              <a:pt x="201" y="21"/>
                              <a:pt x="201" y="21"/>
                            </a:cubicBezTo>
                            <a:cubicBezTo>
                              <a:pt x="203" y="21"/>
                              <a:pt x="202" y="23"/>
                              <a:pt x="203" y="24"/>
                            </a:cubicBezTo>
                            <a:cubicBezTo>
                              <a:pt x="203" y="25"/>
                              <a:pt x="204" y="23"/>
                              <a:pt x="204" y="24"/>
                            </a:cubicBezTo>
                            <a:cubicBezTo>
                              <a:pt x="204" y="25"/>
                              <a:pt x="203" y="25"/>
                              <a:pt x="203" y="25"/>
                            </a:cubicBezTo>
                            <a:cubicBezTo>
                              <a:pt x="203" y="26"/>
                              <a:pt x="205" y="27"/>
                              <a:pt x="206" y="28"/>
                            </a:cubicBezTo>
                            <a:cubicBezTo>
                              <a:pt x="207" y="28"/>
                              <a:pt x="206" y="26"/>
                              <a:pt x="206" y="26"/>
                            </a:cubicBezTo>
                            <a:cubicBezTo>
                              <a:pt x="207" y="25"/>
                              <a:pt x="208" y="25"/>
                              <a:pt x="209" y="25"/>
                            </a:cubicBezTo>
                            <a:cubicBezTo>
                              <a:pt x="209" y="24"/>
                              <a:pt x="208" y="25"/>
                              <a:pt x="208" y="24"/>
                            </a:cubicBezTo>
                            <a:cubicBezTo>
                              <a:pt x="208" y="23"/>
                              <a:pt x="207" y="23"/>
                              <a:pt x="207" y="22"/>
                            </a:cubicBezTo>
                            <a:cubicBezTo>
                              <a:pt x="208" y="23"/>
                              <a:pt x="211" y="21"/>
                              <a:pt x="211" y="23"/>
                            </a:cubicBezTo>
                            <a:cubicBezTo>
                              <a:pt x="211" y="24"/>
                              <a:pt x="212" y="23"/>
                              <a:pt x="212" y="23"/>
                            </a:cubicBezTo>
                            <a:cubicBezTo>
                              <a:pt x="212" y="23"/>
                              <a:pt x="212" y="24"/>
                              <a:pt x="212" y="24"/>
                            </a:cubicBezTo>
                            <a:cubicBezTo>
                              <a:pt x="212" y="24"/>
                              <a:pt x="213" y="24"/>
                              <a:pt x="213" y="24"/>
                            </a:cubicBezTo>
                            <a:cubicBezTo>
                              <a:pt x="214" y="25"/>
                              <a:pt x="216" y="24"/>
                              <a:pt x="215" y="26"/>
                            </a:cubicBezTo>
                            <a:cubicBezTo>
                              <a:pt x="217" y="26"/>
                              <a:pt x="217" y="26"/>
                              <a:pt x="217" y="26"/>
                            </a:cubicBezTo>
                            <a:cubicBezTo>
                              <a:pt x="218" y="25"/>
                              <a:pt x="215" y="24"/>
                              <a:pt x="217" y="24"/>
                            </a:cubicBezTo>
                            <a:cubicBezTo>
                              <a:pt x="217" y="23"/>
                              <a:pt x="216" y="23"/>
                              <a:pt x="215" y="23"/>
                            </a:cubicBezTo>
                            <a:cubicBezTo>
                              <a:pt x="215" y="20"/>
                              <a:pt x="215" y="20"/>
                              <a:pt x="215" y="17"/>
                            </a:cubicBezTo>
                            <a:cubicBezTo>
                              <a:pt x="218" y="17"/>
                              <a:pt x="222" y="17"/>
                              <a:pt x="224" y="17"/>
                            </a:cubicBezTo>
                            <a:cubicBezTo>
                              <a:pt x="225" y="17"/>
                              <a:pt x="225" y="15"/>
                              <a:pt x="226" y="16"/>
                            </a:cubicBezTo>
                            <a:cubicBezTo>
                              <a:pt x="228" y="15"/>
                              <a:pt x="226" y="14"/>
                              <a:pt x="227" y="13"/>
                            </a:cubicBezTo>
                            <a:cubicBezTo>
                              <a:pt x="228" y="13"/>
                              <a:pt x="229" y="13"/>
                              <a:pt x="230" y="12"/>
                            </a:cubicBezTo>
                            <a:cubicBezTo>
                              <a:pt x="231" y="11"/>
                              <a:pt x="232" y="11"/>
                              <a:pt x="233" y="10"/>
                            </a:cubicBezTo>
                            <a:cubicBezTo>
                              <a:pt x="238" y="9"/>
                              <a:pt x="244" y="8"/>
                              <a:pt x="248" y="6"/>
                            </a:cubicBezTo>
                            <a:cubicBezTo>
                              <a:pt x="249" y="6"/>
                              <a:pt x="249" y="7"/>
                              <a:pt x="249" y="7"/>
                            </a:cubicBezTo>
                            <a:cubicBezTo>
                              <a:pt x="250" y="7"/>
                              <a:pt x="250" y="6"/>
                              <a:pt x="250" y="6"/>
                            </a:cubicBezTo>
                            <a:cubicBezTo>
                              <a:pt x="251" y="6"/>
                              <a:pt x="250" y="7"/>
                              <a:pt x="251" y="7"/>
                            </a:cubicBezTo>
                            <a:cubicBezTo>
                              <a:pt x="251" y="8"/>
                              <a:pt x="252" y="7"/>
                              <a:pt x="252" y="8"/>
                            </a:cubicBezTo>
                            <a:cubicBezTo>
                              <a:pt x="252" y="8"/>
                              <a:pt x="251" y="7"/>
                              <a:pt x="252" y="7"/>
                            </a:cubicBezTo>
                            <a:cubicBezTo>
                              <a:pt x="253" y="7"/>
                              <a:pt x="255" y="7"/>
                              <a:pt x="255" y="5"/>
                            </a:cubicBezTo>
                            <a:cubicBezTo>
                              <a:pt x="256" y="5"/>
                              <a:pt x="256" y="5"/>
                              <a:pt x="256" y="4"/>
                            </a:cubicBezTo>
                            <a:cubicBezTo>
                              <a:pt x="257" y="4"/>
                              <a:pt x="257" y="5"/>
                              <a:pt x="258" y="5"/>
                            </a:cubicBezTo>
                            <a:cubicBezTo>
                              <a:pt x="259" y="5"/>
                              <a:pt x="259" y="3"/>
                              <a:pt x="259" y="2"/>
                            </a:cubicBezTo>
                            <a:cubicBezTo>
                              <a:pt x="262" y="1"/>
                              <a:pt x="264" y="0"/>
                              <a:pt x="268" y="0"/>
                            </a:cubicBezTo>
                            <a:cubicBezTo>
                              <a:pt x="268" y="1"/>
                              <a:pt x="268" y="2"/>
                              <a:pt x="268" y="3"/>
                            </a:cubicBezTo>
                            <a:cubicBezTo>
                              <a:pt x="269" y="4"/>
                              <a:pt x="271" y="4"/>
                              <a:pt x="272" y="3"/>
                            </a:cubicBezTo>
                            <a:cubicBezTo>
                              <a:pt x="272" y="3"/>
                              <a:pt x="272" y="3"/>
                              <a:pt x="272" y="3"/>
                            </a:cubicBezTo>
                            <a:moveTo>
                              <a:pt x="400" y="68"/>
                            </a:moveTo>
                            <a:cubicBezTo>
                              <a:pt x="400" y="67"/>
                              <a:pt x="399" y="68"/>
                              <a:pt x="399" y="67"/>
                            </a:cubicBezTo>
                            <a:cubicBezTo>
                              <a:pt x="397" y="67"/>
                              <a:pt x="397" y="68"/>
                              <a:pt x="399" y="68"/>
                            </a:cubicBezTo>
                            <a:cubicBezTo>
                              <a:pt x="399" y="68"/>
                              <a:pt x="399" y="68"/>
                              <a:pt x="400" y="68"/>
                            </a:cubicBezTo>
                            <a:moveTo>
                              <a:pt x="116" y="108"/>
                            </a:moveTo>
                            <a:cubicBezTo>
                              <a:pt x="115" y="110"/>
                              <a:pt x="117" y="109"/>
                              <a:pt x="117" y="111"/>
                            </a:cubicBezTo>
                            <a:cubicBezTo>
                              <a:pt x="118" y="111"/>
                              <a:pt x="118" y="110"/>
                              <a:pt x="118" y="111"/>
                            </a:cubicBezTo>
                            <a:cubicBezTo>
                              <a:pt x="118" y="111"/>
                              <a:pt x="118" y="111"/>
                              <a:pt x="118" y="111"/>
                            </a:cubicBezTo>
                            <a:cubicBezTo>
                              <a:pt x="117" y="112"/>
                              <a:pt x="115" y="113"/>
                              <a:pt x="114" y="112"/>
                            </a:cubicBezTo>
                            <a:cubicBezTo>
                              <a:pt x="113" y="112"/>
                              <a:pt x="112" y="111"/>
                              <a:pt x="111" y="110"/>
                            </a:cubicBezTo>
                            <a:cubicBezTo>
                              <a:pt x="111" y="109"/>
                              <a:pt x="113" y="110"/>
                              <a:pt x="113" y="109"/>
                            </a:cubicBezTo>
                            <a:cubicBezTo>
                              <a:pt x="112" y="108"/>
                              <a:pt x="111" y="108"/>
                              <a:pt x="110" y="109"/>
                            </a:cubicBezTo>
                            <a:cubicBezTo>
                              <a:pt x="109" y="108"/>
                              <a:pt x="109" y="107"/>
                              <a:pt x="107" y="107"/>
                            </a:cubicBezTo>
                            <a:cubicBezTo>
                              <a:pt x="106" y="107"/>
                              <a:pt x="107" y="108"/>
                              <a:pt x="107" y="108"/>
                            </a:cubicBezTo>
                            <a:cubicBezTo>
                              <a:pt x="106" y="109"/>
                              <a:pt x="105" y="108"/>
                              <a:pt x="105" y="109"/>
                            </a:cubicBezTo>
                            <a:cubicBezTo>
                              <a:pt x="104" y="109"/>
                              <a:pt x="104" y="111"/>
                              <a:pt x="103" y="110"/>
                            </a:cubicBezTo>
                            <a:cubicBezTo>
                              <a:pt x="104" y="112"/>
                              <a:pt x="102" y="113"/>
                              <a:pt x="102" y="113"/>
                            </a:cubicBezTo>
                            <a:cubicBezTo>
                              <a:pt x="101" y="114"/>
                              <a:pt x="102" y="115"/>
                              <a:pt x="101" y="117"/>
                            </a:cubicBezTo>
                            <a:cubicBezTo>
                              <a:pt x="101" y="117"/>
                              <a:pt x="101" y="116"/>
                              <a:pt x="100" y="116"/>
                            </a:cubicBezTo>
                            <a:cubicBezTo>
                              <a:pt x="100" y="118"/>
                              <a:pt x="101" y="119"/>
                              <a:pt x="100" y="120"/>
                            </a:cubicBezTo>
                            <a:cubicBezTo>
                              <a:pt x="101" y="119"/>
                              <a:pt x="101" y="121"/>
                              <a:pt x="101" y="121"/>
                            </a:cubicBezTo>
                            <a:cubicBezTo>
                              <a:pt x="101" y="121"/>
                              <a:pt x="102" y="121"/>
                              <a:pt x="102" y="121"/>
                            </a:cubicBezTo>
                            <a:cubicBezTo>
                              <a:pt x="103" y="121"/>
                              <a:pt x="104" y="122"/>
                              <a:pt x="104" y="122"/>
                            </a:cubicBezTo>
                            <a:cubicBezTo>
                              <a:pt x="104" y="121"/>
                              <a:pt x="105" y="122"/>
                              <a:pt x="105" y="122"/>
                            </a:cubicBezTo>
                            <a:cubicBezTo>
                              <a:pt x="107" y="121"/>
                              <a:pt x="107" y="121"/>
                              <a:pt x="108" y="120"/>
                            </a:cubicBezTo>
                            <a:cubicBezTo>
                              <a:pt x="109" y="120"/>
                              <a:pt x="109" y="121"/>
                              <a:pt x="110" y="121"/>
                            </a:cubicBezTo>
                            <a:cubicBezTo>
                              <a:pt x="110" y="121"/>
                              <a:pt x="110" y="120"/>
                              <a:pt x="110" y="120"/>
                            </a:cubicBezTo>
                            <a:cubicBezTo>
                              <a:pt x="111" y="120"/>
                              <a:pt x="114" y="120"/>
                              <a:pt x="115" y="120"/>
                            </a:cubicBezTo>
                            <a:cubicBezTo>
                              <a:pt x="116" y="120"/>
                              <a:pt x="116" y="121"/>
                              <a:pt x="117" y="121"/>
                            </a:cubicBezTo>
                            <a:cubicBezTo>
                              <a:pt x="118" y="121"/>
                              <a:pt x="118" y="120"/>
                              <a:pt x="118" y="120"/>
                            </a:cubicBezTo>
                            <a:cubicBezTo>
                              <a:pt x="118" y="120"/>
                              <a:pt x="119" y="121"/>
                              <a:pt x="119" y="121"/>
                            </a:cubicBezTo>
                            <a:cubicBezTo>
                              <a:pt x="120" y="121"/>
                              <a:pt x="120" y="121"/>
                              <a:pt x="121" y="122"/>
                            </a:cubicBezTo>
                            <a:cubicBezTo>
                              <a:pt x="124" y="122"/>
                              <a:pt x="126" y="121"/>
                              <a:pt x="129" y="122"/>
                            </a:cubicBezTo>
                            <a:cubicBezTo>
                              <a:pt x="129" y="120"/>
                              <a:pt x="129" y="119"/>
                              <a:pt x="129" y="119"/>
                            </a:cubicBezTo>
                            <a:cubicBezTo>
                              <a:pt x="128" y="117"/>
                              <a:pt x="126" y="114"/>
                              <a:pt x="123" y="114"/>
                            </a:cubicBezTo>
                            <a:cubicBezTo>
                              <a:pt x="123" y="112"/>
                              <a:pt x="122" y="112"/>
                              <a:pt x="121" y="112"/>
                            </a:cubicBezTo>
                            <a:cubicBezTo>
                              <a:pt x="121" y="111"/>
                              <a:pt x="121" y="111"/>
                              <a:pt x="121" y="110"/>
                            </a:cubicBezTo>
                            <a:cubicBezTo>
                              <a:pt x="121" y="109"/>
                              <a:pt x="123" y="109"/>
                              <a:pt x="123" y="107"/>
                            </a:cubicBezTo>
                            <a:cubicBezTo>
                              <a:pt x="119" y="106"/>
                              <a:pt x="118" y="108"/>
                              <a:pt x="116" y="108"/>
                            </a:cubicBezTo>
                            <a:moveTo>
                              <a:pt x="152" y="133"/>
                            </a:moveTo>
                            <a:cubicBezTo>
                              <a:pt x="152" y="133"/>
                              <a:pt x="151" y="133"/>
                              <a:pt x="152" y="133"/>
                            </a:cubicBezTo>
                            <a:cubicBezTo>
                              <a:pt x="153" y="132"/>
                              <a:pt x="155" y="133"/>
                              <a:pt x="156" y="132"/>
                            </a:cubicBezTo>
                            <a:cubicBezTo>
                              <a:pt x="156" y="132"/>
                              <a:pt x="155" y="131"/>
                              <a:pt x="156" y="131"/>
                            </a:cubicBezTo>
                            <a:cubicBezTo>
                              <a:pt x="156" y="131"/>
                              <a:pt x="156" y="132"/>
                              <a:pt x="157" y="132"/>
                            </a:cubicBezTo>
                            <a:cubicBezTo>
                              <a:pt x="157" y="128"/>
                              <a:pt x="157" y="128"/>
                              <a:pt x="157" y="128"/>
                            </a:cubicBezTo>
                            <a:cubicBezTo>
                              <a:pt x="156" y="127"/>
                              <a:pt x="155" y="127"/>
                              <a:pt x="155" y="126"/>
                            </a:cubicBezTo>
                            <a:cubicBezTo>
                              <a:pt x="155" y="126"/>
                              <a:pt x="155" y="126"/>
                              <a:pt x="155" y="125"/>
                            </a:cubicBezTo>
                            <a:cubicBezTo>
                              <a:pt x="155" y="124"/>
                              <a:pt x="153" y="124"/>
                              <a:pt x="155" y="124"/>
                            </a:cubicBezTo>
                            <a:cubicBezTo>
                              <a:pt x="158" y="124"/>
                              <a:pt x="158" y="124"/>
                              <a:pt x="158" y="124"/>
                            </a:cubicBezTo>
                            <a:cubicBezTo>
                              <a:pt x="158" y="122"/>
                              <a:pt x="157" y="122"/>
                              <a:pt x="157" y="121"/>
                            </a:cubicBezTo>
                            <a:cubicBezTo>
                              <a:pt x="157" y="120"/>
                              <a:pt x="155" y="120"/>
                              <a:pt x="155" y="119"/>
                            </a:cubicBezTo>
                            <a:cubicBezTo>
                              <a:pt x="155" y="119"/>
                              <a:pt x="156" y="119"/>
                              <a:pt x="156" y="118"/>
                            </a:cubicBezTo>
                            <a:cubicBezTo>
                              <a:pt x="154" y="119"/>
                              <a:pt x="154" y="118"/>
                              <a:pt x="152" y="118"/>
                            </a:cubicBezTo>
                            <a:cubicBezTo>
                              <a:pt x="153" y="115"/>
                              <a:pt x="149" y="116"/>
                              <a:pt x="149" y="113"/>
                            </a:cubicBezTo>
                            <a:cubicBezTo>
                              <a:pt x="151" y="112"/>
                              <a:pt x="151" y="110"/>
                              <a:pt x="155" y="111"/>
                            </a:cubicBezTo>
                            <a:cubicBezTo>
                              <a:pt x="155" y="110"/>
                              <a:pt x="155" y="110"/>
                              <a:pt x="155" y="110"/>
                            </a:cubicBezTo>
                            <a:cubicBezTo>
                              <a:pt x="155" y="108"/>
                              <a:pt x="153" y="109"/>
                              <a:pt x="153" y="107"/>
                            </a:cubicBezTo>
                            <a:cubicBezTo>
                              <a:pt x="151" y="107"/>
                              <a:pt x="150" y="108"/>
                              <a:pt x="148" y="107"/>
                            </a:cubicBezTo>
                            <a:cubicBezTo>
                              <a:pt x="148" y="108"/>
                              <a:pt x="148" y="108"/>
                              <a:pt x="148" y="108"/>
                            </a:cubicBezTo>
                            <a:cubicBezTo>
                              <a:pt x="147" y="107"/>
                              <a:pt x="147" y="108"/>
                              <a:pt x="147" y="108"/>
                            </a:cubicBezTo>
                            <a:cubicBezTo>
                              <a:pt x="146" y="109"/>
                              <a:pt x="144" y="110"/>
                              <a:pt x="143" y="110"/>
                            </a:cubicBezTo>
                            <a:cubicBezTo>
                              <a:pt x="142" y="110"/>
                              <a:pt x="142" y="111"/>
                              <a:pt x="142" y="111"/>
                            </a:cubicBezTo>
                            <a:cubicBezTo>
                              <a:pt x="142" y="112"/>
                              <a:pt x="141" y="111"/>
                              <a:pt x="141" y="111"/>
                            </a:cubicBezTo>
                            <a:cubicBezTo>
                              <a:pt x="140" y="112"/>
                              <a:pt x="141" y="113"/>
                              <a:pt x="141" y="113"/>
                            </a:cubicBezTo>
                            <a:cubicBezTo>
                              <a:pt x="141" y="114"/>
                              <a:pt x="142" y="112"/>
                              <a:pt x="142" y="114"/>
                            </a:cubicBezTo>
                            <a:cubicBezTo>
                              <a:pt x="142" y="115"/>
                              <a:pt x="143" y="115"/>
                              <a:pt x="143" y="115"/>
                            </a:cubicBezTo>
                            <a:cubicBezTo>
                              <a:pt x="142" y="117"/>
                              <a:pt x="143" y="118"/>
                              <a:pt x="143" y="118"/>
                            </a:cubicBezTo>
                            <a:cubicBezTo>
                              <a:pt x="143" y="119"/>
                              <a:pt x="143" y="119"/>
                              <a:pt x="144" y="119"/>
                            </a:cubicBezTo>
                            <a:cubicBezTo>
                              <a:pt x="144" y="119"/>
                              <a:pt x="144" y="121"/>
                              <a:pt x="144" y="121"/>
                            </a:cubicBezTo>
                            <a:cubicBezTo>
                              <a:pt x="145" y="123"/>
                              <a:pt x="145" y="122"/>
                              <a:pt x="145" y="123"/>
                            </a:cubicBezTo>
                            <a:cubicBezTo>
                              <a:pt x="146" y="124"/>
                              <a:pt x="145" y="124"/>
                              <a:pt x="145" y="125"/>
                            </a:cubicBezTo>
                            <a:cubicBezTo>
                              <a:pt x="146" y="125"/>
                              <a:pt x="147" y="125"/>
                              <a:pt x="147" y="126"/>
                            </a:cubicBezTo>
                            <a:cubicBezTo>
                              <a:pt x="145" y="126"/>
                              <a:pt x="146" y="129"/>
                              <a:pt x="145" y="129"/>
                            </a:cubicBezTo>
                            <a:cubicBezTo>
                              <a:pt x="147" y="129"/>
                              <a:pt x="147" y="133"/>
                              <a:pt x="150" y="131"/>
                            </a:cubicBezTo>
                            <a:cubicBezTo>
                              <a:pt x="148" y="133"/>
                              <a:pt x="152" y="131"/>
                              <a:pt x="152" y="133"/>
                            </a:cubicBezTo>
                            <a:moveTo>
                              <a:pt x="168" y="108"/>
                            </a:moveTo>
                            <a:cubicBezTo>
                              <a:pt x="168" y="109"/>
                              <a:pt x="168" y="109"/>
                              <a:pt x="168" y="110"/>
                            </a:cubicBezTo>
                            <a:cubicBezTo>
                              <a:pt x="167" y="110"/>
                              <a:pt x="166" y="110"/>
                              <a:pt x="166" y="111"/>
                            </a:cubicBezTo>
                            <a:cubicBezTo>
                              <a:pt x="167" y="111"/>
                              <a:pt x="168" y="112"/>
                              <a:pt x="168" y="113"/>
                            </a:cubicBezTo>
                            <a:cubicBezTo>
                              <a:pt x="168" y="113"/>
                              <a:pt x="167" y="113"/>
                              <a:pt x="167" y="114"/>
                            </a:cubicBezTo>
                            <a:cubicBezTo>
                              <a:pt x="168" y="114"/>
                              <a:pt x="169" y="114"/>
                              <a:pt x="169" y="115"/>
                            </a:cubicBezTo>
                            <a:cubicBezTo>
                              <a:pt x="170" y="114"/>
                              <a:pt x="170" y="114"/>
                              <a:pt x="171" y="114"/>
                            </a:cubicBezTo>
                            <a:cubicBezTo>
                              <a:pt x="171" y="112"/>
                              <a:pt x="170" y="112"/>
                              <a:pt x="169" y="111"/>
                            </a:cubicBezTo>
                            <a:cubicBezTo>
                              <a:pt x="170" y="110"/>
                              <a:pt x="171" y="110"/>
                              <a:pt x="171" y="109"/>
                            </a:cubicBezTo>
                            <a:cubicBezTo>
                              <a:pt x="170" y="109"/>
                              <a:pt x="170" y="108"/>
                              <a:pt x="171" y="108"/>
                            </a:cubicBezTo>
                            <a:cubicBezTo>
                              <a:pt x="170" y="108"/>
                              <a:pt x="169" y="108"/>
                              <a:pt x="168" y="108"/>
                            </a:cubicBezTo>
                            <a:moveTo>
                              <a:pt x="99" y="123"/>
                            </a:moveTo>
                            <a:cubicBezTo>
                              <a:pt x="98" y="125"/>
                              <a:pt x="102" y="123"/>
                              <a:pt x="102" y="123"/>
                            </a:cubicBezTo>
                            <a:cubicBezTo>
                              <a:pt x="101" y="122"/>
                              <a:pt x="100" y="122"/>
                              <a:pt x="99" y="123"/>
                            </a:cubicBezTo>
                            <a:moveTo>
                              <a:pt x="111" y="222"/>
                            </a:moveTo>
                            <a:cubicBezTo>
                              <a:pt x="112" y="220"/>
                              <a:pt x="114" y="220"/>
                              <a:pt x="114" y="216"/>
                            </a:cubicBezTo>
                            <a:cubicBezTo>
                              <a:pt x="112" y="218"/>
                              <a:pt x="110" y="215"/>
                              <a:pt x="108" y="217"/>
                            </a:cubicBezTo>
                            <a:cubicBezTo>
                              <a:pt x="110" y="217"/>
                              <a:pt x="108" y="217"/>
                              <a:pt x="108" y="218"/>
                            </a:cubicBezTo>
                            <a:cubicBezTo>
                              <a:pt x="108" y="218"/>
                              <a:pt x="108" y="219"/>
                              <a:pt x="108" y="220"/>
                            </a:cubicBezTo>
                            <a:cubicBezTo>
                              <a:pt x="108" y="220"/>
                              <a:pt x="108" y="221"/>
                              <a:pt x="108" y="221"/>
                            </a:cubicBezTo>
                            <a:cubicBezTo>
                              <a:pt x="108" y="221"/>
                              <a:pt x="107" y="221"/>
                              <a:pt x="107" y="221"/>
                            </a:cubicBezTo>
                            <a:cubicBezTo>
                              <a:pt x="108" y="222"/>
                              <a:pt x="109" y="222"/>
                              <a:pt x="111" y="22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92"/>
                      <p:cNvSpPr/>
                      <p:nvPr/>
                    </p:nvSpPr>
                    <p:spPr bwMode="auto">
                      <a:xfrm>
                        <a:off x="4095750" y="1966913"/>
                        <a:ext cx="117475" cy="187325"/>
                      </a:xfrm>
                      <a:custGeom>
                        <a:avLst/>
                        <a:gdLst>
                          <a:gd name="T0" fmla="*/ 5 w 17"/>
                          <a:gd name="T1" fmla="*/ 3 h 27"/>
                          <a:gd name="T2" fmla="*/ 8 w 17"/>
                          <a:gd name="T3" fmla="*/ 3 h 27"/>
                          <a:gd name="T4" fmla="*/ 9 w 17"/>
                          <a:gd name="T5" fmla="*/ 6 h 27"/>
                          <a:gd name="T6" fmla="*/ 6 w 17"/>
                          <a:gd name="T7" fmla="*/ 7 h 27"/>
                          <a:gd name="T8" fmla="*/ 9 w 17"/>
                          <a:gd name="T9" fmla="*/ 9 h 27"/>
                          <a:gd name="T10" fmla="*/ 11 w 17"/>
                          <a:gd name="T11" fmla="*/ 13 h 27"/>
                          <a:gd name="T12" fmla="*/ 12 w 17"/>
                          <a:gd name="T13" fmla="*/ 14 h 27"/>
                          <a:gd name="T14" fmla="*/ 14 w 17"/>
                          <a:gd name="T15" fmla="*/ 15 h 27"/>
                          <a:gd name="T16" fmla="*/ 13 w 17"/>
                          <a:gd name="T17" fmla="*/ 17 h 27"/>
                          <a:gd name="T18" fmla="*/ 16 w 17"/>
                          <a:gd name="T19" fmla="*/ 18 h 27"/>
                          <a:gd name="T20" fmla="*/ 16 w 17"/>
                          <a:gd name="T21" fmla="*/ 21 h 27"/>
                          <a:gd name="T22" fmla="*/ 15 w 17"/>
                          <a:gd name="T23" fmla="*/ 21 h 27"/>
                          <a:gd name="T24" fmla="*/ 16 w 17"/>
                          <a:gd name="T25" fmla="*/ 21 h 27"/>
                          <a:gd name="T26" fmla="*/ 15 w 17"/>
                          <a:gd name="T27" fmla="*/ 23 h 27"/>
                          <a:gd name="T28" fmla="*/ 14 w 17"/>
                          <a:gd name="T29" fmla="*/ 24 h 27"/>
                          <a:gd name="T30" fmla="*/ 8 w 17"/>
                          <a:gd name="T31" fmla="*/ 23 h 27"/>
                          <a:gd name="T32" fmla="*/ 6 w 17"/>
                          <a:gd name="T33" fmla="*/ 24 h 27"/>
                          <a:gd name="T34" fmla="*/ 3 w 17"/>
                          <a:gd name="T35" fmla="*/ 24 h 27"/>
                          <a:gd name="T36" fmla="*/ 4 w 17"/>
                          <a:gd name="T37" fmla="*/ 23 h 27"/>
                          <a:gd name="T38" fmla="*/ 4 w 17"/>
                          <a:gd name="T39" fmla="*/ 24 h 27"/>
                          <a:gd name="T40" fmla="*/ 5 w 17"/>
                          <a:gd name="T41" fmla="*/ 23 h 27"/>
                          <a:gd name="T42" fmla="*/ 8 w 17"/>
                          <a:gd name="T43" fmla="*/ 22 h 27"/>
                          <a:gd name="T44" fmla="*/ 4 w 17"/>
                          <a:gd name="T45" fmla="*/ 21 h 27"/>
                          <a:gd name="T46" fmla="*/ 4 w 17"/>
                          <a:gd name="T47" fmla="*/ 18 h 27"/>
                          <a:gd name="T48" fmla="*/ 5 w 17"/>
                          <a:gd name="T49" fmla="*/ 17 h 27"/>
                          <a:gd name="T50" fmla="*/ 7 w 17"/>
                          <a:gd name="T51" fmla="*/ 17 h 27"/>
                          <a:gd name="T52" fmla="*/ 7 w 17"/>
                          <a:gd name="T53" fmla="*/ 14 h 27"/>
                          <a:gd name="T54" fmla="*/ 6 w 17"/>
                          <a:gd name="T55" fmla="*/ 12 h 27"/>
                          <a:gd name="T56" fmla="*/ 4 w 17"/>
                          <a:gd name="T57" fmla="*/ 12 h 27"/>
                          <a:gd name="T58" fmla="*/ 4 w 17"/>
                          <a:gd name="T59" fmla="*/ 10 h 27"/>
                          <a:gd name="T60" fmla="*/ 2 w 17"/>
                          <a:gd name="T61" fmla="*/ 8 h 27"/>
                          <a:gd name="T62" fmla="*/ 0 w 17"/>
                          <a:gd name="T63" fmla="*/ 3 h 27"/>
                          <a:gd name="T64" fmla="*/ 3 w 17"/>
                          <a:gd name="T65" fmla="*/ 0 h 27"/>
                          <a:gd name="T66" fmla="*/ 7 w 17"/>
                          <a:gd name="T67" fmla="*/ 0 h 27"/>
                          <a:gd name="T68" fmla="*/ 5 w 17"/>
                          <a:gd name="T69" fmla="*/ 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 h="27">
                            <a:moveTo>
                              <a:pt x="5" y="3"/>
                            </a:moveTo>
                            <a:cubicBezTo>
                              <a:pt x="5" y="4"/>
                              <a:pt x="7" y="3"/>
                              <a:pt x="8" y="3"/>
                            </a:cubicBezTo>
                            <a:cubicBezTo>
                              <a:pt x="9" y="3"/>
                              <a:pt x="9" y="4"/>
                              <a:pt x="9" y="6"/>
                            </a:cubicBezTo>
                            <a:cubicBezTo>
                              <a:pt x="8" y="6"/>
                              <a:pt x="7" y="6"/>
                              <a:pt x="6" y="7"/>
                            </a:cubicBezTo>
                            <a:cubicBezTo>
                              <a:pt x="7" y="9"/>
                              <a:pt x="8" y="9"/>
                              <a:pt x="9" y="9"/>
                            </a:cubicBezTo>
                            <a:cubicBezTo>
                              <a:pt x="9" y="11"/>
                              <a:pt x="12" y="10"/>
                              <a:pt x="11" y="13"/>
                            </a:cubicBezTo>
                            <a:cubicBezTo>
                              <a:pt x="11" y="13"/>
                              <a:pt x="12" y="13"/>
                              <a:pt x="12" y="14"/>
                            </a:cubicBezTo>
                            <a:cubicBezTo>
                              <a:pt x="12" y="15"/>
                              <a:pt x="14" y="14"/>
                              <a:pt x="14" y="15"/>
                            </a:cubicBezTo>
                            <a:cubicBezTo>
                              <a:pt x="14" y="16"/>
                              <a:pt x="14" y="16"/>
                              <a:pt x="13" y="17"/>
                            </a:cubicBezTo>
                            <a:cubicBezTo>
                              <a:pt x="15" y="17"/>
                              <a:pt x="16" y="17"/>
                              <a:pt x="16" y="18"/>
                            </a:cubicBezTo>
                            <a:cubicBezTo>
                              <a:pt x="16" y="18"/>
                              <a:pt x="17" y="20"/>
                              <a:pt x="16" y="21"/>
                            </a:cubicBezTo>
                            <a:cubicBezTo>
                              <a:pt x="16" y="21"/>
                              <a:pt x="15" y="21"/>
                              <a:pt x="15" y="21"/>
                            </a:cubicBezTo>
                            <a:cubicBezTo>
                              <a:pt x="15" y="21"/>
                              <a:pt x="16" y="21"/>
                              <a:pt x="16" y="21"/>
                            </a:cubicBezTo>
                            <a:cubicBezTo>
                              <a:pt x="16" y="22"/>
                              <a:pt x="15" y="22"/>
                              <a:pt x="15" y="23"/>
                            </a:cubicBezTo>
                            <a:cubicBezTo>
                              <a:pt x="15" y="23"/>
                              <a:pt x="15" y="24"/>
                              <a:pt x="14" y="24"/>
                            </a:cubicBezTo>
                            <a:cubicBezTo>
                              <a:pt x="12" y="24"/>
                              <a:pt x="11" y="23"/>
                              <a:pt x="8" y="23"/>
                            </a:cubicBezTo>
                            <a:cubicBezTo>
                              <a:pt x="7" y="24"/>
                              <a:pt x="8" y="24"/>
                              <a:pt x="6" y="24"/>
                            </a:cubicBezTo>
                            <a:cubicBezTo>
                              <a:pt x="6" y="25"/>
                              <a:pt x="2" y="27"/>
                              <a:pt x="3" y="24"/>
                            </a:cubicBezTo>
                            <a:cubicBezTo>
                              <a:pt x="3" y="24"/>
                              <a:pt x="3" y="23"/>
                              <a:pt x="4" y="23"/>
                            </a:cubicBezTo>
                            <a:cubicBezTo>
                              <a:pt x="4" y="23"/>
                              <a:pt x="4" y="24"/>
                              <a:pt x="4" y="24"/>
                            </a:cubicBezTo>
                            <a:cubicBezTo>
                              <a:pt x="5" y="24"/>
                              <a:pt x="4" y="23"/>
                              <a:pt x="5" y="23"/>
                            </a:cubicBezTo>
                            <a:cubicBezTo>
                              <a:pt x="5" y="22"/>
                              <a:pt x="7" y="23"/>
                              <a:pt x="8" y="22"/>
                            </a:cubicBezTo>
                            <a:cubicBezTo>
                              <a:pt x="8" y="20"/>
                              <a:pt x="5" y="22"/>
                              <a:pt x="4" y="21"/>
                            </a:cubicBezTo>
                            <a:cubicBezTo>
                              <a:pt x="4" y="18"/>
                              <a:pt x="4" y="18"/>
                              <a:pt x="4" y="18"/>
                            </a:cubicBezTo>
                            <a:cubicBezTo>
                              <a:pt x="5" y="18"/>
                              <a:pt x="6" y="17"/>
                              <a:pt x="5" y="17"/>
                            </a:cubicBezTo>
                            <a:cubicBezTo>
                              <a:pt x="5" y="15"/>
                              <a:pt x="6" y="18"/>
                              <a:pt x="7" y="17"/>
                            </a:cubicBezTo>
                            <a:cubicBezTo>
                              <a:pt x="8" y="17"/>
                              <a:pt x="6" y="15"/>
                              <a:pt x="7" y="14"/>
                            </a:cubicBezTo>
                            <a:cubicBezTo>
                              <a:pt x="7" y="13"/>
                              <a:pt x="5" y="13"/>
                              <a:pt x="6" y="12"/>
                            </a:cubicBezTo>
                            <a:cubicBezTo>
                              <a:pt x="5" y="12"/>
                              <a:pt x="5" y="12"/>
                              <a:pt x="4" y="12"/>
                            </a:cubicBezTo>
                            <a:cubicBezTo>
                              <a:pt x="4" y="10"/>
                              <a:pt x="4" y="10"/>
                              <a:pt x="4" y="10"/>
                            </a:cubicBezTo>
                            <a:cubicBezTo>
                              <a:pt x="4" y="9"/>
                              <a:pt x="2" y="9"/>
                              <a:pt x="2" y="8"/>
                            </a:cubicBezTo>
                            <a:cubicBezTo>
                              <a:pt x="2" y="6"/>
                              <a:pt x="2" y="3"/>
                              <a:pt x="0" y="3"/>
                            </a:cubicBezTo>
                            <a:cubicBezTo>
                              <a:pt x="1" y="2"/>
                              <a:pt x="2" y="2"/>
                              <a:pt x="3" y="0"/>
                            </a:cubicBezTo>
                            <a:cubicBezTo>
                              <a:pt x="7" y="0"/>
                              <a:pt x="7" y="0"/>
                              <a:pt x="7" y="0"/>
                            </a:cubicBezTo>
                            <a:cubicBezTo>
                              <a:pt x="6" y="1"/>
                              <a:pt x="5" y="2"/>
                              <a:pt x="5" y="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101"/>
                      <p:cNvSpPr/>
                      <p:nvPr/>
                    </p:nvSpPr>
                    <p:spPr bwMode="auto">
                      <a:xfrm>
                        <a:off x="4352925" y="1382713"/>
                        <a:ext cx="214313" cy="111125"/>
                      </a:xfrm>
                      <a:custGeom>
                        <a:avLst/>
                        <a:gdLst>
                          <a:gd name="T0" fmla="*/ 11 w 31"/>
                          <a:gd name="T1" fmla="*/ 11 h 16"/>
                          <a:gd name="T2" fmla="*/ 10 w 31"/>
                          <a:gd name="T3" fmla="*/ 11 h 16"/>
                          <a:gd name="T4" fmla="*/ 7 w 31"/>
                          <a:gd name="T5" fmla="*/ 11 h 16"/>
                          <a:gd name="T6" fmla="*/ 9 w 31"/>
                          <a:gd name="T7" fmla="*/ 10 h 16"/>
                          <a:gd name="T8" fmla="*/ 12 w 31"/>
                          <a:gd name="T9" fmla="*/ 8 h 16"/>
                          <a:gd name="T10" fmla="*/ 11 w 31"/>
                          <a:gd name="T11" fmla="*/ 6 h 16"/>
                          <a:gd name="T12" fmla="*/ 8 w 31"/>
                          <a:gd name="T13" fmla="*/ 6 h 16"/>
                          <a:gd name="T14" fmla="*/ 6 w 31"/>
                          <a:gd name="T15" fmla="*/ 8 h 16"/>
                          <a:gd name="T16" fmla="*/ 2 w 31"/>
                          <a:gd name="T17" fmla="*/ 8 h 16"/>
                          <a:gd name="T18" fmla="*/ 2 w 31"/>
                          <a:gd name="T19" fmla="*/ 4 h 16"/>
                          <a:gd name="T20" fmla="*/ 1 w 31"/>
                          <a:gd name="T21" fmla="*/ 4 h 16"/>
                          <a:gd name="T22" fmla="*/ 1 w 31"/>
                          <a:gd name="T23" fmla="*/ 2 h 16"/>
                          <a:gd name="T24" fmla="*/ 2 w 31"/>
                          <a:gd name="T25" fmla="*/ 2 h 16"/>
                          <a:gd name="T26" fmla="*/ 5 w 31"/>
                          <a:gd name="T27" fmla="*/ 1 h 16"/>
                          <a:gd name="T28" fmla="*/ 6 w 31"/>
                          <a:gd name="T29" fmla="*/ 3 h 16"/>
                          <a:gd name="T30" fmla="*/ 10 w 31"/>
                          <a:gd name="T31" fmla="*/ 3 h 16"/>
                          <a:gd name="T32" fmla="*/ 11 w 31"/>
                          <a:gd name="T33" fmla="*/ 1 h 16"/>
                          <a:gd name="T34" fmla="*/ 17 w 31"/>
                          <a:gd name="T35" fmla="*/ 2 h 16"/>
                          <a:gd name="T36" fmla="*/ 17 w 31"/>
                          <a:gd name="T37" fmla="*/ 2 h 16"/>
                          <a:gd name="T38" fmla="*/ 19 w 31"/>
                          <a:gd name="T39" fmla="*/ 3 h 16"/>
                          <a:gd name="T40" fmla="*/ 19 w 31"/>
                          <a:gd name="T41" fmla="*/ 4 h 16"/>
                          <a:gd name="T42" fmla="*/ 22 w 31"/>
                          <a:gd name="T43" fmla="*/ 4 h 16"/>
                          <a:gd name="T44" fmla="*/ 25 w 31"/>
                          <a:gd name="T45" fmla="*/ 5 h 16"/>
                          <a:gd name="T46" fmla="*/ 25 w 31"/>
                          <a:gd name="T47" fmla="*/ 6 h 16"/>
                          <a:gd name="T48" fmla="*/ 26 w 31"/>
                          <a:gd name="T49" fmla="*/ 7 h 16"/>
                          <a:gd name="T50" fmla="*/ 26 w 31"/>
                          <a:gd name="T51" fmla="*/ 8 h 16"/>
                          <a:gd name="T52" fmla="*/ 27 w 31"/>
                          <a:gd name="T53" fmla="*/ 8 h 16"/>
                          <a:gd name="T54" fmla="*/ 27 w 31"/>
                          <a:gd name="T55" fmla="*/ 9 h 16"/>
                          <a:gd name="T56" fmla="*/ 29 w 31"/>
                          <a:gd name="T57" fmla="*/ 9 h 16"/>
                          <a:gd name="T58" fmla="*/ 29 w 31"/>
                          <a:gd name="T59" fmla="*/ 10 h 16"/>
                          <a:gd name="T60" fmla="*/ 31 w 31"/>
                          <a:gd name="T61" fmla="*/ 10 h 16"/>
                          <a:gd name="T62" fmla="*/ 29 w 31"/>
                          <a:gd name="T63" fmla="*/ 11 h 16"/>
                          <a:gd name="T64" fmla="*/ 29 w 31"/>
                          <a:gd name="T65" fmla="*/ 12 h 16"/>
                          <a:gd name="T66" fmla="*/ 24 w 31"/>
                          <a:gd name="T67" fmla="*/ 12 h 16"/>
                          <a:gd name="T68" fmla="*/ 24 w 31"/>
                          <a:gd name="T69" fmla="*/ 9 h 16"/>
                          <a:gd name="T70" fmla="*/ 18 w 31"/>
                          <a:gd name="T71" fmla="*/ 8 h 16"/>
                          <a:gd name="T72" fmla="*/ 18 w 31"/>
                          <a:gd name="T73" fmla="*/ 10 h 16"/>
                          <a:gd name="T74" fmla="*/ 17 w 31"/>
                          <a:gd name="T75" fmla="*/ 10 h 16"/>
                          <a:gd name="T76" fmla="*/ 16 w 31"/>
                          <a:gd name="T77" fmla="*/ 11 h 16"/>
                          <a:gd name="T78" fmla="*/ 16 w 31"/>
                          <a:gd name="T79" fmla="*/ 11 h 16"/>
                          <a:gd name="T80" fmla="*/ 15 w 31"/>
                          <a:gd name="T81" fmla="*/ 12 h 16"/>
                          <a:gd name="T82" fmla="*/ 15 w 31"/>
                          <a:gd name="T83" fmla="*/ 15 h 16"/>
                          <a:gd name="T84" fmla="*/ 8 w 31"/>
                          <a:gd name="T85" fmla="*/ 13 h 16"/>
                          <a:gd name="T86" fmla="*/ 9 w 31"/>
                          <a:gd name="T87" fmla="*/ 12 h 16"/>
                          <a:gd name="T88" fmla="*/ 11 w 31"/>
                          <a:gd name="T89" fmla="*/ 12 h 16"/>
                          <a:gd name="T90" fmla="*/ 11 w 31"/>
                          <a:gd name="T91" fmla="*/ 1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1" h="16">
                            <a:moveTo>
                              <a:pt x="11" y="11"/>
                            </a:moveTo>
                            <a:cubicBezTo>
                              <a:pt x="11" y="10"/>
                              <a:pt x="10" y="11"/>
                              <a:pt x="10" y="11"/>
                            </a:cubicBezTo>
                            <a:cubicBezTo>
                              <a:pt x="9" y="12"/>
                              <a:pt x="9" y="10"/>
                              <a:pt x="7" y="11"/>
                            </a:cubicBezTo>
                            <a:cubicBezTo>
                              <a:pt x="7" y="10"/>
                              <a:pt x="8" y="10"/>
                              <a:pt x="9" y="10"/>
                            </a:cubicBezTo>
                            <a:cubicBezTo>
                              <a:pt x="10" y="9"/>
                              <a:pt x="11" y="8"/>
                              <a:pt x="12" y="8"/>
                            </a:cubicBezTo>
                            <a:cubicBezTo>
                              <a:pt x="12" y="7"/>
                              <a:pt x="11" y="7"/>
                              <a:pt x="11" y="6"/>
                            </a:cubicBezTo>
                            <a:cubicBezTo>
                              <a:pt x="10" y="6"/>
                              <a:pt x="9" y="8"/>
                              <a:pt x="8" y="6"/>
                            </a:cubicBezTo>
                            <a:cubicBezTo>
                              <a:pt x="7" y="7"/>
                              <a:pt x="7" y="8"/>
                              <a:pt x="6" y="8"/>
                            </a:cubicBezTo>
                            <a:cubicBezTo>
                              <a:pt x="4" y="8"/>
                              <a:pt x="4" y="7"/>
                              <a:pt x="2" y="8"/>
                            </a:cubicBezTo>
                            <a:cubicBezTo>
                              <a:pt x="3" y="7"/>
                              <a:pt x="3" y="6"/>
                              <a:pt x="2" y="4"/>
                            </a:cubicBezTo>
                            <a:cubicBezTo>
                              <a:pt x="2" y="4"/>
                              <a:pt x="1" y="4"/>
                              <a:pt x="1" y="4"/>
                            </a:cubicBezTo>
                            <a:cubicBezTo>
                              <a:pt x="0" y="5"/>
                              <a:pt x="1" y="3"/>
                              <a:pt x="1" y="2"/>
                            </a:cubicBezTo>
                            <a:cubicBezTo>
                              <a:pt x="1" y="2"/>
                              <a:pt x="2" y="2"/>
                              <a:pt x="2" y="2"/>
                            </a:cubicBezTo>
                            <a:cubicBezTo>
                              <a:pt x="2" y="1"/>
                              <a:pt x="5" y="2"/>
                              <a:pt x="5" y="1"/>
                            </a:cubicBezTo>
                            <a:cubicBezTo>
                              <a:pt x="6" y="1"/>
                              <a:pt x="5" y="2"/>
                              <a:pt x="6" y="3"/>
                            </a:cubicBezTo>
                            <a:cubicBezTo>
                              <a:pt x="8" y="3"/>
                              <a:pt x="10" y="0"/>
                              <a:pt x="10" y="3"/>
                            </a:cubicBezTo>
                            <a:cubicBezTo>
                              <a:pt x="11" y="4"/>
                              <a:pt x="12" y="3"/>
                              <a:pt x="11" y="1"/>
                            </a:cubicBezTo>
                            <a:cubicBezTo>
                              <a:pt x="13" y="2"/>
                              <a:pt x="15" y="2"/>
                              <a:pt x="17" y="2"/>
                            </a:cubicBezTo>
                            <a:cubicBezTo>
                              <a:pt x="17" y="2"/>
                              <a:pt x="17" y="3"/>
                              <a:pt x="17" y="2"/>
                            </a:cubicBezTo>
                            <a:cubicBezTo>
                              <a:pt x="18" y="2"/>
                              <a:pt x="17" y="4"/>
                              <a:pt x="19" y="3"/>
                            </a:cubicBezTo>
                            <a:cubicBezTo>
                              <a:pt x="19" y="4"/>
                              <a:pt x="19" y="4"/>
                              <a:pt x="19" y="4"/>
                            </a:cubicBezTo>
                            <a:cubicBezTo>
                              <a:pt x="20" y="4"/>
                              <a:pt x="22" y="5"/>
                              <a:pt x="22" y="4"/>
                            </a:cubicBezTo>
                            <a:cubicBezTo>
                              <a:pt x="22" y="4"/>
                              <a:pt x="23" y="5"/>
                              <a:pt x="25" y="5"/>
                            </a:cubicBezTo>
                            <a:cubicBezTo>
                              <a:pt x="24" y="6"/>
                              <a:pt x="24" y="6"/>
                              <a:pt x="25" y="6"/>
                            </a:cubicBezTo>
                            <a:cubicBezTo>
                              <a:pt x="26" y="6"/>
                              <a:pt x="25" y="7"/>
                              <a:pt x="26" y="7"/>
                            </a:cubicBezTo>
                            <a:cubicBezTo>
                              <a:pt x="27" y="7"/>
                              <a:pt x="26" y="7"/>
                              <a:pt x="26" y="8"/>
                            </a:cubicBezTo>
                            <a:cubicBezTo>
                              <a:pt x="27" y="8"/>
                              <a:pt x="27" y="7"/>
                              <a:pt x="27" y="8"/>
                            </a:cubicBezTo>
                            <a:cubicBezTo>
                              <a:pt x="28" y="8"/>
                              <a:pt x="27" y="9"/>
                              <a:pt x="27" y="9"/>
                            </a:cubicBezTo>
                            <a:cubicBezTo>
                              <a:pt x="28" y="9"/>
                              <a:pt x="28" y="9"/>
                              <a:pt x="29" y="9"/>
                            </a:cubicBezTo>
                            <a:cubicBezTo>
                              <a:pt x="29" y="9"/>
                              <a:pt x="29" y="10"/>
                              <a:pt x="29" y="10"/>
                            </a:cubicBezTo>
                            <a:cubicBezTo>
                              <a:pt x="30" y="10"/>
                              <a:pt x="30" y="9"/>
                              <a:pt x="31" y="10"/>
                            </a:cubicBezTo>
                            <a:cubicBezTo>
                              <a:pt x="31" y="12"/>
                              <a:pt x="29" y="11"/>
                              <a:pt x="29" y="11"/>
                            </a:cubicBezTo>
                            <a:cubicBezTo>
                              <a:pt x="29" y="11"/>
                              <a:pt x="29" y="12"/>
                              <a:pt x="29" y="12"/>
                            </a:cubicBezTo>
                            <a:cubicBezTo>
                              <a:pt x="28" y="12"/>
                              <a:pt x="25" y="12"/>
                              <a:pt x="24" y="12"/>
                            </a:cubicBezTo>
                            <a:cubicBezTo>
                              <a:pt x="23" y="10"/>
                              <a:pt x="24" y="11"/>
                              <a:pt x="24" y="9"/>
                            </a:cubicBezTo>
                            <a:cubicBezTo>
                              <a:pt x="23" y="7"/>
                              <a:pt x="20" y="7"/>
                              <a:pt x="18" y="8"/>
                            </a:cubicBezTo>
                            <a:cubicBezTo>
                              <a:pt x="18" y="8"/>
                              <a:pt x="18" y="9"/>
                              <a:pt x="18" y="10"/>
                            </a:cubicBezTo>
                            <a:cubicBezTo>
                              <a:pt x="18" y="10"/>
                              <a:pt x="17" y="10"/>
                              <a:pt x="17" y="10"/>
                            </a:cubicBezTo>
                            <a:cubicBezTo>
                              <a:pt x="16" y="10"/>
                              <a:pt x="17" y="11"/>
                              <a:pt x="16" y="11"/>
                            </a:cubicBezTo>
                            <a:cubicBezTo>
                              <a:pt x="16" y="11"/>
                              <a:pt x="16" y="11"/>
                              <a:pt x="16" y="11"/>
                            </a:cubicBezTo>
                            <a:cubicBezTo>
                              <a:pt x="16" y="12"/>
                              <a:pt x="15" y="12"/>
                              <a:pt x="15" y="12"/>
                            </a:cubicBezTo>
                            <a:cubicBezTo>
                              <a:pt x="14" y="14"/>
                              <a:pt x="15" y="13"/>
                              <a:pt x="15" y="15"/>
                            </a:cubicBezTo>
                            <a:cubicBezTo>
                              <a:pt x="13" y="16"/>
                              <a:pt x="8" y="16"/>
                              <a:pt x="8" y="13"/>
                            </a:cubicBezTo>
                            <a:cubicBezTo>
                              <a:pt x="9" y="13"/>
                              <a:pt x="9" y="13"/>
                              <a:pt x="9" y="12"/>
                            </a:cubicBezTo>
                            <a:cubicBezTo>
                              <a:pt x="11" y="12"/>
                              <a:pt x="10" y="13"/>
                              <a:pt x="11" y="12"/>
                            </a:cubicBezTo>
                            <a:cubicBezTo>
                              <a:pt x="11" y="11"/>
                              <a:pt x="10" y="11"/>
                              <a:pt x="11" y="1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0" name="Freeform 110"/>
                    <p:cNvSpPr/>
                    <p:nvPr/>
                  </p:nvSpPr>
                  <p:spPr bwMode="auto">
                    <a:xfrm>
                      <a:off x="5629275" y="2889250"/>
                      <a:ext cx="160338" cy="166688"/>
                    </a:xfrm>
                    <a:custGeom>
                      <a:avLst/>
                      <a:gdLst>
                        <a:gd name="T0" fmla="*/ 2 w 23"/>
                        <a:gd name="T1" fmla="*/ 3 h 24"/>
                        <a:gd name="T2" fmla="*/ 1 w 23"/>
                        <a:gd name="T3" fmla="*/ 2 h 24"/>
                        <a:gd name="T4" fmla="*/ 0 w 23"/>
                        <a:gd name="T5" fmla="*/ 1 h 24"/>
                        <a:gd name="T6" fmla="*/ 5 w 23"/>
                        <a:gd name="T7" fmla="*/ 0 h 24"/>
                        <a:gd name="T8" fmla="*/ 7 w 23"/>
                        <a:gd name="T9" fmla="*/ 1 h 24"/>
                        <a:gd name="T10" fmla="*/ 7 w 23"/>
                        <a:gd name="T11" fmla="*/ 2 h 24"/>
                        <a:gd name="T12" fmla="*/ 8 w 23"/>
                        <a:gd name="T13" fmla="*/ 3 h 24"/>
                        <a:gd name="T14" fmla="*/ 10 w 23"/>
                        <a:gd name="T15" fmla="*/ 5 h 24"/>
                        <a:gd name="T16" fmla="*/ 14 w 23"/>
                        <a:gd name="T17" fmla="*/ 8 h 24"/>
                        <a:gd name="T18" fmla="*/ 15 w 23"/>
                        <a:gd name="T19" fmla="*/ 9 h 24"/>
                        <a:gd name="T20" fmla="*/ 16 w 23"/>
                        <a:gd name="T21" fmla="*/ 10 h 24"/>
                        <a:gd name="T22" fmla="*/ 17 w 23"/>
                        <a:gd name="T23" fmla="*/ 11 h 24"/>
                        <a:gd name="T24" fmla="*/ 17 w 23"/>
                        <a:gd name="T25" fmla="*/ 12 h 24"/>
                        <a:gd name="T26" fmla="*/ 18 w 23"/>
                        <a:gd name="T27" fmla="*/ 13 h 24"/>
                        <a:gd name="T28" fmla="*/ 20 w 23"/>
                        <a:gd name="T29" fmla="*/ 15 h 24"/>
                        <a:gd name="T30" fmla="*/ 21 w 23"/>
                        <a:gd name="T31" fmla="*/ 16 h 24"/>
                        <a:gd name="T32" fmla="*/ 22 w 23"/>
                        <a:gd name="T33" fmla="*/ 18 h 24"/>
                        <a:gd name="T34" fmla="*/ 23 w 23"/>
                        <a:gd name="T35" fmla="*/ 21 h 24"/>
                        <a:gd name="T36" fmla="*/ 23 w 23"/>
                        <a:gd name="T37" fmla="*/ 22 h 24"/>
                        <a:gd name="T38" fmla="*/ 21 w 23"/>
                        <a:gd name="T39" fmla="*/ 23 h 24"/>
                        <a:gd name="T40" fmla="*/ 18 w 23"/>
                        <a:gd name="T41" fmla="*/ 23 h 24"/>
                        <a:gd name="T42" fmla="*/ 18 w 23"/>
                        <a:gd name="T43" fmla="*/ 22 h 24"/>
                        <a:gd name="T44" fmla="*/ 17 w 23"/>
                        <a:gd name="T45" fmla="*/ 22 h 24"/>
                        <a:gd name="T46" fmla="*/ 15 w 23"/>
                        <a:gd name="T47" fmla="*/ 19 h 24"/>
                        <a:gd name="T48" fmla="*/ 15 w 23"/>
                        <a:gd name="T49" fmla="*/ 18 h 24"/>
                        <a:gd name="T50" fmla="*/ 15 w 23"/>
                        <a:gd name="T51" fmla="*/ 18 h 24"/>
                        <a:gd name="T52" fmla="*/ 14 w 23"/>
                        <a:gd name="T53" fmla="*/ 17 h 24"/>
                        <a:gd name="T54" fmla="*/ 13 w 23"/>
                        <a:gd name="T55" fmla="*/ 17 h 24"/>
                        <a:gd name="T56" fmla="*/ 11 w 23"/>
                        <a:gd name="T57" fmla="*/ 15 h 24"/>
                        <a:gd name="T58" fmla="*/ 10 w 23"/>
                        <a:gd name="T59" fmla="*/ 11 h 24"/>
                        <a:gd name="T60" fmla="*/ 9 w 23"/>
                        <a:gd name="T61" fmla="*/ 13 h 24"/>
                        <a:gd name="T62" fmla="*/ 8 w 23"/>
                        <a:gd name="T63" fmla="*/ 10 h 24"/>
                        <a:gd name="T64" fmla="*/ 7 w 23"/>
                        <a:gd name="T65" fmla="*/ 9 h 24"/>
                        <a:gd name="T66" fmla="*/ 6 w 23"/>
                        <a:gd name="T67" fmla="*/ 8 h 24"/>
                        <a:gd name="T68" fmla="*/ 6 w 23"/>
                        <a:gd name="T69" fmla="*/ 6 h 24"/>
                        <a:gd name="T70" fmla="*/ 4 w 23"/>
                        <a:gd name="T71" fmla="*/ 5 h 24"/>
                        <a:gd name="T72" fmla="*/ 3 w 23"/>
                        <a:gd name="T73" fmla="*/ 4 h 24"/>
                        <a:gd name="T74" fmla="*/ 2 w 23"/>
                        <a:gd name="T75" fmla="*/ 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 h="24">
                          <a:moveTo>
                            <a:pt x="2" y="3"/>
                          </a:moveTo>
                          <a:cubicBezTo>
                            <a:pt x="2" y="2"/>
                            <a:pt x="2" y="3"/>
                            <a:pt x="1" y="2"/>
                          </a:cubicBezTo>
                          <a:cubicBezTo>
                            <a:pt x="1" y="2"/>
                            <a:pt x="1" y="1"/>
                            <a:pt x="0" y="1"/>
                          </a:cubicBezTo>
                          <a:cubicBezTo>
                            <a:pt x="2" y="0"/>
                            <a:pt x="3" y="1"/>
                            <a:pt x="5" y="0"/>
                          </a:cubicBezTo>
                          <a:cubicBezTo>
                            <a:pt x="4" y="2"/>
                            <a:pt x="6" y="1"/>
                            <a:pt x="7" y="1"/>
                          </a:cubicBezTo>
                          <a:cubicBezTo>
                            <a:pt x="7" y="1"/>
                            <a:pt x="6" y="2"/>
                            <a:pt x="7" y="2"/>
                          </a:cubicBezTo>
                          <a:cubicBezTo>
                            <a:pt x="7" y="3"/>
                            <a:pt x="8" y="2"/>
                            <a:pt x="8" y="3"/>
                          </a:cubicBezTo>
                          <a:cubicBezTo>
                            <a:pt x="9" y="3"/>
                            <a:pt x="9" y="4"/>
                            <a:pt x="10" y="5"/>
                          </a:cubicBezTo>
                          <a:cubicBezTo>
                            <a:pt x="11" y="5"/>
                            <a:pt x="12" y="8"/>
                            <a:pt x="14" y="8"/>
                          </a:cubicBezTo>
                          <a:cubicBezTo>
                            <a:pt x="15" y="8"/>
                            <a:pt x="14" y="9"/>
                            <a:pt x="15" y="9"/>
                          </a:cubicBezTo>
                          <a:cubicBezTo>
                            <a:pt x="15" y="10"/>
                            <a:pt x="16" y="10"/>
                            <a:pt x="16" y="10"/>
                          </a:cubicBezTo>
                          <a:cubicBezTo>
                            <a:pt x="16" y="10"/>
                            <a:pt x="17" y="11"/>
                            <a:pt x="17" y="11"/>
                          </a:cubicBezTo>
                          <a:cubicBezTo>
                            <a:pt x="17" y="11"/>
                            <a:pt x="17" y="12"/>
                            <a:pt x="17" y="12"/>
                          </a:cubicBezTo>
                          <a:cubicBezTo>
                            <a:pt x="18" y="12"/>
                            <a:pt x="18" y="13"/>
                            <a:pt x="18" y="13"/>
                          </a:cubicBezTo>
                          <a:cubicBezTo>
                            <a:pt x="19" y="14"/>
                            <a:pt x="19" y="15"/>
                            <a:pt x="20" y="15"/>
                          </a:cubicBezTo>
                          <a:cubicBezTo>
                            <a:pt x="20" y="15"/>
                            <a:pt x="21" y="16"/>
                            <a:pt x="21" y="16"/>
                          </a:cubicBezTo>
                          <a:cubicBezTo>
                            <a:pt x="22" y="16"/>
                            <a:pt x="21" y="18"/>
                            <a:pt x="22" y="18"/>
                          </a:cubicBezTo>
                          <a:cubicBezTo>
                            <a:pt x="23" y="18"/>
                            <a:pt x="23" y="20"/>
                            <a:pt x="23" y="21"/>
                          </a:cubicBezTo>
                          <a:cubicBezTo>
                            <a:pt x="23" y="21"/>
                            <a:pt x="21" y="22"/>
                            <a:pt x="23" y="22"/>
                          </a:cubicBezTo>
                          <a:cubicBezTo>
                            <a:pt x="23" y="24"/>
                            <a:pt x="21" y="23"/>
                            <a:pt x="21" y="23"/>
                          </a:cubicBezTo>
                          <a:cubicBezTo>
                            <a:pt x="20" y="23"/>
                            <a:pt x="19" y="23"/>
                            <a:pt x="18" y="23"/>
                          </a:cubicBezTo>
                          <a:cubicBezTo>
                            <a:pt x="18" y="23"/>
                            <a:pt x="18" y="22"/>
                            <a:pt x="18" y="22"/>
                          </a:cubicBezTo>
                          <a:cubicBezTo>
                            <a:pt x="18" y="21"/>
                            <a:pt x="18" y="22"/>
                            <a:pt x="17" y="22"/>
                          </a:cubicBezTo>
                          <a:cubicBezTo>
                            <a:pt x="17" y="21"/>
                            <a:pt x="16" y="19"/>
                            <a:pt x="15" y="19"/>
                          </a:cubicBezTo>
                          <a:cubicBezTo>
                            <a:pt x="15" y="19"/>
                            <a:pt x="15" y="19"/>
                            <a:pt x="15" y="18"/>
                          </a:cubicBezTo>
                          <a:cubicBezTo>
                            <a:pt x="15" y="18"/>
                            <a:pt x="15" y="18"/>
                            <a:pt x="15" y="18"/>
                          </a:cubicBezTo>
                          <a:cubicBezTo>
                            <a:pt x="14" y="19"/>
                            <a:pt x="14" y="18"/>
                            <a:pt x="14" y="17"/>
                          </a:cubicBezTo>
                          <a:cubicBezTo>
                            <a:pt x="14" y="17"/>
                            <a:pt x="13" y="18"/>
                            <a:pt x="13" y="17"/>
                          </a:cubicBezTo>
                          <a:cubicBezTo>
                            <a:pt x="12" y="17"/>
                            <a:pt x="12" y="15"/>
                            <a:pt x="11" y="15"/>
                          </a:cubicBezTo>
                          <a:cubicBezTo>
                            <a:pt x="12" y="13"/>
                            <a:pt x="10" y="13"/>
                            <a:pt x="10" y="11"/>
                          </a:cubicBezTo>
                          <a:cubicBezTo>
                            <a:pt x="9" y="11"/>
                            <a:pt x="9" y="12"/>
                            <a:pt x="9" y="13"/>
                          </a:cubicBezTo>
                          <a:cubicBezTo>
                            <a:pt x="8" y="12"/>
                            <a:pt x="9" y="11"/>
                            <a:pt x="8" y="10"/>
                          </a:cubicBezTo>
                          <a:cubicBezTo>
                            <a:pt x="8" y="10"/>
                            <a:pt x="7" y="9"/>
                            <a:pt x="7" y="9"/>
                          </a:cubicBezTo>
                          <a:cubicBezTo>
                            <a:pt x="7" y="9"/>
                            <a:pt x="7" y="8"/>
                            <a:pt x="6" y="8"/>
                          </a:cubicBezTo>
                          <a:cubicBezTo>
                            <a:pt x="6" y="7"/>
                            <a:pt x="6" y="7"/>
                            <a:pt x="6" y="6"/>
                          </a:cubicBezTo>
                          <a:cubicBezTo>
                            <a:pt x="5" y="6"/>
                            <a:pt x="4" y="5"/>
                            <a:pt x="4" y="5"/>
                          </a:cubicBezTo>
                          <a:cubicBezTo>
                            <a:pt x="4" y="5"/>
                            <a:pt x="3" y="4"/>
                            <a:pt x="3" y="4"/>
                          </a:cubicBezTo>
                          <a:cubicBezTo>
                            <a:pt x="3" y="3"/>
                            <a:pt x="4" y="2"/>
                            <a:pt x="2" y="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111"/>
                    <p:cNvSpPr/>
                    <p:nvPr/>
                  </p:nvSpPr>
                  <p:spPr bwMode="auto">
                    <a:xfrm>
                      <a:off x="4845050" y="3152775"/>
                      <a:ext cx="111125" cy="209550"/>
                    </a:xfrm>
                    <a:custGeom>
                      <a:avLst/>
                      <a:gdLst>
                        <a:gd name="T0" fmla="*/ 12 w 16"/>
                        <a:gd name="T1" fmla="*/ 0 h 30"/>
                        <a:gd name="T2" fmla="*/ 15 w 16"/>
                        <a:gd name="T3" fmla="*/ 0 h 30"/>
                        <a:gd name="T4" fmla="*/ 14 w 16"/>
                        <a:gd name="T5" fmla="*/ 10 h 30"/>
                        <a:gd name="T6" fmla="*/ 12 w 16"/>
                        <a:gd name="T7" fmla="*/ 16 h 30"/>
                        <a:gd name="T8" fmla="*/ 11 w 16"/>
                        <a:gd name="T9" fmla="*/ 19 h 30"/>
                        <a:gd name="T10" fmla="*/ 10 w 16"/>
                        <a:gd name="T11" fmla="*/ 22 h 30"/>
                        <a:gd name="T12" fmla="*/ 10 w 16"/>
                        <a:gd name="T13" fmla="*/ 23 h 30"/>
                        <a:gd name="T14" fmla="*/ 9 w 16"/>
                        <a:gd name="T15" fmla="*/ 24 h 30"/>
                        <a:gd name="T16" fmla="*/ 9 w 16"/>
                        <a:gd name="T17" fmla="*/ 27 h 30"/>
                        <a:gd name="T18" fmla="*/ 8 w 16"/>
                        <a:gd name="T19" fmla="*/ 27 h 30"/>
                        <a:gd name="T20" fmla="*/ 8 w 16"/>
                        <a:gd name="T21" fmla="*/ 29 h 30"/>
                        <a:gd name="T22" fmla="*/ 2 w 16"/>
                        <a:gd name="T23" fmla="*/ 29 h 30"/>
                        <a:gd name="T24" fmla="*/ 2 w 16"/>
                        <a:gd name="T25" fmla="*/ 27 h 30"/>
                        <a:gd name="T26" fmla="*/ 1 w 16"/>
                        <a:gd name="T27" fmla="*/ 26 h 30"/>
                        <a:gd name="T28" fmla="*/ 0 w 16"/>
                        <a:gd name="T29" fmla="*/ 25 h 30"/>
                        <a:gd name="T30" fmla="*/ 0 w 16"/>
                        <a:gd name="T31" fmla="*/ 23 h 30"/>
                        <a:gd name="T32" fmla="*/ 1 w 16"/>
                        <a:gd name="T33" fmla="*/ 23 h 30"/>
                        <a:gd name="T34" fmla="*/ 0 w 16"/>
                        <a:gd name="T35" fmla="*/ 22 h 30"/>
                        <a:gd name="T36" fmla="*/ 1 w 16"/>
                        <a:gd name="T37" fmla="*/ 20 h 30"/>
                        <a:gd name="T38" fmla="*/ 1 w 16"/>
                        <a:gd name="T39" fmla="*/ 19 h 30"/>
                        <a:gd name="T40" fmla="*/ 2 w 16"/>
                        <a:gd name="T41" fmla="*/ 18 h 30"/>
                        <a:gd name="T42" fmla="*/ 3 w 16"/>
                        <a:gd name="T43" fmla="*/ 16 h 30"/>
                        <a:gd name="T44" fmla="*/ 2 w 16"/>
                        <a:gd name="T45" fmla="*/ 14 h 30"/>
                        <a:gd name="T46" fmla="*/ 2 w 16"/>
                        <a:gd name="T47" fmla="*/ 11 h 30"/>
                        <a:gd name="T48" fmla="*/ 3 w 16"/>
                        <a:gd name="T49" fmla="*/ 10 h 30"/>
                        <a:gd name="T50" fmla="*/ 5 w 16"/>
                        <a:gd name="T51" fmla="*/ 9 h 30"/>
                        <a:gd name="T52" fmla="*/ 8 w 16"/>
                        <a:gd name="T53" fmla="*/ 7 h 30"/>
                        <a:gd name="T54" fmla="*/ 9 w 16"/>
                        <a:gd name="T55" fmla="*/ 7 h 30"/>
                        <a:gd name="T56" fmla="*/ 10 w 16"/>
                        <a:gd name="T57" fmla="*/ 4 h 30"/>
                        <a:gd name="T58" fmla="*/ 11 w 16"/>
                        <a:gd name="T59" fmla="*/ 3 h 30"/>
                        <a:gd name="T60" fmla="*/ 12 w 16"/>
                        <a:gd name="T6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6" h="30">
                          <a:moveTo>
                            <a:pt x="12" y="0"/>
                          </a:moveTo>
                          <a:cubicBezTo>
                            <a:pt x="13" y="0"/>
                            <a:pt x="14" y="0"/>
                            <a:pt x="15" y="0"/>
                          </a:cubicBezTo>
                          <a:cubicBezTo>
                            <a:pt x="14" y="3"/>
                            <a:pt x="16" y="8"/>
                            <a:pt x="14" y="10"/>
                          </a:cubicBezTo>
                          <a:cubicBezTo>
                            <a:pt x="14" y="12"/>
                            <a:pt x="13" y="14"/>
                            <a:pt x="12" y="16"/>
                          </a:cubicBezTo>
                          <a:cubicBezTo>
                            <a:pt x="12" y="17"/>
                            <a:pt x="12" y="19"/>
                            <a:pt x="11" y="19"/>
                          </a:cubicBezTo>
                          <a:cubicBezTo>
                            <a:pt x="11" y="20"/>
                            <a:pt x="11" y="21"/>
                            <a:pt x="10" y="22"/>
                          </a:cubicBezTo>
                          <a:cubicBezTo>
                            <a:pt x="10" y="22"/>
                            <a:pt x="10" y="23"/>
                            <a:pt x="10" y="23"/>
                          </a:cubicBezTo>
                          <a:cubicBezTo>
                            <a:pt x="10" y="23"/>
                            <a:pt x="9" y="23"/>
                            <a:pt x="9" y="24"/>
                          </a:cubicBezTo>
                          <a:cubicBezTo>
                            <a:pt x="9" y="25"/>
                            <a:pt x="9" y="26"/>
                            <a:pt x="9" y="27"/>
                          </a:cubicBezTo>
                          <a:cubicBezTo>
                            <a:pt x="9" y="27"/>
                            <a:pt x="8" y="27"/>
                            <a:pt x="8" y="27"/>
                          </a:cubicBezTo>
                          <a:cubicBezTo>
                            <a:pt x="8" y="28"/>
                            <a:pt x="7" y="28"/>
                            <a:pt x="8" y="29"/>
                          </a:cubicBezTo>
                          <a:cubicBezTo>
                            <a:pt x="6" y="30"/>
                            <a:pt x="4" y="30"/>
                            <a:pt x="2" y="29"/>
                          </a:cubicBezTo>
                          <a:cubicBezTo>
                            <a:pt x="3" y="28"/>
                            <a:pt x="1" y="28"/>
                            <a:pt x="2" y="27"/>
                          </a:cubicBezTo>
                          <a:cubicBezTo>
                            <a:pt x="1" y="27"/>
                            <a:pt x="1" y="26"/>
                            <a:pt x="1" y="26"/>
                          </a:cubicBezTo>
                          <a:cubicBezTo>
                            <a:pt x="1" y="26"/>
                            <a:pt x="0" y="26"/>
                            <a:pt x="0" y="25"/>
                          </a:cubicBezTo>
                          <a:cubicBezTo>
                            <a:pt x="0" y="25"/>
                            <a:pt x="0" y="24"/>
                            <a:pt x="0" y="23"/>
                          </a:cubicBezTo>
                          <a:cubicBezTo>
                            <a:pt x="0" y="23"/>
                            <a:pt x="1" y="23"/>
                            <a:pt x="1" y="23"/>
                          </a:cubicBezTo>
                          <a:cubicBezTo>
                            <a:pt x="1" y="22"/>
                            <a:pt x="0" y="22"/>
                            <a:pt x="0" y="22"/>
                          </a:cubicBezTo>
                          <a:cubicBezTo>
                            <a:pt x="0" y="21"/>
                            <a:pt x="1" y="20"/>
                            <a:pt x="1" y="20"/>
                          </a:cubicBezTo>
                          <a:cubicBezTo>
                            <a:pt x="1" y="20"/>
                            <a:pt x="1" y="19"/>
                            <a:pt x="1" y="19"/>
                          </a:cubicBezTo>
                          <a:cubicBezTo>
                            <a:pt x="1" y="19"/>
                            <a:pt x="2" y="18"/>
                            <a:pt x="2" y="18"/>
                          </a:cubicBezTo>
                          <a:cubicBezTo>
                            <a:pt x="3" y="17"/>
                            <a:pt x="2" y="14"/>
                            <a:pt x="3" y="16"/>
                          </a:cubicBezTo>
                          <a:cubicBezTo>
                            <a:pt x="4" y="14"/>
                            <a:pt x="2" y="15"/>
                            <a:pt x="2" y="14"/>
                          </a:cubicBezTo>
                          <a:cubicBezTo>
                            <a:pt x="2" y="11"/>
                            <a:pt x="2" y="11"/>
                            <a:pt x="2" y="11"/>
                          </a:cubicBezTo>
                          <a:cubicBezTo>
                            <a:pt x="3" y="11"/>
                            <a:pt x="3" y="10"/>
                            <a:pt x="3" y="10"/>
                          </a:cubicBezTo>
                          <a:cubicBezTo>
                            <a:pt x="4" y="10"/>
                            <a:pt x="5" y="9"/>
                            <a:pt x="5" y="9"/>
                          </a:cubicBezTo>
                          <a:cubicBezTo>
                            <a:pt x="6" y="8"/>
                            <a:pt x="8" y="9"/>
                            <a:pt x="8" y="7"/>
                          </a:cubicBezTo>
                          <a:cubicBezTo>
                            <a:pt x="9" y="6"/>
                            <a:pt x="9" y="7"/>
                            <a:pt x="9" y="7"/>
                          </a:cubicBezTo>
                          <a:cubicBezTo>
                            <a:pt x="9" y="5"/>
                            <a:pt x="10" y="5"/>
                            <a:pt x="10" y="4"/>
                          </a:cubicBezTo>
                          <a:cubicBezTo>
                            <a:pt x="11" y="5"/>
                            <a:pt x="11" y="0"/>
                            <a:pt x="11" y="3"/>
                          </a:cubicBezTo>
                          <a:cubicBezTo>
                            <a:pt x="13" y="3"/>
                            <a:pt x="12" y="0"/>
                            <a:pt x="1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112"/>
                    <p:cNvSpPr/>
                    <p:nvPr/>
                  </p:nvSpPr>
                  <p:spPr bwMode="auto">
                    <a:xfrm>
                      <a:off x="5900738" y="3140075"/>
                      <a:ext cx="609600" cy="450850"/>
                    </a:xfrm>
                    <a:custGeom>
                      <a:avLst/>
                      <a:gdLst>
                        <a:gd name="T0" fmla="*/ 51 w 88"/>
                        <a:gd name="T1" fmla="*/ 5 h 65"/>
                        <a:gd name="T2" fmla="*/ 49 w 88"/>
                        <a:gd name="T3" fmla="*/ 6 h 65"/>
                        <a:gd name="T4" fmla="*/ 51 w 88"/>
                        <a:gd name="T5" fmla="*/ 10 h 65"/>
                        <a:gd name="T6" fmla="*/ 59 w 88"/>
                        <a:gd name="T7" fmla="*/ 14 h 65"/>
                        <a:gd name="T8" fmla="*/ 61 w 88"/>
                        <a:gd name="T9" fmla="*/ 11 h 65"/>
                        <a:gd name="T10" fmla="*/ 62 w 88"/>
                        <a:gd name="T11" fmla="*/ 9 h 65"/>
                        <a:gd name="T12" fmla="*/ 62 w 88"/>
                        <a:gd name="T13" fmla="*/ 4 h 65"/>
                        <a:gd name="T14" fmla="*/ 64 w 88"/>
                        <a:gd name="T15" fmla="*/ 1 h 65"/>
                        <a:gd name="T16" fmla="*/ 65 w 88"/>
                        <a:gd name="T17" fmla="*/ 3 h 65"/>
                        <a:gd name="T18" fmla="*/ 68 w 88"/>
                        <a:gd name="T19" fmla="*/ 9 h 65"/>
                        <a:gd name="T20" fmla="*/ 71 w 88"/>
                        <a:gd name="T21" fmla="*/ 12 h 65"/>
                        <a:gd name="T22" fmla="*/ 73 w 88"/>
                        <a:gd name="T23" fmla="*/ 16 h 65"/>
                        <a:gd name="T24" fmla="*/ 75 w 88"/>
                        <a:gd name="T25" fmla="*/ 20 h 65"/>
                        <a:gd name="T26" fmla="*/ 76 w 88"/>
                        <a:gd name="T27" fmla="*/ 21 h 65"/>
                        <a:gd name="T28" fmla="*/ 80 w 88"/>
                        <a:gd name="T29" fmla="*/ 23 h 65"/>
                        <a:gd name="T30" fmla="*/ 82 w 88"/>
                        <a:gd name="T31" fmla="*/ 29 h 65"/>
                        <a:gd name="T32" fmla="*/ 83 w 88"/>
                        <a:gd name="T33" fmla="*/ 30 h 65"/>
                        <a:gd name="T34" fmla="*/ 87 w 88"/>
                        <a:gd name="T35" fmla="*/ 32 h 65"/>
                        <a:gd name="T36" fmla="*/ 88 w 88"/>
                        <a:gd name="T37" fmla="*/ 41 h 65"/>
                        <a:gd name="T38" fmla="*/ 86 w 88"/>
                        <a:gd name="T39" fmla="*/ 45 h 65"/>
                        <a:gd name="T40" fmla="*/ 86 w 88"/>
                        <a:gd name="T41" fmla="*/ 47 h 65"/>
                        <a:gd name="T42" fmla="*/ 85 w 88"/>
                        <a:gd name="T43" fmla="*/ 50 h 65"/>
                        <a:gd name="T44" fmla="*/ 82 w 88"/>
                        <a:gd name="T45" fmla="*/ 53 h 65"/>
                        <a:gd name="T46" fmla="*/ 79 w 88"/>
                        <a:gd name="T47" fmla="*/ 61 h 65"/>
                        <a:gd name="T48" fmla="*/ 74 w 88"/>
                        <a:gd name="T49" fmla="*/ 63 h 65"/>
                        <a:gd name="T50" fmla="*/ 72 w 88"/>
                        <a:gd name="T51" fmla="*/ 65 h 65"/>
                        <a:gd name="T52" fmla="*/ 68 w 88"/>
                        <a:gd name="T53" fmla="*/ 63 h 65"/>
                        <a:gd name="T54" fmla="*/ 58 w 88"/>
                        <a:gd name="T55" fmla="*/ 62 h 65"/>
                        <a:gd name="T56" fmla="*/ 58 w 88"/>
                        <a:gd name="T57" fmla="*/ 59 h 65"/>
                        <a:gd name="T58" fmla="*/ 57 w 88"/>
                        <a:gd name="T59" fmla="*/ 57 h 65"/>
                        <a:gd name="T60" fmla="*/ 53 w 88"/>
                        <a:gd name="T61" fmla="*/ 54 h 65"/>
                        <a:gd name="T62" fmla="*/ 51 w 88"/>
                        <a:gd name="T63" fmla="*/ 51 h 65"/>
                        <a:gd name="T64" fmla="*/ 47 w 88"/>
                        <a:gd name="T65" fmla="*/ 50 h 65"/>
                        <a:gd name="T66" fmla="*/ 44 w 88"/>
                        <a:gd name="T67" fmla="*/ 49 h 65"/>
                        <a:gd name="T68" fmla="*/ 34 w 88"/>
                        <a:gd name="T69" fmla="*/ 46 h 65"/>
                        <a:gd name="T70" fmla="*/ 29 w 88"/>
                        <a:gd name="T71" fmla="*/ 48 h 65"/>
                        <a:gd name="T72" fmla="*/ 27 w 88"/>
                        <a:gd name="T73" fmla="*/ 49 h 65"/>
                        <a:gd name="T74" fmla="*/ 25 w 88"/>
                        <a:gd name="T75" fmla="*/ 51 h 65"/>
                        <a:gd name="T76" fmla="*/ 24 w 88"/>
                        <a:gd name="T77" fmla="*/ 51 h 65"/>
                        <a:gd name="T78" fmla="*/ 15 w 88"/>
                        <a:gd name="T79" fmla="*/ 52 h 65"/>
                        <a:gd name="T80" fmla="*/ 13 w 88"/>
                        <a:gd name="T81" fmla="*/ 53 h 65"/>
                        <a:gd name="T82" fmla="*/ 4 w 88"/>
                        <a:gd name="T83" fmla="*/ 55 h 65"/>
                        <a:gd name="T84" fmla="*/ 5 w 88"/>
                        <a:gd name="T85" fmla="*/ 49 h 65"/>
                        <a:gd name="T86" fmla="*/ 4 w 88"/>
                        <a:gd name="T87" fmla="*/ 46 h 65"/>
                        <a:gd name="T88" fmla="*/ 4 w 88"/>
                        <a:gd name="T89" fmla="*/ 44 h 65"/>
                        <a:gd name="T90" fmla="*/ 2 w 88"/>
                        <a:gd name="T91" fmla="*/ 41 h 65"/>
                        <a:gd name="T92" fmla="*/ 2 w 88"/>
                        <a:gd name="T93" fmla="*/ 38 h 65"/>
                        <a:gd name="T94" fmla="*/ 1 w 88"/>
                        <a:gd name="T95" fmla="*/ 35 h 65"/>
                        <a:gd name="T96" fmla="*/ 1 w 88"/>
                        <a:gd name="T97" fmla="*/ 32 h 65"/>
                        <a:gd name="T98" fmla="*/ 1 w 88"/>
                        <a:gd name="T99" fmla="*/ 25 h 65"/>
                        <a:gd name="T100" fmla="*/ 7 w 88"/>
                        <a:gd name="T101" fmla="*/ 21 h 65"/>
                        <a:gd name="T102" fmla="*/ 14 w 88"/>
                        <a:gd name="T103" fmla="*/ 20 h 65"/>
                        <a:gd name="T104" fmla="*/ 18 w 88"/>
                        <a:gd name="T105" fmla="*/ 18 h 65"/>
                        <a:gd name="T106" fmla="*/ 19 w 88"/>
                        <a:gd name="T107" fmla="*/ 12 h 65"/>
                        <a:gd name="T108" fmla="*/ 24 w 88"/>
                        <a:gd name="T109" fmla="*/ 12 h 65"/>
                        <a:gd name="T110" fmla="*/ 25 w 88"/>
                        <a:gd name="T111" fmla="*/ 9 h 65"/>
                        <a:gd name="T112" fmla="*/ 30 w 88"/>
                        <a:gd name="T113" fmla="*/ 6 h 65"/>
                        <a:gd name="T114" fmla="*/ 33 w 88"/>
                        <a:gd name="T115" fmla="*/ 7 h 65"/>
                        <a:gd name="T116" fmla="*/ 34 w 88"/>
                        <a:gd name="T117" fmla="*/ 8 h 65"/>
                        <a:gd name="T118" fmla="*/ 35 w 88"/>
                        <a:gd name="T119" fmla="*/ 7 h 65"/>
                        <a:gd name="T120" fmla="*/ 39 w 88"/>
                        <a:gd name="T121" fmla="*/ 4 h 65"/>
                        <a:gd name="T122" fmla="*/ 41 w 88"/>
                        <a:gd name="T123" fmla="*/ 3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8" h="65">
                          <a:moveTo>
                            <a:pt x="51" y="3"/>
                          </a:moveTo>
                          <a:cubicBezTo>
                            <a:pt x="51" y="5"/>
                            <a:pt x="51" y="5"/>
                            <a:pt x="51" y="5"/>
                          </a:cubicBezTo>
                          <a:cubicBezTo>
                            <a:pt x="49" y="5"/>
                            <a:pt x="49" y="5"/>
                            <a:pt x="49" y="5"/>
                          </a:cubicBezTo>
                          <a:cubicBezTo>
                            <a:pt x="50" y="6"/>
                            <a:pt x="50" y="6"/>
                            <a:pt x="49" y="6"/>
                          </a:cubicBezTo>
                          <a:cubicBezTo>
                            <a:pt x="50" y="7"/>
                            <a:pt x="49" y="7"/>
                            <a:pt x="49" y="9"/>
                          </a:cubicBezTo>
                          <a:cubicBezTo>
                            <a:pt x="49" y="9"/>
                            <a:pt x="50" y="10"/>
                            <a:pt x="51" y="10"/>
                          </a:cubicBezTo>
                          <a:cubicBezTo>
                            <a:pt x="52" y="12"/>
                            <a:pt x="55" y="11"/>
                            <a:pt x="55" y="13"/>
                          </a:cubicBezTo>
                          <a:cubicBezTo>
                            <a:pt x="57" y="13"/>
                            <a:pt x="58" y="13"/>
                            <a:pt x="59" y="14"/>
                          </a:cubicBezTo>
                          <a:cubicBezTo>
                            <a:pt x="60" y="14"/>
                            <a:pt x="59" y="11"/>
                            <a:pt x="61" y="12"/>
                          </a:cubicBezTo>
                          <a:cubicBezTo>
                            <a:pt x="61" y="12"/>
                            <a:pt x="60" y="11"/>
                            <a:pt x="61" y="11"/>
                          </a:cubicBezTo>
                          <a:cubicBezTo>
                            <a:pt x="62" y="11"/>
                            <a:pt x="61" y="10"/>
                            <a:pt x="61" y="9"/>
                          </a:cubicBezTo>
                          <a:cubicBezTo>
                            <a:pt x="61" y="9"/>
                            <a:pt x="62" y="9"/>
                            <a:pt x="62" y="9"/>
                          </a:cubicBezTo>
                          <a:cubicBezTo>
                            <a:pt x="62" y="8"/>
                            <a:pt x="62" y="7"/>
                            <a:pt x="62" y="6"/>
                          </a:cubicBezTo>
                          <a:cubicBezTo>
                            <a:pt x="62" y="6"/>
                            <a:pt x="61" y="5"/>
                            <a:pt x="62" y="4"/>
                          </a:cubicBezTo>
                          <a:cubicBezTo>
                            <a:pt x="62" y="4"/>
                            <a:pt x="63" y="4"/>
                            <a:pt x="63" y="4"/>
                          </a:cubicBezTo>
                          <a:cubicBezTo>
                            <a:pt x="64" y="3"/>
                            <a:pt x="63" y="2"/>
                            <a:pt x="64" y="1"/>
                          </a:cubicBezTo>
                          <a:cubicBezTo>
                            <a:pt x="65" y="1"/>
                            <a:pt x="64" y="3"/>
                            <a:pt x="65" y="3"/>
                          </a:cubicBezTo>
                          <a:cubicBezTo>
                            <a:pt x="65" y="3"/>
                            <a:pt x="65" y="3"/>
                            <a:pt x="65" y="3"/>
                          </a:cubicBezTo>
                          <a:cubicBezTo>
                            <a:pt x="66" y="4"/>
                            <a:pt x="66" y="5"/>
                            <a:pt x="66" y="6"/>
                          </a:cubicBezTo>
                          <a:cubicBezTo>
                            <a:pt x="67" y="7"/>
                            <a:pt x="68" y="7"/>
                            <a:pt x="68" y="9"/>
                          </a:cubicBezTo>
                          <a:cubicBezTo>
                            <a:pt x="69" y="7"/>
                            <a:pt x="68" y="9"/>
                            <a:pt x="70" y="9"/>
                          </a:cubicBezTo>
                          <a:cubicBezTo>
                            <a:pt x="70" y="10"/>
                            <a:pt x="70" y="12"/>
                            <a:pt x="71" y="12"/>
                          </a:cubicBezTo>
                          <a:cubicBezTo>
                            <a:pt x="71" y="13"/>
                            <a:pt x="71" y="14"/>
                            <a:pt x="71" y="16"/>
                          </a:cubicBezTo>
                          <a:cubicBezTo>
                            <a:pt x="72" y="14"/>
                            <a:pt x="71" y="16"/>
                            <a:pt x="73" y="16"/>
                          </a:cubicBezTo>
                          <a:cubicBezTo>
                            <a:pt x="73" y="17"/>
                            <a:pt x="73" y="17"/>
                            <a:pt x="73" y="18"/>
                          </a:cubicBezTo>
                          <a:cubicBezTo>
                            <a:pt x="74" y="18"/>
                            <a:pt x="75" y="18"/>
                            <a:pt x="75" y="20"/>
                          </a:cubicBezTo>
                          <a:cubicBezTo>
                            <a:pt x="75" y="20"/>
                            <a:pt x="76" y="20"/>
                            <a:pt x="76" y="20"/>
                          </a:cubicBezTo>
                          <a:cubicBezTo>
                            <a:pt x="77" y="20"/>
                            <a:pt x="76" y="21"/>
                            <a:pt x="76" y="21"/>
                          </a:cubicBezTo>
                          <a:cubicBezTo>
                            <a:pt x="77" y="22"/>
                            <a:pt x="77" y="21"/>
                            <a:pt x="78" y="21"/>
                          </a:cubicBezTo>
                          <a:cubicBezTo>
                            <a:pt x="78" y="22"/>
                            <a:pt x="78" y="24"/>
                            <a:pt x="80" y="23"/>
                          </a:cubicBezTo>
                          <a:cubicBezTo>
                            <a:pt x="80" y="25"/>
                            <a:pt x="81" y="26"/>
                            <a:pt x="81" y="27"/>
                          </a:cubicBezTo>
                          <a:cubicBezTo>
                            <a:pt x="82" y="28"/>
                            <a:pt x="82" y="28"/>
                            <a:pt x="82" y="29"/>
                          </a:cubicBezTo>
                          <a:cubicBezTo>
                            <a:pt x="83" y="29"/>
                            <a:pt x="83" y="29"/>
                            <a:pt x="83" y="29"/>
                          </a:cubicBezTo>
                          <a:cubicBezTo>
                            <a:pt x="84" y="29"/>
                            <a:pt x="83" y="30"/>
                            <a:pt x="83" y="30"/>
                          </a:cubicBezTo>
                          <a:cubicBezTo>
                            <a:pt x="84" y="30"/>
                            <a:pt x="85" y="30"/>
                            <a:pt x="84" y="30"/>
                          </a:cubicBezTo>
                          <a:cubicBezTo>
                            <a:pt x="86" y="31"/>
                            <a:pt x="85" y="32"/>
                            <a:pt x="87" y="32"/>
                          </a:cubicBezTo>
                          <a:cubicBezTo>
                            <a:pt x="85" y="34"/>
                            <a:pt x="87" y="36"/>
                            <a:pt x="87" y="38"/>
                          </a:cubicBezTo>
                          <a:cubicBezTo>
                            <a:pt x="87" y="39"/>
                            <a:pt x="87" y="40"/>
                            <a:pt x="88" y="41"/>
                          </a:cubicBezTo>
                          <a:cubicBezTo>
                            <a:pt x="87" y="42"/>
                            <a:pt x="87" y="43"/>
                            <a:pt x="87" y="45"/>
                          </a:cubicBezTo>
                          <a:cubicBezTo>
                            <a:pt x="87" y="45"/>
                            <a:pt x="86" y="45"/>
                            <a:pt x="86" y="45"/>
                          </a:cubicBezTo>
                          <a:cubicBezTo>
                            <a:pt x="86" y="45"/>
                            <a:pt x="87" y="45"/>
                            <a:pt x="87" y="45"/>
                          </a:cubicBezTo>
                          <a:cubicBezTo>
                            <a:pt x="87" y="46"/>
                            <a:pt x="86" y="47"/>
                            <a:pt x="86" y="47"/>
                          </a:cubicBezTo>
                          <a:cubicBezTo>
                            <a:pt x="86" y="47"/>
                            <a:pt x="85" y="47"/>
                            <a:pt x="85" y="47"/>
                          </a:cubicBezTo>
                          <a:cubicBezTo>
                            <a:pt x="85" y="48"/>
                            <a:pt x="86" y="49"/>
                            <a:pt x="85" y="50"/>
                          </a:cubicBezTo>
                          <a:cubicBezTo>
                            <a:pt x="84" y="50"/>
                            <a:pt x="84" y="52"/>
                            <a:pt x="83" y="51"/>
                          </a:cubicBezTo>
                          <a:cubicBezTo>
                            <a:pt x="83" y="52"/>
                            <a:pt x="83" y="53"/>
                            <a:pt x="82" y="53"/>
                          </a:cubicBezTo>
                          <a:cubicBezTo>
                            <a:pt x="82" y="55"/>
                            <a:pt x="81" y="56"/>
                            <a:pt x="81" y="58"/>
                          </a:cubicBezTo>
                          <a:cubicBezTo>
                            <a:pt x="79" y="57"/>
                            <a:pt x="79" y="59"/>
                            <a:pt x="79" y="61"/>
                          </a:cubicBezTo>
                          <a:cubicBezTo>
                            <a:pt x="78" y="61"/>
                            <a:pt x="78" y="61"/>
                            <a:pt x="78" y="61"/>
                          </a:cubicBezTo>
                          <a:cubicBezTo>
                            <a:pt x="77" y="62"/>
                            <a:pt x="75" y="62"/>
                            <a:pt x="74" y="63"/>
                          </a:cubicBezTo>
                          <a:cubicBezTo>
                            <a:pt x="74" y="63"/>
                            <a:pt x="74" y="64"/>
                            <a:pt x="73" y="64"/>
                          </a:cubicBezTo>
                          <a:cubicBezTo>
                            <a:pt x="73" y="64"/>
                            <a:pt x="72" y="64"/>
                            <a:pt x="72" y="65"/>
                          </a:cubicBezTo>
                          <a:cubicBezTo>
                            <a:pt x="71" y="64"/>
                            <a:pt x="70" y="63"/>
                            <a:pt x="69" y="62"/>
                          </a:cubicBezTo>
                          <a:cubicBezTo>
                            <a:pt x="68" y="62"/>
                            <a:pt x="68" y="63"/>
                            <a:pt x="68" y="63"/>
                          </a:cubicBezTo>
                          <a:cubicBezTo>
                            <a:pt x="67" y="64"/>
                            <a:pt x="65" y="63"/>
                            <a:pt x="64" y="65"/>
                          </a:cubicBezTo>
                          <a:cubicBezTo>
                            <a:pt x="62" y="64"/>
                            <a:pt x="61" y="62"/>
                            <a:pt x="58" y="62"/>
                          </a:cubicBezTo>
                          <a:cubicBezTo>
                            <a:pt x="59" y="61"/>
                            <a:pt x="59" y="61"/>
                            <a:pt x="58" y="59"/>
                          </a:cubicBezTo>
                          <a:cubicBezTo>
                            <a:pt x="58" y="59"/>
                            <a:pt x="58" y="59"/>
                            <a:pt x="58" y="59"/>
                          </a:cubicBezTo>
                          <a:cubicBezTo>
                            <a:pt x="58" y="59"/>
                            <a:pt x="58" y="58"/>
                            <a:pt x="58" y="58"/>
                          </a:cubicBezTo>
                          <a:cubicBezTo>
                            <a:pt x="58" y="58"/>
                            <a:pt x="56" y="57"/>
                            <a:pt x="57" y="57"/>
                          </a:cubicBezTo>
                          <a:cubicBezTo>
                            <a:pt x="57" y="57"/>
                            <a:pt x="55" y="55"/>
                            <a:pt x="55" y="57"/>
                          </a:cubicBezTo>
                          <a:cubicBezTo>
                            <a:pt x="54" y="56"/>
                            <a:pt x="54" y="55"/>
                            <a:pt x="53" y="54"/>
                          </a:cubicBezTo>
                          <a:cubicBezTo>
                            <a:pt x="53" y="53"/>
                            <a:pt x="53" y="52"/>
                            <a:pt x="54" y="52"/>
                          </a:cubicBezTo>
                          <a:cubicBezTo>
                            <a:pt x="53" y="51"/>
                            <a:pt x="53" y="52"/>
                            <a:pt x="51" y="51"/>
                          </a:cubicBezTo>
                          <a:cubicBezTo>
                            <a:pt x="50" y="52"/>
                            <a:pt x="50" y="54"/>
                            <a:pt x="48" y="53"/>
                          </a:cubicBezTo>
                          <a:cubicBezTo>
                            <a:pt x="48" y="51"/>
                            <a:pt x="46" y="52"/>
                            <a:pt x="47" y="50"/>
                          </a:cubicBezTo>
                          <a:cubicBezTo>
                            <a:pt x="45" y="50"/>
                            <a:pt x="45" y="49"/>
                            <a:pt x="43" y="49"/>
                          </a:cubicBezTo>
                          <a:cubicBezTo>
                            <a:pt x="43" y="49"/>
                            <a:pt x="44" y="49"/>
                            <a:pt x="44" y="49"/>
                          </a:cubicBezTo>
                          <a:cubicBezTo>
                            <a:pt x="43" y="47"/>
                            <a:pt x="42" y="48"/>
                            <a:pt x="39" y="48"/>
                          </a:cubicBezTo>
                          <a:cubicBezTo>
                            <a:pt x="37" y="48"/>
                            <a:pt x="36" y="47"/>
                            <a:pt x="34" y="46"/>
                          </a:cubicBezTo>
                          <a:cubicBezTo>
                            <a:pt x="33" y="47"/>
                            <a:pt x="31" y="47"/>
                            <a:pt x="31" y="48"/>
                          </a:cubicBezTo>
                          <a:cubicBezTo>
                            <a:pt x="30" y="48"/>
                            <a:pt x="30" y="48"/>
                            <a:pt x="29" y="48"/>
                          </a:cubicBezTo>
                          <a:cubicBezTo>
                            <a:pt x="28" y="48"/>
                            <a:pt x="29" y="49"/>
                            <a:pt x="28" y="49"/>
                          </a:cubicBezTo>
                          <a:cubicBezTo>
                            <a:pt x="27" y="49"/>
                            <a:pt x="28" y="48"/>
                            <a:pt x="27" y="49"/>
                          </a:cubicBezTo>
                          <a:cubicBezTo>
                            <a:pt x="27" y="49"/>
                            <a:pt x="26" y="50"/>
                            <a:pt x="26" y="50"/>
                          </a:cubicBezTo>
                          <a:cubicBezTo>
                            <a:pt x="26" y="49"/>
                            <a:pt x="25" y="48"/>
                            <a:pt x="25" y="51"/>
                          </a:cubicBezTo>
                          <a:cubicBezTo>
                            <a:pt x="25" y="51"/>
                            <a:pt x="25" y="50"/>
                            <a:pt x="24" y="50"/>
                          </a:cubicBezTo>
                          <a:cubicBezTo>
                            <a:pt x="23" y="50"/>
                            <a:pt x="24" y="51"/>
                            <a:pt x="24" y="51"/>
                          </a:cubicBezTo>
                          <a:cubicBezTo>
                            <a:pt x="23" y="52"/>
                            <a:pt x="22" y="51"/>
                            <a:pt x="22" y="53"/>
                          </a:cubicBezTo>
                          <a:cubicBezTo>
                            <a:pt x="20" y="52"/>
                            <a:pt x="17" y="53"/>
                            <a:pt x="15" y="52"/>
                          </a:cubicBezTo>
                          <a:cubicBezTo>
                            <a:pt x="14" y="52"/>
                            <a:pt x="14" y="53"/>
                            <a:pt x="14" y="53"/>
                          </a:cubicBezTo>
                          <a:cubicBezTo>
                            <a:pt x="14" y="54"/>
                            <a:pt x="13" y="53"/>
                            <a:pt x="13" y="53"/>
                          </a:cubicBezTo>
                          <a:cubicBezTo>
                            <a:pt x="13" y="53"/>
                            <a:pt x="12" y="54"/>
                            <a:pt x="11" y="54"/>
                          </a:cubicBezTo>
                          <a:cubicBezTo>
                            <a:pt x="10" y="54"/>
                            <a:pt x="7" y="55"/>
                            <a:pt x="4" y="55"/>
                          </a:cubicBezTo>
                          <a:cubicBezTo>
                            <a:pt x="4" y="54"/>
                            <a:pt x="4" y="52"/>
                            <a:pt x="6" y="52"/>
                          </a:cubicBezTo>
                          <a:cubicBezTo>
                            <a:pt x="5" y="51"/>
                            <a:pt x="6" y="49"/>
                            <a:pt x="5" y="49"/>
                          </a:cubicBezTo>
                          <a:cubicBezTo>
                            <a:pt x="4" y="49"/>
                            <a:pt x="6" y="49"/>
                            <a:pt x="5" y="47"/>
                          </a:cubicBezTo>
                          <a:cubicBezTo>
                            <a:pt x="4" y="46"/>
                            <a:pt x="5" y="48"/>
                            <a:pt x="4" y="46"/>
                          </a:cubicBezTo>
                          <a:cubicBezTo>
                            <a:pt x="4" y="46"/>
                            <a:pt x="4" y="45"/>
                            <a:pt x="4" y="45"/>
                          </a:cubicBezTo>
                          <a:cubicBezTo>
                            <a:pt x="3" y="44"/>
                            <a:pt x="4" y="45"/>
                            <a:pt x="4" y="44"/>
                          </a:cubicBezTo>
                          <a:cubicBezTo>
                            <a:pt x="4" y="43"/>
                            <a:pt x="3" y="42"/>
                            <a:pt x="3" y="41"/>
                          </a:cubicBezTo>
                          <a:cubicBezTo>
                            <a:pt x="4" y="40"/>
                            <a:pt x="3" y="41"/>
                            <a:pt x="2" y="41"/>
                          </a:cubicBezTo>
                          <a:cubicBezTo>
                            <a:pt x="2" y="40"/>
                            <a:pt x="2" y="40"/>
                            <a:pt x="2" y="39"/>
                          </a:cubicBezTo>
                          <a:cubicBezTo>
                            <a:pt x="2" y="40"/>
                            <a:pt x="2" y="38"/>
                            <a:pt x="2" y="38"/>
                          </a:cubicBezTo>
                          <a:cubicBezTo>
                            <a:pt x="1" y="37"/>
                            <a:pt x="2" y="38"/>
                            <a:pt x="2" y="37"/>
                          </a:cubicBezTo>
                          <a:cubicBezTo>
                            <a:pt x="2" y="36"/>
                            <a:pt x="0" y="36"/>
                            <a:pt x="1" y="35"/>
                          </a:cubicBezTo>
                          <a:cubicBezTo>
                            <a:pt x="2" y="35"/>
                            <a:pt x="1" y="33"/>
                            <a:pt x="2" y="33"/>
                          </a:cubicBezTo>
                          <a:cubicBezTo>
                            <a:pt x="2" y="32"/>
                            <a:pt x="1" y="32"/>
                            <a:pt x="1" y="32"/>
                          </a:cubicBezTo>
                          <a:cubicBezTo>
                            <a:pt x="1" y="31"/>
                            <a:pt x="2" y="30"/>
                            <a:pt x="0" y="30"/>
                          </a:cubicBezTo>
                          <a:cubicBezTo>
                            <a:pt x="0" y="28"/>
                            <a:pt x="1" y="27"/>
                            <a:pt x="1" y="25"/>
                          </a:cubicBezTo>
                          <a:cubicBezTo>
                            <a:pt x="2" y="26"/>
                            <a:pt x="4" y="25"/>
                            <a:pt x="4" y="24"/>
                          </a:cubicBezTo>
                          <a:cubicBezTo>
                            <a:pt x="4" y="23"/>
                            <a:pt x="7" y="24"/>
                            <a:pt x="7" y="21"/>
                          </a:cubicBezTo>
                          <a:cubicBezTo>
                            <a:pt x="10" y="22"/>
                            <a:pt x="11" y="20"/>
                            <a:pt x="14" y="20"/>
                          </a:cubicBezTo>
                          <a:cubicBezTo>
                            <a:pt x="15" y="20"/>
                            <a:pt x="14" y="20"/>
                            <a:pt x="14" y="20"/>
                          </a:cubicBezTo>
                          <a:cubicBezTo>
                            <a:pt x="15" y="19"/>
                            <a:pt x="17" y="19"/>
                            <a:pt x="17" y="18"/>
                          </a:cubicBezTo>
                          <a:cubicBezTo>
                            <a:pt x="17" y="18"/>
                            <a:pt x="17" y="18"/>
                            <a:pt x="18" y="18"/>
                          </a:cubicBezTo>
                          <a:cubicBezTo>
                            <a:pt x="19" y="18"/>
                            <a:pt x="17" y="16"/>
                            <a:pt x="19" y="17"/>
                          </a:cubicBezTo>
                          <a:cubicBezTo>
                            <a:pt x="19" y="14"/>
                            <a:pt x="19" y="15"/>
                            <a:pt x="19" y="12"/>
                          </a:cubicBezTo>
                          <a:cubicBezTo>
                            <a:pt x="21" y="12"/>
                            <a:pt x="22" y="13"/>
                            <a:pt x="23" y="13"/>
                          </a:cubicBezTo>
                          <a:cubicBezTo>
                            <a:pt x="23" y="13"/>
                            <a:pt x="23" y="12"/>
                            <a:pt x="24" y="12"/>
                          </a:cubicBezTo>
                          <a:cubicBezTo>
                            <a:pt x="23" y="11"/>
                            <a:pt x="26" y="10"/>
                            <a:pt x="24" y="10"/>
                          </a:cubicBezTo>
                          <a:cubicBezTo>
                            <a:pt x="25" y="10"/>
                            <a:pt x="25" y="10"/>
                            <a:pt x="25" y="9"/>
                          </a:cubicBezTo>
                          <a:cubicBezTo>
                            <a:pt x="27" y="9"/>
                            <a:pt x="26" y="7"/>
                            <a:pt x="28" y="7"/>
                          </a:cubicBezTo>
                          <a:cubicBezTo>
                            <a:pt x="28" y="7"/>
                            <a:pt x="29" y="6"/>
                            <a:pt x="30" y="6"/>
                          </a:cubicBezTo>
                          <a:cubicBezTo>
                            <a:pt x="30" y="6"/>
                            <a:pt x="31" y="7"/>
                            <a:pt x="32" y="6"/>
                          </a:cubicBezTo>
                          <a:cubicBezTo>
                            <a:pt x="31" y="7"/>
                            <a:pt x="32" y="7"/>
                            <a:pt x="33" y="7"/>
                          </a:cubicBezTo>
                          <a:cubicBezTo>
                            <a:pt x="33" y="8"/>
                            <a:pt x="33" y="8"/>
                            <a:pt x="33" y="8"/>
                          </a:cubicBezTo>
                          <a:cubicBezTo>
                            <a:pt x="33" y="8"/>
                            <a:pt x="34" y="8"/>
                            <a:pt x="34" y="8"/>
                          </a:cubicBezTo>
                          <a:cubicBezTo>
                            <a:pt x="34" y="8"/>
                            <a:pt x="34" y="10"/>
                            <a:pt x="36" y="9"/>
                          </a:cubicBezTo>
                          <a:cubicBezTo>
                            <a:pt x="37" y="9"/>
                            <a:pt x="36" y="6"/>
                            <a:pt x="35" y="7"/>
                          </a:cubicBezTo>
                          <a:cubicBezTo>
                            <a:pt x="35" y="6"/>
                            <a:pt x="36" y="6"/>
                            <a:pt x="36" y="6"/>
                          </a:cubicBezTo>
                          <a:cubicBezTo>
                            <a:pt x="37" y="5"/>
                            <a:pt x="37" y="4"/>
                            <a:pt x="39" y="4"/>
                          </a:cubicBezTo>
                          <a:cubicBezTo>
                            <a:pt x="38" y="3"/>
                            <a:pt x="39" y="2"/>
                            <a:pt x="40" y="2"/>
                          </a:cubicBezTo>
                          <a:cubicBezTo>
                            <a:pt x="39" y="4"/>
                            <a:pt x="40" y="3"/>
                            <a:pt x="41" y="3"/>
                          </a:cubicBezTo>
                          <a:cubicBezTo>
                            <a:pt x="44" y="0"/>
                            <a:pt x="48" y="3"/>
                            <a:pt x="51" y="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grpSp>
      </p:grpSp>
      <p:grpSp>
        <p:nvGrpSpPr>
          <p:cNvPr id="90" name="组合 89"/>
          <p:cNvGrpSpPr/>
          <p:nvPr/>
        </p:nvGrpSpPr>
        <p:grpSpPr>
          <a:xfrm>
            <a:off x="1000720" y="3923126"/>
            <a:ext cx="7059058" cy="729961"/>
            <a:chOff x="1301165" y="4104186"/>
            <a:chExt cx="7059058" cy="729961"/>
          </a:xfrm>
        </p:grpSpPr>
        <p:sp>
          <p:nvSpPr>
            <p:cNvPr id="91" name="TextBox 90"/>
            <p:cNvSpPr txBox="1"/>
            <p:nvPr/>
          </p:nvSpPr>
          <p:spPr>
            <a:xfrm>
              <a:off x="1316954" y="4104186"/>
              <a:ext cx="2893741" cy="523220"/>
            </a:xfrm>
            <a:prstGeom prst="rect">
              <a:avLst/>
            </a:prstGeom>
            <a:noFill/>
          </p:spPr>
          <p:txBody>
            <a:bodyPr wrap="none" rtlCol="0">
              <a:spAutoFit/>
            </a:bodyPr>
            <a:lstStyle/>
            <a:p>
              <a:r>
                <a:rPr lang="en-US" altLang="zh-CN" sz="2800" dirty="0">
                  <a:solidFill>
                    <a:schemeClr val="bg1">
                      <a:lumMod val="95000"/>
                    </a:schemeClr>
                  </a:solidFill>
                  <a:latin typeface="Impact" pitchFamily="34" charset="0"/>
                  <a:ea typeface="方正大黑简体" pitchFamily="2" charset="-122"/>
                </a:rPr>
                <a:t>YOUR  TEXT  HERE</a:t>
              </a:r>
              <a:r>
                <a:rPr lang="zh-CN" altLang="en-US" sz="2800" dirty="0">
                  <a:solidFill>
                    <a:schemeClr val="bg1">
                      <a:lumMod val="95000"/>
                    </a:schemeClr>
                  </a:solidFill>
                  <a:latin typeface="Impact" pitchFamily="34" charset="0"/>
                  <a:ea typeface="方正大黑简体" pitchFamily="2" charset="-122"/>
                </a:rPr>
                <a:t>！</a:t>
              </a:r>
            </a:p>
          </p:txBody>
        </p:sp>
        <p:sp>
          <p:nvSpPr>
            <p:cNvPr id="92" name="矩形 91"/>
            <p:cNvSpPr/>
            <p:nvPr/>
          </p:nvSpPr>
          <p:spPr>
            <a:xfrm>
              <a:off x="1301165" y="4485334"/>
              <a:ext cx="7059058" cy="348813"/>
            </a:xfrm>
            <a:prstGeom prst="rect">
              <a:avLst/>
            </a:prstGeom>
          </p:spPr>
          <p:txBody>
            <a:bodyPr wrap="square">
              <a:spAutoFit/>
            </a:bodyPr>
            <a:lstStyle/>
            <a:p>
              <a:pPr>
                <a:lnSpc>
                  <a:spcPts val="2000"/>
                </a:lnSpc>
              </a:pPr>
              <a:r>
                <a:rPr lang="en-US" altLang="zh-CN" sz="1200" dirty="0">
                  <a:solidFill>
                    <a:schemeClr val="bg1">
                      <a:lumMod val="95000"/>
                    </a:schemeClr>
                  </a:solidFill>
                  <a:latin typeface="Arial" panose="020B0604020202020204" pitchFamily="34" charset="0"/>
                </a:rPr>
                <a:t>Penelope, the leader of professional PPT designer in China. 5years of making professional PPT</a:t>
              </a:r>
            </a:p>
          </p:txBody>
        </p:sp>
      </p:grpSp>
      <p:sp>
        <p:nvSpPr>
          <p:cNvPr id="93" name="任意多边形 92"/>
          <p:cNvSpPr/>
          <p:nvPr/>
        </p:nvSpPr>
        <p:spPr>
          <a:xfrm>
            <a:off x="3422791" y="2006463"/>
            <a:ext cx="2644305" cy="1254597"/>
          </a:xfrm>
          <a:custGeom>
            <a:avLst/>
            <a:gdLst>
              <a:gd name="connsiteX0" fmla="*/ 1371600 w 1371600"/>
              <a:gd name="connsiteY0" fmla="*/ 0 h 622300"/>
              <a:gd name="connsiteX1" fmla="*/ 0 w 1371600"/>
              <a:gd name="connsiteY1" fmla="*/ 622300 h 622300"/>
              <a:gd name="connsiteX0-1" fmla="*/ 1371600 w 1371600"/>
              <a:gd name="connsiteY0-2" fmla="*/ 0 h 622300"/>
              <a:gd name="connsiteX1-3" fmla="*/ 0 w 1371600"/>
              <a:gd name="connsiteY1-4" fmla="*/ 622300 h 622300"/>
              <a:gd name="connsiteX0-5" fmla="*/ 1371600 w 1371600"/>
              <a:gd name="connsiteY0-6" fmla="*/ 0 h 622300"/>
              <a:gd name="connsiteX1-7" fmla="*/ 0 w 1371600"/>
              <a:gd name="connsiteY1-8" fmla="*/ 622300 h 622300"/>
              <a:gd name="connsiteX0-9" fmla="*/ 1371600 w 1371600"/>
              <a:gd name="connsiteY0-10" fmla="*/ 0 h 622300"/>
              <a:gd name="connsiteX1-11" fmla="*/ 0 w 1371600"/>
              <a:gd name="connsiteY1-12" fmla="*/ 622300 h 622300"/>
              <a:gd name="connsiteX0-13" fmla="*/ 1371600 w 1371600"/>
              <a:gd name="connsiteY0-14" fmla="*/ 102835 h 725135"/>
              <a:gd name="connsiteX1-15" fmla="*/ 0 w 1371600"/>
              <a:gd name="connsiteY1-16" fmla="*/ 725135 h 725135"/>
              <a:gd name="connsiteX0-17" fmla="*/ 1396756 w 1396756"/>
              <a:gd name="connsiteY0-18" fmla="*/ 110983 h 712591"/>
              <a:gd name="connsiteX1-19" fmla="*/ 0 w 1396756"/>
              <a:gd name="connsiteY1-20" fmla="*/ 712591 h 712591"/>
              <a:gd name="connsiteX0-21" fmla="*/ 1396756 w 1396756"/>
              <a:gd name="connsiteY0-22" fmla="*/ 79752 h 681360"/>
              <a:gd name="connsiteX1-23" fmla="*/ 0 w 1396756"/>
              <a:gd name="connsiteY1-24" fmla="*/ 681360 h 681360"/>
            </a:gdLst>
            <a:ahLst/>
            <a:cxnLst>
              <a:cxn ang="0">
                <a:pos x="connsiteX0-1" y="connsiteY0-2"/>
              </a:cxn>
              <a:cxn ang="0">
                <a:pos x="connsiteX1-3" y="connsiteY1-4"/>
              </a:cxn>
            </a:cxnLst>
            <a:rect l="l" t="t" r="r" b="b"/>
            <a:pathLst>
              <a:path w="1396756" h="681360">
                <a:moveTo>
                  <a:pt x="1396756" y="79752"/>
                </a:moveTo>
                <a:cubicBezTo>
                  <a:pt x="1137676" y="12865"/>
                  <a:pt x="291856" y="-230334"/>
                  <a:pt x="0" y="681360"/>
                </a:cubicBezTo>
              </a:path>
            </a:pathLst>
          </a:custGeom>
          <a:noFill/>
          <a:ln w="12700">
            <a:solidFill>
              <a:schemeClr val="bg1">
                <a:lumMod val="95000"/>
              </a:schemeClr>
            </a:solidFill>
            <a:prstDash val="sysDot"/>
            <a:tailEnd type="stealth"/>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endParaRPr lang="zh-CN" altLang="en-US">
              <a:solidFill>
                <a:schemeClr val="bg1">
                  <a:lumMod val="95000"/>
                </a:schemeClr>
              </a:solidFill>
            </a:endParaRPr>
          </a:p>
        </p:txBody>
      </p:sp>
      <p:sp>
        <p:nvSpPr>
          <p:cNvPr id="94" name="任意多边形 93"/>
          <p:cNvSpPr/>
          <p:nvPr/>
        </p:nvSpPr>
        <p:spPr>
          <a:xfrm>
            <a:off x="4369637" y="1784782"/>
            <a:ext cx="1673416" cy="359176"/>
          </a:xfrm>
          <a:custGeom>
            <a:avLst/>
            <a:gdLst>
              <a:gd name="connsiteX0" fmla="*/ 0 w 883920"/>
              <a:gd name="connsiteY0" fmla="*/ 0 h 106680"/>
              <a:gd name="connsiteX1" fmla="*/ 883920 w 883920"/>
              <a:gd name="connsiteY1" fmla="*/ 106680 h 106680"/>
              <a:gd name="connsiteX0-1" fmla="*/ 0 w 883920"/>
              <a:gd name="connsiteY0-2" fmla="*/ 0 h 106680"/>
              <a:gd name="connsiteX1-3" fmla="*/ 883920 w 883920"/>
              <a:gd name="connsiteY1-4" fmla="*/ 106680 h 106680"/>
              <a:gd name="connsiteX0-5" fmla="*/ 0 w 883920"/>
              <a:gd name="connsiteY0-6" fmla="*/ 0 h 106680"/>
              <a:gd name="connsiteX1-7" fmla="*/ 883920 w 883920"/>
              <a:gd name="connsiteY1-8" fmla="*/ 106680 h 106680"/>
              <a:gd name="connsiteX0-9" fmla="*/ 0 w 883920"/>
              <a:gd name="connsiteY0-10" fmla="*/ 95955 h 202635"/>
              <a:gd name="connsiteX1-11" fmla="*/ 883920 w 883920"/>
              <a:gd name="connsiteY1-12" fmla="*/ 202635 h 202635"/>
              <a:gd name="connsiteX0-13" fmla="*/ 0 w 883920"/>
              <a:gd name="connsiteY0-14" fmla="*/ 110702 h 217382"/>
              <a:gd name="connsiteX1-15" fmla="*/ 883920 w 883920"/>
              <a:gd name="connsiteY1-16" fmla="*/ 217382 h 217382"/>
              <a:gd name="connsiteX0-17" fmla="*/ 0 w 883920"/>
              <a:gd name="connsiteY0-18" fmla="*/ 116254 h 200709"/>
              <a:gd name="connsiteX1-19" fmla="*/ 883920 w 883920"/>
              <a:gd name="connsiteY1-20" fmla="*/ 200709 h 200709"/>
              <a:gd name="connsiteX0-21" fmla="*/ 0 w 883920"/>
              <a:gd name="connsiteY0-22" fmla="*/ 110610 h 195065"/>
              <a:gd name="connsiteX1-23" fmla="*/ 883920 w 883920"/>
              <a:gd name="connsiteY1-24" fmla="*/ 195065 h 195065"/>
            </a:gdLst>
            <a:ahLst/>
            <a:cxnLst>
              <a:cxn ang="0">
                <a:pos x="connsiteX0-1" y="connsiteY0-2"/>
              </a:cxn>
              <a:cxn ang="0">
                <a:pos x="connsiteX1-3" y="connsiteY1-4"/>
              </a:cxn>
            </a:cxnLst>
            <a:rect l="l" t="t" r="r" b="b"/>
            <a:pathLst>
              <a:path w="883920" h="195065">
                <a:moveTo>
                  <a:pt x="0" y="110610"/>
                </a:moveTo>
                <a:cubicBezTo>
                  <a:pt x="501015" y="-130055"/>
                  <a:pt x="741680" y="80130"/>
                  <a:pt x="883920" y="195065"/>
                </a:cubicBezTo>
              </a:path>
            </a:pathLst>
          </a:custGeom>
          <a:noFill/>
          <a:ln w="12700">
            <a:solidFill>
              <a:schemeClr val="bg1">
                <a:lumMod val="95000"/>
              </a:schemeClr>
            </a:solidFill>
            <a:prstDash val="sysDot"/>
            <a:headEnd type="stealth"/>
            <a:tailEnd type="none"/>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endParaRPr lang="zh-CN" altLang="en-US">
              <a:solidFill>
                <a:schemeClr val="bg1">
                  <a:lumMod val="95000"/>
                </a:schemeClr>
              </a:solidFill>
            </a:endParaRPr>
          </a:p>
        </p:txBody>
      </p:sp>
      <p:sp>
        <p:nvSpPr>
          <p:cNvPr id="95" name="任意多边形 94"/>
          <p:cNvSpPr/>
          <p:nvPr/>
        </p:nvSpPr>
        <p:spPr>
          <a:xfrm>
            <a:off x="4263845" y="1601473"/>
            <a:ext cx="1815271" cy="551841"/>
          </a:xfrm>
          <a:custGeom>
            <a:avLst/>
            <a:gdLst>
              <a:gd name="connsiteX0" fmla="*/ 0 w 958850"/>
              <a:gd name="connsiteY0" fmla="*/ 0 h 171450"/>
              <a:gd name="connsiteX1" fmla="*/ 958850 w 958850"/>
              <a:gd name="connsiteY1" fmla="*/ 171450 h 171450"/>
              <a:gd name="connsiteX0-1" fmla="*/ 0 w 958850"/>
              <a:gd name="connsiteY0-2" fmla="*/ 120926 h 292376"/>
              <a:gd name="connsiteX1-3" fmla="*/ 958850 w 958850"/>
              <a:gd name="connsiteY1-4" fmla="*/ 292376 h 292376"/>
              <a:gd name="connsiteX0-5" fmla="*/ 0 w 958850"/>
              <a:gd name="connsiteY0-6" fmla="*/ 133830 h 305280"/>
              <a:gd name="connsiteX1-7" fmla="*/ 958850 w 958850"/>
              <a:gd name="connsiteY1-8" fmla="*/ 305280 h 305280"/>
              <a:gd name="connsiteX0-9" fmla="*/ 0 w 958850"/>
              <a:gd name="connsiteY0-10" fmla="*/ 128250 h 299700"/>
              <a:gd name="connsiteX1-11" fmla="*/ 958850 w 958850"/>
              <a:gd name="connsiteY1-12" fmla="*/ 299700 h 299700"/>
            </a:gdLst>
            <a:ahLst/>
            <a:cxnLst>
              <a:cxn ang="0">
                <a:pos x="connsiteX0-1" y="connsiteY0-2"/>
              </a:cxn>
              <a:cxn ang="0">
                <a:pos x="connsiteX1-3" y="connsiteY1-4"/>
              </a:cxn>
            </a:cxnLst>
            <a:rect l="l" t="t" r="r" b="b"/>
            <a:pathLst>
              <a:path w="958850" h="299700">
                <a:moveTo>
                  <a:pt x="0" y="128250"/>
                </a:moveTo>
                <a:cubicBezTo>
                  <a:pt x="567267" y="-189250"/>
                  <a:pt x="836083" y="166350"/>
                  <a:pt x="958850" y="299700"/>
                </a:cubicBezTo>
              </a:path>
            </a:pathLst>
          </a:custGeom>
          <a:noFill/>
          <a:ln w="12700">
            <a:solidFill>
              <a:schemeClr val="bg1">
                <a:lumMod val="95000"/>
              </a:schemeClr>
            </a:solidFill>
            <a:prstDash val="sysDot"/>
            <a:headEnd type="stealth"/>
            <a:tailEnd type="none"/>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endParaRPr lang="zh-CN" altLang="en-US">
              <a:solidFill>
                <a:schemeClr val="bg1">
                  <a:lumMod val="95000"/>
                </a:schemeClr>
              </a:solidFill>
            </a:endParaRPr>
          </a:p>
        </p:txBody>
      </p:sp>
      <p:sp>
        <p:nvSpPr>
          <p:cNvPr id="96" name="任意多边形 95"/>
          <p:cNvSpPr/>
          <p:nvPr/>
        </p:nvSpPr>
        <p:spPr>
          <a:xfrm>
            <a:off x="2628900" y="1133021"/>
            <a:ext cx="3450218" cy="996907"/>
          </a:xfrm>
          <a:custGeom>
            <a:avLst/>
            <a:gdLst>
              <a:gd name="connsiteX0" fmla="*/ 0 w 1822450"/>
              <a:gd name="connsiteY0" fmla="*/ 0 h 222250"/>
              <a:gd name="connsiteX1" fmla="*/ 1822450 w 1822450"/>
              <a:gd name="connsiteY1" fmla="*/ 222250 h 222250"/>
              <a:gd name="connsiteX0-1" fmla="*/ 0 w 1822450"/>
              <a:gd name="connsiteY0-2" fmla="*/ 241973 h 464223"/>
              <a:gd name="connsiteX1-3" fmla="*/ 1822450 w 1822450"/>
              <a:gd name="connsiteY1-4" fmla="*/ 464223 h 464223"/>
              <a:gd name="connsiteX0-5" fmla="*/ 0 w 1822450"/>
              <a:gd name="connsiteY0-6" fmla="*/ 319161 h 541411"/>
              <a:gd name="connsiteX1-7" fmla="*/ 1822450 w 1822450"/>
              <a:gd name="connsiteY1-8" fmla="*/ 541411 h 541411"/>
            </a:gdLst>
            <a:ahLst/>
            <a:cxnLst>
              <a:cxn ang="0">
                <a:pos x="connsiteX0-1" y="connsiteY0-2"/>
              </a:cxn>
              <a:cxn ang="0">
                <a:pos x="connsiteX1-3" y="connsiteY1-4"/>
              </a:cxn>
            </a:cxnLst>
            <a:rect l="l" t="t" r="r" b="b"/>
            <a:pathLst>
              <a:path w="1822450" h="541411">
                <a:moveTo>
                  <a:pt x="0" y="319161"/>
                </a:moveTo>
                <a:cubicBezTo>
                  <a:pt x="791633" y="-305256"/>
                  <a:pt x="1513417" y="105378"/>
                  <a:pt x="1822450" y="541411"/>
                </a:cubicBezTo>
              </a:path>
            </a:pathLst>
          </a:custGeom>
          <a:noFill/>
          <a:ln w="12700">
            <a:solidFill>
              <a:schemeClr val="bg1">
                <a:lumMod val="95000"/>
              </a:schemeClr>
            </a:solidFill>
            <a:prstDash val="sysDot"/>
            <a:headEnd type="stealth"/>
            <a:tailEnd type="none"/>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endParaRPr lang="zh-CN" altLang="en-US">
              <a:solidFill>
                <a:schemeClr val="bg1">
                  <a:lumMod val="95000"/>
                </a:schemeClr>
              </a:solidFill>
            </a:endParaRPr>
          </a:p>
        </p:txBody>
      </p:sp>
      <p:sp>
        <p:nvSpPr>
          <p:cNvPr id="97" name="任意多边形 96"/>
          <p:cNvSpPr/>
          <p:nvPr/>
        </p:nvSpPr>
        <p:spPr>
          <a:xfrm>
            <a:off x="6067097" y="1641821"/>
            <a:ext cx="613105" cy="499800"/>
          </a:xfrm>
          <a:custGeom>
            <a:avLst/>
            <a:gdLst>
              <a:gd name="connsiteX0" fmla="*/ 0 w 323850"/>
              <a:gd name="connsiteY0" fmla="*/ 323850 h 323850"/>
              <a:gd name="connsiteX1" fmla="*/ 323850 w 323850"/>
              <a:gd name="connsiteY1" fmla="*/ 0 h 323850"/>
              <a:gd name="connsiteX0-1" fmla="*/ 0 w 323850"/>
              <a:gd name="connsiteY0-2" fmla="*/ 323850 h 323850"/>
              <a:gd name="connsiteX1-3" fmla="*/ 323850 w 323850"/>
              <a:gd name="connsiteY1-4" fmla="*/ 0 h 323850"/>
              <a:gd name="connsiteX0-5" fmla="*/ 0 w 323850"/>
              <a:gd name="connsiteY0-6" fmla="*/ 323850 h 323850"/>
              <a:gd name="connsiteX1-7" fmla="*/ 323850 w 323850"/>
              <a:gd name="connsiteY1-8" fmla="*/ 0 h 323850"/>
              <a:gd name="connsiteX0-9" fmla="*/ 0 w 323850"/>
              <a:gd name="connsiteY0-10" fmla="*/ 323850 h 323850"/>
              <a:gd name="connsiteX1-11" fmla="*/ 323850 w 323850"/>
              <a:gd name="connsiteY1-12" fmla="*/ 0 h 323850"/>
              <a:gd name="connsiteX0-13" fmla="*/ 0 w 323850"/>
              <a:gd name="connsiteY0-14" fmla="*/ 268672 h 268672"/>
              <a:gd name="connsiteX1-15" fmla="*/ 323850 w 323850"/>
              <a:gd name="connsiteY1-16" fmla="*/ 0 h 268672"/>
              <a:gd name="connsiteX0-17" fmla="*/ 0 w 323850"/>
              <a:gd name="connsiteY0-18" fmla="*/ 271437 h 271437"/>
              <a:gd name="connsiteX1-19" fmla="*/ 323850 w 323850"/>
              <a:gd name="connsiteY1-20" fmla="*/ 2765 h 271437"/>
            </a:gdLst>
            <a:ahLst/>
            <a:cxnLst>
              <a:cxn ang="0">
                <a:pos x="connsiteX0-1" y="connsiteY0-2"/>
              </a:cxn>
              <a:cxn ang="0">
                <a:pos x="connsiteX1-3" y="connsiteY1-4"/>
              </a:cxn>
            </a:cxnLst>
            <a:rect l="l" t="t" r="r" b="b"/>
            <a:pathLst>
              <a:path w="323850" h="271437">
                <a:moveTo>
                  <a:pt x="0" y="271437"/>
                </a:moveTo>
                <a:cubicBezTo>
                  <a:pt x="6350" y="150787"/>
                  <a:pt x="89617" y="-24111"/>
                  <a:pt x="323850" y="2765"/>
                </a:cubicBezTo>
              </a:path>
            </a:pathLst>
          </a:custGeom>
          <a:noFill/>
          <a:ln w="12700">
            <a:solidFill>
              <a:schemeClr val="bg1">
                <a:lumMod val="95000"/>
              </a:schemeClr>
            </a:solidFill>
            <a:prstDash val="sysDot"/>
            <a:tailEnd type="stealth"/>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endParaRPr lang="zh-CN" altLang="en-US">
              <a:solidFill>
                <a:schemeClr val="bg1">
                  <a:lumMod val="95000"/>
                </a:schemeClr>
              </a:solidFill>
            </a:endParaRPr>
          </a:p>
        </p:txBody>
      </p:sp>
      <p:sp>
        <p:nvSpPr>
          <p:cNvPr id="98" name="任意多边形 97"/>
          <p:cNvSpPr/>
          <p:nvPr/>
        </p:nvSpPr>
        <p:spPr>
          <a:xfrm>
            <a:off x="6079118" y="2165006"/>
            <a:ext cx="419197" cy="1053621"/>
          </a:xfrm>
          <a:custGeom>
            <a:avLst/>
            <a:gdLst>
              <a:gd name="connsiteX0" fmla="*/ 0 w 184150"/>
              <a:gd name="connsiteY0" fmla="*/ 0 h 603250"/>
              <a:gd name="connsiteX1" fmla="*/ 184150 w 184150"/>
              <a:gd name="connsiteY1" fmla="*/ 603250 h 603250"/>
              <a:gd name="connsiteX0-1" fmla="*/ 0 w 184150"/>
              <a:gd name="connsiteY0-2" fmla="*/ 0 h 603250"/>
              <a:gd name="connsiteX1-3" fmla="*/ 184150 w 184150"/>
              <a:gd name="connsiteY1-4" fmla="*/ 603250 h 603250"/>
              <a:gd name="connsiteX0-5" fmla="*/ 0 w 229519"/>
              <a:gd name="connsiteY0-6" fmla="*/ 0 h 603250"/>
              <a:gd name="connsiteX1-7" fmla="*/ 184150 w 229519"/>
              <a:gd name="connsiteY1-8" fmla="*/ 603250 h 603250"/>
              <a:gd name="connsiteX0-9" fmla="*/ 0 w 226739"/>
              <a:gd name="connsiteY0-10" fmla="*/ 0 h 603250"/>
              <a:gd name="connsiteX1-11" fmla="*/ 184150 w 226739"/>
              <a:gd name="connsiteY1-12" fmla="*/ 603250 h 603250"/>
              <a:gd name="connsiteX0-13" fmla="*/ 0 w 204593"/>
              <a:gd name="connsiteY0-14" fmla="*/ 0 h 572212"/>
              <a:gd name="connsiteX1-15" fmla="*/ 148932 w 204593"/>
              <a:gd name="connsiteY1-16" fmla="*/ 572212 h 572212"/>
              <a:gd name="connsiteX0-17" fmla="*/ 0 w 219299"/>
              <a:gd name="connsiteY0-18" fmla="*/ 0 h 572212"/>
              <a:gd name="connsiteX1-19" fmla="*/ 148932 w 219299"/>
              <a:gd name="connsiteY1-20" fmla="*/ 572212 h 572212"/>
              <a:gd name="connsiteX0-21" fmla="*/ 0 w 221425"/>
              <a:gd name="connsiteY0-22" fmla="*/ 0 h 572212"/>
              <a:gd name="connsiteX1-23" fmla="*/ 148932 w 221425"/>
              <a:gd name="connsiteY1-24" fmla="*/ 572212 h 572212"/>
            </a:gdLst>
            <a:ahLst/>
            <a:cxnLst>
              <a:cxn ang="0">
                <a:pos x="connsiteX0-1" y="connsiteY0-2"/>
              </a:cxn>
              <a:cxn ang="0">
                <a:pos x="connsiteX1-3" y="connsiteY1-4"/>
              </a:cxn>
            </a:cxnLst>
            <a:rect l="l" t="t" r="r" b="b"/>
            <a:pathLst>
              <a:path w="221425" h="572212">
                <a:moveTo>
                  <a:pt x="0" y="0"/>
                </a:moveTo>
                <a:cubicBezTo>
                  <a:pt x="283633" y="169333"/>
                  <a:pt x="248449" y="346690"/>
                  <a:pt x="148932" y="572212"/>
                </a:cubicBezTo>
              </a:path>
            </a:pathLst>
          </a:custGeom>
          <a:noFill/>
          <a:ln w="12700">
            <a:solidFill>
              <a:schemeClr val="bg1">
                <a:lumMod val="95000"/>
              </a:schemeClr>
            </a:solidFill>
            <a:prstDash val="sysDot"/>
            <a:tailEnd type="stealth"/>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endParaRPr lang="zh-CN" altLang="en-US">
              <a:solidFill>
                <a:schemeClr val="bg1">
                  <a:lumMod val="95000"/>
                </a:schemeClr>
              </a:solidFill>
            </a:endParaRPr>
          </a:p>
        </p:txBody>
      </p:sp>
      <p:sp>
        <p:nvSpPr>
          <p:cNvPr id="99" name="任意多边形 98"/>
          <p:cNvSpPr/>
          <p:nvPr/>
        </p:nvSpPr>
        <p:spPr>
          <a:xfrm>
            <a:off x="4700695" y="2165008"/>
            <a:ext cx="1370742" cy="1089624"/>
          </a:xfrm>
          <a:custGeom>
            <a:avLst/>
            <a:gdLst>
              <a:gd name="connsiteX0" fmla="*/ 762000 w 762000"/>
              <a:gd name="connsiteY0" fmla="*/ 0 h 660400"/>
              <a:gd name="connsiteX1" fmla="*/ 0 w 762000"/>
              <a:gd name="connsiteY1" fmla="*/ 660400 h 660400"/>
              <a:gd name="connsiteX0-1" fmla="*/ 762000 w 762000"/>
              <a:gd name="connsiteY0-2" fmla="*/ 0 h 687405"/>
              <a:gd name="connsiteX1-3" fmla="*/ 0 w 762000"/>
              <a:gd name="connsiteY1-4" fmla="*/ 660400 h 687405"/>
              <a:gd name="connsiteX0-5" fmla="*/ 762000 w 763941"/>
              <a:gd name="connsiteY0-6" fmla="*/ 0 h 693360"/>
              <a:gd name="connsiteX1-7" fmla="*/ 0 w 763941"/>
              <a:gd name="connsiteY1-8" fmla="*/ 660400 h 693360"/>
              <a:gd name="connsiteX0-9" fmla="*/ 721750 w 724044"/>
              <a:gd name="connsiteY0-10" fmla="*/ 0 h 591765"/>
              <a:gd name="connsiteX1-11" fmla="*/ 0 w 724044"/>
              <a:gd name="connsiteY1-12" fmla="*/ 551768 h 591765"/>
            </a:gdLst>
            <a:ahLst/>
            <a:cxnLst>
              <a:cxn ang="0">
                <a:pos x="connsiteX0-1" y="connsiteY0-2"/>
              </a:cxn>
              <a:cxn ang="0">
                <a:pos x="connsiteX1-3" y="connsiteY1-4"/>
              </a:cxn>
            </a:cxnLst>
            <a:rect l="l" t="t" r="r" b="b"/>
            <a:pathLst>
              <a:path w="724044" h="591765">
                <a:moveTo>
                  <a:pt x="721750" y="0"/>
                </a:moveTo>
                <a:cubicBezTo>
                  <a:pt x="747150" y="359833"/>
                  <a:pt x="565150" y="712635"/>
                  <a:pt x="0" y="551768"/>
                </a:cubicBezTo>
              </a:path>
            </a:pathLst>
          </a:custGeom>
          <a:noFill/>
          <a:ln w="12700">
            <a:solidFill>
              <a:schemeClr val="bg1">
                <a:lumMod val="95000"/>
              </a:schemeClr>
            </a:solidFill>
            <a:prstDash val="sysDot"/>
            <a:tailEnd type="stealth"/>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endParaRPr lang="zh-CN" altLang="en-US">
              <a:solidFill>
                <a:schemeClr val="bg1">
                  <a:lumMod val="95000"/>
                </a:schemeClr>
              </a:solidFill>
            </a:endParaRPr>
          </a:p>
        </p:txBody>
      </p:sp>
      <p:sp>
        <p:nvSpPr>
          <p:cNvPr id="100" name="五角星 99"/>
          <p:cNvSpPr/>
          <p:nvPr/>
        </p:nvSpPr>
        <p:spPr>
          <a:xfrm>
            <a:off x="5901965" y="1963050"/>
            <a:ext cx="301830" cy="301830"/>
          </a:xfrm>
          <a:prstGeom prst="star5">
            <a:avLst/>
          </a:prstGeom>
          <a:solidFill>
            <a:schemeClr val="bg1">
              <a:lumMod val="85000"/>
            </a:schemeClr>
          </a:solidFill>
          <a:ln>
            <a:solidFill>
              <a:schemeClr val="bg1">
                <a:lumMod val="85000"/>
              </a:schemeClr>
            </a:solidFill>
          </a:ln>
        </p:spPr>
        <p:txBody>
          <a:bodyPr vert="horz" wrap="square" lIns="91417" tIns="45708" rIns="91417" bIns="45708" numCol="1" anchor="t" anchorCtr="0" compatLnSpc="1"/>
          <a:lstStyle/>
          <a:p>
            <a:endParaRPr lang="zh-CN" altLang="en-US">
              <a:solidFill>
                <a:schemeClr val="bg1">
                  <a:lumMod val="95000"/>
                </a:schemeClr>
              </a:solidFill>
            </a:endParaRPr>
          </a:p>
        </p:txBody>
      </p:sp>
      <p:grpSp>
        <p:nvGrpSpPr>
          <p:cNvPr id="101" name="组合 100"/>
          <p:cNvGrpSpPr/>
          <p:nvPr/>
        </p:nvGrpSpPr>
        <p:grpSpPr>
          <a:xfrm>
            <a:off x="2313449" y="1701573"/>
            <a:ext cx="463910" cy="333367"/>
            <a:chOff x="2313446" y="1701571"/>
            <a:chExt cx="463910" cy="333367"/>
          </a:xfrm>
        </p:grpSpPr>
        <p:sp>
          <p:nvSpPr>
            <p:cNvPr id="102" name="椭圆 101"/>
            <p:cNvSpPr/>
            <p:nvPr/>
          </p:nvSpPr>
          <p:spPr>
            <a:xfrm flipH="1">
              <a:off x="2511455" y="1701571"/>
              <a:ext cx="95480" cy="95480"/>
            </a:xfrm>
            <a:prstGeom prst="ellipse">
              <a:avLst/>
            </a:prstGeom>
            <a:solidFill>
              <a:schemeClr val="bg1">
                <a:lumMod val="95000"/>
              </a:schemeClr>
            </a:solidFill>
            <a:ln>
              <a:noFill/>
            </a:ln>
          </p:spPr>
          <p:txBody>
            <a:bodyPr vert="horz" wrap="square" lIns="91440" tIns="45720" rIns="91440" bIns="45720" numCol="1" anchor="t" anchorCtr="0" compatLnSpc="1"/>
            <a:lstStyle/>
            <a:p>
              <a:endParaRPr lang="zh-CN" altLang="en-US">
                <a:solidFill>
                  <a:schemeClr val="bg1">
                    <a:lumMod val="95000"/>
                  </a:schemeClr>
                </a:solidFill>
              </a:endParaRPr>
            </a:p>
          </p:txBody>
        </p:sp>
        <p:sp>
          <p:nvSpPr>
            <p:cNvPr id="103" name="矩形 102"/>
            <p:cNvSpPr/>
            <p:nvPr/>
          </p:nvSpPr>
          <p:spPr>
            <a:xfrm>
              <a:off x="2313446" y="1757939"/>
              <a:ext cx="463910" cy="276999"/>
            </a:xfrm>
            <a:prstGeom prst="rect">
              <a:avLst/>
            </a:prstGeom>
          </p:spPr>
          <p:txBody>
            <a:bodyPr wrap="none">
              <a:spAutoFit/>
            </a:bodyPr>
            <a:lstStyle/>
            <a:p>
              <a:r>
                <a:rPr lang="en-US" altLang="zh-CN" sz="1200" dirty="0">
                  <a:solidFill>
                    <a:schemeClr val="bg1">
                      <a:lumMod val="95000"/>
                    </a:schemeClr>
                  </a:solidFill>
                  <a:latin typeface="微软雅黑" panose="020B0503020204020204" pitchFamily="34" charset="-122"/>
                  <a:ea typeface="微软雅黑" panose="020B0503020204020204" pitchFamily="34" charset="-122"/>
                </a:rPr>
                <a:t>text</a:t>
              </a:r>
              <a:endParaRPr lang="zh-CN" altLang="en-US" sz="1200" dirty="0">
                <a:solidFill>
                  <a:schemeClr val="bg1">
                    <a:lumMod val="95000"/>
                  </a:schemeClr>
                </a:solidFill>
                <a:latin typeface="微软雅黑" panose="020B0503020204020204" pitchFamily="34" charset="-122"/>
                <a:ea typeface="微软雅黑" panose="020B0503020204020204" pitchFamily="34" charset="-122"/>
              </a:endParaRPr>
            </a:p>
          </p:txBody>
        </p:sp>
      </p:grpSp>
      <p:grpSp>
        <p:nvGrpSpPr>
          <p:cNvPr id="104" name="组合 103"/>
          <p:cNvGrpSpPr/>
          <p:nvPr/>
        </p:nvGrpSpPr>
        <p:grpSpPr>
          <a:xfrm>
            <a:off x="3094499" y="3254148"/>
            <a:ext cx="463910" cy="333367"/>
            <a:chOff x="2313446" y="1701571"/>
            <a:chExt cx="463910" cy="333367"/>
          </a:xfrm>
        </p:grpSpPr>
        <p:sp>
          <p:nvSpPr>
            <p:cNvPr id="105" name="椭圆 104"/>
            <p:cNvSpPr/>
            <p:nvPr/>
          </p:nvSpPr>
          <p:spPr>
            <a:xfrm flipH="1">
              <a:off x="2511455" y="1701571"/>
              <a:ext cx="95480" cy="95480"/>
            </a:xfrm>
            <a:prstGeom prst="ellipse">
              <a:avLst/>
            </a:prstGeom>
            <a:solidFill>
              <a:schemeClr val="bg1">
                <a:lumMod val="95000"/>
              </a:schemeClr>
            </a:solidFill>
            <a:ln>
              <a:noFill/>
            </a:ln>
          </p:spPr>
          <p:txBody>
            <a:bodyPr vert="horz" wrap="square" lIns="91440" tIns="45720" rIns="91440" bIns="45720" numCol="1" anchor="t" anchorCtr="0" compatLnSpc="1"/>
            <a:lstStyle/>
            <a:p>
              <a:endParaRPr lang="zh-CN" altLang="en-US">
                <a:solidFill>
                  <a:schemeClr val="bg1">
                    <a:lumMod val="95000"/>
                  </a:schemeClr>
                </a:solidFill>
              </a:endParaRPr>
            </a:p>
          </p:txBody>
        </p:sp>
        <p:sp>
          <p:nvSpPr>
            <p:cNvPr id="106" name="矩形 105"/>
            <p:cNvSpPr/>
            <p:nvPr/>
          </p:nvSpPr>
          <p:spPr>
            <a:xfrm>
              <a:off x="2313446" y="1757939"/>
              <a:ext cx="463910" cy="276999"/>
            </a:xfrm>
            <a:prstGeom prst="rect">
              <a:avLst/>
            </a:prstGeom>
          </p:spPr>
          <p:txBody>
            <a:bodyPr wrap="none">
              <a:spAutoFit/>
            </a:bodyPr>
            <a:lstStyle/>
            <a:p>
              <a:r>
                <a:rPr lang="en-US" altLang="zh-CN" sz="1200" dirty="0">
                  <a:solidFill>
                    <a:schemeClr val="bg1">
                      <a:lumMod val="95000"/>
                    </a:schemeClr>
                  </a:solidFill>
                  <a:latin typeface="微软雅黑" panose="020B0503020204020204" pitchFamily="34" charset="-122"/>
                  <a:ea typeface="微软雅黑" panose="020B0503020204020204" pitchFamily="34" charset="-122"/>
                </a:rPr>
                <a:t>text</a:t>
              </a:r>
              <a:endParaRPr lang="zh-CN" altLang="en-US" sz="1200" dirty="0">
                <a:solidFill>
                  <a:schemeClr val="bg1">
                    <a:lumMod val="95000"/>
                  </a:schemeClr>
                </a:solidFill>
                <a:latin typeface="微软雅黑" panose="020B0503020204020204" pitchFamily="34" charset="-122"/>
                <a:ea typeface="微软雅黑" panose="020B0503020204020204" pitchFamily="34" charset="-122"/>
              </a:endParaRPr>
            </a:p>
          </p:txBody>
        </p:sp>
      </p:grpSp>
      <p:grpSp>
        <p:nvGrpSpPr>
          <p:cNvPr id="107" name="组合 106"/>
          <p:cNvGrpSpPr/>
          <p:nvPr/>
        </p:nvGrpSpPr>
        <p:grpSpPr>
          <a:xfrm>
            <a:off x="4380374" y="3082698"/>
            <a:ext cx="463910" cy="333367"/>
            <a:chOff x="2313446" y="1701571"/>
            <a:chExt cx="463910" cy="333367"/>
          </a:xfrm>
        </p:grpSpPr>
        <p:sp>
          <p:nvSpPr>
            <p:cNvPr id="108" name="椭圆 107"/>
            <p:cNvSpPr/>
            <p:nvPr/>
          </p:nvSpPr>
          <p:spPr>
            <a:xfrm flipH="1">
              <a:off x="2511455" y="1701571"/>
              <a:ext cx="95480" cy="95480"/>
            </a:xfrm>
            <a:prstGeom prst="ellipse">
              <a:avLst/>
            </a:prstGeom>
            <a:solidFill>
              <a:schemeClr val="bg1">
                <a:lumMod val="95000"/>
              </a:schemeClr>
            </a:solidFill>
            <a:ln>
              <a:noFill/>
            </a:ln>
          </p:spPr>
          <p:txBody>
            <a:bodyPr vert="horz" wrap="square" lIns="91440" tIns="45720" rIns="91440" bIns="45720" numCol="1" anchor="t" anchorCtr="0" compatLnSpc="1"/>
            <a:lstStyle/>
            <a:p>
              <a:endParaRPr lang="zh-CN" altLang="en-US">
                <a:solidFill>
                  <a:schemeClr val="bg1">
                    <a:lumMod val="95000"/>
                  </a:schemeClr>
                </a:solidFill>
              </a:endParaRPr>
            </a:p>
          </p:txBody>
        </p:sp>
        <p:sp>
          <p:nvSpPr>
            <p:cNvPr id="109" name="矩形 108"/>
            <p:cNvSpPr/>
            <p:nvPr/>
          </p:nvSpPr>
          <p:spPr>
            <a:xfrm>
              <a:off x="2313446" y="1757939"/>
              <a:ext cx="463910" cy="276999"/>
            </a:xfrm>
            <a:prstGeom prst="rect">
              <a:avLst/>
            </a:prstGeom>
          </p:spPr>
          <p:txBody>
            <a:bodyPr wrap="none">
              <a:spAutoFit/>
            </a:bodyPr>
            <a:lstStyle/>
            <a:p>
              <a:r>
                <a:rPr lang="en-US" altLang="zh-CN" sz="1200" dirty="0">
                  <a:solidFill>
                    <a:schemeClr val="bg1">
                      <a:lumMod val="95000"/>
                    </a:schemeClr>
                  </a:solidFill>
                  <a:latin typeface="微软雅黑" panose="020B0503020204020204" pitchFamily="34" charset="-122"/>
                  <a:ea typeface="微软雅黑" panose="020B0503020204020204" pitchFamily="34" charset="-122"/>
                </a:rPr>
                <a:t>text</a:t>
              </a:r>
              <a:endParaRPr lang="zh-CN" altLang="en-US" sz="1200" dirty="0">
                <a:solidFill>
                  <a:schemeClr val="bg1">
                    <a:lumMod val="95000"/>
                  </a:schemeClr>
                </a:solidFill>
                <a:latin typeface="微软雅黑" panose="020B0503020204020204" pitchFamily="34" charset="-122"/>
                <a:ea typeface="微软雅黑" panose="020B0503020204020204" pitchFamily="34" charset="-122"/>
              </a:endParaRPr>
            </a:p>
          </p:txBody>
        </p:sp>
      </p:grpSp>
      <p:grpSp>
        <p:nvGrpSpPr>
          <p:cNvPr id="110" name="组合 109"/>
          <p:cNvGrpSpPr/>
          <p:nvPr/>
        </p:nvGrpSpPr>
        <p:grpSpPr>
          <a:xfrm>
            <a:off x="3923650" y="1814966"/>
            <a:ext cx="463910" cy="333367"/>
            <a:chOff x="2313446" y="1701571"/>
            <a:chExt cx="463910" cy="333367"/>
          </a:xfrm>
        </p:grpSpPr>
        <p:sp>
          <p:nvSpPr>
            <p:cNvPr id="111" name="椭圆 110"/>
            <p:cNvSpPr/>
            <p:nvPr/>
          </p:nvSpPr>
          <p:spPr>
            <a:xfrm flipH="1">
              <a:off x="2511455" y="1701571"/>
              <a:ext cx="95480" cy="95480"/>
            </a:xfrm>
            <a:prstGeom prst="ellipse">
              <a:avLst/>
            </a:prstGeom>
            <a:solidFill>
              <a:schemeClr val="bg1">
                <a:lumMod val="95000"/>
              </a:schemeClr>
            </a:solidFill>
            <a:ln>
              <a:noFill/>
            </a:ln>
          </p:spPr>
          <p:txBody>
            <a:bodyPr vert="horz" wrap="square" lIns="91440" tIns="45720" rIns="91440" bIns="45720" numCol="1" anchor="t" anchorCtr="0" compatLnSpc="1"/>
            <a:lstStyle/>
            <a:p>
              <a:endParaRPr lang="zh-CN" altLang="en-US">
                <a:solidFill>
                  <a:schemeClr val="bg1">
                    <a:lumMod val="95000"/>
                  </a:schemeClr>
                </a:solidFill>
              </a:endParaRPr>
            </a:p>
          </p:txBody>
        </p:sp>
        <p:sp>
          <p:nvSpPr>
            <p:cNvPr id="112" name="矩形 111"/>
            <p:cNvSpPr/>
            <p:nvPr/>
          </p:nvSpPr>
          <p:spPr>
            <a:xfrm>
              <a:off x="2313446" y="1757939"/>
              <a:ext cx="463910" cy="276999"/>
            </a:xfrm>
            <a:prstGeom prst="rect">
              <a:avLst/>
            </a:prstGeom>
          </p:spPr>
          <p:txBody>
            <a:bodyPr wrap="none">
              <a:spAutoFit/>
            </a:bodyPr>
            <a:lstStyle/>
            <a:p>
              <a:r>
                <a:rPr lang="en-US" altLang="zh-CN" sz="1200" dirty="0">
                  <a:solidFill>
                    <a:schemeClr val="bg1">
                      <a:lumMod val="95000"/>
                    </a:schemeClr>
                  </a:solidFill>
                  <a:latin typeface="微软雅黑" panose="020B0503020204020204" pitchFamily="34" charset="-122"/>
                  <a:ea typeface="微软雅黑" panose="020B0503020204020204" pitchFamily="34" charset="-122"/>
                </a:rPr>
                <a:t>text</a:t>
              </a:r>
              <a:endParaRPr lang="zh-CN" altLang="en-US" sz="1200" dirty="0">
                <a:solidFill>
                  <a:schemeClr val="bg1">
                    <a:lumMod val="95000"/>
                  </a:schemeClr>
                </a:solidFill>
                <a:latin typeface="微软雅黑" panose="020B0503020204020204" pitchFamily="34" charset="-122"/>
                <a:ea typeface="微软雅黑" panose="020B0503020204020204" pitchFamily="34" charset="-122"/>
              </a:endParaRPr>
            </a:p>
          </p:txBody>
        </p:sp>
      </p:grpSp>
      <p:grpSp>
        <p:nvGrpSpPr>
          <p:cNvPr id="113" name="组合 112"/>
          <p:cNvGrpSpPr/>
          <p:nvPr/>
        </p:nvGrpSpPr>
        <p:grpSpPr>
          <a:xfrm>
            <a:off x="6533499" y="1605417"/>
            <a:ext cx="463910" cy="333367"/>
            <a:chOff x="2313446" y="1701571"/>
            <a:chExt cx="463910" cy="333367"/>
          </a:xfrm>
        </p:grpSpPr>
        <p:sp>
          <p:nvSpPr>
            <p:cNvPr id="114" name="椭圆 113"/>
            <p:cNvSpPr/>
            <p:nvPr/>
          </p:nvSpPr>
          <p:spPr>
            <a:xfrm flipH="1">
              <a:off x="2511455" y="1701571"/>
              <a:ext cx="95480" cy="95480"/>
            </a:xfrm>
            <a:prstGeom prst="ellipse">
              <a:avLst/>
            </a:prstGeom>
            <a:solidFill>
              <a:schemeClr val="bg1">
                <a:lumMod val="95000"/>
              </a:schemeClr>
            </a:solidFill>
            <a:ln>
              <a:noFill/>
            </a:ln>
          </p:spPr>
          <p:txBody>
            <a:bodyPr vert="horz" wrap="square" lIns="91440" tIns="45720" rIns="91440" bIns="45720" numCol="1" anchor="t" anchorCtr="0" compatLnSpc="1"/>
            <a:lstStyle/>
            <a:p>
              <a:endParaRPr lang="zh-CN" altLang="en-US">
                <a:solidFill>
                  <a:schemeClr val="bg1">
                    <a:lumMod val="95000"/>
                  </a:schemeClr>
                </a:solidFill>
              </a:endParaRPr>
            </a:p>
          </p:txBody>
        </p:sp>
        <p:sp>
          <p:nvSpPr>
            <p:cNvPr id="115" name="矩形 114"/>
            <p:cNvSpPr/>
            <p:nvPr/>
          </p:nvSpPr>
          <p:spPr>
            <a:xfrm>
              <a:off x="2313446" y="1757939"/>
              <a:ext cx="463910" cy="276999"/>
            </a:xfrm>
            <a:prstGeom prst="rect">
              <a:avLst/>
            </a:prstGeom>
          </p:spPr>
          <p:txBody>
            <a:bodyPr wrap="none">
              <a:spAutoFit/>
            </a:bodyPr>
            <a:lstStyle/>
            <a:p>
              <a:r>
                <a:rPr lang="en-US" altLang="zh-CN" sz="1200" dirty="0">
                  <a:solidFill>
                    <a:schemeClr val="bg1">
                      <a:lumMod val="95000"/>
                    </a:schemeClr>
                  </a:solidFill>
                  <a:latin typeface="微软雅黑" panose="020B0503020204020204" pitchFamily="34" charset="-122"/>
                  <a:ea typeface="微软雅黑" panose="020B0503020204020204" pitchFamily="34" charset="-122"/>
                </a:rPr>
                <a:t>text</a:t>
              </a:r>
              <a:endParaRPr lang="zh-CN" altLang="en-US" sz="1200" dirty="0">
                <a:solidFill>
                  <a:schemeClr val="bg1">
                    <a:lumMod val="95000"/>
                  </a:schemeClr>
                </a:solidFill>
                <a:latin typeface="微软雅黑" panose="020B0503020204020204" pitchFamily="34" charset="-122"/>
                <a:ea typeface="微软雅黑" panose="020B0503020204020204" pitchFamily="34" charset="-122"/>
              </a:endParaRPr>
            </a:p>
          </p:txBody>
        </p:sp>
      </p:grpSp>
      <p:grpSp>
        <p:nvGrpSpPr>
          <p:cNvPr id="116" name="组合 115"/>
          <p:cNvGrpSpPr/>
          <p:nvPr/>
        </p:nvGrpSpPr>
        <p:grpSpPr>
          <a:xfrm>
            <a:off x="6047725" y="3205617"/>
            <a:ext cx="463910" cy="333367"/>
            <a:chOff x="2313446" y="1701571"/>
            <a:chExt cx="463910" cy="333367"/>
          </a:xfrm>
        </p:grpSpPr>
        <p:sp>
          <p:nvSpPr>
            <p:cNvPr id="117" name="椭圆 116"/>
            <p:cNvSpPr/>
            <p:nvPr/>
          </p:nvSpPr>
          <p:spPr>
            <a:xfrm flipH="1">
              <a:off x="2511455" y="1701571"/>
              <a:ext cx="95480" cy="95480"/>
            </a:xfrm>
            <a:prstGeom prst="ellipse">
              <a:avLst/>
            </a:prstGeom>
            <a:solidFill>
              <a:schemeClr val="bg1"/>
            </a:solidFill>
            <a:ln>
              <a:noFill/>
            </a:ln>
          </p:spPr>
          <p:txBody>
            <a:bodyPr vert="horz" wrap="square" lIns="91440" tIns="45720" rIns="91440" bIns="45720" numCol="1" anchor="t" anchorCtr="0" compatLnSpc="1"/>
            <a:lstStyle/>
            <a:p>
              <a:endParaRPr lang="zh-CN" altLang="en-US">
                <a:solidFill>
                  <a:schemeClr val="bg1">
                    <a:lumMod val="95000"/>
                  </a:schemeClr>
                </a:solidFill>
              </a:endParaRPr>
            </a:p>
          </p:txBody>
        </p:sp>
        <p:sp>
          <p:nvSpPr>
            <p:cNvPr id="118" name="矩形 117"/>
            <p:cNvSpPr/>
            <p:nvPr/>
          </p:nvSpPr>
          <p:spPr>
            <a:xfrm>
              <a:off x="2313446" y="1757939"/>
              <a:ext cx="463910" cy="276999"/>
            </a:xfrm>
            <a:prstGeom prst="rect">
              <a:avLst/>
            </a:prstGeom>
          </p:spPr>
          <p:txBody>
            <a:bodyPr wrap="none">
              <a:spAutoFit/>
            </a:bodyPr>
            <a:lstStyle/>
            <a:p>
              <a:r>
                <a:rPr lang="en-US" altLang="zh-CN" sz="1200" dirty="0">
                  <a:solidFill>
                    <a:schemeClr val="bg1">
                      <a:lumMod val="95000"/>
                    </a:schemeClr>
                  </a:solidFill>
                  <a:latin typeface="微软雅黑" panose="020B0503020204020204" pitchFamily="34" charset="-122"/>
                  <a:ea typeface="微软雅黑" panose="020B0503020204020204" pitchFamily="34" charset="-122"/>
                </a:rPr>
                <a:t>text</a:t>
              </a:r>
              <a:endParaRPr lang="zh-CN" altLang="en-US" sz="1200" dirty="0">
                <a:solidFill>
                  <a:schemeClr val="bg1">
                    <a:lumMod val="95000"/>
                  </a:schemeClr>
                </a:solidFill>
                <a:latin typeface="微软雅黑" panose="020B0503020204020204" pitchFamily="34" charset="-122"/>
                <a:ea typeface="微软雅黑" panose="020B0503020204020204" pitchFamily="34" charset="-122"/>
              </a:endParaRPr>
            </a:p>
          </p:txBody>
        </p:sp>
      </p:grpSp>
      <p:sp>
        <p:nvSpPr>
          <p:cNvPr id="119" name="五角星 118"/>
          <p:cNvSpPr/>
          <p:nvPr/>
        </p:nvSpPr>
        <p:spPr>
          <a:xfrm>
            <a:off x="5903777" y="1945884"/>
            <a:ext cx="301830" cy="301830"/>
          </a:xfrm>
          <a:prstGeom prst="star5">
            <a:avLst/>
          </a:prstGeom>
          <a:solidFill>
            <a:schemeClr val="bg1">
              <a:lumMod val="85000"/>
            </a:schemeClr>
          </a:solidFill>
          <a:ln>
            <a:solidFill>
              <a:schemeClr val="bg1">
                <a:lumMod val="95000"/>
              </a:schemeClr>
            </a:solidFill>
          </a:ln>
        </p:spPr>
        <p:txBody>
          <a:bodyPr vert="horz" wrap="square" lIns="91417" tIns="45708" rIns="91417" bIns="45708" numCol="1" anchor="t" anchorCtr="0" compatLnSpc="1"/>
          <a:lstStyle/>
          <a:p>
            <a:endParaRPr lang="zh-CN" altLang="en-US">
              <a:solidFill>
                <a:schemeClr val="bg1">
                  <a:lumMod val="95000"/>
                </a:schemeClr>
              </a:solidFill>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par>
                                <p:cTn id="8" presetID="23" presetClass="entr" presetSubtype="32" fill="hold" grpId="0" nodeType="withEffect">
                                  <p:stCondLst>
                                    <p:cond delay="1000"/>
                                  </p:stCondLst>
                                  <p:childTnLst>
                                    <p:set>
                                      <p:cBhvr>
                                        <p:cTn id="9" dur="1" fill="hold">
                                          <p:stCondLst>
                                            <p:cond delay="0"/>
                                          </p:stCondLst>
                                        </p:cTn>
                                        <p:tgtEl>
                                          <p:spTgt spid="100"/>
                                        </p:tgtEl>
                                        <p:attrNameLst>
                                          <p:attrName>style.visibility</p:attrName>
                                        </p:attrNameLst>
                                      </p:cBhvr>
                                      <p:to>
                                        <p:strVal val="visible"/>
                                      </p:to>
                                    </p:set>
                                    <p:anim calcmode="lin" valueType="num">
                                      <p:cBhvr>
                                        <p:cTn id="10" dur="500" fill="hold"/>
                                        <p:tgtEl>
                                          <p:spTgt spid="100"/>
                                        </p:tgtEl>
                                        <p:attrNameLst>
                                          <p:attrName>ppt_w</p:attrName>
                                        </p:attrNameLst>
                                      </p:cBhvr>
                                      <p:tavLst>
                                        <p:tav tm="0">
                                          <p:val>
                                            <p:strVal val="4*#ppt_w"/>
                                          </p:val>
                                        </p:tav>
                                        <p:tav tm="100000">
                                          <p:val>
                                            <p:strVal val="#ppt_w"/>
                                          </p:val>
                                        </p:tav>
                                      </p:tavLst>
                                    </p:anim>
                                    <p:anim calcmode="lin" valueType="num">
                                      <p:cBhvr>
                                        <p:cTn id="11" dur="500" fill="hold"/>
                                        <p:tgtEl>
                                          <p:spTgt spid="100"/>
                                        </p:tgtEl>
                                        <p:attrNameLst>
                                          <p:attrName>ppt_h</p:attrName>
                                        </p:attrNameLst>
                                      </p:cBhvr>
                                      <p:tavLst>
                                        <p:tav tm="0">
                                          <p:val>
                                            <p:strVal val="4*#ppt_h"/>
                                          </p:val>
                                        </p:tav>
                                        <p:tav tm="100000">
                                          <p:val>
                                            <p:strVal val="#ppt_h"/>
                                          </p:val>
                                        </p:tav>
                                      </p:tavLst>
                                    </p:anim>
                                  </p:childTnLst>
                                </p:cTn>
                              </p:par>
                              <p:par>
                                <p:cTn id="12" presetID="1" presetClass="entr" presetSubtype="0" fill="hold" grpId="0" nodeType="withEffect">
                                  <p:stCondLst>
                                    <p:cond delay="1500"/>
                                  </p:stCondLst>
                                  <p:childTnLst>
                                    <p:set>
                                      <p:cBhvr>
                                        <p:cTn id="13" dur="1" fill="hold">
                                          <p:stCondLst>
                                            <p:cond delay="0"/>
                                          </p:stCondLst>
                                        </p:cTn>
                                        <p:tgtEl>
                                          <p:spTgt spid="119"/>
                                        </p:tgtEl>
                                        <p:attrNameLst>
                                          <p:attrName>style.visibility</p:attrName>
                                        </p:attrNameLst>
                                      </p:cBhvr>
                                      <p:to>
                                        <p:strVal val="visible"/>
                                      </p:to>
                                    </p:set>
                                  </p:childTnLst>
                                </p:cTn>
                              </p:par>
                              <p:par>
                                <p:cTn id="14" presetID="6" presetClass="emph" presetSubtype="0" fill="hold" grpId="1" nodeType="withEffect">
                                  <p:stCondLst>
                                    <p:cond delay="1500"/>
                                  </p:stCondLst>
                                  <p:childTnLst>
                                    <p:animScale>
                                      <p:cBhvr>
                                        <p:cTn id="15" dur="500" fill="hold"/>
                                        <p:tgtEl>
                                          <p:spTgt spid="119"/>
                                        </p:tgtEl>
                                      </p:cBhvr>
                                      <p:by x="300000" y="300000"/>
                                    </p:animScale>
                                  </p:childTnLst>
                                </p:cTn>
                              </p:par>
                              <p:par>
                                <p:cTn id="16" presetID="10" presetClass="exit" presetSubtype="0" fill="hold" grpId="2" nodeType="withEffect">
                                  <p:stCondLst>
                                    <p:cond delay="1500"/>
                                  </p:stCondLst>
                                  <p:childTnLst>
                                    <p:animEffect transition="out" filter="fade">
                                      <p:cBhvr>
                                        <p:cTn id="17" dur="500"/>
                                        <p:tgtEl>
                                          <p:spTgt spid="119"/>
                                        </p:tgtEl>
                                      </p:cBhvr>
                                    </p:animEffect>
                                    <p:set>
                                      <p:cBhvr>
                                        <p:cTn id="18" dur="1" fill="hold">
                                          <p:stCondLst>
                                            <p:cond delay="499"/>
                                          </p:stCondLst>
                                        </p:cTn>
                                        <p:tgtEl>
                                          <p:spTgt spid="119"/>
                                        </p:tgtEl>
                                        <p:attrNameLst>
                                          <p:attrName>style.visibility</p:attrName>
                                        </p:attrNameLst>
                                      </p:cBhvr>
                                      <p:to>
                                        <p:strVal val="hidden"/>
                                      </p:to>
                                    </p:set>
                                  </p:childTnLst>
                                </p:cTn>
                              </p:par>
                              <p:par>
                                <p:cTn id="19" presetID="22" presetClass="entr" presetSubtype="8" fill="hold" grpId="0" nodeType="withEffect">
                                  <p:stCondLst>
                                    <p:cond delay="2000"/>
                                  </p:stCondLst>
                                  <p:childTnLst>
                                    <p:set>
                                      <p:cBhvr>
                                        <p:cTn id="20" dur="1" fill="hold">
                                          <p:stCondLst>
                                            <p:cond delay="0"/>
                                          </p:stCondLst>
                                        </p:cTn>
                                        <p:tgtEl>
                                          <p:spTgt spid="97"/>
                                        </p:tgtEl>
                                        <p:attrNameLst>
                                          <p:attrName>style.visibility</p:attrName>
                                        </p:attrNameLst>
                                      </p:cBhvr>
                                      <p:to>
                                        <p:strVal val="visible"/>
                                      </p:to>
                                    </p:set>
                                    <p:animEffect transition="in" filter="wipe(left)">
                                      <p:cBhvr>
                                        <p:cTn id="21" dur="1000"/>
                                        <p:tgtEl>
                                          <p:spTgt spid="97"/>
                                        </p:tgtEl>
                                      </p:cBhvr>
                                    </p:animEffect>
                                  </p:childTnLst>
                                </p:cTn>
                              </p:par>
                              <p:par>
                                <p:cTn id="22" presetID="22" presetClass="entr" presetSubtype="1" fill="hold" grpId="0" nodeType="withEffect">
                                  <p:stCondLst>
                                    <p:cond delay="2000"/>
                                  </p:stCondLst>
                                  <p:childTnLst>
                                    <p:set>
                                      <p:cBhvr>
                                        <p:cTn id="23" dur="1" fill="hold">
                                          <p:stCondLst>
                                            <p:cond delay="0"/>
                                          </p:stCondLst>
                                        </p:cTn>
                                        <p:tgtEl>
                                          <p:spTgt spid="98"/>
                                        </p:tgtEl>
                                        <p:attrNameLst>
                                          <p:attrName>style.visibility</p:attrName>
                                        </p:attrNameLst>
                                      </p:cBhvr>
                                      <p:to>
                                        <p:strVal val="visible"/>
                                      </p:to>
                                    </p:set>
                                    <p:animEffect transition="in" filter="wipe(up)">
                                      <p:cBhvr>
                                        <p:cTn id="24" dur="1000"/>
                                        <p:tgtEl>
                                          <p:spTgt spid="98"/>
                                        </p:tgtEl>
                                      </p:cBhvr>
                                    </p:animEffect>
                                  </p:childTnLst>
                                </p:cTn>
                              </p:par>
                              <p:par>
                                <p:cTn id="25" presetID="22" presetClass="entr" presetSubtype="2" fill="hold" grpId="0" nodeType="withEffect">
                                  <p:stCondLst>
                                    <p:cond delay="2000"/>
                                  </p:stCondLst>
                                  <p:childTnLst>
                                    <p:set>
                                      <p:cBhvr>
                                        <p:cTn id="26" dur="1" fill="hold">
                                          <p:stCondLst>
                                            <p:cond delay="0"/>
                                          </p:stCondLst>
                                        </p:cTn>
                                        <p:tgtEl>
                                          <p:spTgt spid="96"/>
                                        </p:tgtEl>
                                        <p:attrNameLst>
                                          <p:attrName>style.visibility</p:attrName>
                                        </p:attrNameLst>
                                      </p:cBhvr>
                                      <p:to>
                                        <p:strVal val="visible"/>
                                      </p:to>
                                    </p:set>
                                    <p:animEffect transition="in" filter="wipe(right)">
                                      <p:cBhvr>
                                        <p:cTn id="27" dur="1000"/>
                                        <p:tgtEl>
                                          <p:spTgt spid="96"/>
                                        </p:tgtEl>
                                      </p:cBhvr>
                                    </p:animEffect>
                                  </p:childTnLst>
                                </p:cTn>
                              </p:par>
                              <p:par>
                                <p:cTn id="28" presetID="22" presetClass="entr" presetSubtype="2" fill="hold" grpId="0" nodeType="withEffect">
                                  <p:stCondLst>
                                    <p:cond delay="2000"/>
                                  </p:stCondLst>
                                  <p:childTnLst>
                                    <p:set>
                                      <p:cBhvr>
                                        <p:cTn id="29" dur="1" fill="hold">
                                          <p:stCondLst>
                                            <p:cond delay="0"/>
                                          </p:stCondLst>
                                        </p:cTn>
                                        <p:tgtEl>
                                          <p:spTgt spid="95"/>
                                        </p:tgtEl>
                                        <p:attrNameLst>
                                          <p:attrName>style.visibility</p:attrName>
                                        </p:attrNameLst>
                                      </p:cBhvr>
                                      <p:to>
                                        <p:strVal val="visible"/>
                                      </p:to>
                                    </p:set>
                                    <p:animEffect transition="in" filter="wipe(right)">
                                      <p:cBhvr>
                                        <p:cTn id="30" dur="1000"/>
                                        <p:tgtEl>
                                          <p:spTgt spid="95"/>
                                        </p:tgtEl>
                                      </p:cBhvr>
                                    </p:animEffect>
                                  </p:childTnLst>
                                </p:cTn>
                              </p:par>
                              <p:par>
                                <p:cTn id="31" presetID="22" presetClass="entr" presetSubtype="2" fill="hold" grpId="0" nodeType="withEffect">
                                  <p:stCondLst>
                                    <p:cond delay="2000"/>
                                  </p:stCondLst>
                                  <p:childTnLst>
                                    <p:set>
                                      <p:cBhvr>
                                        <p:cTn id="32" dur="1" fill="hold">
                                          <p:stCondLst>
                                            <p:cond delay="0"/>
                                          </p:stCondLst>
                                        </p:cTn>
                                        <p:tgtEl>
                                          <p:spTgt spid="94"/>
                                        </p:tgtEl>
                                        <p:attrNameLst>
                                          <p:attrName>style.visibility</p:attrName>
                                        </p:attrNameLst>
                                      </p:cBhvr>
                                      <p:to>
                                        <p:strVal val="visible"/>
                                      </p:to>
                                    </p:set>
                                    <p:animEffect transition="in" filter="wipe(right)">
                                      <p:cBhvr>
                                        <p:cTn id="33" dur="1000"/>
                                        <p:tgtEl>
                                          <p:spTgt spid="94"/>
                                        </p:tgtEl>
                                      </p:cBhvr>
                                    </p:animEffect>
                                  </p:childTnLst>
                                </p:cTn>
                              </p:par>
                              <p:par>
                                <p:cTn id="34" presetID="22" presetClass="entr" presetSubtype="2" fill="hold" grpId="0" nodeType="withEffect">
                                  <p:stCondLst>
                                    <p:cond delay="2000"/>
                                  </p:stCondLst>
                                  <p:childTnLst>
                                    <p:set>
                                      <p:cBhvr>
                                        <p:cTn id="35" dur="1" fill="hold">
                                          <p:stCondLst>
                                            <p:cond delay="0"/>
                                          </p:stCondLst>
                                        </p:cTn>
                                        <p:tgtEl>
                                          <p:spTgt spid="93"/>
                                        </p:tgtEl>
                                        <p:attrNameLst>
                                          <p:attrName>style.visibility</p:attrName>
                                        </p:attrNameLst>
                                      </p:cBhvr>
                                      <p:to>
                                        <p:strVal val="visible"/>
                                      </p:to>
                                    </p:set>
                                    <p:animEffect transition="in" filter="wipe(right)">
                                      <p:cBhvr>
                                        <p:cTn id="36" dur="1000"/>
                                        <p:tgtEl>
                                          <p:spTgt spid="93"/>
                                        </p:tgtEl>
                                      </p:cBhvr>
                                    </p:animEffect>
                                  </p:childTnLst>
                                </p:cTn>
                              </p:par>
                              <p:par>
                                <p:cTn id="37" presetID="22" presetClass="entr" presetSubtype="1" fill="hold" grpId="0" nodeType="withEffect">
                                  <p:stCondLst>
                                    <p:cond delay="2000"/>
                                  </p:stCondLst>
                                  <p:childTnLst>
                                    <p:set>
                                      <p:cBhvr>
                                        <p:cTn id="38" dur="1" fill="hold">
                                          <p:stCondLst>
                                            <p:cond delay="0"/>
                                          </p:stCondLst>
                                        </p:cTn>
                                        <p:tgtEl>
                                          <p:spTgt spid="99"/>
                                        </p:tgtEl>
                                        <p:attrNameLst>
                                          <p:attrName>style.visibility</p:attrName>
                                        </p:attrNameLst>
                                      </p:cBhvr>
                                      <p:to>
                                        <p:strVal val="visible"/>
                                      </p:to>
                                    </p:set>
                                    <p:animEffect transition="in" filter="wipe(up)">
                                      <p:cBhvr>
                                        <p:cTn id="39" dur="1000"/>
                                        <p:tgtEl>
                                          <p:spTgt spid="99"/>
                                        </p:tgtEl>
                                      </p:cBhvr>
                                    </p:animEffect>
                                  </p:childTnLst>
                                </p:cTn>
                              </p:par>
                              <p:par>
                                <p:cTn id="40" presetID="10" presetClass="entr" presetSubtype="0" fill="hold" nodeType="withEffect">
                                  <p:stCondLst>
                                    <p:cond delay="3000"/>
                                  </p:stCondLst>
                                  <p:childTnLst>
                                    <p:set>
                                      <p:cBhvr>
                                        <p:cTn id="41" dur="1" fill="hold">
                                          <p:stCondLst>
                                            <p:cond delay="0"/>
                                          </p:stCondLst>
                                        </p:cTn>
                                        <p:tgtEl>
                                          <p:spTgt spid="113"/>
                                        </p:tgtEl>
                                        <p:attrNameLst>
                                          <p:attrName>style.visibility</p:attrName>
                                        </p:attrNameLst>
                                      </p:cBhvr>
                                      <p:to>
                                        <p:strVal val="visible"/>
                                      </p:to>
                                    </p:set>
                                    <p:animEffect transition="in" filter="fade">
                                      <p:cBhvr>
                                        <p:cTn id="42" dur="500"/>
                                        <p:tgtEl>
                                          <p:spTgt spid="113"/>
                                        </p:tgtEl>
                                      </p:cBhvr>
                                    </p:animEffect>
                                  </p:childTnLst>
                                </p:cTn>
                              </p:par>
                              <p:par>
                                <p:cTn id="43" presetID="10" presetClass="entr" presetSubtype="0" fill="hold" nodeType="withEffect">
                                  <p:stCondLst>
                                    <p:cond delay="3000"/>
                                  </p:stCondLst>
                                  <p:childTnLst>
                                    <p:set>
                                      <p:cBhvr>
                                        <p:cTn id="44" dur="1" fill="hold">
                                          <p:stCondLst>
                                            <p:cond delay="0"/>
                                          </p:stCondLst>
                                        </p:cTn>
                                        <p:tgtEl>
                                          <p:spTgt spid="116"/>
                                        </p:tgtEl>
                                        <p:attrNameLst>
                                          <p:attrName>style.visibility</p:attrName>
                                        </p:attrNameLst>
                                      </p:cBhvr>
                                      <p:to>
                                        <p:strVal val="visible"/>
                                      </p:to>
                                    </p:set>
                                    <p:animEffect transition="in" filter="fade">
                                      <p:cBhvr>
                                        <p:cTn id="45" dur="500"/>
                                        <p:tgtEl>
                                          <p:spTgt spid="116"/>
                                        </p:tgtEl>
                                      </p:cBhvr>
                                    </p:animEffect>
                                  </p:childTnLst>
                                </p:cTn>
                              </p:par>
                              <p:par>
                                <p:cTn id="46" presetID="10" presetClass="entr" presetSubtype="0" fill="hold" nodeType="withEffect">
                                  <p:stCondLst>
                                    <p:cond delay="3000"/>
                                  </p:stCondLst>
                                  <p:childTnLst>
                                    <p:set>
                                      <p:cBhvr>
                                        <p:cTn id="47" dur="1" fill="hold">
                                          <p:stCondLst>
                                            <p:cond delay="0"/>
                                          </p:stCondLst>
                                        </p:cTn>
                                        <p:tgtEl>
                                          <p:spTgt spid="107"/>
                                        </p:tgtEl>
                                        <p:attrNameLst>
                                          <p:attrName>style.visibility</p:attrName>
                                        </p:attrNameLst>
                                      </p:cBhvr>
                                      <p:to>
                                        <p:strVal val="visible"/>
                                      </p:to>
                                    </p:set>
                                    <p:animEffect transition="in" filter="fade">
                                      <p:cBhvr>
                                        <p:cTn id="48" dur="500"/>
                                        <p:tgtEl>
                                          <p:spTgt spid="107"/>
                                        </p:tgtEl>
                                      </p:cBhvr>
                                    </p:animEffect>
                                  </p:childTnLst>
                                </p:cTn>
                              </p:par>
                              <p:par>
                                <p:cTn id="49" presetID="10" presetClass="entr" presetSubtype="0" fill="hold" nodeType="withEffect">
                                  <p:stCondLst>
                                    <p:cond delay="3000"/>
                                  </p:stCondLst>
                                  <p:childTnLst>
                                    <p:set>
                                      <p:cBhvr>
                                        <p:cTn id="50" dur="1" fill="hold">
                                          <p:stCondLst>
                                            <p:cond delay="0"/>
                                          </p:stCondLst>
                                        </p:cTn>
                                        <p:tgtEl>
                                          <p:spTgt spid="104"/>
                                        </p:tgtEl>
                                        <p:attrNameLst>
                                          <p:attrName>style.visibility</p:attrName>
                                        </p:attrNameLst>
                                      </p:cBhvr>
                                      <p:to>
                                        <p:strVal val="visible"/>
                                      </p:to>
                                    </p:set>
                                    <p:animEffect transition="in" filter="fade">
                                      <p:cBhvr>
                                        <p:cTn id="51" dur="500"/>
                                        <p:tgtEl>
                                          <p:spTgt spid="104"/>
                                        </p:tgtEl>
                                      </p:cBhvr>
                                    </p:animEffect>
                                  </p:childTnLst>
                                </p:cTn>
                              </p:par>
                              <p:par>
                                <p:cTn id="52" presetID="10" presetClass="entr" presetSubtype="0" fill="hold" nodeType="withEffect">
                                  <p:stCondLst>
                                    <p:cond delay="3000"/>
                                  </p:stCondLst>
                                  <p:childTnLst>
                                    <p:set>
                                      <p:cBhvr>
                                        <p:cTn id="53" dur="1" fill="hold">
                                          <p:stCondLst>
                                            <p:cond delay="0"/>
                                          </p:stCondLst>
                                        </p:cTn>
                                        <p:tgtEl>
                                          <p:spTgt spid="101"/>
                                        </p:tgtEl>
                                        <p:attrNameLst>
                                          <p:attrName>style.visibility</p:attrName>
                                        </p:attrNameLst>
                                      </p:cBhvr>
                                      <p:to>
                                        <p:strVal val="visible"/>
                                      </p:to>
                                    </p:set>
                                    <p:animEffect transition="in" filter="fade">
                                      <p:cBhvr>
                                        <p:cTn id="54" dur="500"/>
                                        <p:tgtEl>
                                          <p:spTgt spid="101"/>
                                        </p:tgtEl>
                                      </p:cBhvr>
                                    </p:animEffect>
                                  </p:childTnLst>
                                </p:cTn>
                              </p:par>
                              <p:par>
                                <p:cTn id="55" presetID="10" presetClass="entr" presetSubtype="0" fill="hold" nodeType="withEffect">
                                  <p:stCondLst>
                                    <p:cond delay="3000"/>
                                  </p:stCondLst>
                                  <p:childTnLst>
                                    <p:set>
                                      <p:cBhvr>
                                        <p:cTn id="56" dur="1" fill="hold">
                                          <p:stCondLst>
                                            <p:cond delay="0"/>
                                          </p:stCondLst>
                                        </p:cTn>
                                        <p:tgtEl>
                                          <p:spTgt spid="110"/>
                                        </p:tgtEl>
                                        <p:attrNameLst>
                                          <p:attrName>style.visibility</p:attrName>
                                        </p:attrNameLst>
                                      </p:cBhvr>
                                      <p:to>
                                        <p:strVal val="visible"/>
                                      </p:to>
                                    </p:set>
                                    <p:animEffect transition="in" filter="fade">
                                      <p:cBhvr>
                                        <p:cTn id="57" dur="500"/>
                                        <p:tgtEl>
                                          <p:spTgt spid="110"/>
                                        </p:tgtEl>
                                      </p:cBhvr>
                                    </p:animEffect>
                                  </p:childTnLst>
                                </p:cTn>
                              </p:par>
                              <p:par>
                                <p:cTn id="58" presetID="22" presetClass="entr" presetSubtype="8" fill="hold" nodeType="withEffect">
                                  <p:stCondLst>
                                    <p:cond delay="3400"/>
                                  </p:stCondLst>
                                  <p:childTnLst>
                                    <p:set>
                                      <p:cBhvr>
                                        <p:cTn id="59" dur="1" fill="hold">
                                          <p:stCondLst>
                                            <p:cond delay="0"/>
                                          </p:stCondLst>
                                        </p:cTn>
                                        <p:tgtEl>
                                          <p:spTgt spid="90"/>
                                        </p:tgtEl>
                                        <p:attrNameLst>
                                          <p:attrName>style.visibility</p:attrName>
                                        </p:attrNameLst>
                                      </p:cBhvr>
                                      <p:to>
                                        <p:strVal val="visible"/>
                                      </p:to>
                                    </p:set>
                                    <p:animEffect transition="in" filter="wipe(left)">
                                      <p:cBhvr>
                                        <p:cTn id="60"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animBg="1"/>
      <p:bldP spid="94" grpId="0" animBg="1"/>
      <p:bldP spid="95" grpId="0" animBg="1"/>
      <p:bldP spid="96" grpId="0" animBg="1"/>
      <p:bldP spid="97" grpId="0" animBg="1"/>
      <p:bldP spid="98" grpId="0" animBg="1"/>
      <p:bldP spid="99" grpId="0" animBg="1"/>
      <p:bldP spid="100" grpId="0" animBg="1"/>
      <p:bldP spid="119" grpId="0" animBg="1"/>
      <p:bldP spid="119" grpId="1" animBg="1"/>
      <p:bldP spid="119" grpId="2"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71"/>
          <p:cNvGrpSpPr/>
          <p:nvPr/>
        </p:nvGrpSpPr>
        <p:grpSpPr>
          <a:xfrm>
            <a:off x="1357291" y="3786196"/>
            <a:ext cx="6572296" cy="911188"/>
            <a:chOff x="1357290" y="3786196"/>
            <a:chExt cx="6572296" cy="911188"/>
          </a:xfrm>
        </p:grpSpPr>
        <p:sp>
          <p:nvSpPr>
            <p:cNvPr id="48" name="Rectangle 47"/>
            <p:cNvSpPr/>
            <p:nvPr/>
          </p:nvSpPr>
          <p:spPr>
            <a:xfrm>
              <a:off x="4148791" y="3786196"/>
              <a:ext cx="990977" cy="307777"/>
            </a:xfrm>
            <a:prstGeom prst="rect">
              <a:avLst/>
            </a:prstGeom>
          </p:spPr>
          <p:txBody>
            <a:bodyPr wrap="none">
              <a:spAutoFit/>
            </a:bodyPr>
            <a:lstStyle/>
            <a:p>
              <a:pPr algn="ctr"/>
              <a:r>
                <a:rPr lang="en-US" sz="1400" dirty="0">
                  <a:solidFill>
                    <a:schemeClr val="bg1">
                      <a:lumMod val="95000"/>
                    </a:schemeClr>
                  </a:solidFill>
                  <a:latin typeface="Open Sans" pitchFamily="34" charset="0"/>
                  <a:ea typeface="Open Sans" pitchFamily="34" charset="0"/>
                  <a:cs typeface="Open Sans" pitchFamily="34" charset="0"/>
                </a:rPr>
                <a:t>Searching</a:t>
              </a:r>
            </a:p>
          </p:txBody>
        </p:sp>
        <p:sp>
          <p:nvSpPr>
            <p:cNvPr id="49" name="Rectangle 48"/>
            <p:cNvSpPr/>
            <p:nvPr/>
          </p:nvSpPr>
          <p:spPr>
            <a:xfrm>
              <a:off x="1357290" y="4143386"/>
              <a:ext cx="6572296" cy="553998"/>
            </a:xfrm>
            <a:prstGeom prst="rect">
              <a:avLst/>
            </a:prstGeom>
          </p:spPr>
          <p:txBody>
            <a:bodyPr wrap="square">
              <a:spAutoFit/>
            </a:bodyPr>
            <a:lstStyle/>
            <a:p>
              <a:pPr algn="ctr"/>
              <a:r>
                <a:rPr lang="ms-MY" sz="1000" dirty="0">
                  <a:solidFill>
                    <a:schemeClr val="bg1">
                      <a:lumMod val="95000"/>
                    </a:schemeClr>
                  </a:solidFill>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 Lorem ipsum dolor sit amet, consectetur adipiscing elit. Praesent sodales odio sit amet odio tristique quis tempus odio Lorem ipsum dolor sit amet</a:t>
              </a:r>
            </a:p>
          </p:txBody>
        </p:sp>
      </p:grpSp>
      <p:grpSp>
        <p:nvGrpSpPr>
          <p:cNvPr id="4" name="Group 65"/>
          <p:cNvGrpSpPr/>
          <p:nvPr/>
        </p:nvGrpSpPr>
        <p:grpSpPr>
          <a:xfrm>
            <a:off x="776308" y="1714495"/>
            <a:ext cx="1571636" cy="1766889"/>
            <a:chOff x="776308" y="1714494"/>
            <a:chExt cx="1571636" cy="1766888"/>
          </a:xfrm>
        </p:grpSpPr>
        <p:sp>
          <p:nvSpPr>
            <p:cNvPr id="26" name="Rectangle 25"/>
            <p:cNvSpPr/>
            <p:nvPr/>
          </p:nvSpPr>
          <p:spPr>
            <a:xfrm>
              <a:off x="785786" y="1714494"/>
              <a:ext cx="1559376" cy="1559376"/>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
          <p:nvSpPr>
            <p:cNvPr id="27" name="Isosceles Triangle 26"/>
            <p:cNvSpPr/>
            <p:nvPr/>
          </p:nvSpPr>
          <p:spPr>
            <a:xfrm rot="10800000">
              <a:off x="776308" y="3267068"/>
              <a:ext cx="1571636" cy="214314"/>
            </a:xfrm>
            <a:prstGeom prst="triangl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
          <p:nvSpPr>
            <p:cNvPr id="40" name="Oval 39"/>
            <p:cNvSpPr/>
            <p:nvPr/>
          </p:nvSpPr>
          <p:spPr>
            <a:xfrm>
              <a:off x="1214414" y="2000246"/>
              <a:ext cx="693966" cy="693966"/>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grpSp>
          <p:nvGrpSpPr>
            <p:cNvPr id="5" name="Group 61"/>
            <p:cNvGrpSpPr/>
            <p:nvPr/>
          </p:nvGrpSpPr>
          <p:grpSpPr>
            <a:xfrm>
              <a:off x="1394979" y="2156112"/>
              <a:ext cx="366050" cy="366050"/>
              <a:chOff x="2357422" y="4357700"/>
              <a:chExt cx="366050" cy="366050"/>
            </a:xfrm>
            <a:solidFill>
              <a:schemeClr val="bg1"/>
            </a:solidFill>
          </p:grpSpPr>
          <p:sp>
            <p:nvSpPr>
              <p:cNvPr id="50" name="AutoShape 126"/>
              <p:cNvSpPr/>
              <p:nvPr/>
            </p:nvSpPr>
            <p:spPr bwMode="auto">
              <a:xfrm>
                <a:off x="2357422" y="4357700"/>
                <a:ext cx="366050" cy="3660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000">
                  <a:solidFill>
                    <a:schemeClr val="bg1">
                      <a:lumMod val="95000"/>
                    </a:schemeClr>
                  </a:solidFill>
                  <a:effectLst>
                    <a:outerShdw blurRad="38100" dist="38100" dir="2700000" algn="tl">
                      <a:srgbClr val="000000"/>
                    </a:outerShdw>
                  </a:effectLst>
                </a:endParaRPr>
              </a:p>
            </p:txBody>
          </p:sp>
          <p:sp>
            <p:nvSpPr>
              <p:cNvPr id="51" name="AutoShape 127"/>
              <p:cNvSpPr/>
              <p:nvPr/>
            </p:nvSpPr>
            <p:spPr bwMode="auto">
              <a:xfrm>
                <a:off x="2505719" y="4414642"/>
                <a:ext cx="86350" cy="857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000">
                  <a:solidFill>
                    <a:schemeClr val="bg1">
                      <a:lumMod val="95000"/>
                    </a:schemeClr>
                  </a:solidFill>
                  <a:effectLst>
                    <a:outerShdw blurRad="38100" dist="38100" dir="2700000" algn="tl">
                      <a:srgbClr val="000000"/>
                    </a:outerShdw>
                  </a:effectLst>
                </a:endParaRPr>
              </a:p>
            </p:txBody>
          </p:sp>
        </p:grpSp>
      </p:grpSp>
      <p:grpSp>
        <p:nvGrpSpPr>
          <p:cNvPr id="6" name="Group 66"/>
          <p:cNvGrpSpPr/>
          <p:nvPr/>
        </p:nvGrpSpPr>
        <p:grpSpPr>
          <a:xfrm>
            <a:off x="2347946" y="1714495"/>
            <a:ext cx="1506894" cy="1559376"/>
            <a:chOff x="2347944" y="1714494"/>
            <a:chExt cx="1506894" cy="1559376"/>
          </a:xfrm>
        </p:grpSpPr>
        <p:sp>
          <p:nvSpPr>
            <p:cNvPr id="30" name="Rectangle 29"/>
            <p:cNvSpPr/>
            <p:nvPr/>
          </p:nvSpPr>
          <p:spPr>
            <a:xfrm>
              <a:off x="2347944" y="1714494"/>
              <a:ext cx="1506894" cy="1559376"/>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
          <p:nvSpPr>
            <p:cNvPr id="39" name="Oval 38"/>
            <p:cNvSpPr/>
            <p:nvPr/>
          </p:nvSpPr>
          <p:spPr>
            <a:xfrm>
              <a:off x="2724819" y="2000246"/>
              <a:ext cx="693966" cy="693966"/>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
          <p:nvSpPr>
            <p:cNvPr id="44" name="Rectangle 43"/>
            <p:cNvSpPr/>
            <p:nvPr/>
          </p:nvSpPr>
          <p:spPr>
            <a:xfrm>
              <a:off x="2715478" y="2857502"/>
              <a:ext cx="704039" cy="276999"/>
            </a:xfrm>
            <a:prstGeom prst="rect">
              <a:avLst/>
            </a:prstGeom>
          </p:spPr>
          <p:txBody>
            <a:bodyPr wrap="none">
              <a:spAutoFit/>
            </a:bodyPr>
            <a:lstStyle/>
            <a:p>
              <a:pPr algn="ctr"/>
              <a:r>
                <a:rPr lang="en-US" sz="1200" dirty="0" err="1">
                  <a:solidFill>
                    <a:schemeClr val="bg1">
                      <a:lumMod val="95000"/>
                    </a:schemeClr>
                  </a:solidFill>
                  <a:latin typeface="Open Sans" pitchFamily="34" charset="0"/>
                  <a:ea typeface="Open Sans" pitchFamily="34" charset="0"/>
                  <a:cs typeface="Open Sans" pitchFamily="34" charset="0"/>
                </a:rPr>
                <a:t>Keygen</a:t>
              </a:r>
              <a:endParaRPr lang="en-US" sz="1200" dirty="0">
                <a:solidFill>
                  <a:schemeClr val="bg1">
                    <a:lumMod val="95000"/>
                  </a:schemeClr>
                </a:solidFill>
                <a:latin typeface="Open Sans" pitchFamily="34" charset="0"/>
                <a:ea typeface="Open Sans" pitchFamily="34" charset="0"/>
                <a:cs typeface="Open Sans" pitchFamily="34" charset="0"/>
              </a:endParaRPr>
            </a:p>
          </p:txBody>
        </p:sp>
        <p:grpSp>
          <p:nvGrpSpPr>
            <p:cNvPr id="7" name="Group 62"/>
            <p:cNvGrpSpPr/>
            <p:nvPr/>
          </p:nvGrpSpPr>
          <p:grpSpPr>
            <a:xfrm>
              <a:off x="2904257" y="2158708"/>
              <a:ext cx="366676" cy="366050"/>
              <a:chOff x="142844" y="2786064"/>
              <a:chExt cx="366676" cy="366050"/>
            </a:xfrm>
            <a:solidFill>
              <a:schemeClr val="bg1"/>
            </a:solidFill>
          </p:grpSpPr>
          <p:sp>
            <p:nvSpPr>
              <p:cNvPr id="52" name="AutoShape 128"/>
              <p:cNvSpPr/>
              <p:nvPr/>
            </p:nvSpPr>
            <p:spPr bwMode="auto">
              <a:xfrm>
                <a:off x="142844" y="2786064"/>
                <a:ext cx="366676" cy="3660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000">
                  <a:solidFill>
                    <a:schemeClr val="bg1">
                      <a:lumMod val="95000"/>
                    </a:schemeClr>
                  </a:solidFill>
                  <a:effectLst>
                    <a:outerShdw blurRad="38100" dist="38100" dir="2700000" algn="tl">
                      <a:srgbClr val="000000"/>
                    </a:outerShdw>
                  </a:effectLst>
                </a:endParaRPr>
              </a:p>
            </p:txBody>
          </p:sp>
          <p:sp>
            <p:nvSpPr>
              <p:cNvPr id="53" name="AutoShape 129"/>
              <p:cNvSpPr/>
              <p:nvPr/>
            </p:nvSpPr>
            <p:spPr bwMode="auto">
              <a:xfrm>
                <a:off x="371860" y="2831742"/>
                <a:ext cx="91356" cy="91356"/>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000">
                  <a:solidFill>
                    <a:schemeClr val="bg1">
                      <a:lumMod val="95000"/>
                    </a:schemeClr>
                  </a:solidFill>
                  <a:effectLst>
                    <a:outerShdw blurRad="38100" dist="38100" dir="2700000" algn="tl">
                      <a:srgbClr val="000000"/>
                    </a:outerShdw>
                  </a:effectLst>
                </a:endParaRPr>
              </a:p>
            </p:txBody>
          </p:sp>
        </p:grpSp>
      </p:grpSp>
      <p:grpSp>
        <p:nvGrpSpPr>
          <p:cNvPr id="8" name="Group 69"/>
          <p:cNvGrpSpPr/>
          <p:nvPr/>
        </p:nvGrpSpPr>
        <p:grpSpPr>
          <a:xfrm>
            <a:off x="6969169" y="1714495"/>
            <a:ext cx="1559376" cy="1559376"/>
            <a:chOff x="6969168" y="1714494"/>
            <a:chExt cx="1559376" cy="1559376"/>
          </a:xfrm>
        </p:grpSpPr>
        <p:sp>
          <p:nvSpPr>
            <p:cNvPr id="38" name="Rectangle 37"/>
            <p:cNvSpPr/>
            <p:nvPr/>
          </p:nvSpPr>
          <p:spPr>
            <a:xfrm>
              <a:off x="6969168" y="1714494"/>
              <a:ext cx="1559376" cy="1559376"/>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
          <p:nvSpPr>
            <p:cNvPr id="43" name="Oval 42"/>
            <p:cNvSpPr/>
            <p:nvPr/>
          </p:nvSpPr>
          <p:spPr>
            <a:xfrm>
              <a:off x="7429520" y="2000246"/>
              <a:ext cx="693966" cy="693966"/>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
          <p:nvSpPr>
            <p:cNvPr id="47" name="Rectangle 46"/>
            <p:cNvSpPr/>
            <p:nvPr/>
          </p:nvSpPr>
          <p:spPr>
            <a:xfrm>
              <a:off x="7512180" y="2857502"/>
              <a:ext cx="627095" cy="276999"/>
            </a:xfrm>
            <a:prstGeom prst="rect">
              <a:avLst/>
            </a:prstGeom>
          </p:spPr>
          <p:txBody>
            <a:bodyPr wrap="none">
              <a:spAutoFit/>
            </a:bodyPr>
            <a:lstStyle/>
            <a:p>
              <a:pPr algn="ctr"/>
              <a:r>
                <a:rPr lang="en-US" sz="1200" dirty="0">
                  <a:solidFill>
                    <a:schemeClr val="bg1">
                      <a:lumMod val="95000"/>
                    </a:schemeClr>
                  </a:solidFill>
                  <a:latin typeface="Open Sans" pitchFamily="34" charset="0"/>
                  <a:ea typeface="Open Sans" pitchFamily="34" charset="0"/>
                  <a:cs typeface="Open Sans" pitchFamily="34" charset="0"/>
                </a:rPr>
                <a:t>Delete</a:t>
              </a:r>
            </a:p>
          </p:txBody>
        </p:sp>
        <p:grpSp>
          <p:nvGrpSpPr>
            <p:cNvPr id="9" name="Group 64"/>
            <p:cNvGrpSpPr/>
            <p:nvPr/>
          </p:nvGrpSpPr>
          <p:grpSpPr>
            <a:xfrm>
              <a:off x="7629435" y="2156112"/>
              <a:ext cx="320373" cy="366050"/>
              <a:chOff x="183020" y="4357700"/>
              <a:chExt cx="320373" cy="366050"/>
            </a:xfrm>
            <a:solidFill>
              <a:schemeClr val="bg1"/>
            </a:solidFill>
          </p:grpSpPr>
          <p:sp>
            <p:nvSpPr>
              <p:cNvPr id="54" name="AutoShape 131"/>
              <p:cNvSpPr/>
              <p:nvPr/>
            </p:nvSpPr>
            <p:spPr bwMode="auto">
              <a:xfrm>
                <a:off x="183020" y="4357700"/>
                <a:ext cx="320373" cy="3660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057" y="5400"/>
                    </a:moveTo>
                    <a:lnTo>
                      <a:pt x="20057" y="6075"/>
                    </a:lnTo>
                    <a:lnTo>
                      <a:pt x="1542" y="6075"/>
                    </a:lnTo>
                    <a:lnTo>
                      <a:pt x="1542" y="5400"/>
                    </a:lnTo>
                    <a:lnTo>
                      <a:pt x="1542" y="4725"/>
                    </a:lnTo>
                    <a:cubicBezTo>
                      <a:pt x="1542" y="4352"/>
                      <a:pt x="1887" y="4050"/>
                      <a:pt x="2314" y="4050"/>
                    </a:cubicBezTo>
                    <a:lnTo>
                      <a:pt x="19285" y="4050"/>
                    </a:lnTo>
                    <a:cubicBezTo>
                      <a:pt x="19712" y="4050"/>
                      <a:pt x="20057" y="4352"/>
                      <a:pt x="20057" y="4725"/>
                    </a:cubicBezTo>
                    <a:cubicBezTo>
                      <a:pt x="20057" y="4725"/>
                      <a:pt x="20057" y="5400"/>
                      <a:pt x="20057" y="5400"/>
                    </a:cubicBezTo>
                    <a:close/>
                    <a:moveTo>
                      <a:pt x="18514" y="18900"/>
                    </a:moveTo>
                    <a:cubicBezTo>
                      <a:pt x="18514" y="19644"/>
                      <a:pt x="17822" y="20249"/>
                      <a:pt x="16971" y="20249"/>
                    </a:cubicBezTo>
                    <a:lnTo>
                      <a:pt x="4628" y="20249"/>
                    </a:lnTo>
                    <a:cubicBezTo>
                      <a:pt x="3777" y="20249"/>
                      <a:pt x="3085" y="19644"/>
                      <a:pt x="3085" y="18900"/>
                    </a:cubicBezTo>
                    <a:lnTo>
                      <a:pt x="3085" y="7425"/>
                    </a:lnTo>
                    <a:lnTo>
                      <a:pt x="18514" y="7425"/>
                    </a:lnTo>
                    <a:cubicBezTo>
                      <a:pt x="18514" y="7425"/>
                      <a:pt x="18514" y="18900"/>
                      <a:pt x="18514" y="18900"/>
                    </a:cubicBezTo>
                    <a:close/>
                    <a:moveTo>
                      <a:pt x="6171" y="2025"/>
                    </a:moveTo>
                    <a:cubicBezTo>
                      <a:pt x="6171" y="1652"/>
                      <a:pt x="6516" y="1350"/>
                      <a:pt x="6942" y="1350"/>
                    </a:cubicBezTo>
                    <a:lnTo>
                      <a:pt x="14657" y="1350"/>
                    </a:lnTo>
                    <a:cubicBezTo>
                      <a:pt x="15083" y="1350"/>
                      <a:pt x="15428" y="1652"/>
                      <a:pt x="15428" y="2025"/>
                    </a:cubicBezTo>
                    <a:lnTo>
                      <a:pt x="15428" y="2700"/>
                    </a:lnTo>
                    <a:lnTo>
                      <a:pt x="6171" y="2700"/>
                    </a:lnTo>
                    <a:cubicBezTo>
                      <a:pt x="6171" y="2700"/>
                      <a:pt x="6171" y="2025"/>
                      <a:pt x="6171" y="2025"/>
                    </a:cubicBezTo>
                    <a:close/>
                    <a:moveTo>
                      <a:pt x="21585" y="4601"/>
                    </a:moveTo>
                    <a:cubicBezTo>
                      <a:pt x="21511" y="3541"/>
                      <a:pt x="20516" y="2700"/>
                      <a:pt x="19285" y="2700"/>
                    </a:cubicBezTo>
                    <a:lnTo>
                      <a:pt x="16971" y="2700"/>
                    </a:lnTo>
                    <a:lnTo>
                      <a:pt x="16971" y="2025"/>
                    </a:lnTo>
                    <a:cubicBezTo>
                      <a:pt x="16971" y="906"/>
                      <a:pt x="15935" y="0"/>
                      <a:pt x="14657" y="0"/>
                    </a:cubicBezTo>
                    <a:lnTo>
                      <a:pt x="6942" y="0"/>
                    </a:lnTo>
                    <a:cubicBezTo>
                      <a:pt x="5664" y="0"/>
                      <a:pt x="4628" y="906"/>
                      <a:pt x="4628" y="2025"/>
                    </a:cubicBezTo>
                    <a:lnTo>
                      <a:pt x="4628" y="2700"/>
                    </a:lnTo>
                    <a:lnTo>
                      <a:pt x="2314" y="2700"/>
                    </a:lnTo>
                    <a:cubicBezTo>
                      <a:pt x="1083" y="2700"/>
                      <a:pt x="88" y="3541"/>
                      <a:pt x="14" y="4601"/>
                    </a:cubicBezTo>
                    <a:lnTo>
                      <a:pt x="0" y="4601"/>
                    </a:lnTo>
                    <a:lnTo>
                      <a:pt x="0" y="5400"/>
                    </a:lnTo>
                    <a:lnTo>
                      <a:pt x="0" y="6075"/>
                    </a:lnTo>
                    <a:cubicBezTo>
                      <a:pt x="0" y="6820"/>
                      <a:pt x="691" y="7425"/>
                      <a:pt x="1542" y="7425"/>
                    </a:cubicBezTo>
                    <a:lnTo>
                      <a:pt x="1542" y="18900"/>
                    </a:lnTo>
                    <a:cubicBezTo>
                      <a:pt x="1542" y="20391"/>
                      <a:pt x="2924" y="21599"/>
                      <a:pt x="4628" y="21599"/>
                    </a:cubicBezTo>
                    <a:lnTo>
                      <a:pt x="16971" y="21599"/>
                    </a:lnTo>
                    <a:cubicBezTo>
                      <a:pt x="18675" y="21599"/>
                      <a:pt x="20057" y="20391"/>
                      <a:pt x="20057" y="18900"/>
                    </a:cubicBezTo>
                    <a:lnTo>
                      <a:pt x="20057" y="7425"/>
                    </a:lnTo>
                    <a:cubicBezTo>
                      <a:pt x="20908" y="7425"/>
                      <a:pt x="21599" y="6820"/>
                      <a:pt x="21599" y="6075"/>
                    </a:cubicBezTo>
                    <a:lnTo>
                      <a:pt x="21599" y="5400"/>
                    </a:lnTo>
                    <a:lnTo>
                      <a:pt x="21599" y="4601"/>
                    </a:lnTo>
                    <a:cubicBezTo>
                      <a:pt x="21599" y="4601"/>
                      <a:pt x="21585" y="4601"/>
                      <a:pt x="21585" y="4601"/>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000">
                  <a:solidFill>
                    <a:schemeClr val="bg1">
                      <a:lumMod val="95000"/>
                    </a:schemeClr>
                  </a:solidFill>
                  <a:effectLst>
                    <a:outerShdw blurRad="38100" dist="38100" dir="2700000" algn="tl">
                      <a:srgbClr val="000000"/>
                    </a:outerShdw>
                  </a:effectLst>
                </a:endParaRPr>
              </a:p>
            </p:txBody>
          </p:sp>
          <p:sp>
            <p:nvSpPr>
              <p:cNvPr id="55" name="AutoShape 132"/>
              <p:cNvSpPr/>
              <p:nvPr/>
            </p:nvSpPr>
            <p:spPr bwMode="auto">
              <a:xfrm>
                <a:off x="251848" y="4505998"/>
                <a:ext cx="45678" cy="1720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000">
                  <a:solidFill>
                    <a:schemeClr val="bg1">
                      <a:lumMod val="95000"/>
                    </a:schemeClr>
                  </a:solidFill>
                  <a:effectLst>
                    <a:outerShdw blurRad="38100" dist="38100" dir="2700000" algn="tl">
                      <a:srgbClr val="000000"/>
                    </a:outerShdw>
                  </a:effectLst>
                </a:endParaRPr>
              </a:p>
            </p:txBody>
          </p:sp>
          <p:sp>
            <p:nvSpPr>
              <p:cNvPr id="56" name="AutoShape 133"/>
              <p:cNvSpPr/>
              <p:nvPr/>
            </p:nvSpPr>
            <p:spPr bwMode="auto">
              <a:xfrm>
                <a:off x="320678" y="4505998"/>
                <a:ext cx="45678" cy="1720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000">
                  <a:solidFill>
                    <a:schemeClr val="bg1">
                      <a:lumMod val="95000"/>
                    </a:schemeClr>
                  </a:solidFill>
                  <a:effectLst>
                    <a:outerShdw blurRad="38100" dist="38100" dir="2700000" algn="tl">
                      <a:srgbClr val="000000"/>
                    </a:outerShdw>
                  </a:effectLst>
                </a:endParaRPr>
              </a:p>
            </p:txBody>
          </p:sp>
          <p:sp>
            <p:nvSpPr>
              <p:cNvPr id="57" name="AutoShape 134"/>
              <p:cNvSpPr/>
              <p:nvPr/>
            </p:nvSpPr>
            <p:spPr bwMode="auto">
              <a:xfrm>
                <a:off x="388883" y="4505998"/>
                <a:ext cx="45678" cy="1720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000">
                  <a:solidFill>
                    <a:schemeClr val="bg1">
                      <a:lumMod val="95000"/>
                    </a:schemeClr>
                  </a:solidFill>
                  <a:effectLst>
                    <a:outerShdw blurRad="38100" dist="38100" dir="2700000" algn="tl">
                      <a:srgbClr val="000000"/>
                    </a:outerShdw>
                  </a:effectLst>
                </a:endParaRPr>
              </a:p>
            </p:txBody>
          </p:sp>
        </p:grpSp>
      </p:grpSp>
      <p:grpSp>
        <p:nvGrpSpPr>
          <p:cNvPr id="10" name="Group 67"/>
          <p:cNvGrpSpPr/>
          <p:nvPr/>
        </p:nvGrpSpPr>
        <p:grpSpPr>
          <a:xfrm>
            <a:off x="3857621" y="1714495"/>
            <a:ext cx="1559376" cy="1559376"/>
            <a:chOff x="3857620" y="1714494"/>
            <a:chExt cx="1559376" cy="1559376"/>
          </a:xfrm>
        </p:grpSpPr>
        <p:sp>
          <p:nvSpPr>
            <p:cNvPr id="33" name="Rectangle 32"/>
            <p:cNvSpPr/>
            <p:nvPr/>
          </p:nvSpPr>
          <p:spPr>
            <a:xfrm>
              <a:off x="3857620" y="1714494"/>
              <a:ext cx="1559376" cy="1559376"/>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
          <p:nvSpPr>
            <p:cNvPr id="42" name="Oval 41"/>
            <p:cNvSpPr/>
            <p:nvPr/>
          </p:nvSpPr>
          <p:spPr>
            <a:xfrm>
              <a:off x="4276041" y="2000246"/>
              <a:ext cx="693966" cy="693966"/>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
          <p:nvSpPr>
            <p:cNvPr id="45" name="Rectangle 44"/>
            <p:cNvSpPr/>
            <p:nvPr/>
          </p:nvSpPr>
          <p:spPr>
            <a:xfrm>
              <a:off x="4294264" y="2857502"/>
              <a:ext cx="704039" cy="276999"/>
            </a:xfrm>
            <a:prstGeom prst="rect">
              <a:avLst/>
            </a:prstGeom>
          </p:spPr>
          <p:txBody>
            <a:bodyPr wrap="none">
              <a:spAutoFit/>
            </a:bodyPr>
            <a:lstStyle/>
            <a:p>
              <a:pPr algn="ctr"/>
              <a:r>
                <a:rPr lang="en-US" sz="1200" dirty="0">
                  <a:solidFill>
                    <a:schemeClr val="bg1">
                      <a:lumMod val="95000"/>
                    </a:schemeClr>
                  </a:solidFill>
                  <a:latin typeface="Open Sans" pitchFamily="34" charset="0"/>
                  <a:ea typeface="Open Sans" pitchFamily="34" charset="0"/>
                  <a:cs typeface="Open Sans" pitchFamily="34" charset="0"/>
                </a:rPr>
                <a:t>Sounds</a:t>
              </a:r>
            </a:p>
          </p:txBody>
        </p:sp>
        <p:grpSp>
          <p:nvGrpSpPr>
            <p:cNvPr id="12" name="Group 63"/>
            <p:cNvGrpSpPr/>
            <p:nvPr/>
          </p:nvGrpSpPr>
          <p:grpSpPr>
            <a:xfrm>
              <a:off x="4448143" y="2167639"/>
              <a:ext cx="366052" cy="366051"/>
              <a:chOff x="4448143" y="2167639"/>
              <a:chExt cx="366052" cy="366051"/>
            </a:xfrm>
            <a:solidFill>
              <a:schemeClr val="bg1"/>
            </a:solidFill>
          </p:grpSpPr>
          <p:sp>
            <p:nvSpPr>
              <p:cNvPr id="58" name="AutoShape 136"/>
              <p:cNvSpPr/>
              <p:nvPr/>
            </p:nvSpPr>
            <p:spPr bwMode="auto">
              <a:xfrm>
                <a:off x="4642744" y="2213318"/>
                <a:ext cx="120140" cy="12014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000">
                  <a:solidFill>
                    <a:schemeClr val="bg1">
                      <a:lumMod val="95000"/>
                    </a:schemeClr>
                  </a:solidFill>
                  <a:effectLst>
                    <a:outerShdw blurRad="38100" dist="38100" dir="2700000" algn="tl">
                      <a:srgbClr val="000000"/>
                    </a:outerShdw>
                  </a:effectLst>
                </a:endParaRPr>
              </a:p>
            </p:txBody>
          </p:sp>
          <p:sp>
            <p:nvSpPr>
              <p:cNvPr id="59" name="AutoShape 137"/>
              <p:cNvSpPr/>
              <p:nvPr/>
            </p:nvSpPr>
            <p:spPr bwMode="auto">
              <a:xfrm>
                <a:off x="4448143" y="2167639"/>
                <a:ext cx="366050" cy="366051"/>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000">
                  <a:solidFill>
                    <a:schemeClr val="bg1">
                      <a:lumMod val="95000"/>
                    </a:schemeClr>
                  </a:solidFill>
                  <a:effectLst>
                    <a:outerShdw blurRad="38100" dist="38100" dir="2700000" algn="tl">
                      <a:srgbClr val="000000"/>
                    </a:outerShdw>
                  </a:effectLst>
                </a:endParaRPr>
              </a:p>
            </p:txBody>
          </p:sp>
          <p:sp>
            <p:nvSpPr>
              <p:cNvPr id="60" name="AutoShape 138"/>
              <p:cNvSpPr/>
              <p:nvPr/>
            </p:nvSpPr>
            <p:spPr bwMode="auto">
              <a:xfrm>
                <a:off x="4642746" y="2167639"/>
                <a:ext cx="171449" cy="17144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000">
                  <a:solidFill>
                    <a:schemeClr val="bg1">
                      <a:lumMod val="95000"/>
                    </a:schemeClr>
                  </a:solidFill>
                  <a:effectLst>
                    <a:outerShdw blurRad="38100" dist="38100" dir="2700000" algn="tl">
                      <a:srgbClr val="000000"/>
                    </a:outerShdw>
                  </a:effectLst>
                </a:endParaRPr>
              </a:p>
            </p:txBody>
          </p:sp>
        </p:grpSp>
      </p:grpSp>
      <p:grpSp>
        <p:nvGrpSpPr>
          <p:cNvPr id="13" name="Group 68"/>
          <p:cNvGrpSpPr/>
          <p:nvPr/>
        </p:nvGrpSpPr>
        <p:grpSpPr>
          <a:xfrm>
            <a:off x="5413373" y="1714489"/>
            <a:ext cx="1559376" cy="1559376"/>
            <a:chOff x="5413372" y="1714488"/>
            <a:chExt cx="1559376" cy="1559376"/>
          </a:xfrm>
        </p:grpSpPr>
        <p:sp>
          <p:nvSpPr>
            <p:cNvPr id="36" name="Rectangle 35"/>
            <p:cNvSpPr/>
            <p:nvPr/>
          </p:nvSpPr>
          <p:spPr>
            <a:xfrm>
              <a:off x="5413372" y="1714488"/>
              <a:ext cx="1559376" cy="1559376"/>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
          <p:nvSpPr>
            <p:cNvPr id="41" name="Oval 40"/>
            <p:cNvSpPr/>
            <p:nvPr/>
          </p:nvSpPr>
          <p:spPr>
            <a:xfrm>
              <a:off x="5857884" y="2000246"/>
              <a:ext cx="693966" cy="693966"/>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
          <p:nvSpPr>
            <p:cNvPr id="46" name="Rectangle 45"/>
            <p:cNvSpPr/>
            <p:nvPr/>
          </p:nvSpPr>
          <p:spPr>
            <a:xfrm>
              <a:off x="6003165" y="2857502"/>
              <a:ext cx="466795" cy="276999"/>
            </a:xfrm>
            <a:prstGeom prst="rect">
              <a:avLst/>
            </a:prstGeom>
          </p:spPr>
          <p:txBody>
            <a:bodyPr wrap="none">
              <a:spAutoFit/>
            </a:bodyPr>
            <a:lstStyle/>
            <a:p>
              <a:pPr algn="ctr"/>
              <a:r>
                <a:rPr lang="en-US" sz="1200" dirty="0">
                  <a:solidFill>
                    <a:schemeClr val="bg1">
                      <a:lumMod val="95000"/>
                    </a:schemeClr>
                  </a:solidFill>
                  <a:latin typeface="Open Sans" pitchFamily="34" charset="0"/>
                  <a:ea typeface="Open Sans" pitchFamily="34" charset="0"/>
                  <a:cs typeface="Open Sans" pitchFamily="34" charset="0"/>
                </a:rPr>
                <a:t>Star</a:t>
              </a:r>
            </a:p>
          </p:txBody>
        </p:sp>
        <p:sp>
          <p:nvSpPr>
            <p:cNvPr id="61" name="AutoShape 139"/>
            <p:cNvSpPr/>
            <p:nvPr/>
          </p:nvSpPr>
          <p:spPr bwMode="auto">
            <a:xfrm>
              <a:off x="6034506" y="2149455"/>
              <a:ext cx="366050" cy="354788"/>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000">
                <a:solidFill>
                  <a:schemeClr val="bg1">
                    <a:lumMod val="95000"/>
                  </a:schemeClr>
                </a:solidFill>
                <a:effectLst>
                  <a:outerShdw blurRad="38100" dist="38100" dir="2700000" algn="tl">
                    <a:srgbClr val="000000"/>
                  </a:outerShdw>
                </a:effectLst>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Top)">
                                      <p:cBhvr>
                                        <p:cTn id="7" dur="500"/>
                                        <p:tgtEl>
                                          <p:spTgt spid="4"/>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slide(fromTop)">
                                      <p:cBhvr>
                                        <p:cTn id="11" dur="500"/>
                                        <p:tgtEl>
                                          <p:spTgt spid="3"/>
                                        </p:tgtEl>
                                      </p:cBhvr>
                                    </p:animEffect>
                                  </p:childTnLst>
                                </p:cTn>
                              </p:par>
                            </p:childTnLst>
                          </p:cTn>
                        </p:par>
                        <p:par>
                          <p:cTn id="12" fill="hold">
                            <p:stCondLst>
                              <p:cond delay="1000"/>
                            </p:stCondLst>
                            <p:childTnLst>
                              <p:par>
                                <p:cTn id="13" presetID="12" presetClass="entr" presetSubtype="1"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slide(fromTop)">
                                      <p:cBhvr>
                                        <p:cTn id="15" dur="500"/>
                                        <p:tgtEl>
                                          <p:spTgt spid="6"/>
                                        </p:tgtEl>
                                      </p:cBhvr>
                                    </p:animEffect>
                                  </p:childTnLst>
                                </p:cTn>
                              </p:par>
                            </p:childTnLst>
                          </p:cTn>
                        </p:par>
                        <p:par>
                          <p:cTn id="16" fill="hold">
                            <p:stCondLst>
                              <p:cond delay="1500"/>
                            </p:stCondLst>
                            <p:childTnLst>
                              <p:par>
                                <p:cTn id="17" presetID="12" presetClass="entr" presetSubtype="1"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slide(fromTop)">
                                      <p:cBhvr>
                                        <p:cTn id="19" dur="500"/>
                                        <p:tgtEl>
                                          <p:spTgt spid="10"/>
                                        </p:tgtEl>
                                      </p:cBhvr>
                                    </p:animEffect>
                                  </p:childTnLst>
                                </p:cTn>
                              </p:par>
                            </p:childTnLst>
                          </p:cTn>
                        </p:par>
                        <p:par>
                          <p:cTn id="20" fill="hold">
                            <p:stCondLst>
                              <p:cond delay="2000"/>
                            </p:stCondLst>
                            <p:childTnLst>
                              <p:par>
                                <p:cTn id="21" presetID="12" presetClass="entr" presetSubtype="1"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slide(fromTop)">
                                      <p:cBhvr>
                                        <p:cTn id="23" dur="500"/>
                                        <p:tgtEl>
                                          <p:spTgt spid="13"/>
                                        </p:tgtEl>
                                      </p:cBhvr>
                                    </p:animEffect>
                                  </p:childTnLst>
                                </p:cTn>
                              </p:par>
                            </p:childTnLst>
                          </p:cTn>
                        </p:par>
                        <p:par>
                          <p:cTn id="24" fill="hold">
                            <p:stCondLst>
                              <p:cond delay="2500"/>
                            </p:stCondLst>
                            <p:childTnLst>
                              <p:par>
                                <p:cTn id="25" presetID="12" presetClass="entr" presetSubtype="1"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slide(fromTop)">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p:cNvSpPr/>
          <p:nvPr/>
        </p:nvSpPr>
        <p:spPr>
          <a:xfrm>
            <a:off x="2976094" y="832673"/>
            <a:ext cx="3492388" cy="3492388"/>
          </a:xfrm>
          <a:prstGeom prst="ellipse">
            <a:avLst/>
          </a:prstGeom>
          <a:noFill/>
          <a:ln w="31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endParaRPr lang="zh-CN" altLang="en-US" sz="4000" b="1" dirty="0">
              <a:latin typeface="Bauhaus 93" pitchFamily="82" charset="0"/>
            </a:endParaRPr>
          </a:p>
        </p:txBody>
      </p:sp>
      <p:sp>
        <p:nvSpPr>
          <p:cNvPr id="3" name="椭圆 2"/>
          <p:cNvSpPr/>
          <p:nvPr/>
        </p:nvSpPr>
        <p:spPr>
          <a:xfrm>
            <a:off x="3076365" y="1059582"/>
            <a:ext cx="2484276" cy="2484276"/>
          </a:xfrm>
          <a:prstGeom prst="ellipse">
            <a:avLst/>
          </a:prstGeom>
          <a:solidFill>
            <a:srgbClr val="FFF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r>
              <a:rPr lang="en-US" altLang="zh-CN" sz="4000" b="1" dirty="0">
                <a:latin typeface="Nexa Light" pitchFamily="50" charset="0"/>
              </a:rPr>
              <a:t>PART  </a:t>
            </a:r>
            <a:r>
              <a:rPr lang="en-US" altLang="zh-CN" sz="4000" b="1" dirty="0" smtClean="0">
                <a:latin typeface="Nexa Light" pitchFamily="50" charset="0"/>
              </a:rPr>
              <a:t>02</a:t>
            </a:r>
            <a:endParaRPr lang="zh-CN" altLang="en-US" sz="4000" b="1" dirty="0">
              <a:latin typeface="Nexa Light" pitchFamily="50" charset="0"/>
            </a:endParaRPr>
          </a:p>
        </p:txBody>
      </p:sp>
      <p:sp>
        <p:nvSpPr>
          <p:cNvPr id="4" name="椭圆 3"/>
          <p:cNvSpPr/>
          <p:nvPr/>
        </p:nvSpPr>
        <p:spPr>
          <a:xfrm>
            <a:off x="5122102" y="2607754"/>
            <a:ext cx="1152128" cy="1152128"/>
          </a:xfrm>
          <a:prstGeom prst="ellipse">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r>
              <a:rPr lang="en-US" altLang="zh-CN" dirty="0" smtClean="0">
                <a:latin typeface="Nexa Light" pitchFamily="50" charset="0"/>
                <a:ea typeface="微软雅黑" panose="020B0503020204020204" pitchFamily="34" charset="-122"/>
              </a:rPr>
              <a:t>TEXT</a:t>
            </a:r>
          </a:p>
          <a:p>
            <a:pPr algn="ctr"/>
            <a:r>
              <a:rPr lang="en-US" altLang="zh-CN" dirty="0" smtClean="0">
                <a:latin typeface="Nexa Light" pitchFamily="50" charset="0"/>
                <a:ea typeface="微软雅黑" panose="020B0503020204020204" pitchFamily="34" charset="-122"/>
              </a:rPr>
              <a:t>HERE</a:t>
            </a:r>
            <a:endParaRPr lang="zh-CN" altLang="en-US" dirty="0">
              <a:latin typeface="Nexa Light" pitchFamily="50" charset="0"/>
              <a:ea typeface="微软雅黑" panose="020B0503020204020204" pitchFamily="34" charset="-122"/>
            </a:endParaRPr>
          </a:p>
        </p:txBody>
      </p:sp>
    </p:spTree>
  </p:cSld>
  <p:clrMapOvr>
    <a:masterClrMapping/>
  </p:clrMapOvr>
  <p:transition spd="slow"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childTnLst>
                          </p:cTn>
                        </p:par>
                        <p:par>
                          <p:cTn id="16" fill="hold">
                            <p:stCondLst>
                              <p:cond delay="1000"/>
                            </p:stCondLst>
                            <p:childTnLst>
                              <p:par>
                                <p:cTn id="17" presetID="21" presetClass="entr" presetSubtype="1"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heel(1)">
                                      <p:cBhvr>
                                        <p:cTn id="19"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animBg="1"/>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5"/>
          <p:cNvSpPr/>
          <p:nvPr/>
        </p:nvSpPr>
        <p:spPr>
          <a:xfrm>
            <a:off x="1493658" y="2712118"/>
            <a:ext cx="6102678" cy="432048"/>
          </a:xfrm>
          <a:custGeom>
            <a:avLst/>
            <a:gdLst>
              <a:gd name="connsiteX0" fmla="*/ 0 w 7344816"/>
              <a:gd name="connsiteY0" fmla="*/ 0 h 1800200"/>
              <a:gd name="connsiteX1" fmla="*/ 7344816 w 7344816"/>
              <a:gd name="connsiteY1" fmla="*/ 0 h 1800200"/>
              <a:gd name="connsiteX2" fmla="*/ 7344816 w 7344816"/>
              <a:gd name="connsiteY2" fmla="*/ 1800200 h 1800200"/>
              <a:gd name="connsiteX3" fmla="*/ 0 w 7344816"/>
              <a:gd name="connsiteY3" fmla="*/ 1800200 h 1800200"/>
              <a:gd name="connsiteX4" fmla="*/ 0 w 7344816"/>
              <a:gd name="connsiteY4" fmla="*/ 0 h 1800200"/>
              <a:gd name="connsiteX0-1" fmla="*/ 1638300 w 7344816"/>
              <a:gd name="connsiteY0-2" fmla="*/ 228600 h 1800200"/>
              <a:gd name="connsiteX1-3" fmla="*/ 7344816 w 7344816"/>
              <a:gd name="connsiteY1-4" fmla="*/ 0 h 1800200"/>
              <a:gd name="connsiteX2-5" fmla="*/ 7344816 w 7344816"/>
              <a:gd name="connsiteY2-6" fmla="*/ 1800200 h 1800200"/>
              <a:gd name="connsiteX3-7" fmla="*/ 0 w 7344816"/>
              <a:gd name="connsiteY3-8" fmla="*/ 1800200 h 1800200"/>
              <a:gd name="connsiteX4-9" fmla="*/ 1638300 w 7344816"/>
              <a:gd name="connsiteY4-10" fmla="*/ 228600 h 1800200"/>
              <a:gd name="connsiteX0-11" fmla="*/ 1638300 w 7344816"/>
              <a:gd name="connsiteY0-12" fmla="*/ 19050 h 1590650"/>
              <a:gd name="connsiteX1-13" fmla="*/ 5516016 w 7344816"/>
              <a:gd name="connsiteY1-14" fmla="*/ 0 h 1590650"/>
              <a:gd name="connsiteX2-15" fmla="*/ 7344816 w 7344816"/>
              <a:gd name="connsiteY2-16" fmla="*/ 1590650 h 1590650"/>
              <a:gd name="connsiteX3-17" fmla="*/ 0 w 7344816"/>
              <a:gd name="connsiteY3-18" fmla="*/ 1590650 h 1590650"/>
              <a:gd name="connsiteX4-19" fmla="*/ 1638300 w 7344816"/>
              <a:gd name="connsiteY4-20" fmla="*/ 19050 h 1590650"/>
              <a:gd name="connsiteX0-21" fmla="*/ 1638300 w 7344816"/>
              <a:gd name="connsiteY0-22" fmla="*/ 0 h 1571600"/>
              <a:gd name="connsiteX1-23" fmla="*/ 5516016 w 7344816"/>
              <a:gd name="connsiteY1-24" fmla="*/ 38100 h 1571600"/>
              <a:gd name="connsiteX2-25" fmla="*/ 7344816 w 7344816"/>
              <a:gd name="connsiteY2-26" fmla="*/ 1571600 h 1571600"/>
              <a:gd name="connsiteX3-27" fmla="*/ 0 w 7344816"/>
              <a:gd name="connsiteY3-28" fmla="*/ 1571600 h 1571600"/>
              <a:gd name="connsiteX4-29" fmla="*/ 1638300 w 7344816"/>
              <a:gd name="connsiteY4-30" fmla="*/ 0 h 1571600"/>
              <a:gd name="connsiteX0-31" fmla="*/ 1638300 w 7344816"/>
              <a:gd name="connsiteY0-32" fmla="*/ 19050 h 1590650"/>
              <a:gd name="connsiteX1-33" fmla="*/ 5420766 w 7344816"/>
              <a:gd name="connsiteY1-34" fmla="*/ 0 h 1590650"/>
              <a:gd name="connsiteX2-35" fmla="*/ 7344816 w 7344816"/>
              <a:gd name="connsiteY2-36" fmla="*/ 1590650 h 1590650"/>
              <a:gd name="connsiteX3-37" fmla="*/ 0 w 7344816"/>
              <a:gd name="connsiteY3-38" fmla="*/ 1590650 h 1590650"/>
              <a:gd name="connsiteX4-39" fmla="*/ 1638300 w 7344816"/>
              <a:gd name="connsiteY4-40" fmla="*/ 19050 h 1590650"/>
              <a:gd name="connsiteX0-41" fmla="*/ 1638300 w 7344816"/>
              <a:gd name="connsiteY0-42" fmla="*/ 0 h 1571600"/>
              <a:gd name="connsiteX1-43" fmla="*/ 5458866 w 7344816"/>
              <a:gd name="connsiteY1-44" fmla="*/ 50564 h 1571600"/>
              <a:gd name="connsiteX2-45" fmla="*/ 7344816 w 7344816"/>
              <a:gd name="connsiteY2-46" fmla="*/ 1571600 h 1571600"/>
              <a:gd name="connsiteX3-47" fmla="*/ 0 w 7344816"/>
              <a:gd name="connsiteY3-48" fmla="*/ 1571600 h 1571600"/>
              <a:gd name="connsiteX4-49" fmla="*/ 1638300 w 7344816"/>
              <a:gd name="connsiteY4-50" fmla="*/ 0 h 15716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344816" h="1571600">
                <a:moveTo>
                  <a:pt x="1638300" y="0"/>
                </a:moveTo>
                <a:lnTo>
                  <a:pt x="5458866" y="50564"/>
                </a:lnTo>
                <a:lnTo>
                  <a:pt x="7344816" y="1571600"/>
                </a:lnTo>
                <a:lnTo>
                  <a:pt x="0" y="1571600"/>
                </a:lnTo>
                <a:lnTo>
                  <a:pt x="1638300" y="0"/>
                </a:lnTo>
                <a:close/>
              </a:path>
            </a:pathLst>
          </a:custGeom>
          <a:solidFill>
            <a:schemeClr val="bg1">
              <a:alpha val="2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62" tIns="34281" rIns="68562" bIns="34281" numCol="1" spcCol="0" rtlCol="0" fromWordArt="0" anchor="ctr" anchorCtr="0" forceAA="0" compatLnSpc="1">
            <a:noAutofit/>
          </a:bodyPr>
          <a:lstStyle/>
          <a:p>
            <a:pPr algn="ctr"/>
            <a:endParaRPr lang="zh-CN" altLang="en-US">
              <a:solidFill>
                <a:schemeClr val="bg1">
                  <a:lumMod val="95000"/>
                </a:schemeClr>
              </a:solidFill>
            </a:endParaRPr>
          </a:p>
        </p:txBody>
      </p:sp>
      <p:sp>
        <p:nvSpPr>
          <p:cNvPr id="3" name="等腰三角形 2"/>
          <p:cNvSpPr/>
          <p:nvPr/>
        </p:nvSpPr>
        <p:spPr>
          <a:xfrm>
            <a:off x="4085948" y="2465717"/>
            <a:ext cx="891099" cy="492801"/>
          </a:xfrm>
          <a:prstGeom prst="triangl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62" tIns="34281" rIns="68562" bIns="34281" numCol="1" spcCol="0" rtlCol="0" fromWordArt="0" anchor="ctr" anchorCtr="0" forceAA="0" compatLnSpc="1">
            <a:noAutofit/>
          </a:bodyPr>
          <a:lstStyle/>
          <a:p>
            <a:pPr algn="ctr"/>
            <a:endParaRPr lang="zh-CN" altLang="en-US">
              <a:solidFill>
                <a:schemeClr val="bg1">
                  <a:lumMod val="95000"/>
                </a:schemeClr>
              </a:solidFill>
            </a:endParaRPr>
          </a:p>
        </p:txBody>
      </p:sp>
      <p:sp>
        <p:nvSpPr>
          <p:cNvPr id="4" name="矩形 3"/>
          <p:cNvSpPr/>
          <p:nvPr/>
        </p:nvSpPr>
        <p:spPr>
          <a:xfrm rot="21227038">
            <a:off x="2884313" y="2308555"/>
            <a:ext cx="3240360" cy="157164"/>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62" tIns="34281" rIns="68562" bIns="34281" numCol="1" spcCol="0" rtlCol="0" fromWordArt="0" anchor="ctr" anchorCtr="0" forceAA="0" compatLnSpc="1">
            <a:noAutofit/>
          </a:bodyPr>
          <a:lstStyle/>
          <a:p>
            <a:pPr algn="ctr"/>
            <a:endParaRPr lang="zh-CN" altLang="en-US">
              <a:solidFill>
                <a:schemeClr val="bg1">
                  <a:lumMod val="95000"/>
                </a:schemeClr>
              </a:solidFill>
            </a:endParaRPr>
          </a:p>
        </p:txBody>
      </p:sp>
      <p:grpSp>
        <p:nvGrpSpPr>
          <p:cNvPr id="5" name="组合 4"/>
          <p:cNvGrpSpPr/>
          <p:nvPr/>
        </p:nvGrpSpPr>
        <p:grpSpPr>
          <a:xfrm>
            <a:off x="1595191" y="3524828"/>
            <a:ext cx="6001146" cy="923330"/>
            <a:chOff x="544923" y="2418093"/>
            <a:chExt cx="8001528" cy="1231106"/>
          </a:xfrm>
        </p:grpSpPr>
        <p:sp>
          <p:nvSpPr>
            <p:cNvPr id="6" name="矩形 5"/>
            <p:cNvSpPr/>
            <p:nvPr/>
          </p:nvSpPr>
          <p:spPr>
            <a:xfrm>
              <a:off x="544923" y="2787425"/>
              <a:ext cx="8001528" cy="861774"/>
            </a:xfrm>
            <a:prstGeom prst="rect">
              <a:avLst/>
            </a:prstGeom>
            <a:noFill/>
          </p:spPr>
          <p:txBody>
            <a:bodyPr wrap="square">
              <a:spAutoFit/>
            </a:bodyPr>
            <a:lstStyle/>
            <a:p>
              <a:r>
                <a:rPr lang="en-US" altLang="zh-CN" sz="1200" dirty="0">
                  <a:solidFill>
                    <a:schemeClr val="bg1">
                      <a:lumMod val="95000"/>
                    </a:schemeClr>
                  </a:solidFill>
                  <a:cs typeface="Arial" panose="020B0604020202020204" pitchFamily="34" charset="0"/>
                </a:rPr>
                <a:t>Please click here to modify the text for example, the text here, you may post texts. Please click here to modify the text for example, the text here, you may post texts. Please click here to modify the text for example, the text here, you may post texts.</a:t>
              </a:r>
              <a:endParaRPr lang="zh-CN" altLang="en-US" sz="1200" dirty="0">
                <a:solidFill>
                  <a:schemeClr val="bg1">
                    <a:lumMod val="95000"/>
                  </a:schemeClr>
                </a:solidFill>
                <a:cs typeface="Arial" panose="020B0604020202020204" pitchFamily="34" charset="0"/>
              </a:endParaRPr>
            </a:p>
          </p:txBody>
        </p:sp>
        <p:sp>
          <p:nvSpPr>
            <p:cNvPr id="7" name="文本框 13"/>
            <p:cNvSpPr txBox="1"/>
            <p:nvPr/>
          </p:nvSpPr>
          <p:spPr>
            <a:xfrm>
              <a:off x="544923" y="2418093"/>
              <a:ext cx="2492564" cy="430886"/>
            </a:xfrm>
            <a:prstGeom prst="rect">
              <a:avLst/>
            </a:prstGeom>
            <a:noFill/>
          </p:spPr>
          <p:txBody>
            <a:bodyPr wrap="none" rtlCol="0">
              <a:spAutoFit/>
            </a:bodyPr>
            <a:lstStyle/>
            <a:p>
              <a:r>
                <a:rPr lang="en-US" altLang="zh-CN" sz="1500" b="1" dirty="0">
                  <a:solidFill>
                    <a:schemeClr val="bg1">
                      <a:lumMod val="95000"/>
                    </a:schemeClr>
                  </a:solidFill>
                  <a:latin typeface="Nexa Light" pitchFamily="50" charset="0"/>
                </a:rPr>
                <a:t>YOUR TEXT HERE</a:t>
              </a:r>
              <a:endParaRPr lang="zh-CN" altLang="en-US" sz="1500" b="1" dirty="0">
                <a:solidFill>
                  <a:schemeClr val="bg1">
                    <a:lumMod val="95000"/>
                  </a:schemeClr>
                </a:solidFill>
                <a:latin typeface="Nexa Light" pitchFamily="50" charset="0"/>
              </a:endParaRPr>
            </a:p>
          </p:txBody>
        </p:sp>
      </p:grpSp>
      <p:grpSp>
        <p:nvGrpSpPr>
          <p:cNvPr id="9" name="组合 8"/>
          <p:cNvGrpSpPr/>
          <p:nvPr/>
        </p:nvGrpSpPr>
        <p:grpSpPr>
          <a:xfrm>
            <a:off x="2670899" y="1430199"/>
            <a:ext cx="1003801" cy="1026114"/>
            <a:chOff x="3561195" y="2007808"/>
            <a:chExt cx="1338403" cy="1368152"/>
          </a:xfrm>
        </p:grpSpPr>
        <p:sp>
          <p:nvSpPr>
            <p:cNvPr id="10" name="六边形 9"/>
            <p:cNvSpPr/>
            <p:nvPr/>
          </p:nvSpPr>
          <p:spPr>
            <a:xfrm rot="5188564">
              <a:off x="3535612" y="2102163"/>
              <a:ext cx="1368152" cy="1179441"/>
            </a:xfrm>
            <a:prstGeom prst="hexagon">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lumMod val="95000"/>
                  </a:schemeClr>
                </a:solidFill>
              </a:endParaRPr>
            </a:p>
          </p:txBody>
        </p:sp>
        <p:sp>
          <p:nvSpPr>
            <p:cNvPr id="11" name="文本框 17"/>
            <p:cNvSpPr txBox="1"/>
            <p:nvPr/>
          </p:nvSpPr>
          <p:spPr>
            <a:xfrm rot="21320557">
              <a:off x="3561195" y="2560896"/>
              <a:ext cx="1338403" cy="369332"/>
            </a:xfrm>
            <a:prstGeom prst="rect">
              <a:avLst/>
            </a:prstGeom>
            <a:noFill/>
          </p:spPr>
          <p:txBody>
            <a:bodyPr wrap="none" rtlCol="0">
              <a:spAutoFit/>
            </a:bodyPr>
            <a:lstStyle/>
            <a:p>
              <a:r>
                <a:rPr lang="en-US" altLang="zh-CN" sz="1200" dirty="0">
                  <a:solidFill>
                    <a:schemeClr val="bg1">
                      <a:lumMod val="95000"/>
                    </a:schemeClr>
                  </a:solidFill>
                  <a:latin typeface="Nexa Light" pitchFamily="50" charset="0"/>
                </a:rPr>
                <a:t>TEXT HERE</a:t>
              </a:r>
              <a:endParaRPr lang="zh-CN" altLang="en-US" sz="1200" dirty="0">
                <a:solidFill>
                  <a:schemeClr val="bg1">
                    <a:lumMod val="95000"/>
                  </a:schemeClr>
                </a:solidFill>
                <a:latin typeface="Nexa Light" pitchFamily="50" charset="0"/>
              </a:endParaRPr>
            </a:p>
          </p:txBody>
        </p:sp>
      </p:grpSp>
      <p:grpSp>
        <p:nvGrpSpPr>
          <p:cNvPr id="12" name="组合 11"/>
          <p:cNvGrpSpPr/>
          <p:nvPr/>
        </p:nvGrpSpPr>
        <p:grpSpPr>
          <a:xfrm>
            <a:off x="5319353" y="1419622"/>
            <a:ext cx="655130" cy="759951"/>
            <a:chOff x="7092471" y="1993705"/>
            <a:chExt cx="873506" cy="1013267"/>
          </a:xfrm>
        </p:grpSpPr>
        <p:sp>
          <p:nvSpPr>
            <p:cNvPr id="13" name="六边形 12"/>
            <p:cNvSpPr/>
            <p:nvPr/>
          </p:nvSpPr>
          <p:spPr>
            <a:xfrm rot="5073574">
              <a:off x="7022590" y="2063586"/>
              <a:ext cx="1013267" cy="873506"/>
            </a:xfrm>
            <a:prstGeom prst="hexagon">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lumMod val="95000"/>
                  </a:schemeClr>
                </a:solidFill>
              </a:endParaRPr>
            </a:p>
          </p:txBody>
        </p:sp>
        <p:sp>
          <p:nvSpPr>
            <p:cNvPr id="14" name="文本框 18"/>
            <p:cNvSpPr txBox="1"/>
            <p:nvPr/>
          </p:nvSpPr>
          <p:spPr>
            <a:xfrm>
              <a:off x="7182012" y="2369970"/>
              <a:ext cx="752770" cy="369332"/>
            </a:xfrm>
            <a:prstGeom prst="rect">
              <a:avLst/>
            </a:prstGeom>
            <a:noFill/>
          </p:spPr>
          <p:txBody>
            <a:bodyPr wrap="none" rtlCol="0">
              <a:spAutoFit/>
            </a:bodyPr>
            <a:lstStyle/>
            <a:p>
              <a:r>
                <a:rPr lang="en-US" altLang="zh-CN" sz="1200" dirty="0">
                  <a:solidFill>
                    <a:schemeClr val="bg1">
                      <a:lumMod val="95000"/>
                    </a:schemeClr>
                  </a:solidFill>
                  <a:latin typeface="Nexa Light" pitchFamily="50" charset="0"/>
                </a:rPr>
                <a:t>TEXT</a:t>
              </a:r>
              <a:endParaRPr lang="zh-CN" altLang="en-US" sz="1200" dirty="0">
                <a:solidFill>
                  <a:schemeClr val="bg1">
                    <a:lumMod val="95000"/>
                  </a:schemeClr>
                </a:solidFill>
                <a:latin typeface="Nexa Light" pitchFamily="50" charset="0"/>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2" presetClass="entr" presetSubtype="1" fill="hold" grpId="0" nodeType="afterEffect" p14:presetBounceEnd="42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42000">
                                          <p:cBhvr additive="base">
                                            <p:cTn id="11" dur="500" fill="hold"/>
                                            <p:tgtEl>
                                              <p:spTgt spid="3"/>
                                            </p:tgtEl>
                                            <p:attrNameLst>
                                              <p:attrName>ppt_x</p:attrName>
                                            </p:attrNameLst>
                                          </p:cBhvr>
                                          <p:tavLst>
                                            <p:tav tm="0">
                                              <p:val>
                                                <p:strVal val="#ppt_x"/>
                                              </p:val>
                                            </p:tav>
                                            <p:tav tm="100000">
                                              <p:val>
                                                <p:strVal val="#ppt_x"/>
                                              </p:val>
                                            </p:tav>
                                          </p:tavLst>
                                        </p:anim>
                                        <p:anim calcmode="lin" valueType="num" p14:bounceEnd="42000">
                                          <p:cBhvr additive="base">
                                            <p:cTn id="12" dur="500" fill="hold"/>
                                            <p:tgtEl>
                                              <p:spTgt spid="3"/>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47"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2" presetClass="entr" presetSubtype="1" fill="hold" nodeType="afterEffect" p14:presetBounceEnd="48000">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14:bounceEnd="48000">
                                          <p:cBhvr additive="base">
                                            <p:cTn id="22" dur="500" fill="hold"/>
                                            <p:tgtEl>
                                              <p:spTgt spid="9"/>
                                            </p:tgtEl>
                                            <p:attrNameLst>
                                              <p:attrName>ppt_x</p:attrName>
                                            </p:attrNameLst>
                                          </p:cBhvr>
                                          <p:tavLst>
                                            <p:tav tm="0">
                                              <p:val>
                                                <p:strVal val="#ppt_x"/>
                                              </p:val>
                                            </p:tav>
                                            <p:tav tm="100000">
                                              <p:val>
                                                <p:strVal val="#ppt_x"/>
                                              </p:val>
                                            </p:tav>
                                          </p:tavLst>
                                        </p:anim>
                                        <p:anim calcmode="lin" valueType="num" p14:bounceEnd="48000">
                                          <p:cBhvr additive="base">
                                            <p:cTn id="23" dur="500" fill="hold"/>
                                            <p:tgtEl>
                                              <p:spTgt spid="9"/>
                                            </p:tgtEl>
                                            <p:attrNameLst>
                                              <p:attrName>ppt_y</p:attrName>
                                            </p:attrNameLst>
                                          </p:cBhvr>
                                          <p:tavLst>
                                            <p:tav tm="0">
                                              <p:val>
                                                <p:strVal val="0-#ppt_h/2"/>
                                              </p:val>
                                            </p:tav>
                                            <p:tav tm="100000">
                                              <p:val>
                                                <p:strVal val="#ppt_y"/>
                                              </p:val>
                                            </p:tav>
                                          </p:tavLst>
                                        </p:anim>
                                      </p:childTnLst>
                                    </p:cTn>
                                  </p:par>
                                  <p:par>
                                    <p:cTn id="24" presetID="2" presetClass="entr" presetSubtype="1" fill="hold" nodeType="with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additive="base">
                                            <p:cTn id="26" dur="500" fill="hold"/>
                                            <p:tgtEl>
                                              <p:spTgt spid="12"/>
                                            </p:tgtEl>
                                            <p:attrNameLst>
                                              <p:attrName>ppt_x</p:attrName>
                                            </p:attrNameLst>
                                          </p:cBhvr>
                                          <p:tavLst>
                                            <p:tav tm="0">
                                              <p:val>
                                                <p:strVal val="#ppt_x"/>
                                              </p:val>
                                            </p:tav>
                                            <p:tav tm="100000">
                                              <p:val>
                                                <p:strVal val="#ppt_x"/>
                                              </p:val>
                                            </p:tav>
                                          </p:tavLst>
                                        </p:anim>
                                        <p:anim calcmode="lin" valueType="num">
                                          <p:cBhvr additive="base">
                                            <p:cTn id="27" dur="500" fill="hold"/>
                                            <p:tgtEl>
                                              <p:spTgt spid="12"/>
                                            </p:tgtEl>
                                            <p:attrNameLst>
                                              <p:attrName>ppt_y</p:attrName>
                                            </p:attrNameLst>
                                          </p:cBhvr>
                                          <p:tavLst>
                                            <p:tav tm="0">
                                              <p:val>
                                                <p:strVal val="0-#ppt_h/2"/>
                                              </p:val>
                                            </p:tav>
                                            <p:tav tm="100000">
                                              <p:val>
                                                <p:strVal val="#ppt_y"/>
                                              </p:val>
                                            </p:tav>
                                          </p:tavLst>
                                        </p:anim>
                                      </p:childTnLst>
                                    </p:cTn>
                                  </p:par>
                                </p:childTnLst>
                              </p:cTn>
                            </p:par>
                            <p:par>
                              <p:cTn id="28" fill="hold">
                                <p:stCondLst>
                                  <p:cond delay="2500"/>
                                </p:stCondLst>
                                <p:childTnLst>
                                  <p:par>
                                    <p:cTn id="29" presetID="42" presetClass="entr" presetSubtype="0"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400"/>
                                            <p:tgtEl>
                                              <p:spTgt spid="5"/>
                                            </p:tgtEl>
                                          </p:cBhvr>
                                        </p:animEffect>
                                        <p:anim calcmode="lin" valueType="num">
                                          <p:cBhvr>
                                            <p:cTn id="32" dur="400" fill="hold"/>
                                            <p:tgtEl>
                                              <p:spTgt spid="5"/>
                                            </p:tgtEl>
                                            <p:attrNameLst>
                                              <p:attrName>ppt_x</p:attrName>
                                            </p:attrNameLst>
                                          </p:cBhvr>
                                          <p:tavLst>
                                            <p:tav tm="0">
                                              <p:val>
                                                <p:strVal val="#ppt_x"/>
                                              </p:val>
                                            </p:tav>
                                            <p:tav tm="100000">
                                              <p:val>
                                                <p:strVal val="#ppt_x"/>
                                              </p:val>
                                            </p:tav>
                                          </p:tavLst>
                                        </p:anim>
                                        <p:anim calcmode="lin" valueType="num">
                                          <p:cBhvr>
                                            <p:cTn id="33" dur="4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47"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2" presetClass="entr" presetSubtype="1"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fill="hold"/>
                                            <p:tgtEl>
                                              <p:spTgt spid="9"/>
                                            </p:tgtEl>
                                            <p:attrNameLst>
                                              <p:attrName>ppt_x</p:attrName>
                                            </p:attrNameLst>
                                          </p:cBhvr>
                                          <p:tavLst>
                                            <p:tav tm="0">
                                              <p:val>
                                                <p:strVal val="#ppt_x"/>
                                              </p:val>
                                            </p:tav>
                                            <p:tav tm="100000">
                                              <p:val>
                                                <p:strVal val="#ppt_x"/>
                                              </p:val>
                                            </p:tav>
                                          </p:tavLst>
                                        </p:anim>
                                        <p:anim calcmode="lin" valueType="num">
                                          <p:cBhvr additive="base">
                                            <p:cTn id="23" dur="500" fill="hold"/>
                                            <p:tgtEl>
                                              <p:spTgt spid="9"/>
                                            </p:tgtEl>
                                            <p:attrNameLst>
                                              <p:attrName>ppt_y</p:attrName>
                                            </p:attrNameLst>
                                          </p:cBhvr>
                                          <p:tavLst>
                                            <p:tav tm="0">
                                              <p:val>
                                                <p:strVal val="0-#ppt_h/2"/>
                                              </p:val>
                                            </p:tav>
                                            <p:tav tm="100000">
                                              <p:val>
                                                <p:strVal val="#ppt_y"/>
                                              </p:val>
                                            </p:tav>
                                          </p:tavLst>
                                        </p:anim>
                                      </p:childTnLst>
                                    </p:cTn>
                                  </p:par>
                                  <p:par>
                                    <p:cTn id="24" presetID="2" presetClass="entr" presetSubtype="1" fill="hold" nodeType="with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additive="base">
                                            <p:cTn id="26" dur="500" fill="hold"/>
                                            <p:tgtEl>
                                              <p:spTgt spid="12"/>
                                            </p:tgtEl>
                                            <p:attrNameLst>
                                              <p:attrName>ppt_x</p:attrName>
                                            </p:attrNameLst>
                                          </p:cBhvr>
                                          <p:tavLst>
                                            <p:tav tm="0">
                                              <p:val>
                                                <p:strVal val="#ppt_x"/>
                                              </p:val>
                                            </p:tav>
                                            <p:tav tm="100000">
                                              <p:val>
                                                <p:strVal val="#ppt_x"/>
                                              </p:val>
                                            </p:tav>
                                          </p:tavLst>
                                        </p:anim>
                                        <p:anim calcmode="lin" valueType="num">
                                          <p:cBhvr additive="base">
                                            <p:cTn id="27" dur="500" fill="hold"/>
                                            <p:tgtEl>
                                              <p:spTgt spid="12"/>
                                            </p:tgtEl>
                                            <p:attrNameLst>
                                              <p:attrName>ppt_y</p:attrName>
                                            </p:attrNameLst>
                                          </p:cBhvr>
                                          <p:tavLst>
                                            <p:tav tm="0">
                                              <p:val>
                                                <p:strVal val="0-#ppt_h/2"/>
                                              </p:val>
                                            </p:tav>
                                            <p:tav tm="100000">
                                              <p:val>
                                                <p:strVal val="#ppt_y"/>
                                              </p:val>
                                            </p:tav>
                                          </p:tavLst>
                                        </p:anim>
                                      </p:childTnLst>
                                    </p:cTn>
                                  </p:par>
                                </p:childTnLst>
                              </p:cTn>
                            </p:par>
                            <p:par>
                              <p:cTn id="28" fill="hold">
                                <p:stCondLst>
                                  <p:cond delay="2500"/>
                                </p:stCondLst>
                                <p:childTnLst>
                                  <p:par>
                                    <p:cTn id="29" presetID="42" presetClass="entr" presetSubtype="0"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400"/>
                                            <p:tgtEl>
                                              <p:spTgt spid="5"/>
                                            </p:tgtEl>
                                          </p:cBhvr>
                                        </p:animEffect>
                                        <p:anim calcmode="lin" valueType="num">
                                          <p:cBhvr>
                                            <p:cTn id="32" dur="400" fill="hold"/>
                                            <p:tgtEl>
                                              <p:spTgt spid="5"/>
                                            </p:tgtEl>
                                            <p:attrNameLst>
                                              <p:attrName>ppt_x</p:attrName>
                                            </p:attrNameLst>
                                          </p:cBhvr>
                                          <p:tavLst>
                                            <p:tav tm="0">
                                              <p:val>
                                                <p:strVal val="#ppt_x"/>
                                              </p:val>
                                            </p:tav>
                                            <p:tav tm="100000">
                                              <p:val>
                                                <p:strVal val="#ppt_x"/>
                                              </p:val>
                                            </p:tav>
                                          </p:tavLst>
                                        </p:anim>
                                        <p:anim calcmode="lin" valueType="num">
                                          <p:cBhvr>
                                            <p:cTn id="33" dur="4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27"/>
          <p:cNvSpPr txBox="1"/>
          <p:nvPr/>
        </p:nvSpPr>
        <p:spPr>
          <a:xfrm>
            <a:off x="765537" y="2194278"/>
            <a:ext cx="2289363" cy="369308"/>
          </a:xfrm>
          <a:prstGeom prst="rect">
            <a:avLst/>
          </a:prstGeom>
          <a:noFill/>
        </p:spPr>
        <p:txBody>
          <a:bodyPr wrap="none" lIns="91417" tIns="45708" rIns="91417" bIns="45708" rtlCol="0">
            <a:spAutoFit/>
          </a:bodyPr>
          <a:lstStyle/>
          <a:p>
            <a:r>
              <a:rPr lang="en-US" altLang="zh-CN" b="1" dirty="0" smtClean="0">
                <a:solidFill>
                  <a:schemeClr val="bg1">
                    <a:lumMod val="65000"/>
                  </a:schemeClr>
                </a:solidFill>
                <a:latin typeface="方正大黑简体" pitchFamily="2" charset="-122"/>
                <a:ea typeface="方正大黑简体" pitchFamily="2" charset="-122"/>
              </a:rPr>
              <a:t>YOUR  TEXT  HERE</a:t>
            </a:r>
            <a:r>
              <a:rPr lang="zh-CN" altLang="en-US" b="1" dirty="0" smtClean="0">
                <a:solidFill>
                  <a:schemeClr val="bg1">
                    <a:lumMod val="65000"/>
                  </a:schemeClr>
                </a:solidFill>
                <a:latin typeface="方正大黑简体" pitchFamily="2" charset="-122"/>
                <a:ea typeface="方正大黑简体" pitchFamily="2" charset="-122"/>
              </a:rPr>
              <a:t>！</a:t>
            </a:r>
            <a:endParaRPr lang="zh-CN" altLang="en-US" b="1" dirty="0">
              <a:solidFill>
                <a:schemeClr val="bg1">
                  <a:lumMod val="65000"/>
                </a:schemeClr>
              </a:solidFill>
              <a:latin typeface="方正大黑简体" pitchFamily="2" charset="-122"/>
              <a:ea typeface="方正大黑简体" pitchFamily="2" charset="-122"/>
            </a:endParaRPr>
          </a:p>
        </p:txBody>
      </p:sp>
      <p:sp>
        <p:nvSpPr>
          <p:cNvPr id="29" name="TextBox 28"/>
          <p:cNvSpPr txBox="1"/>
          <p:nvPr/>
        </p:nvSpPr>
        <p:spPr>
          <a:xfrm>
            <a:off x="4989506" y="1822884"/>
            <a:ext cx="2031279" cy="338530"/>
          </a:xfrm>
          <a:prstGeom prst="rect">
            <a:avLst/>
          </a:prstGeom>
          <a:noFill/>
        </p:spPr>
        <p:txBody>
          <a:bodyPr wrap="none" lIns="91417" tIns="45708" rIns="91417" bIns="45708" rtlCol="0">
            <a:spAutoFit/>
          </a:bodyPr>
          <a:lstStyle/>
          <a:p>
            <a:r>
              <a:rPr lang="en-US" altLang="zh-CN" sz="1600" dirty="0">
                <a:solidFill>
                  <a:schemeClr val="bg1">
                    <a:lumMod val="75000"/>
                  </a:schemeClr>
                </a:solidFill>
                <a:latin typeface="方正大黑简体" pitchFamily="2" charset="-122"/>
                <a:ea typeface="方正大黑简体" pitchFamily="2" charset="-122"/>
              </a:rPr>
              <a:t>YOUR  TEXT  HERE</a:t>
            </a:r>
            <a:r>
              <a:rPr lang="zh-CN" altLang="en-US" sz="1600" dirty="0">
                <a:solidFill>
                  <a:schemeClr val="bg1">
                    <a:lumMod val="75000"/>
                  </a:schemeClr>
                </a:solidFill>
                <a:latin typeface="方正大黑简体" pitchFamily="2" charset="-122"/>
                <a:ea typeface="方正大黑简体" pitchFamily="2" charset="-122"/>
              </a:rPr>
              <a:t>！</a:t>
            </a:r>
          </a:p>
        </p:txBody>
      </p:sp>
      <p:sp>
        <p:nvSpPr>
          <p:cNvPr id="30" name="TextBox 29"/>
          <p:cNvSpPr txBox="1"/>
          <p:nvPr/>
        </p:nvSpPr>
        <p:spPr>
          <a:xfrm>
            <a:off x="1493906" y="2815855"/>
            <a:ext cx="2262111" cy="369308"/>
          </a:xfrm>
          <a:prstGeom prst="rect">
            <a:avLst/>
          </a:prstGeom>
          <a:noFill/>
        </p:spPr>
        <p:txBody>
          <a:bodyPr wrap="none" lIns="91417" tIns="45708" rIns="91417" bIns="45708" rtlCol="0">
            <a:spAutoFit/>
          </a:bodyPr>
          <a:lstStyle/>
          <a:p>
            <a:r>
              <a:rPr lang="en-US" altLang="zh-CN" dirty="0" smtClean="0">
                <a:solidFill>
                  <a:schemeClr val="bg1">
                    <a:lumMod val="75000"/>
                  </a:schemeClr>
                </a:solidFill>
                <a:latin typeface="方正大黑简体" pitchFamily="2" charset="-122"/>
                <a:ea typeface="方正大黑简体" pitchFamily="2" charset="-122"/>
              </a:rPr>
              <a:t>YOUR  TEXT  HERE</a:t>
            </a:r>
            <a:r>
              <a:rPr lang="zh-CN" altLang="en-US" dirty="0" smtClean="0">
                <a:solidFill>
                  <a:schemeClr val="bg1">
                    <a:lumMod val="75000"/>
                  </a:schemeClr>
                </a:solidFill>
                <a:latin typeface="方正大黑简体" pitchFamily="2" charset="-122"/>
                <a:ea typeface="方正大黑简体" pitchFamily="2" charset="-122"/>
              </a:rPr>
              <a:t>！</a:t>
            </a:r>
            <a:endParaRPr lang="zh-CN" altLang="en-US" dirty="0">
              <a:solidFill>
                <a:schemeClr val="bg1">
                  <a:lumMod val="75000"/>
                </a:schemeClr>
              </a:solidFill>
              <a:latin typeface="方正大黑简体" pitchFamily="2" charset="-122"/>
              <a:ea typeface="方正大黑简体" pitchFamily="2" charset="-122"/>
            </a:endParaRPr>
          </a:p>
        </p:txBody>
      </p:sp>
      <p:sp>
        <p:nvSpPr>
          <p:cNvPr id="31" name="TextBox 30"/>
          <p:cNvSpPr txBox="1"/>
          <p:nvPr/>
        </p:nvSpPr>
        <p:spPr>
          <a:xfrm>
            <a:off x="4774639" y="3224050"/>
            <a:ext cx="3293659" cy="461665"/>
          </a:xfrm>
          <a:prstGeom prst="rect">
            <a:avLst/>
          </a:prstGeom>
          <a:noFill/>
        </p:spPr>
        <p:txBody>
          <a:bodyPr wrap="none" lIns="91417" tIns="45708" rIns="91417" bIns="45708" rtlCol="0">
            <a:spAutoFit/>
          </a:bodyPr>
          <a:lstStyle/>
          <a:p>
            <a:r>
              <a:rPr lang="en-US" altLang="zh-CN" sz="2400" b="1" dirty="0">
                <a:solidFill>
                  <a:schemeClr val="bg1">
                    <a:lumMod val="85000"/>
                  </a:schemeClr>
                </a:solidFill>
                <a:latin typeface="微软雅黑" panose="020B0503020204020204" pitchFamily="34" charset="-122"/>
                <a:ea typeface="微软雅黑" panose="020B0503020204020204" pitchFamily="34" charset="-122"/>
              </a:rPr>
              <a:t>YOUR  TEXT  HERE ?</a:t>
            </a:r>
            <a:endParaRPr lang="zh-CN" altLang="en-US" sz="2400" b="1" dirty="0">
              <a:solidFill>
                <a:schemeClr val="bg1">
                  <a:lumMod val="85000"/>
                </a:schemeClr>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5992405" y="2263156"/>
            <a:ext cx="1828446" cy="311650"/>
          </a:xfrm>
          <a:prstGeom prst="rect">
            <a:avLst/>
          </a:prstGeom>
          <a:noFill/>
        </p:spPr>
        <p:txBody>
          <a:bodyPr wrap="none" lIns="91417" tIns="45708" rIns="91417" bIns="45708" rtlCol="0">
            <a:spAutoFit/>
          </a:bodyPr>
          <a:lstStyle/>
          <a:p>
            <a:r>
              <a:rPr lang="en-US" altLang="zh-CN" sz="1400" dirty="0">
                <a:solidFill>
                  <a:schemeClr val="bg1">
                    <a:lumMod val="75000"/>
                  </a:schemeClr>
                </a:solidFill>
                <a:latin typeface="方正大黑简体" pitchFamily="2" charset="-122"/>
                <a:ea typeface="方正大黑简体" pitchFamily="2" charset="-122"/>
              </a:rPr>
              <a:t>YOUR  TEXT  HERE</a:t>
            </a:r>
            <a:r>
              <a:rPr lang="zh-CN" altLang="en-US" sz="1400" dirty="0">
                <a:solidFill>
                  <a:schemeClr val="bg1">
                    <a:lumMod val="75000"/>
                  </a:schemeClr>
                </a:solidFill>
                <a:latin typeface="方正大黑简体" pitchFamily="2" charset="-122"/>
                <a:ea typeface="方正大黑简体" pitchFamily="2" charset="-122"/>
              </a:rPr>
              <a:t>！</a:t>
            </a:r>
          </a:p>
        </p:txBody>
      </p:sp>
      <p:sp>
        <p:nvSpPr>
          <p:cNvPr id="33" name="TextBox 32"/>
          <p:cNvSpPr txBox="1"/>
          <p:nvPr/>
        </p:nvSpPr>
        <p:spPr>
          <a:xfrm>
            <a:off x="1616560" y="3274485"/>
            <a:ext cx="2056927" cy="369308"/>
          </a:xfrm>
          <a:prstGeom prst="rect">
            <a:avLst/>
          </a:prstGeom>
          <a:noFill/>
        </p:spPr>
        <p:txBody>
          <a:bodyPr wrap="none" lIns="91417" tIns="45708" rIns="91417" bIns="45708" rtlCol="0">
            <a:spAutoFit/>
          </a:bodyPr>
          <a:lstStyle/>
          <a:p>
            <a:r>
              <a:rPr lang="en-US" altLang="zh-CN" b="1" dirty="0" smtClean="0">
                <a:solidFill>
                  <a:schemeClr val="bg1">
                    <a:lumMod val="75000"/>
                  </a:schemeClr>
                </a:solidFill>
                <a:latin typeface="方正大黑简体" pitchFamily="2" charset="-122"/>
                <a:ea typeface="方正大黑简体" pitchFamily="2" charset="-122"/>
              </a:rPr>
              <a:t>YOUR  TEXT  HERE</a:t>
            </a:r>
            <a:endParaRPr lang="zh-CN" altLang="en-US" b="1" dirty="0">
              <a:solidFill>
                <a:schemeClr val="bg1">
                  <a:lumMod val="75000"/>
                </a:schemeClr>
              </a:solidFill>
              <a:latin typeface="方正大黑简体" pitchFamily="2" charset="-122"/>
              <a:ea typeface="方正大黑简体" pitchFamily="2" charset="-122"/>
            </a:endParaRPr>
          </a:p>
        </p:txBody>
      </p:sp>
      <p:sp>
        <p:nvSpPr>
          <p:cNvPr id="34" name="TextBox 33"/>
          <p:cNvSpPr txBox="1"/>
          <p:nvPr/>
        </p:nvSpPr>
        <p:spPr>
          <a:xfrm>
            <a:off x="4727937" y="2676879"/>
            <a:ext cx="2289363" cy="369308"/>
          </a:xfrm>
          <a:prstGeom prst="rect">
            <a:avLst/>
          </a:prstGeom>
          <a:noFill/>
        </p:spPr>
        <p:txBody>
          <a:bodyPr wrap="none" lIns="91417" tIns="45708" rIns="91417" bIns="45708" rtlCol="0">
            <a:spAutoFit/>
          </a:bodyPr>
          <a:lstStyle/>
          <a:p>
            <a:r>
              <a:rPr lang="en-US" altLang="zh-CN" b="1" dirty="0" smtClean="0">
                <a:solidFill>
                  <a:schemeClr val="bg1">
                    <a:lumMod val="75000"/>
                  </a:schemeClr>
                </a:solidFill>
                <a:latin typeface="方正大黑简体" pitchFamily="2" charset="-122"/>
                <a:ea typeface="方正大黑简体" pitchFamily="2" charset="-122"/>
              </a:rPr>
              <a:t>YOUR  TEXT  HERE</a:t>
            </a:r>
            <a:r>
              <a:rPr lang="zh-CN" altLang="en-US" b="1" dirty="0" smtClean="0">
                <a:solidFill>
                  <a:schemeClr val="bg1">
                    <a:lumMod val="75000"/>
                  </a:schemeClr>
                </a:solidFill>
                <a:latin typeface="方正大黑简体" pitchFamily="2" charset="-122"/>
                <a:ea typeface="方正大黑简体" pitchFamily="2" charset="-122"/>
              </a:rPr>
              <a:t>！</a:t>
            </a:r>
            <a:endParaRPr lang="zh-CN" altLang="en-US" b="1" dirty="0">
              <a:solidFill>
                <a:schemeClr val="bg1">
                  <a:lumMod val="75000"/>
                </a:schemeClr>
              </a:solidFill>
              <a:latin typeface="方正大黑简体" pitchFamily="2" charset="-122"/>
              <a:ea typeface="方正大黑简体" pitchFamily="2" charset="-122"/>
            </a:endParaRPr>
          </a:p>
        </p:txBody>
      </p:sp>
      <p:sp>
        <p:nvSpPr>
          <p:cNvPr id="35" name="矩形 34"/>
          <p:cNvSpPr/>
          <p:nvPr/>
        </p:nvSpPr>
        <p:spPr>
          <a:xfrm>
            <a:off x="1845160" y="1899292"/>
            <a:ext cx="1988263" cy="311650"/>
          </a:xfrm>
          <a:prstGeom prst="rect">
            <a:avLst/>
          </a:prstGeom>
        </p:spPr>
        <p:txBody>
          <a:bodyPr wrap="none" lIns="91417" tIns="45708" rIns="91417" bIns="45708">
            <a:spAutoFit/>
          </a:bodyPr>
          <a:lstStyle/>
          <a:p>
            <a:r>
              <a:rPr lang="en-US" altLang="zh-CN" sz="1400" dirty="0">
                <a:solidFill>
                  <a:schemeClr val="bg1">
                    <a:lumMod val="65000"/>
                  </a:schemeClr>
                </a:solidFill>
                <a:latin typeface="Arial" panose="020B0604020202020204" pitchFamily="34" charset="0"/>
              </a:rPr>
              <a:t>leader of professional </a:t>
            </a:r>
            <a:endParaRPr lang="zh-CN" altLang="en-US" sz="1400" dirty="0">
              <a:solidFill>
                <a:schemeClr val="bg1">
                  <a:lumMod val="65000"/>
                </a:schemeClr>
              </a:solidFill>
            </a:endParaRPr>
          </a:p>
        </p:txBody>
      </p:sp>
      <p:sp>
        <p:nvSpPr>
          <p:cNvPr id="36" name="矩形 35"/>
          <p:cNvSpPr/>
          <p:nvPr/>
        </p:nvSpPr>
        <p:spPr>
          <a:xfrm>
            <a:off x="2111861" y="2534291"/>
            <a:ext cx="1988263" cy="311650"/>
          </a:xfrm>
          <a:prstGeom prst="rect">
            <a:avLst/>
          </a:prstGeom>
        </p:spPr>
        <p:txBody>
          <a:bodyPr wrap="none" lIns="91417" tIns="45708" rIns="91417" bIns="45708">
            <a:spAutoFit/>
          </a:bodyPr>
          <a:lstStyle/>
          <a:p>
            <a:r>
              <a:rPr lang="en-US" altLang="zh-CN" sz="1400" dirty="0">
                <a:solidFill>
                  <a:schemeClr val="bg1">
                    <a:lumMod val="65000"/>
                  </a:schemeClr>
                </a:solidFill>
                <a:latin typeface="Arial" panose="020B0604020202020204" pitchFamily="34" charset="0"/>
              </a:rPr>
              <a:t>leader of professional </a:t>
            </a:r>
            <a:endParaRPr lang="zh-CN" altLang="en-US" sz="1400" dirty="0">
              <a:solidFill>
                <a:schemeClr val="bg1">
                  <a:lumMod val="65000"/>
                </a:schemeClr>
              </a:solidFill>
            </a:endParaRPr>
          </a:p>
        </p:txBody>
      </p:sp>
      <p:sp>
        <p:nvSpPr>
          <p:cNvPr id="37" name="矩形 36"/>
          <p:cNvSpPr/>
          <p:nvPr/>
        </p:nvSpPr>
        <p:spPr>
          <a:xfrm>
            <a:off x="2454761" y="3613791"/>
            <a:ext cx="1606146" cy="265483"/>
          </a:xfrm>
          <a:prstGeom prst="rect">
            <a:avLst/>
          </a:prstGeom>
        </p:spPr>
        <p:txBody>
          <a:bodyPr wrap="none" lIns="91417" tIns="45708" rIns="91417" bIns="45708">
            <a:spAutoFit/>
          </a:bodyPr>
          <a:lstStyle/>
          <a:p>
            <a:r>
              <a:rPr lang="en-US" altLang="zh-CN" sz="1100" dirty="0">
                <a:solidFill>
                  <a:schemeClr val="bg1">
                    <a:lumMod val="65000"/>
                  </a:schemeClr>
                </a:solidFill>
                <a:latin typeface="Arial" panose="020B0604020202020204" pitchFamily="34" charset="0"/>
              </a:rPr>
              <a:t>leader of professional </a:t>
            </a:r>
            <a:endParaRPr lang="zh-CN" altLang="en-US" sz="1100" dirty="0">
              <a:solidFill>
                <a:schemeClr val="bg1">
                  <a:lumMod val="65000"/>
                </a:schemeClr>
              </a:solidFill>
            </a:endParaRPr>
          </a:p>
        </p:txBody>
      </p:sp>
      <p:sp>
        <p:nvSpPr>
          <p:cNvPr id="38" name="矩形 37"/>
          <p:cNvSpPr/>
          <p:nvPr/>
        </p:nvSpPr>
        <p:spPr>
          <a:xfrm>
            <a:off x="1108561" y="3105791"/>
            <a:ext cx="1606146" cy="265483"/>
          </a:xfrm>
          <a:prstGeom prst="rect">
            <a:avLst/>
          </a:prstGeom>
        </p:spPr>
        <p:txBody>
          <a:bodyPr wrap="none" lIns="91417" tIns="45708" rIns="91417" bIns="45708">
            <a:spAutoFit/>
          </a:bodyPr>
          <a:lstStyle/>
          <a:p>
            <a:r>
              <a:rPr lang="en-US" altLang="zh-CN" sz="1100" dirty="0">
                <a:solidFill>
                  <a:schemeClr val="bg1">
                    <a:lumMod val="65000"/>
                  </a:schemeClr>
                </a:solidFill>
                <a:latin typeface="Arial" panose="020B0604020202020204" pitchFamily="34" charset="0"/>
              </a:rPr>
              <a:t>leader of professional </a:t>
            </a:r>
            <a:endParaRPr lang="zh-CN" altLang="en-US" sz="1100" dirty="0">
              <a:solidFill>
                <a:schemeClr val="bg1">
                  <a:lumMod val="65000"/>
                </a:schemeClr>
              </a:solidFill>
            </a:endParaRPr>
          </a:p>
        </p:txBody>
      </p:sp>
      <p:sp>
        <p:nvSpPr>
          <p:cNvPr id="39" name="矩形 38"/>
          <p:cNvSpPr/>
          <p:nvPr/>
        </p:nvSpPr>
        <p:spPr>
          <a:xfrm>
            <a:off x="4639161" y="2978791"/>
            <a:ext cx="1606146" cy="265483"/>
          </a:xfrm>
          <a:prstGeom prst="rect">
            <a:avLst/>
          </a:prstGeom>
        </p:spPr>
        <p:txBody>
          <a:bodyPr wrap="none" lIns="91417" tIns="45708" rIns="91417" bIns="45708">
            <a:spAutoFit/>
          </a:bodyPr>
          <a:lstStyle/>
          <a:p>
            <a:r>
              <a:rPr lang="en-US" altLang="zh-CN" sz="1100" dirty="0">
                <a:solidFill>
                  <a:schemeClr val="bg1">
                    <a:lumMod val="65000"/>
                  </a:schemeClr>
                </a:solidFill>
                <a:latin typeface="Arial" panose="020B0604020202020204" pitchFamily="34" charset="0"/>
              </a:rPr>
              <a:t>leader of professional </a:t>
            </a:r>
            <a:endParaRPr lang="zh-CN" altLang="en-US" sz="1100" dirty="0">
              <a:solidFill>
                <a:schemeClr val="bg1">
                  <a:lumMod val="65000"/>
                </a:schemeClr>
              </a:solidFill>
            </a:endParaRPr>
          </a:p>
        </p:txBody>
      </p:sp>
      <p:sp>
        <p:nvSpPr>
          <p:cNvPr id="40" name="矩形 39"/>
          <p:cNvSpPr/>
          <p:nvPr/>
        </p:nvSpPr>
        <p:spPr>
          <a:xfrm>
            <a:off x="4956661" y="2470791"/>
            <a:ext cx="1606146" cy="265483"/>
          </a:xfrm>
          <a:prstGeom prst="rect">
            <a:avLst/>
          </a:prstGeom>
        </p:spPr>
        <p:txBody>
          <a:bodyPr wrap="none" lIns="91417" tIns="45708" rIns="91417" bIns="45708">
            <a:spAutoFit/>
          </a:bodyPr>
          <a:lstStyle/>
          <a:p>
            <a:r>
              <a:rPr lang="en-US" altLang="zh-CN" sz="1100" dirty="0">
                <a:solidFill>
                  <a:schemeClr val="bg1">
                    <a:lumMod val="65000"/>
                  </a:schemeClr>
                </a:solidFill>
                <a:latin typeface="Arial" panose="020B0604020202020204" pitchFamily="34" charset="0"/>
              </a:rPr>
              <a:t>leader of professional </a:t>
            </a:r>
            <a:endParaRPr lang="zh-CN" altLang="en-US" sz="1100" dirty="0">
              <a:solidFill>
                <a:schemeClr val="bg1">
                  <a:lumMod val="65000"/>
                </a:schemeClr>
              </a:solidFill>
            </a:endParaRPr>
          </a:p>
        </p:txBody>
      </p:sp>
      <p:sp>
        <p:nvSpPr>
          <p:cNvPr id="41" name="矩形 40"/>
          <p:cNvSpPr/>
          <p:nvPr/>
        </p:nvSpPr>
        <p:spPr>
          <a:xfrm>
            <a:off x="4689234" y="3587302"/>
            <a:ext cx="1988263" cy="311650"/>
          </a:xfrm>
          <a:prstGeom prst="rect">
            <a:avLst/>
          </a:prstGeom>
        </p:spPr>
        <p:txBody>
          <a:bodyPr wrap="none" lIns="91417" tIns="45708" rIns="91417" bIns="45708">
            <a:spAutoFit/>
          </a:bodyPr>
          <a:lstStyle/>
          <a:p>
            <a:r>
              <a:rPr lang="en-US" altLang="zh-CN" sz="1400" dirty="0">
                <a:solidFill>
                  <a:schemeClr val="bg1">
                    <a:lumMod val="65000"/>
                  </a:schemeClr>
                </a:solidFill>
                <a:latin typeface="Arial" panose="020B0604020202020204" pitchFamily="34" charset="0"/>
              </a:rPr>
              <a:t>leader of professional </a:t>
            </a:r>
            <a:endParaRPr lang="zh-CN" altLang="en-US" sz="1400" dirty="0">
              <a:solidFill>
                <a:schemeClr val="bg1">
                  <a:lumMod val="65000"/>
                </a:schemeClr>
              </a:solidFill>
            </a:endParaRPr>
          </a:p>
        </p:txBody>
      </p:sp>
      <p:sp>
        <p:nvSpPr>
          <p:cNvPr id="42" name="矩形 41"/>
          <p:cNvSpPr/>
          <p:nvPr/>
        </p:nvSpPr>
        <p:spPr>
          <a:xfrm>
            <a:off x="2226161" y="1632591"/>
            <a:ext cx="1606146" cy="265483"/>
          </a:xfrm>
          <a:prstGeom prst="rect">
            <a:avLst/>
          </a:prstGeom>
        </p:spPr>
        <p:txBody>
          <a:bodyPr wrap="none" lIns="91417" tIns="45708" rIns="91417" bIns="45708">
            <a:spAutoFit/>
          </a:bodyPr>
          <a:lstStyle/>
          <a:p>
            <a:r>
              <a:rPr lang="en-US" altLang="zh-CN" sz="1100" dirty="0">
                <a:solidFill>
                  <a:schemeClr val="bg1">
                    <a:lumMod val="65000"/>
                  </a:schemeClr>
                </a:solidFill>
                <a:latin typeface="Arial" panose="020B0604020202020204" pitchFamily="34" charset="0"/>
              </a:rPr>
              <a:t>leader of professional </a:t>
            </a:r>
            <a:endParaRPr lang="zh-CN" altLang="en-US" sz="1100" dirty="0">
              <a:solidFill>
                <a:schemeClr val="bg1">
                  <a:lumMod val="65000"/>
                </a:schemeClr>
              </a:solidFill>
            </a:endParaRPr>
          </a:p>
        </p:txBody>
      </p:sp>
      <p:sp>
        <p:nvSpPr>
          <p:cNvPr id="43" name="矩形 42"/>
          <p:cNvSpPr/>
          <p:nvPr/>
        </p:nvSpPr>
        <p:spPr>
          <a:xfrm>
            <a:off x="3258033" y="2272681"/>
            <a:ext cx="1163947" cy="265483"/>
          </a:xfrm>
          <a:prstGeom prst="rect">
            <a:avLst/>
          </a:prstGeom>
        </p:spPr>
        <p:txBody>
          <a:bodyPr wrap="none" lIns="91417" tIns="45708" rIns="91417" bIns="45708">
            <a:spAutoFit/>
          </a:bodyPr>
          <a:lstStyle/>
          <a:p>
            <a:r>
              <a:rPr lang="en-US" altLang="zh-CN" sz="1100" dirty="0">
                <a:solidFill>
                  <a:schemeClr val="bg1">
                    <a:lumMod val="65000"/>
                  </a:schemeClr>
                </a:solidFill>
                <a:latin typeface="Arial" panose="020B0604020202020204" pitchFamily="34" charset="0"/>
              </a:rPr>
              <a:t>of professional </a:t>
            </a:r>
            <a:endParaRPr lang="zh-CN" altLang="en-US" sz="1100" dirty="0">
              <a:solidFill>
                <a:schemeClr val="bg1">
                  <a:lumMod val="65000"/>
                </a:schemeClr>
              </a:solidFill>
            </a:endParaRPr>
          </a:p>
        </p:txBody>
      </p:sp>
      <p:sp>
        <p:nvSpPr>
          <p:cNvPr id="44" name="矩形 43"/>
          <p:cNvSpPr/>
          <p:nvPr/>
        </p:nvSpPr>
        <p:spPr>
          <a:xfrm>
            <a:off x="4997934" y="1599581"/>
            <a:ext cx="1163947" cy="265483"/>
          </a:xfrm>
          <a:prstGeom prst="rect">
            <a:avLst/>
          </a:prstGeom>
        </p:spPr>
        <p:txBody>
          <a:bodyPr wrap="none" lIns="91417" tIns="45708" rIns="91417" bIns="45708">
            <a:spAutoFit/>
          </a:bodyPr>
          <a:lstStyle/>
          <a:p>
            <a:r>
              <a:rPr lang="en-US" altLang="zh-CN" sz="1100" dirty="0">
                <a:solidFill>
                  <a:schemeClr val="bg1">
                    <a:lumMod val="65000"/>
                  </a:schemeClr>
                </a:solidFill>
                <a:latin typeface="Arial" panose="020B0604020202020204" pitchFamily="34" charset="0"/>
              </a:rPr>
              <a:t>of professional </a:t>
            </a:r>
            <a:endParaRPr lang="zh-CN" altLang="en-US" sz="1100" dirty="0">
              <a:solidFill>
                <a:schemeClr val="bg1">
                  <a:lumMod val="65000"/>
                </a:schemeClr>
              </a:solidFill>
            </a:endParaRPr>
          </a:p>
        </p:txBody>
      </p:sp>
      <p:sp>
        <p:nvSpPr>
          <p:cNvPr id="45" name="矩形 44"/>
          <p:cNvSpPr/>
          <p:nvPr/>
        </p:nvSpPr>
        <p:spPr>
          <a:xfrm>
            <a:off x="3554807" y="1033082"/>
            <a:ext cx="1638590" cy="3770263"/>
          </a:xfrm>
          <a:prstGeom prst="rect">
            <a:avLst/>
          </a:prstGeom>
        </p:spPr>
        <p:txBody>
          <a:bodyPr wrap="none" lIns="91417" tIns="45708" rIns="91417" bIns="45708">
            <a:spAutoFit/>
          </a:bodyPr>
          <a:lstStyle/>
          <a:p>
            <a:r>
              <a:rPr lang="en-US" altLang="zh-CN" sz="23900" b="1" dirty="0">
                <a:solidFill>
                  <a:schemeClr val="bg1">
                    <a:lumMod val="85000"/>
                  </a:schemeClr>
                </a:solidFill>
                <a:latin typeface="微软雅黑" panose="020B0503020204020204" pitchFamily="34" charset="-122"/>
                <a:ea typeface="微软雅黑" panose="020B0503020204020204" pitchFamily="34" charset="-122"/>
              </a:rPr>
              <a:t>?</a:t>
            </a:r>
            <a:endParaRPr lang="zh-CN" altLang="en-US" sz="23900" dirty="0">
              <a:solidFill>
                <a:schemeClr val="bg1">
                  <a:lumMod val="85000"/>
                </a:schemeClr>
              </a:solidFill>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45"/>
                                        </p:tgtEl>
                                        <p:attrNameLst>
                                          <p:attrName>style.visibility</p:attrName>
                                        </p:attrNameLst>
                                      </p:cBhvr>
                                      <p:to>
                                        <p:strVal val="visible"/>
                                      </p:to>
                                    </p:set>
                                    <p:anim calcmode="lin" valueType="num">
                                      <p:cBhvr>
                                        <p:cTn id="7" dur="750" fill="hold"/>
                                        <p:tgtEl>
                                          <p:spTgt spid="45"/>
                                        </p:tgtEl>
                                        <p:attrNameLst>
                                          <p:attrName>ppt_x</p:attrName>
                                        </p:attrNameLst>
                                      </p:cBhvr>
                                      <p:tavLst>
                                        <p:tav tm="0">
                                          <p:val>
                                            <p:strVal val="#ppt_x"/>
                                          </p:val>
                                        </p:tav>
                                        <p:tav tm="50000">
                                          <p:val>
                                            <p:strVal val="#ppt_x+.1"/>
                                          </p:val>
                                        </p:tav>
                                        <p:tav tm="100000">
                                          <p:val>
                                            <p:strVal val="#ppt_x"/>
                                          </p:val>
                                        </p:tav>
                                      </p:tavLst>
                                    </p:anim>
                                    <p:anim calcmode="lin" valueType="num">
                                      <p:cBhvr>
                                        <p:cTn id="8" dur="750" fill="hold"/>
                                        <p:tgtEl>
                                          <p:spTgt spid="45"/>
                                        </p:tgtEl>
                                        <p:attrNameLst>
                                          <p:attrName>ppt_y</p:attrName>
                                        </p:attrNameLst>
                                      </p:cBhvr>
                                      <p:tavLst>
                                        <p:tav tm="0">
                                          <p:val>
                                            <p:strVal val="#ppt_y"/>
                                          </p:val>
                                        </p:tav>
                                        <p:tav tm="100000">
                                          <p:val>
                                            <p:strVal val="#ppt_y"/>
                                          </p:val>
                                        </p:tav>
                                      </p:tavLst>
                                    </p:anim>
                                    <p:anim calcmode="lin" valueType="num">
                                      <p:cBhvr>
                                        <p:cTn id="9" dur="750" fill="hold"/>
                                        <p:tgtEl>
                                          <p:spTgt spid="45"/>
                                        </p:tgtEl>
                                        <p:attrNameLst>
                                          <p:attrName>ppt_h</p:attrName>
                                        </p:attrNameLst>
                                      </p:cBhvr>
                                      <p:tavLst>
                                        <p:tav tm="0">
                                          <p:val>
                                            <p:strVal val="#ppt_h/10"/>
                                          </p:val>
                                        </p:tav>
                                        <p:tav tm="50000">
                                          <p:val>
                                            <p:strVal val="#ppt_h+.01"/>
                                          </p:val>
                                        </p:tav>
                                        <p:tav tm="100000">
                                          <p:val>
                                            <p:strVal val="#ppt_h"/>
                                          </p:val>
                                        </p:tav>
                                      </p:tavLst>
                                    </p:anim>
                                    <p:anim calcmode="lin" valueType="num">
                                      <p:cBhvr>
                                        <p:cTn id="10" dur="750" fill="hold"/>
                                        <p:tgtEl>
                                          <p:spTgt spid="4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750" tmFilter="0,0; .5, 1; 1, 1"/>
                                        <p:tgtEl>
                                          <p:spTgt spid="45"/>
                                        </p:tgtEl>
                                      </p:cBhvr>
                                    </p:animEffect>
                                  </p:childTnLst>
                                </p:cTn>
                              </p:par>
                              <p:par>
                                <p:cTn id="12" presetID="12" presetClass="entr" presetSubtype="2" fill="hold" grpId="0" nodeType="withEffect">
                                  <p:stCondLst>
                                    <p:cond delay="800"/>
                                  </p:stCondLst>
                                  <p:childTnLst>
                                    <p:set>
                                      <p:cBhvr>
                                        <p:cTn id="13" dur="1" fill="hold">
                                          <p:stCondLst>
                                            <p:cond delay="0"/>
                                          </p:stCondLst>
                                        </p:cTn>
                                        <p:tgtEl>
                                          <p:spTgt spid="28"/>
                                        </p:tgtEl>
                                        <p:attrNameLst>
                                          <p:attrName>style.visibility</p:attrName>
                                        </p:attrNameLst>
                                      </p:cBhvr>
                                      <p:to>
                                        <p:strVal val="visible"/>
                                      </p:to>
                                    </p:set>
                                    <p:anim calcmode="lin" valueType="num">
                                      <p:cBhvr additive="base">
                                        <p:cTn id="14" dur="1000"/>
                                        <p:tgtEl>
                                          <p:spTgt spid="28"/>
                                        </p:tgtEl>
                                        <p:attrNameLst>
                                          <p:attrName>ppt_x</p:attrName>
                                        </p:attrNameLst>
                                      </p:cBhvr>
                                      <p:tavLst>
                                        <p:tav tm="0">
                                          <p:val>
                                            <p:strVal val="#ppt_x+#ppt_w*1.125000"/>
                                          </p:val>
                                        </p:tav>
                                        <p:tav tm="100000">
                                          <p:val>
                                            <p:strVal val="#ppt_x"/>
                                          </p:val>
                                        </p:tav>
                                      </p:tavLst>
                                    </p:anim>
                                    <p:animEffect transition="in" filter="wipe(left)">
                                      <p:cBhvr>
                                        <p:cTn id="15" dur="1000"/>
                                        <p:tgtEl>
                                          <p:spTgt spid="28"/>
                                        </p:tgtEl>
                                      </p:cBhvr>
                                    </p:animEffect>
                                  </p:childTnLst>
                                </p:cTn>
                              </p:par>
                              <p:par>
                                <p:cTn id="16" presetID="12" presetClass="entr" presetSubtype="2" fill="hold" grpId="0" nodeType="withEffect">
                                  <p:stCondLst>
                                    <p:cond delay="900"/>
                                  </p:stCondLst>
                                  <p:childTnLst>
                                    <p:set>
                                      <p:cBhvr>
                                        <p:cTn id="17" dur="1" fill="hold">
                                          <p:stCondLst>
                                            <p:cond delay="0"/>
                                          </p:stCondLst>
                                        </p:cTn>
                                        <p:tgtEl>
                                          <p:spTgt spid="30"/>
                                        </p:tgtEl>
                                        <p:attrNameLst>
                                          <p:attrName>style.visibility</p:attrName>
                                        </p:attrNameLst>
                                      </p:cBhvr>
                                      <p:to>
                                        <p:strVal val="visible"/>
                                      </p:to>
                                    </p:set>
                                    <p:anim calcmode="lin" valueType="num">
                                      <p:cBhvr additive="base">
                                        <p:cTn id="18" dur="1000"/>
                                        <p:tgtEl>
                                          <p:spTgt spid="30"/>
                                        </p:tgtEl>
                                        <p:attrNameLst>
                                          <p:attrName>ppt_x</p:attrName>
                                        </p:attrNameLst>
                                      </p:cBhvr>
                                      <p:tavLst>
                                        <p:tav tm="0">
                                          <p:val>
                                            <p:strVal val="#ppt_x+#ppt_w*1.125000"/>
                                          </p:val>
                                        </p:tav>
                                        <p:tav tm="100000">
                                          <p:val>
                                            <p:strVal val="#ppt_x"/>
                                          </p:val>
                                        </p:tav>
                                      </p:tavLst>
                                    </p:anim>
                                    <p:animEffect transition="in" filter="wipe(left)">
                                      <p:cBhvr>
                                        <p:cTn id="19" dur="1000"/>
                                        <p:tgtEl>
                                          <p:spTgt spid="30"/>
                                        </p:tgtEl>
                                      </p:cBhvr>
                                    </p:animEffect>
                                  </p:childTnLst>
                                </p:cTn>
                              </p:par>
                              <p:par>
                                <p:cTn id="20" presetID="12" presetClass="entr" presetSubtype="2" fill="hold" grpId="0" nodeType="withEffect">
                                  <p:stCondLst>
                                    <p:cond delay="1100"/>
                                  </p:stCondLst>
                                  <p:childTnLst>
                                    <p:set>
                                      <p:cBhvr>
                                        <p:cTn id="21" dur="1" fill="hold">
                                          <p:stCondLst>
                                            <p:cond delay="0"/>
                                          </p:stCondLst>
                                        </p:cTn>
                                        <p:tgtEl>
                                          <p:spTgt spid="33"/>
                                        </p:tgtEl>
                                        <p:attrNameLst>
                                          <p:attrName>style.visibility</p:attrName>
                                        </p:attrNameLst>
                                      </p:cBhvr>
                                      <p:to>
                                        <p:strVal val="visible"/>
                                      </p:to>
                                    </p:set>
                                    <p:anim calcmode="lin" valueType="num">
                                      <p:cBhvr additive="base">
                                        <p:cTn id="22" dur="1000"/>
                                        <p:tgtEl>
                                          <p:spTgt spid="33"/>
                                        </p:tgtEl>
                                        <p:attrNameLst>
                                          <p:attrName>ppt_x</p:attrName>
                                        </p:attrNameLst>
                                      </p:cBhvr>
                                      <p:tavLst>
                                        <p:tav tm="0">
                                          <p:val>
                                            <p:strVal val="#ppt_x+#ppt_w*1.125000"/>
                                          </p:val>
                                        </p:tav>
                                        <p:tav tm="100000">
                                          <p:val>
                                            <p:strVal val="#ppt_x"/>
                                          </p:val>
                                        </p:tav>
                                      </p:tavLst>
                                    </p:anim>
                                    <p:animEffect transition="in" filter="wipe(left)">
                                      <p:cBhvr>
                                        <p:cTn id="23" dur="1000"/>
                                        <p:tgtEl>
                                          <p:spTgt spid="33"/>
                                        </p:tgtEl>
                                      </p:cBhvr>
                                    </p:animEffect>
                                  </p:childTnLst>
                                </p:cTn>
                              </p:par>
                              <p:par>
                                <p:cTn id="24" presetID="12" presetClass="entr" presetSubtype="2" fill="hold" grpId="0" nodeType="withEffect">
                                  <p:stCondLst>
                                    <p:cond delay="900"/>
                                  </p:stCondLst>
                                  <p:childTnLst>
                                    <p:set>
                                      <p:cBhvr>
                                        <p:cTn id="25" dur="1" fill="hold">
                                          <p:stCondLst>
                                            <p:cond delay="0"/>
                                          </p:stCondLst>
                                        </p:cTn>
                                        <p:tgtEl>
                                          <p:spTgt spid="35"/>
                                        </p:tgtEl>
                                        <p:attrNameLst>
                                          <p:attrName>style.visibility</p:attrName>
                                        </p:attrNameLst>
                                      </p:cBhvr>
                                      <p:to>
                                        <p:strVal val="visible"/>
                                      </p:to>
                                    </p:set>
                                    <p:anim calcmode="lin" valueType="num">
                                      <p:cBhvr additive="base">
                                        <p:cTn id="26" dur="1000"/>
                                        <p:tgtEl>
                                          <p:spTgt spid="35"/>
                                        </p:tgtEl>
                                        <p:attrNameLst>
                                          <p:attrName>ppt_x</p:attrName>
                                        </p:attrNameLst>
                                      </p:cBhvr>
                                      <p:tavLst>
                                        <p:tav tm="0">
                                          <p:val>
                                            <p:strVal val="#ppt_x+#ppt_w*1.125000"/>
                                          </p:val>
                                        </p:tav>
                                        <p:tav tm="100000">
                                          <p:val>
                                            <p:strVal val="#ppt_x"/>
                                          </p:val>
                                        </p:tav>
                                      </p:tavLst>
                                    </p:anim>
                                    <p:animEffect transition="in" filter="wipe(left)">
                                      <p:cBhvr>
                                        <p:cTn id="27" dur="1000"/>
                                        <p:tgtEl>
                                          <p:spTgt spid="35"/>
                                        </p:tgtEl>
                                      </p:cBhvr>
                                    </p:animEffect>
                                  </p:childTnLst>
                                </p:cTn>
                              </p:par>
                              <p:par>
                                <p:cTn id="28" presetID="12" presetClass="entr" presetSubtype="2" fill="hold" grpId="0" nodeType="withEffect">
                                  <p:stCondLst>
                                    <p:cond delay="900"/>
                                  </p:stCondLst>
                                  <p:childTnLst>
                                    <p:set>
                                      <p:cBhvr>
                                        <p:cTn id="29" dur="1" fill="hold">
                                          <p:stCondLst>
                                            <p:cond delay="0"/>
                                          </p:stCondLst>
                                        </p:cTn>
                                        <p:tgtEl>
                                          <p:spTgt spid="36"/>
                                        </p:tgtEl>
                                        <p:attrNameLst>
                                          <p:attrName>style.visibility</p:attrName>
                                        </p:attrNameLst>
                                      </p:cBhvr>
                                      <p:to>
                                        <p:strVal val="visible"/>
                                      </p:to>
                                    </p:set>
                                    <p:anim calcmode="lin" valueType="num">
                                      <p:cBhvr additive="base">
                                        <p:cTn id="30" dur="1000"/>
                                        <p:tgtEl>
                                          <p:spTgt spid="36"/>
                                        </p:tgtEl>
                                        <p:attrNameLst>
                                          <p:attrName>ppt_x</p:attrName>
                                        </p:attrNameLst>
                                      </p:cBhvr>
                                      <p:tavLst>
                                        <p:tav tm="0">
                                          <p:val>
                                            <p:strVal val="#ppt_x+#ppt_w*1.125000"/>
                                          </p:val>
                                        </p:tav>
                                        <p:tav tm="100000">
                                          <p:val>
                                            <p:strVal val="#ppt_x"/>
                                          </p:val>
                                        </p:tav>
                                      </p:tavLst>
                                    </p:anim>
                                    <p:animEffect transition="in" filter="wipe(left)">
                                      <p:cBhvr>
                                        <p:cTn id="31" dur="1000"/>
                                        <p:tgtEl>
                                          <p:spTgt spid="36"/>
                                        </p:tgtEl>
                                      </p:cBhvr>
                                    </p:animEffect>
                                  </p:childTnLst>
                                </p:cTn>
                              </p:par>
                              <p:par>
                                <p:cTn id="32" presetID="12" presetClass="entr" presetSubtype="2" fill="hold" grpId="0" nodeType="withEffect">
                                  <p:stCondLst>
                                    <p:cond delay="1100"/>
                                  </p:stCondLst>
                                  <p:childTnLst>
                                    <p:set>
                                      <p:cBhvr>
                                        <p:cTn id="33" dur="1" fill="hold">
                                          <p:stCondLst>
                                            <p:cond delay="0"/>
                                          </p:stCondLst>
                                        </p:cTn>
                                        <p:tgtEl>
                                          <p:spTgt spid="37"/>
                                        </p:tgtEl>
                                        <p:attrNameLst>
                                          <p:attrName>style.visibility</p:attrName>
                                        </p:attrNameLst>
                                      </p:cBhvr>
                                      <p:to>
                                        <p:strVal val="visible"/>
                                      </p:to>
                                    </p:set>
                                    <p:anim calcmode="lin" valueType="num">
                                      <p:cBhvr additive="base">
                                        <p:cTn id="34" dur="1000"/>
                                        <p:tgtEl>
                                          <p:spTgt spid="37"/>
                                        </p:tgtEl>
                                        <p:attrNameLst>
                                          <p:attrName>ppt_x</p:attrName>
                                        </p:attrNameLst>
                                      </p:cBhvr>
                                      <p:tavLst>
                                        <p:tav tm="0">
                                          <p:val>
                                            <p:strVal val="#ppt_x+#ppt_w*1.125000"/>
                                          </p:val>
                                        </p:tav>
                                        <p:tav tm="100000">
                                          <p:val>
                                            <p:strVal val="#ppt_x"/>
                                          </p:val>
                                        </p:tav>
                                      </p:tavLst>
                                    </p:anim>
                                    <p:animEffect transition="in" filter="wipe(left)">
                                      <p:cBhvr>
                                        <p:cTn id="35" dur="1000"/>
                                        <p:tgtEl>
                                          <p:spTgt spid="37"/>
                                        </p:tgtEl>
                                      </p:cBhvr>
                                    </p:animEffect>
                                  </p:childTnLst>
                                </p:cTn>
                              </p:par>
                              <p:par>
                                <p:cTn id="36" presetID="12" presetClass="entr" presetSubtype="2" fill="hold" grpId="0" nodeType="withEffect">
                                  <p:stCondLst>
                                    <p:cond delay="1100"/>
                                  </p:stCondLst>
                                  <p:childTnLst>
                                    <p:set>
                                      <p:cBhvr>
                                        <p:cTn id="37" dur="1" fill="hold">
                                          <p:stCondLst>
                                            <p:cond delay="0"/>
                                          </p:stCondLst>
                                        </p:cTn>
                                        <p:tgtEl>
                                          <p:spTgt spid="38"/>
                                        </p:tgtEl>
                                        <p:attrNameLst>
                                          <p:attrName>style.visibility</p:attrName>
                                        </p:attrNameLst>
                                      </p:cBhvr>
                                      <p:to>
                                        <p:strVal val="visible"/>
                                      </p:to>
                                    </p:set>
                                    <p:anim calcmode="lin" valueType="num">
                                      <p:cBhvr additive="base">
                                        <p:cTn id="38" dur="1000"/>
                                        <p:tgtEl>
                                          <p:spTgt spid="38"/>
                                        </p:tgtEl>
                                        <p:attrNameLst>
                                          <p:attrName>ppt_x</p:attrName>
                                        </p:attrNameLst>
                                      </p:cBhvr>
                                      <p:tavLst>
                                        <p:tav tm="0">
                                          <p:val>
                                            <p:strVal val="#ppt_x+#ppt_w*1.125000"/>
                                          </p:val>
                                        </p:tav>
                                        <p:tav tm="100000">
                                          <p:val>
                                            <p:strVal val="#ppt_x"/>
                                          </p:val>
                                        </p:tav>
                                      </p:tavLst>
                                    </p:anim>
                                    <p:animEffect transition="in" filter="wipe(left)">
                                      <p:cBhvr>
                                        <p:cTn id="39" dur="1000"/>
                                        <p:tgtEl>
                                          <p:spTgt spid="38"/>
                                        </p:tgtEl>
                                      </p:cBhvr>
                                    </p:animEffect>
                                  </p:childTnLst>
                                </p:cTn>
                              </p:par>
                              <p:par>
                                <p:cTn id="40" presetID="12" presetClass="entr" presetSubtype="2" fill="hold" grpId="0" nodeType="withEffect">
                                  <p:stCondLst>
                                    <p:cond delay="900"/>
                                  </p:stCondLst>
                                  <p:childTnLst>
                                    <p:set>
                                      <p:cBhvr>
                                        <p:cTn id="41" dur="1" fill="hold">
                                          <p:stCondLst>
                                            <p:cond delay="0"/>
                                          </p:stCondLst>
                                        </p:cTn>
                                        <p:tgtEl>
                                          <p:spTgt spid="42"/>
                                        </p:tgtEl>
                                        <p:attrNameLst>
                                          <p:attrName>style.visibility</p:attrName>
                                        </p:attrNameLst>
                                      </p:cBhvr>
                                      <p:to>
                                        <p:strVal val="visible"/>
                                      </p:to>
                                    </p:set>
                                    <p:anim calcmode="lin" valueType="num">
                                      <p:cBhvr additive="base">
                                        <p:cTn id="42" dur="1000"/>
                                        <p:tgtEl>
                                          <p:spTgt spid="42"/>
                                        </p:tgtEl>
                                        <p:attrNameLst>
                                          <p:attrName>ppt_x</p:attrName>
                                        </p:attrNameLst>
                                      </p:cBhvr>
                                      <p:tavLst>
                                        <p:tav tm="0">
                                          <p:val>
                                            <p:strVal val="#ppt_x+#ppt_w*1.125000"/>
                                          </p:val>
                                        </p:tav>
                                        <p:tav tm="100000">
                                          <p:val>
                                            <p:strVal val="#ppt_x"/>
                                          </p:val>
                                        </p:tav>
                                      </p:tavLst>
                                    </p:anim>
                                    <p:animEffect transition="in" filter="wipe(left)">
                                      <p:cBhvr>
                                        <p:cTn id="43" dur="1000"/>
                                        <p:tgtEl>
                                          <p:spTgt spid="42"/>
                                        </p:tgtEl>
                                      </p:cBhvr>
                                    </p:animEffect>
                                  </p:childTnLst>
                                </p:cTn>
                              </p:par>
                              <p:par>
                                <p:cTn id="44" presetID="12" presetClass="entr" presetSubtype="2" fill="hold" grpId="0" nodeType="withEffect">
                                  <p:stCondLst>
                                    <p:cond delay="1200"/>
                                  </p:stCondLst>
                                  <p:childTnLst>
                                    <p:set>
                                      <p:cBhvr>
                                        <p:cTn id="45" dur="1" fill="hold">
                                          <p:stCondLst>
                                            <p:cond delay="0"/>
                                          </p:stCondLst>
                                        </p:cTn>
                                        <p:tgtEl>
                                          <p:spTgt spid="43"/>
                                        </p:tgtEl>
                                        <p:attrNameLst>
                                          <p:attrName>style.visibility</p:attrName>
                                        </p:attrNameLst>
                                      </p:cBhvr>
                                      <p:to>
                                        <p:strVal val="visible"/>
                                      </p:to>
                                    </p:set>
                                    <p:anim calcmode="lin" valueType="num">
                                      <p:cBhvr additive="base">
                                        <p:cTn id="46" dur="1000"/>
                                        <p:tgtEl>
                                          <p:spTgt spid="43"/>
                                        </p:tgtEl>
                                        <p:attrNameLst>
                                          <p:attrName>ppt_x</p:attrName>
                                        </p:attrNameLst>
                                      </p:cBhvr>
                                      <p:tavLst>
                                        <p:tav tm="0">
                                          <p:val>
                                            <p:strVal val="#ppt_x+#ppt_w*1.125000"/>
                                          </p:val>
                                        </p:tav>
                                        <p:tav tm="100000">
                                          <p:val>
                                            <p:strVal val="#ppt_x"/>
                                          </p:val>
                                        </p:tav>
                                      </p:tavLst>
                                    </p:anim>
                                    <p:animEffect transition="in" filter="wipe(left)">
                                      <p:cBhvr>
                                        <p:cTn id="47" dur="1000"/>
                                        <p:tgtEl>
                                          <p:spTgt spid="43"/>
                                        </p:tgtEl>
                                      </p:cBhvr>
                                    </p:animEffect>
                                  </p:childTnLst>
                                </p:cTn>
                              </p:par>
                              <p:par>
                                <p:cTn id="48" presetID="12" presetClass="entr" presetSubtype="8" fill="hold" grpId="0" nodeType="withEffect">
                                  <p:stCondLst>
                                    <p:cond delay="1100"/>
                                  </p:stCondLst>
                                  <p:childTnLst>
                                    <p:set>
                                      <p:cBhvr>
                                        <p:cTn id="49" dur="1" fill="hold">
                                          <p:stCondLst>
                                            <p:cond delay="0"/>
                                          </p:stCondLst>
                                        </p:cTn>
                                        <p:tgtEl>
                                          <p:spTgt spid="29"/>
                                        </p:tgtEl>
                                        <p:attrNameLst>
                                          <p:attrName>style.visibility</p:attrName>
                                        </p:attrNameLst>
                                      </p:cBhvr>
                                      <p:to>
                                        <p:strVal val="visible"/>
                                      </p:to>
                                    </p:set>
                                    <p:anim calcmode="lin" valueType="num">
                                      <p:cBhvr additive="base">
                                        <p:cTn id="50" dur="1000"/>
                                        <p:tgtEl>
                                          <p:spTgt spid="29"/>
                                        </p:tgtEl>
                                        <p:attrNameLst>
                                          <p:attrName>ppt_x</p:attrName>
                                        </p:attrNameLst>
                                      </p:cBhvr>
                                      <p:tavLst>
                                        <p:tav tm="0">
                                          <p:val>
                                            <p:strVal val="#ppt_x-#ppt_w*1.125000"/>
                                          </p:val>
                                        </p:tav>
                                        <p:tav tm="100000">
                                          <p:val>
                                            <p:strVal val="#ppt_x"/>
                                          </p:val>
                                        </p:tav>
                                      </p:tavLst>
                                    </p:anim>
                                    <p:animEffect transition="in" filter="wipe(right)">
                                      <p:cBhvr>
                                        <p:cTn id="51" dur="1000"/>
                                        <p:tgtEl>
                                          <p:spTgt spid="29"/>
                                        </p:tgtEl>
                                      </p:cBhvr>
                                    </p:animEffect>
                                  </p:childTnLst>
                                </p:cTn>
                              </p:par>
                              <p:par>
                                <p:cTn id="52" presetID="12" presetClass="entr" presetSubtype="8" fill="hold" grpId="0" nodeType="withEffect">
                                  <p:stCondLst>
                                    <p:cond delay="1000"/>
                                  </p:stCondLst>
                                  <p:childTnLst>
                                    <p:set>
                                      <p:cBhvr>
                                        <p:cTn id="53" dur="1" fill="hold">
                                          <p:stCondLst>
                                            <p:cond delay="0"/>
                                          </p:stCondLst>
                                        </p:cTn>
                                        <p:tgtEl>
                                          <p:spTgt spid="31"/>
                                        </p:tgtEl>
                                        <p:attrNameLst>
                                          <p:attrName>style.visibility</p:attrName>
                                        </p:attrNameLst>
                                      </p:cBhvr>
                                      <p:to>
                                        <p:strVal val="visible"/>
                                      </p:to>
                                    </p:set>
                                    <p:anim calcmode="lin" valueType="num">
                                      <p:cBhvr additive="base">
                                        <p:cTn id="54" dur="1000"/>
                                        <p:tgtEl>
                                          <p:spTgt spid="31"/>
                                        </p:tgtEl>
                                        <p:attrNameLst>
                                          <p:attrName>ppt_x</p:attrName>
                                        </p:attrNameLst>
                                      </p:cBhvr>
                                      <p:tavLst>
                                        <p:tav tm="0">
                                          <p:val>
                                            <p:strVal val="#ppt_x-#ppt_w*1.125000"/>
                                          </p:val>
                                        </p:tav>
                                        <p:tav tm="100000">
                                          <p:val>
                                            <p:strVal val="#ppt_x"/>
                                          </p:val>
                                        </p:tav>
                                      </p:tavLst>
                                    </p:anim>
                                    <p:animEffect transition="in" filter="wipe(right)">
                                      <p:cBhvr>
                                        <p:cTn id="55" dur="1000"/>
                                        <p:tgtEl>
                                          <p:spTgt spid="31"/>
                                        </p:tgtEl>
                                      </p:cBhvr>
                                    </p:animEffect>
                                  </p:childTnLst>
                                </p:cTn>
                              </p:par>
                              <p:par>
                                <p:cTn id="56" presetID="12" presetClass="entr" presetSubtype="8" fill="hold" grpId="0" nodeType="withEffect">
                                  <p:stCondLst>
                                    <p:cond delay="750"/>
                                  </p:stCondLst>
                                  <p:childTnLst>
                                    <p:set>
                                      <p:cBhvr>
                                        <p:cTn id="57" dur="1" fill="hold">
                                          <p:stCondLst>
                                            <p:cond delay="0"/>
                                          </p:stCondLst>
                                        </p:cTn>
                                        <p:tgtEl>
                                          <p:spTgt spid="32"/>
                                        </p:tgtEl>
                                        <p:attrNameLst>
                                          <p:attrName>style.visibility</p:attrName>
                                        </p:attrNameLst>
                                      </p:cBhvr>
                                      <p:to>
                                        <p:strVal val="visible"/>
                                      </p:to>
                                    </p:set>
                                    <p:anim calcmode="lin" valueType="num">
                                      <p:cBhvr additive="base">
                                        <p:cTn id="58" dur="1000"/>
                                        <p:tgtEl>
                                          <p:spTgt spid="32"/>
                                        </p:tgtEl>
                                        <p:attrNameLst>
                                          <p:attrName>ppt_x</p:attrName>
                                        </p:attrNameLst>
                                      </p:cBhvr>
                                      <p:tavLst>
                                        <p:tav tm="0">
                                          <p:val>
                                            <p:strVal val="#ppt_x-#ppt_w*1.125000"/>
                                          </p:val>
                                        </p:tav>
                                        <p:tav tm="100000">
                                          <p:val>
                                            <p:strVal val="#ppt_x"/>
                                          </p:val>
                                        </p:tav>
                                      </p:tavLst>
                                    </p:anim>
                                    <p:animEffect transition="in" filter="wipe(right)">
                                      <p:cBhvr>
                                        <p:cTn id="59" dur="1000"/>
                                        <p:tgtEl>
                                          <p:spTgt spid="32"/>
                                        </p:tgtEl>
                                      </p:cBhvr>
                                    </p:animEffect>
                                  </p:childTnLst>
                                </p:cTn>
                              </p:par>
                              <p:par>
                                <p:cTn id="60" presetID="12" presetClass="entr" presetSubtype="8" fill="hold" grpId="0" nodeType="withEffect">
                                  <p:stCondLst>
                                    <p:cond delay="1400"/>
                                  </p:stCondLst>
                                  <p:childTnLst>
                                    <p:set>
                                      <p:cBhvr>
                                        <p:cTn id="61" dur="1" fill="hold">
                                          <p:stCondLst>
                                            <p:cond delay="0"/>
                                          </p:stCondLst>
                                        </p:cTn>
                                        <p:tgtEl>
                                          <p:spTgt spid="34"/>
                                        </p:tgtEl>
                                        <p:attrNameLst>
                                          <p:attrName>style.visibility</p:attrName>
                                        </p:attrNameLst>
                                      </p:cBhvr>
                                      <p:to>
                                        <p:strVal val="visible"/>
                                      </p:to>
                                    </p:set>
                                    <p:anim calcmode="lin" valueType="num">
                                      <p:cBhvr additive="base">
                                        <p:cTn id="62" dur="1000"/>
                                        <p:tgtEl>
                                          <p:spTgt spid="34"/>
                                        </p:tgtEl>
                                        <p:attrNameLst>
                                          <p:attrName>ppt_x</p:attrName>
                                        </p:attrNameLst>
                                      </p:cBhvr>
                                      <p:tavLst>
                                        <p:tav tm="0">
                                          <p:val>
                                            <p:strVal val="#ppt_x-#ppt_w*1.125000"/>
                                          </p:val>
                                        </p:tav>
                                        <p:tav tm="100000">
                                          <p:val>
                                            <p:strVal val="#ppt_x"/>
                                          </p:val>
                                        </p:tav>
                                      </p:tavLst>
                                    </p:anim>
                                    <p:animEffect transition="in" filter="wipe(right)">
                                      <p:cBhvr>
                                        <p:cTn id="63" dur="1000"/>
                                        <p:tgtEl>
                                          <p:spTgt spid="34"/>
                                        </p:tgtEl>
                                      </p:cBhvr>
                                    </p:animEffect>
                                  </p:childTnLst>
                                </p:cTn>
                              </p:par>
                              <p:par>
                                <p:cTn id="64" presetID="12" presetClass="entr" presetSubtype="8" fill="hold" grpId="0" nodeType="withEffect">
                                  <p:stCondLst>
                                    <p:cond delay="1100"/>
                                  </p:stCondLst>
                                  <p:childTnLst>
                                    <p:set>
                                      <p:cBhvr>
                                        <p:cTn id="65" dur="1" fill="hold">
                                          <p:stCondLst>
                                            <p:cond delay="0"/>
                                          </p:stCondLst>
                                        </p:cTn>
                                        <p:tgtEl>
                                          <p:spTgt spid="39"/>
                                        </p:tgtEl>
                                        <p:attrNameLst>
                                          <p:attrName>style.visibility</p:attrName>
                                        </p:attrNameLst>
                                      </p:cBhvr>
                                      <p:to>
                                        <p:strVal val="visible"/>
                                      </p:to>
                                    </p:set>
                                    <p:anim calcmode="lin" valueType="num">
                                      <p:cBhvr additive="base">
                                        <p:cTn id="66" dur="1000"/>
                                        <p:tgtEl>
                                          <p:spTgt spid="39"/>
                                        </p:tgtEl>
                                        <p:attrNameLst>
                                          <p:attrName>ppt_x</p:attrName>
                                        </p:attrNameLst>
                                      </p:cBhvr>
                                      <p:tavLst>
                                        <p:tav tm="0">
                                          <p:val>
                                            <p:strVal val="#ppt_x-#ppt_w*1.125000"/>
                                          </p:val>
                                        </p:tav>
                                        <p:tav tm="100000">
                                          <p:val>
                                            <p:strVal val="#ppt_x"/>
                                          </p:val>
                                        </p:tav>
                                      </p:tavLst>
                                    </p:anim>
                                    <p:animEffect transition="in" filter="wipe(right)">
                                      <p:cBhvr>
                                        <p:cTn id="67" dur="1000"/>
                                        <p:tgtEl>
                                          <p:spTgt spid="39"/>
                                        </p:tgtEl>
                                      </p:cBhvr>
                                    </p:animEffect>
                                  </p:childTnLst>
                                </p:cTn>
                              </p:par>
                              <p:par>
                                <p:cTn id="68" presetID="12" presetClass="entr" presetSubtype="8" fill="hold" grpId="0" nodeType="withEffect">
                                  <p:stCondLst>
                                    <p:cond delay="1100"/>
                                  </p:stCondLst>
                                  <p:childTnLst>
                                    <p:set>
                                      <p:cBhvr>
                                        <p:cTn id="69" dur="1" fill="hold">
                                          <p:stCondLst>
                                            <p:cond delay="0"/>
                                          </p:stCondLst>
                                        </p:cTn>
                                        <p:tgtEl>
                                          <p:spTgt spid="40"/>
                                        </p:tgtEl>
                                        <p:attrNameLst>
                                          <p:attrName>style.visibility</p:attrName>
                                        </p:attrNameLst>
                                      </p:cBhvr>
                                      <p:to>
                                        <p:strVal val="visible"/>
                                      </p:to>
                                    </p:set>
                                    <p:anim calcmode="lin" valueType="num">
                                      <p:cBhvr additive="base">
                                        <p:cTn id="70" dur="1000"/>
                                        <p:tgtEl>
                                          <p:spTgt spid="40"/>
                                        </p:tgtEl>
                                        <p:attrNameLst>
                                          <p:attrName>ppt_x</p:attrName>
                                        </p:attrNameLst>
                                      </p:cBhvr>
                                      <p:tavLst>
                                        <p:tav tm="0">
                                          <p:val>
                                            <p:strVal val="#ppt_x-#ppt_w*1.125000"/>
                                          </p:val>
                                        </p:tav>
                                        <p:tav tm="100000">
                                          <p:val>
                                            <p:strVal val="#ppt_x"/>
                                          </p:val>
                                        </p:tav>
                                      </p:tavLst>
                                    </p:anim>
                                    <p:animEffect transition="in" filter="wipe(right)">
                                      <p:cBhvr>
                                        <p:cTn id="71" dur="1000"/>
                                        <p:tgtEl>
                                          <p:spTgt spid="40"/>
                                        </p:tgtEl>
                                      </p:cBhvr>
                                    </p:animEffect>
                                  </p:childTnLst>
                                </p:cTn>
                              </p:par>
                              <p:par>
                                <p:cTn id="72" presetID="12" presetClass="entr" presetSubtype="8" fill="hold" grpId="0" nodeType="withEffect">
                                  <p:stCondLst>
                                    <p:cond delay="1300"/>
                                  </p:stCondLst>
                                  <p:childTnLst>
                                    <p:set>
                                      <p:cBhvr>
                                        <p:cTn id="73" dur="1" fill="hold">
                                          <p:stCondLst>
                                            <p:cond delay="0"/>
                                          </p:stCondLst>
                                        </p:cTn>
                                        <p:tgtEl>
                                          <p:spTgt spid="41"/>
                                        </p:tgtEl>
                                        <p:attrNameLst>
                                          <p:attrName>style.visibility</p:attrName>
                                        </p:attrNameLst>
                                      </p:cBhvr>
                                      <p:to>
                                        <p:strVal val="visible"/>
                                      </p:to>
                                    </p:set>
                                    <p:anim calcmode="lin" valueType="num">
                                      <p:cBhvr additive="base">
                                        <p:cTn id="74" dur="1000"/>
                                        <p:tgtEl>
                                          <p:spTgt spid="41"/>
                                        </p:tgtEl>
                                        <p:attrNameLst>
                                          <p:attrName>ppt_x</p:attrName>
                                        </p:attrNameLst>
                                      </p:cBhvr>
                                      <p:tavLst>
                                        <p:tav tm="0">
                                          <p:val>
                                            <p:strVal val="#ppt_x-#ppt_w*1.125000"/>
                                          </p:val>
                                        </p:tav>
                                        <p:tav tm="100000">
                                          <p:val>
                                            <p:strVal val="#ppt_x"/>
                                          </p:val>
                                        </p:tav>
                                      </p:tavLst>
                                    </p:anim>
                                    <p:animEffect transition="in" filter="wipe(right)">
                                      <p:cBhvr>
                                        <p:cTn id="75" dur="1000"/>
                                        <p:tgtEl>
                                          <p:spTgt spid="41"/>
                                        </p:tgtEl>
                                      </p:cBhvr>
                                    </p:animEffect>
                                  </p:childTnLst>
                                </p:cTn>
                              </p:par>
                              <p:par>
                                <p:cTn id="76" presetID="12" presetClass="entr" presetSubtype="8" fill="hold" grpId="0" nodeType="withEffect">
                                  <p:stCondLst>
                                    <p:cond delay="750"/>
                                  </p:stCondLst>
                                  <p:childTnLst>
                                    <p:set>
                                      <p:cBhvr>
                                        <p:cTn id="77" dur="1" fill="hold">
                                          <p:stCondLst>
                                            <p:cond delay="0"/>
                                          </p:stCondLst>
                                        </p:cTn>
                                        <p:tgtEl>
                                          <p:spTgt spid="44"/>
                                        </p:tgtEl>
                                        <p:attrNameLst>
                                          <p:attrName>style.visibility</p:attrName>
                                        </p:attrNameLst>
                                      </p:cBhvr>
                                      <p:to>
                                        <p:strVal val="visible"/>
                                      </p:to>
                                    </p:set>
                                    <p:anim calcmode="lin" valueType="num">
                                      <p:cBhvr additive="base">
                                        <p:cTn id="78" dur="1000"/>
                                        <p:tgtEl>
                                          <p:spTgt spid="44"/>
                                        </p:tgtEl>
                                        <p:attrNameLst>
                                          <p:attrName>ppt_x</p:attrName>
                                        </p:attrNameLst>
                                      </p:cBhvr>
                                      <p:tavLst>
                                        <p:tav tm="0">
                                          <p:val>
                                            <p:strVal val="#ppt_x-#ppt_w*1.125000"/>
                                          </p:val>
                                        </p:tav>
                                        <p:tav tm="100000">
                                          <p:val>
                                            <p:strVal val="#ppt_x"/>
                                          </p:val>
                                        </p:tav>
                                      </p:tavLst>
                                    </p:anim>
                                    <p:animEffect transition="in" filter="wipe(right)">
                                      <p:cBhvr>
                                        <p:cTn id="79" dur="10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P spid="32" grpId="0"/>
      <p:bldP spid="33" grpId="0"/>
      <p:bldP spid="34" grpId="0"/>
      <p:bldP spid="35" grpId="0"/>
      <p:bldP spid="36" grpId="0"/>
      <p:bldP spid="37" grpId="0"/>
      <p:bldP spid="38" grpId="0"/>
      <p:bldP spid="39" grpId="0"/>
      <p:bldP spid="40" grpId="0"/>
      <p:bldP spid="41" grpId="0"/>
      <p:bldP spid="42" grpId="0"/>
      <p:bldP spid="43" grpId="0"/>
      <p:bldP spid="44" grpId="0"/>
      <p:bldP spid="4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85"/>
          <p:cNvGrpSpPr/>
          <p:nvPr/>
        </p:nvGrpSpPr>
        <p:grpSpPr>
          <a:xfrm>
            <a:off x="4889725" y="1428743"/>
            <a:ext cx="1539664" cy="2884063"/>
            <a:chOff x="4889724" y="1428742"/>
            <a:chExt cx="1539664" cy="2884063"/>
          </a:xfrm>
        </p:grpSpPr>
        <p:sp>
          <p:nvSpPr>
            <p:cNvPr id="60" name="Rectangle 59"/>
            <p:cNvSpPr/>
            <p:nvPr/>
          </p:nvSpPr>
          <p:spPr>
            <a:xfrm>
              <a:off x="4889724" y="3143254"/>
              <a:ext cx="1539664" cy="1169551"/>
            </a:xfrm>
            <a:prstGeom prst="rect">
              <a:avLst/>
            </a:prstGeom>
          </p:spPr>
          <p:txBody>
            <a:bodyPr wrap="square">
              <a:spAutoFit/>
            </a:bodyPr>
            <a:lstStyle/>
            <a:p>
              <a:pPr algn="ctr"/>
              <a:r>
                <a:rPr lang="ms-MY" sz="1000" dirty="0">
                  <a:solidFill>
                    <a:schemeClr val="bg1">
                      <a:lumMod val="95000"/>
                    </a:schemeClr>
                  </a:solidFill>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a:t>
              </a:r>
            </a:p>
          </p:txBody>
        </p:sp>
        <p:sp>
          <p:nvSpPr>
            <p:cNvPr id="61" name="Rectangle 60"/>
            <p:cNvSpPr/>
            <p:nvPr/>
          </p:nvSpPr>
          <p:spPr>
            <a:xfrm>
              <a:off x="5169064" y="2786064"/>
              <a:ext cx="981359" cy="338554"/>
            </a:xfrm>
            <a:prstGeom prst="rect">
              <a:avLst/>
            </a:prstGeom>
          </p:spPr>
          <p:txBody>
            <a:bodyPr wrap="none">
              <a:spAutoFit/>
            </a:bodyPr>
            <a:lstStyle/>
            <a:p>
              <a:pPr algn="ctr"/>
              <a:r>
                <a:rPr lang="en-US" sz="1600" dirty="0">
                  <a:solidFill>
                    <a:schemeClr val="bg1">
                      <a:lumMod val="95000"/>
                    </a:schemeClr>
                  </a:solidFill>
                  <a:latin typeface="Open Sans" pitchFamily="34" charset="0"/>
                  <a:ea typeface="Open Sans" pitchFamily="34" charset="0"/>
                  <a:cs typeface="Open Sans" pitchFamily="34" charset="0"/>
                </a:rPr>
                <a:t>Package</a:t>
              </a:r>
            </a:p>
          </p:txBody>
        </p:sp>
        <p:cxnSp>
          <p:nvCxnSpPr>
            <p:cNvPr id="32" name="Straight Connector 31"/>
            <p:cNvCxnSpPr/>
            <p:nvPr/>
          </p:nvCxnSpPr>
          <p:spPr>
            <a:xfrm rot="5400000">
              <a:off x="5287174" y="2298136"/>
              <a:ext cx="714380" cy="1588"/>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3" name="Oval 32"/>
            <p:cNvSpPr/>
            <p:nvPr/>
          </p:nvSpPr>
          <p:spPr>
            <a:xfrm>
              <a:off x="5214942" y="1428742"/>
              <a:ext cx="883120" cy="883120"/>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grpSp>
          <p:nvGrpSpPr>
            <p:cNvPr id="10" name="Group 83"/>
            <p:cNvGrpSpPr/>
            <p:nvPr/>
          </p:nvGrpSpPr>
          <p:grpSpPr>
            <a:xfrm>
              <a:off x="5461828" y="1684189"/>
              <a:ext cx="366050" cy="366676"/>
              <a:chOff x="6853177" y="4545107"/>
              <a:chExt cx="366050" cy="366676"/>
            </a:xfrm>
            <a:solidFill>
              <a:schemeClr val="accent3"/>
            </a:solidFill>
          </p:grpSpPr>
          <p:sp>
            <p:nvSpPr>
              <p:cNvPr id="64" name="AutoShape 18"/>
              <p:cNvSpPr/>
              <p:nvPr/>
            </p:nvSpPr>
            <p:spPr bwMode="auto">
              <a:xfrm>
                <a:off x="6853177" y="4545107"/>
                <a:ext cx="366050"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799"/>
                    </a:moveTo>
                    <a:cubicBezTo>
                      <a:pt x="20249" y="20048"/>
                      <a:pt x="20048" y="20249"/>
                      <a:pt x="19799" y="20249"/>
                    </a:cubicBezTo>
                    <a:lnTo>
                      <a:pt x="1800" y="20249"/>
                    </a:lnTo>
                    <a:cubicBezTo>
                      <a:pt x="1551" y="20249"/>
                      <a:pt x="1349" y="20048"/>
                      <a:pt x="1349" y="19799"/>
                    </a:cubicBezTo>
                    <a:lnTo>
                      <a:pt x="1349" y="3824"/>
                    </a:lnTo>
                    <a:cubicBezTo>
                      <a:pt x="1349" y="3576"/>
                      <a:pt x="1551" y="3375"/>
                      <a:pt x="1800" y="3375"/>
                    </a:cubicBezTo>
                    <a:lnTo>
                      <a:pt x="4724" y="3375"/>
                    </a:lnTo>
                    <a:lnTo>
                      <a:pt x="4724" y="4725"/>
                    </a:lnTo>
                    <a:cubicBezTo>
                      <a:pt x="4724" y="5098"/>
                      <a:pt x="5027" y="5400"/>
                      <a:pt x="5399" y="5400"/>
                    </a:cubicBezTo>
                    <a:cubicBezTo>
                      <a:pt x="5772" y="5400"/>
                      <a:pt x="6074" y="5098"/>
                      <a:pt x="6074" y="4725"/>
                    </a:cubicBezTo>
                    <a:lnTo>
                      <a:pt x="6074" y="3375"/>
                    </a:lnTo>
                    <a:lnTo>
                      <a:pt x="10124" y="3375"/>
                    </a:lnTo>
                    <a:lnTo>
                      <a:pt x="10124" y="4725"/>
                    </a:lnTo>
                    <a:cubicBezTo>
                      <a:pt x="10124" y="5098"/>
                      <a:pt x="10427" y="5400"/>
                      <a:pt x="10800" y="5400"/>
                    </a:cubicBezTo>
                    <a:cubicBezTo>
                      <a:pt x="11172" y="5400"/>
                      <a:pt x="11474" y="5098"/>
                      <a:pt x="11474" y="4725"/>
                    </a:cubicBezTo>
                    <a:lnTo>
                      <a:pt x="11474" y="3375"/>
                    </a:lnTo>
                    <a:lnTo>
                      <a:pt x="15524" y="3375"/>
                    </a:lnTo>
                    <a:lnTo>
                      <a:pt x="15524" y="4725"/>
                    </a:lnTo>
                    <a:cubicBezTo>
                      <a:pt x="15524" y="5098"/>
                      <a:pt x="15827" y="5400"/>
                      <a:pt x="16199" y="5400"/>
                    </a:cubicBezTo>
                    <a:cubicBezTo>
                      <a:pt x="16572" y="5400"/>
                      <a:pt x="16874" y="5098"/>
                      <a:pt x="16874" y="4725"/>
                    </a:cubicBezTo>
                    <a:lnTo>
                      <a:pt x="16874" y="3375"/>
                    </a:lnTo>
                    <a:lnTo>
                      <a:pt x="19799" y="3375"/>
                    </a:lnTo>
                    <a:cubicBezTo>
                      <a:pt x="20048" y="3375"/>
                      <a:pt x="20249" y="3576"/>
                      <a:pt x="20249" y="3824"/>
                    </a:cubicBezTo>
                    <a:cubicBezTo>
                      <a:pt x="20249" y="3824"/>
                      <a:pt x="20249" y="19799"/>
                      <a:pt x="20249" y="19799"/>
                    </a:cubicBezTo>
                    <a:close/>
                    <a:moveTo>
                      <a:pt x="19799" y="2025"/>
                    </a:moveTo>
                    <a:lnTo>
                      <a:pt x="16874" y="2025"/>
                    </a:lnTo>
                    <a:lnTo>
                      <a:pt x="16874" y="675"/>
                    </a:lnTo>
                    <a:cubicBezTo>
                      <a:pt x="16874" y="301"/>
                      <a:pt x="16572" y="0"/>
                      <a:pt x="16199" y="0"/>
                    </a:cubicBezTo>
                    <a:cubicBezTo>
                      <a:pt x="15827" y="0"/>
                      <a:pt x="15524" y="301"/>
                      <a:pt x="15524" y="675"/>
                    </a:cubicBezTo>
                    <a:lnTo>
                      <a:pt x="15524" y="2025"/>
                    </a:lnTo>
                    <a:lnTo>
                      <a:pt x="11474" y="2025"/>
                    </a:lnTo>
                    <a:lnTo>
                      <a:pt x="11474" y="675"/>
                    </a:lnTo>
                    <a:cubicBezTo>
                      <a:pt x="11474" y="301"/>
                      <a:pt x="11172" y="0"/>
                      <a:pt x="10800" y="0"/>
                    </a:cubicBezTo>
                    <a:cubicBezTo>
                      <a:pt x="10427" y="0"/>
                      <a:pt x="10124" y="301"/>
                      <a:pt x="10124" y="675"/>
                    </a:cubicBezTo>
                    <a:lnTo>
                      <a:pt x="10124" y="2025"/>
                    </a:lnTo>
                    <a:lnTo>
                      <a:pt x="6074" y="2025"/>
                    </a:lnTo>
                    <a:lnTo>
                      <a:pt x="6074" y="675"/>
                    </a:lnTo>
                    <a:cubicBezTo>
                      <a:pt x="6074" y="301"/>
                      <a:pt x="5772" y="0"/>
                      <a:pt x="5399" y="0"/>
                    </a:cubicBezTo>
                    <a:cubicBezTo>
                      <a:pt x="5027" y="0"/>
                      <a:pt x="4724" y="301"/>
                      <a:pt x="4724" y="675"/>
                    </a:cubicBezTo>
                    <a:lnTo>
                      <a:pt x="4724" y="2025"/>
                    </a:lnTo>
                    <a:lnTo>
                      <a:pt x="1800" y="2025"/>
                    </a:lnTo>
                    <a:cubicBezTo>
                      <a:pt x="805" y="2025"/>
                      <a:pt x="0" y="2830"/>
                      <a:pt x="0" y="3824"/>
                    </a:cubicBezTo>
                    <a:lnTo>
                      <a:pt x="0" y="19799"/>
                    </a:lnTo>
                    <a:cubicBezTo>
                      <a:pt x="0" y="20793"/>
                      <a:pt x="805" y="21599"/>
                      <a:pt x="1800" y="21599"/>
                    </a:cubicBezTo>
                    <a:lnTo>
                      <a:pt x="19799" y="21599"/>
                    </a:lnTo>
                    <a:cubicBezTo>
                      <a:pt x="20794" y="21599"/>
                      <a:pt x="21600" y="20793"/>
                      <a:pt x="21600" y="19799"/>
                    </a:cubicBezTo>
                    <a:lnTo>
                      <a:pt x="21600" y="3824"/>
                    </a:lnTo>
                    <a:cubicBezTo>
                      <a:pt x="21600" y="2830"/>
                      <a:pt x="20794" y="2025"/>
                      <a:pt x="19799" y="2025"/>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000">
                  <a:solidFill>
                    <a:schemeClr val="bg1">
                      <a:lumMod val="95000"/>
                    </a:schemeClr>
                  </a:solidFill>
                  <a:effectLst>
                    <a:outerShdw blurRad="38100" dist="38100" dir="2700000" algn="tl">
                      <a:srgbClr val="000000"/>
                    </a:outerShdw>
                  </a:effectLst>
                </a:endParaRPr>
              </a:p>
            </p:txBody>
          </p:sp>
          <p:sp>
            <p:nvSpPr>
              <p:cNvPr id="65" name="AutoShape 19"/>
              <p:cNvSpPr/>
              <p:nvPr/>
            </p:nvSpPr>
            <p:spPr bwMode="auto">
              <a:xfrm>
                <a:off x="6933270" y="4682768"/>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000">
                  <a:solidFill>
                    <a:schemeClr val="bg1">
                      <a:lumMod val="95000"/>
                    </a:schemeClr>
                  </a:solidFill>
                  <a:effectLst>
                    <a:outerShdw blurRad="38100" dist="38100" dir="2700000" algn="tl">
                      <a:srgbClr val="000000"/>
                    </a:outerShdw>
                  </a:effectLst>
                </a:endParaRPr>
              </a:p>
            </p:txBody>
          </p:sp>
          <p:sp>
            <p:nvSpPr>
              <p:cNvPr id="66" name="AutoShape 20"/>
              <p:cNvSpPr/>
              <p:nvPr/>
            </p:nvSpPr>
            <p:spPr bwMode="auto">
              <a:xfrm>
                <a:off x="6933270" y="4739710"/>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000">
                  <a:solidFill>
                    <a:schemeClr val="bg1">
                      <a:lumMod val="95000"/>
                    </a:schemeClr>
                  </a:solidFill>
                  <a:effectLst>
                    <a:outerShdw blurRad="38100" dist="38100" dir="2700000" algn="tl">
                      <a:srgbClr val="000000"/>
                    </a:outerShdw>
                  </a:effectLst>
                </a:endParaRPr>
              </a:p>
            </p:txBody>
          </p:sp>
          <p:sp>
            <p:nvSpPr>
              <p:cNvPr id="67" name="AutoShape 21"/>
              <p:cNvSpPr/>
              <p:nvPr/>
            </p:nvSpPr>
            <p:spPr bwMode="auto">
              <a:xfrm>
                <a:off x="6933270" y="4797277"/>
                <a:ext cx="45678"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000">
                  <a:solidFill>
                    <a:schemeClr val="bg1">
                      <a:lumMod val="95000"/>
                    </a:schemeClr>
                  </a:solidFill>
                  <a:effectLst>
                    <a:outerShdw blurRad="38100" dist="38100" dir="2700000" algn="tl">
                      <a:srgbClr val="000000"/>
                    </a:outerShdw>
                  </a:effectLst>
                </a:endParaRPr>
              </a:p>
            </p:txBody>
          </p:sp>
          <p:sp>
            <p:nvSpPr>
              <p:cNvPr id="68" name="AutoShape 22"/>
              <p:cNvSpPr/>
              <p:nvPr/>
            </p:nvSpPr>
            <p:spPr bwMode="auto">
              <a:xfrm>
                <a:off x="7013363" y="4797277"/>
                <a:ext cx="45678"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000">
                  <a:solidFill>
                    <a:schemeClr val="bg1">
                      <a:lumMod val="95000"/>
                    </a:schemeClr>
                  </a:solidFill>
                  <a:effectLst>
                    <a:outerShdw blurRad="38100" dist="38100" dir="2700000" algn="tl">
                      <a:srgbClr val="000000"/>
                    </a:outerShdw>
                  </a:effectLst>
                </a:endParaRPr>
              </a:p>
            </p:txBody>
          </p:sp>
          <p:sp>
            <p:nvSpPr>
              <p:cNvPr id="69" name="AutoShape 23"/>
              <p:cNvSpPr/>
              <p:nvPr/>
            </p:nvSpPr>
            <p:spPr bwMode="auto">
              <a:xfrm>
                <a:off x="7013363" y="4739710"/>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000">
                  <a:solidFill>
                    <a:schemeClr val="bg1">
                      <a:lumMod val="95000"/>
                    </a:schemeClr>
                  </a:solidFill>
                  <a:effectLst>
                    <a:outerShdw blurRad="38100" dist="38100" dir="2700000" algn="tl">
                      <a:srgbClr val="000000"/>
                    </a:outerShdw>
                  </a:effectLst>
                </a:endParaRPr>
              </a:p>
            </p:txBody>
          </p:sp>
          <p:sp>
            <p:nvSpPr>
              <p:cNvPr id="70" name="AutoShape 24"/>
              <p:cNvSpPr/>
              <p:nvPr/>
            </p:nvSpPr>
            <p:spPr bwMode="auto">
              <a:xfrm>
                <a:off x="7013363" y="4682768"/>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000">
                  <a:solidFill>
                    <a:schemeClr val="bg1">
                      <a:lumMod val="95000"/>
                    </a:schemeClr>
                  </a:solidFill>
                  <a:effectLst>
                    <a:outerShdw blurRad="38100" dist="38100" dir="2700000" algn="tl">
                      <a:srgbClr val="000000"/>
                    </a:outerShdw>
                  </a:effectLst>
                </a:endParaRPr>
              </a:p>
            </p:txBody>
          </p:sp>
          <p:sp>
            <p:nvSpPr>
              <p:cNvPr id="71" name="AutoShape 25"/>
              <p:cNvSpPr/>
              <p:nvPr/>
            </p:nvSpPr>
            <p:spPr bwMode="auto">
              <a:xfrm>
                <a:off x="7093457" y="4797277"/>
                <a:ext cx="45678"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000">
                  <a:solidFill>
                    <a:schemeClr val="bg1">
                      <a:lumMod val="95000"/>
                    </a:schemeClr>
                  </a:solidFill>
                  <a:effectLst>
                    <a:outerShdw blurRad="38100" dist="38100" dir="2700000" algn="tl">
                      <a:srgbClr val="000000"/>
                    </a:outerShdw>
                  </a:effectLst>
                </a:endParaRPr>
              </a:p>
            </p:txBody>
          </p:sp>
          <p:sp>
            <p:nvSpPr>
              <p:cNvPr id="72" name="AutoShape 26"/>
              <p:cNvSpPr/>
              <p:nvPr/>
            </p:nvSpPr>
            <p:spPr bwMode="auto">
              <a:xfrm>
                <a:off x="7093457" y="4739710"/>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000">
                  <a:solidFill>
                    <a:schemeClr val="bg1">
                      <a:lumMod val="95000"/>
                    </a:schemeClr>
                  </a:solidFill>
                  <a:effectLst>
                    <a:outerShdw blurRad="38100" dist="38100" dir="2700000" algn="tl">
                      <a:srgbClr val="000000"/>
                    </a:outerShdw>
                  </a:effectLst>
                </a:endParaRPr>
              </a:p>
            </p:txBody>
          </p:sp>
          <p:sp>
            <p:nvSpPr>
              <p:cNvPr id="73" name="AutoShape 27"/>
              <p:cNvSpPr/>
              <p:nvPr/>
            </p:nvSpPr>
            <p:spPr bwMode="auto">
              <a:xfrm>
                <a:off x="7093457" y="4682768"/>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000">
                  <a:solidFill>
                    <a:schemeClr val="bg1">
                      <a:lumMod val="95000"/>
                    </a:schemeClr>
                  </a:solidFill>
                  <a:effectLst>
                    <a:outerShdw blurRad="38100" dist="38100" dir="2700000" algn="tl">
                      <a:srgbClr val="000000"/>
                    </a:outerShdw>
                  </a:effectLst>
                </a:endParaRPr>
              </a:p>
            </p:txBody>
          </p:sp>
        </p:grpSp>
      </p:grpSp>
      <p:grpSp>
        <p:nvGrpSpPr>
          <p:cNvPr id="11" name="Group 86"/>
          <p:cNvGrpSpPr/>
          <p:nvPr/>
        </p:nvGrpSpPr>
        <p:grpSpPr>
          <a:xfrm>
            <a:off x="7032865" y="1428743"/>
            <a:ext cx="1539664" cy="2884063"/>
            <a:chOff x="7032864" y="1428742"/>
            <a:chExt cx="1539664" cy="2884063"/>
          </a:xfrm>
        </p:grpSpPr>
        <p:sp>
          <p:nvSpPr>
            <p:cNvPr id="62" name="Rectangle 61"/>
            <p:cNvSpPr/>
            <p:nvPr/>
          </p:nvSpPr>
          <p:spPr>
            <a:xfrm>
              <a:off x="7032864" y="3143254"/>
              <a:ext cx="1539664" cy="1169551"/>
            </a:xfrm>
            <a:prstGeom prst="rect">
              <a:avLst/>
            </a:prstGeom>
          </p:spPr>
          <p:txBody>
            <a:bodyPr wrap="square">
              <a:spAutoFit/>
            </a:bodyPr>
            <a:lstStyle/>
            <a:p>
              <a:pPr algn="ctr"/>
              <a:r>
                <a:rPr lang="ms-MY" sz="1000" dirty="0">
                  <a:solidFill>
                    <a:schemeClr val="bg1">
                      <a:lumMod val="95000"/>
                    </a:schemeClr>
                  </a:solidFill>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a:t>
              </a:r>
            </a:p>
          </p:txBody>
        </p:sp>
        <p:sp>
          <p:nvSpPr>
            <p:cNvPr id="63" name="Rectangle 62"/>
            <p:cNvSpPr/>
            <p:nvPr/>
          </p:nvSpPr>
          <p:spPr>
            <a:xfrm>
              <a:off x="7312204" y="2786064"/>
              <a:ext cx="981359" cy="338554"/>
            </a:xfrm>
            <a:prstGeom prst="rect">
              <a:avLst/>
            </a:prstGeom>
          </p:spPr>
          <p:txBody>
            <a:bodyPr wrap="none">
              <a:spAutoFit/>
            </a:bodyPr>
            <a:lstStyle/>
            <a:p>
              <a:pPr algn="ctr"/>
              <a:r>
                <a:rPr lang="en-US" sz="1600" dirty="0">
                  <a:solidFill>
                    <a:schemeClr val="bg1">
                      <a:lumMod val="95000"/>
                    </a:schemeClr>
                  </a:solidFill>
                  <a:latin typeface="Open Sans" pitchFamily="34" charset="0"/>
                  <a:ea typeface="Open Sans" pitchFamily="34" charset="0"/>
                  <a:cs typeface="Open Sans" pitchFamily="34" charset="0"/>
                </a:rPr>
                <a:t>Package</a:t>
              </a:r>
            </a:p>
          </p:txBody>
        </p:sp>
        <p:cxnSp>
          <p:nvCxnSpPr>
            <p:cNvPr id="44" name="Straight Connector 43"/>
            <p:cNvCxnSpPr/>
            <p:nvPr/>
          </p:nvCxnSpPr>
          <p:spPr>
            <a:xfrm rot="5400000">
              <a:off x="7430314" y="2298136"/>
              <a:ext cx="714380" cy="1588"/>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5" name="Oval 44"/>
            <p:cNvSpPr/>
            <p:nvPr/>
          </p:nvSpPr>
          <p:spPr>
            <a:xfrm>
              <a:off x="7358082" y="1428742"/>
              <a:ext cx="883120" cy="883120"/>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grpSp>
          <p:nvGrpSpPr>
            <p:cNvPr id="12" name="Group 82"/>
            <p:cNvGrpSpPr/>
            <p:nvPr/>
          </p:nvGrpSpPr>
          <p:grpSpPr>
            <a:xfrm>
              <a:off x="7621730" y="1714494"/>
              <a:ext cx="366051" cy="320373"/>
              <a:chOff x="3143240" y="4572014"/>
              <a:chExt cx="366051" cy="320373"/>
            </a:xfrm>
            <a:solidFill>
              <a:schemeClr val="accent6"/>
            </a:solidFill>
          </p:grpSpPr>
          <p:sp>
            <p:nvSpPr>
              <p:cNvPr id="74" name="AutoShape 103"/>
              <p:cNvSpPr/>
              <p:nvPr/>
            </p:nvSpPr>
            <p:spPr bwMode="auto">
              <a:xfrm>
                <a:off x="3200807" y="4628955"/>
                <a:ext cx="131403" cy="863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60" y="0"/>
                    </a:moveTo>
                    <a:cubicBezTo>
                      <a:pt x="9461" y="0"/>
                      <a:pt x="0" y="9233"/>
                      <a:pt x="0" y="20160"/>
                    </a:cubicBezTo>
                    <a:cubicBezTo>
                      <a:pt x="0" y="20954"/>
                      <a:pt x="420" y="21600"/>
                      <a:pt x="939" y="21600"/>
                    </a:cubicBezTo>
                    <a:cubicBezTo>
                      <a:pt x="1457" y="21600"/>
                      <a:pt x="1878" y="20954"/>
                      <a:pt x="1878" y="20160"/>
                    </a:cubicBezTo>
                    <a:cubicBezTo>
                      <a:pt x="1878" y="10956"/>
                      <a:pt x="10655" y="2880"/>
                      <a:pt x="20660" y="2880"/>
                    </a:cubicBezTo>
                    <a:cubicBezTo>
                      <a:pt x="21179" y="2880"/>
                      <a:pt x="21600" y="2234"/>
                      <a:pt x="21600" y="1440"/>
                    </a:cubicBezTo>
                    <a:cubicBezTo>
                      <a:pt x="21600" y="645"/>
                      <a:pt x="21179" y="0"/>
                      <a:pt x="20660"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000">
                  <a:solidFill>
                    <a:schemeClr val="bg1">
                      <a:lumMod val="95000"/>
                    </a:schemeClr>
                  </a:solidFill>
                  <a:effectLst>
                    <a:outerShdw blurRad="38100" dist="38100" dir="2700000" algn="tl">
                      <a:srgbClr val="000000"/>
                    </a:outerShdw>
                  </a:effectLst>
                </a:endParaRPr>
              </a:p>
            </p:txBody>
          </p:sp>
          <p:sp>
            <p:nvSpPr>
              <p:cNvPr id="75" name="AutoShape 104"/>
              <p:cNvSpPr/>
              <p:nvPr/>
            </p:nvSpPr>
            <p:spPr bwMode="auto">
              <a:xfrm>
                <a:off x="3143240" y="4572014"/>
                <a:ext cx="366051" cy="3203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6971"/>
                    </a:moveTo>
                    <a:cubicBezTo>
                      <a:pt x="10181" y="16971"/>
                      <a:pt x="9546" y="16918"/>
                      <a:pt x="8912" y="16811"/>
                    </a:cubicBezTo>
                    <a:cubicBezTo>
                      <a:pt x="8847" y="16800"/>
                      <a:pt x="8781" y="16794"/>
                      <a:pt x="8716" y="16794"/>
                    </a:cubicBezTo>
                    <a:cubicBezTo>
                      <a:pt x="8315" y="16794"/>
                      <a:pt x="7931" y="16999"/>
                      <a:pt x="7673" y="17359"/>
                    </a:cubicBezTo>
                    <a:cubicBezTo>
                      <a:pt x="7384" y="17761"/>
                      <a:pt x="6563" y="18657"/>
                      <a:pt x="5591" y="19318"/>
                    </a:cubicBezTo>
                    <a:cubicBezTo>
                      <a:pt x="5854" y="18628"/>
                      <a:pt x="6060" y="17853"/>
                      <a:pt x="6074" y="17056"/>
                    </a:cubicBezTo>
                    <a:cubicBezTo>
                      <a:pt x="6078" y="17006"/>
                      <a:pt x="6080" y="16956"/>
                      <a:pt x="6080" y="16914"/>
                    </a:cubicBezTo>
                    <a:cubicBezTo>
                      <a:pt x="6080" y="16334"/>
                      <a:pt x="5796" y="15803"/>
                      <a:pt x="5344" y="15540"/>
                    </a:cubicBezTo>
                    <a:cubicBezTo>
                      <a:pt x="2843" y="14080"/>
                      <a:pt x="1349" y="11731"/>
                      <a:pt x="1349" y="9257"/>
                    </a:cubicBezTo>
                    <a:cubicBezTo>
                      <a:pt x="1349" y="5003"/>
                      <a:pt x="5588" y="1542"/>
                      <a:pt x="10800" y="1542"/>
                    </a:cubicBezTo>
                    <a:cubicBezTo>
                      <a:pt x="16011" y="1542"/>
                      <a:pt x="20249" y="5003"/>
                      <a:pt x="20249" y="9257"/>
                    </a:cubicBezTo>
                    <a:cubicBezTo>
                      <a:pt x="20249" y="13510"/>
                      <a:pt x="16011" y="16971"/>
                      <a:pt x="10800" y="16971"/>
                    </a:cubicBezTo>
                    <a:moveTo>
                      <a:pt x="10800" y="0"/>
                    </a:moveTo>
                    <a:cubicBezTo>
                      <a:pt x="4835" y="0"/>
                      <a:pt x="0" y="4144"/>
                      <a:pt x="0" y="9257"/>
                    </a:cubicBezTo>
                    <a:cubicBezTo>
                      <a:pt x="0" y="12440"/>
                      <a:pt x="1875" y="15248"/>
                      <a:pt x="4730" y="16914"/>
                    </a:cubicBezTo>
                    <a:cubicBezTo>
                      <a:pt x="4730" y="16935"/>
                      <a:pt x="4724" y="16949"/>
                      <a:pt x="4724" y="16971"/>
                    </a:cubicBezTo>
                    <a:cubicBezTo>
                      <a:pt x="4724" y="18354"/>
                      <a:pt x="3821" y="19843"/>
                      <a:pt x="3423" y="20625"/>
                    </a:cubicBezTo>
                    <a:lnTo>
                      <a:pt x="3425" y="20625"/>
                    </a:lnTo>
                    <a:cubicBezTo>
                      <a:pt x="3393" y="20709"/>
                      <a:pt x="3374" y="20802"/>
                      <a:pt x="3374" y="20900"/>
                    </a:cubicBezTo>
                    <a:cubicBezTo>
                      <a:pt x="3374" y="21287"/>
                      <a:pt x="3648" y="21600"/>
                      <a:pt x="3986" y="21600"/>
                    </a:cubicBezTo>
                    <a:cubicBezTo>
                      <a:pt x="4049" y="21600"/>
                      <a:pt x="4161" y="21580"/>
                      <a:pt x="4158" y="21590"/>
                    </a:cubicBezTo>
                    <a:cubicBezTo>
                      <a:pt x="6268" y="21195"/>
                      <a:pt x="8255" y="18979"/>
                      <a:pt x="8716" y="18338"/>
                    </a:cubicBezTo>
                    <a:cubicBezTo>
                      <a:pt x="9391" y="18451"/>
                      <a:pt x="10086" y="18514"/>
                      <a:pt x="10800" y="18514"/>
                    </a:cubicBezTo>
                    <a:cubicBezTo>
                      <a:pt x="16764" y="18514"/>
                      <a:pt x="21600" y="14369"/>
                      <a:pt x="21600" y="9257"/>
                    </a:cubicBezTo>
                    <a:cubicBezTo>
                      <a:pt x="21600" y="4144"/>
                      <a:pt x="16764" y="0"/>
                      <a:pt x="10800"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000">
                  <a:solidFill>
                    <a:schemeClr val="bg1">
                      <a:lumMod val="95000"/>
                    </a:schemeClr>
                  </a:solidFill>
                  <a:effectLst>
                    <a:outerShdw blurRad="38100" dist="38100" dir="2700000" algn="tl">
                      <a:srgbClr val="000000"/>
                    </a:outerShdw>
                  </a:effectLst>
                </a:endParaRPr>
              </a:p>
            </p:txBody>
          </p:sp>
        </p:grpSp>
      </p:grpSp>
      <p:grpSp>
        <p:nvGrpSpPr>
          <p:cNvPr id="13" name="Group 48"/>
          <p:cNvGrpSpPr/>
          <p:nvPr/>
        </p:nvGrpSpPr>
        <p:grpSpPr>
          <a:xfrm>
            <a:off x="2675147" y="1428743"/>
            <a:ext cx="1539664" cy="2884063"/>
            <a:chOff x="2675146" y="1428742"/>
            <a:chExt cx="1539664" cy="2884063"/>
          </a:xfrm>
        </p:grpSpPr>
        <p:sp>
          <p:nvSpPr>
            <p:cNvPr id="58" name="Rectangle 57"/>
            <p:cNvSpPr/>
            <p:nvPr/>
          </p:nvSpPr>
          <p:spPr>
            <a:xfrm>
              <a:off x="2675146" y="3143254"/>
              <a:ext cx="1539664" cy="1169551"/>
            </a:xfrm>
            <a:prstGeom prst="rect">
              <a:avLst/>
            </a:prstGeom>
          </p:spPr>
          <p:txBody>
            <a:bodyPr wrap="square">
              <a:spAutoFit/>
            </a:bodyPr>
            <a:lstStyle/>
            <a:p>
              <a:pPr algn="ctr"/>
              <a:r>
                <a:rPr lang="ms-MY" sz="1000" dirty="0">
                  <a:solidFill>
                    <a:schemeClr val="bg1">
                      <a:lumMod val="95000"/>
                    </a:schemeClr>
                  </a:solidFill>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a:t>
              </a:r>
            </a:p>
          </p:txBody>
        </p:sp>
        <p:sp>
          <p:nvSpPr>
            <p:cNvPr id="59" name="Rectangle 58"/>
            <p:cNvSpPr/>
            <p:nvPr/>
          </p:nvSpPr>
          <p:spPr>
            <a:xfrm>
              <a:off x="2954486" y="2786064"/>
              <a:ext cx="981359" cy="338554"/>
            </a:xfrm>
            <a:prstGeom prst="rect">
              <a:avLst/>
            </a:prstGeom>
          </p:spPr>
          <p:txBody>
            <a:bodyPr wrap="none">
              <a:spAutoFit/>
            </a:bodyPr>
            <a:lstStyle/>
            <a:p>
              <a:pPr algn="ctr"/>
              <a:r>
                <a:rPr lang="en-US" sz="1600" dirty="0">
                  <a:solidFill>
                    <a:schemeClr val="bg1">
                      <a:lumMod val="95000"/>
                    </a:schemeClr>
                  </a:solidFill>
                  <a:latin typeface="Open Sans" pitchFamily="34" charset="0"/>
                  <a:ea typeface="Open Sans" pitchFamily="34" charset="0"/>
                  <a:cs typeface="Open Sans" pitchFamily="34" charset="0"/>
                </a:rPr>
                <a:t>Package</a:t>
              </a:r>
            </a:p>
          </p:txBody>
        </p:sp>
        <p:grpSp>
          <p:nvGrpSpPr>
            <p:cNvPr id="14" name="Group 47"/>
            <p:cNvGrpSpPr/>
            <p:nvPr/>
          </p:nvGrpSpPr>
          <p:grpSpPr>
            <a:xfrm>
              <a:off x="3000364" y="1428742"/>
              <a:ext cx="883120" cy="1227378"/>
              <a:chOff x="3000364" y="1428742"/>
              <a:chExt cx="883120" cy="1227378"/>
            </a:xfrm>
          </p:grpSpPr>
          <p:cxnSp>
            <p:nvCxnSpPr>
              <p:cNvPr id="20" name="Straight Connector 19"/>
              <p:cNvCxnSpPr/>
              <p:nvPr/>
            </p:nvCxnSpPr>
            <p:spPr>
              <a:xfrm rot="5400000">
                <a:off x="3072596" y="2298136"/>
                <a:ext cx="714380" cy="1588"/>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1" name="Oval 20"/>
              <p:cNvSpPr/>
              <p:nvPr/>
            </p:nvSpPr>
            <p:spPr>
              <a:xfrm>
                <a:off x="3000364" y="1428742"/>
                <a:ext cx="883120" cy="883120"/>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grpSp>
            <p:nvGrpSpPr>
              <p:cNvPr id="15" name="Group 81"/>
              <p:cNvGrpSpPr/>
              <p:nvPr/>
            </p:nvGrpSpPr>
            <p:grpSpPr>
              <a:xfrm>
                <a:off x="3251393" y="1753373"/>
                <a:ext cx="365425" cy="229016"/>
                <a:chOff x="2411138" y="4617692"/>
                <a:chExt cx="365425" cy="229016"/>
              </a:xfrm>
              <a:solidFill>
                <a:schemeClr val="bg1"/>
              </a:solidFill>
            </p:grpSpPr>
            <p:sp>
              <p:nvSpPr>
                <p:cNvPr id="76" name="AutoShape 105"/>
                <p:cNvSpPr/>
                <p:nvPr/>
              </p:nvSpPr>
              <p:spPr bwMode="auto">
                <a:xfrm>
                  <a:off x="2411138" y="4617692"/>
                  <a:ext cx="365425" cy="2290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9438"/>
                      </a:moveTo>
                      <a:cubicBezTo>
                        <a:pt x="7005" y="19438"/>
                        <a:pt x="3289" y="15988"/>
                        <a:pt x="1437" y="10797"/>
                      </a:cubicBezTo>
                      <a:cubicBezTo>
                        <a:pt x="3298" y="5598"/>
                        <a:pt x="7009" y="2161"/>
                        <a:pt x="10800" y="2161"/>
                      </a:cubicBezTo>
                      <a:cubicBezTo>
                        <a:pt x="14595" y="2161"/>
                        <a:pt x="18310" y="5611"/>
                        <a:pt x="20162" y="10802"/>
                      </a:cubicBezTo>
                      <a:cubicBezTo>
                        <a:pt x="18301" y="16000"/>
                        <a:pt x="14590" y="19438"/>
                        <a:pt x="10800" y="19438"/>
                      </a:cubicBezTo>
                      <a:moveTo>
                        <a:pt x="21576" y="10561"/>
                      </a:moveTo>
                      <a:cubicBezTo>
                        <a:pt x="21569" y="10516"/>
                        <a:pt x="21573" y="10467"/>
                        <a:pt x="21562" y="10423"/>
                      </a:cubicBezTo>
                      <a:cubicBezTo>
                        <a:pt x="21558" y="10406"/>
                        <a:pt x="21548" y="10395"/>
                        <a:pt x="21544" y="10378"/>
                      </a:cubicBezTo>
                      <a:cubicBezTo>
                        <a:pt x="21537" y="10352"/>
                        <a:pt x="21539" y="10322"/>
                        <a:pt x="21530" y="10297"/>
                      </a:cubicBezTo>
                      <a:cubicBezTo>
                        <a:pt x="19569" y="4298"/>
                        <a:pt x="15302" y="0"/>
                        <a:pt x="10800" y="0"/>
                      </a:cubicBezTo>
                      <a:cubicBezTo>
                        <a:pt x="6297" y="0"/>
                        <a:pt x="2030" y="4290"/>
                        <a:pt x="69" y="10290"/>
                      </a:cubicBezTo>
                      <a:cubicBezTo>
                        <a:pt x="61" y="10316"/>
                        <a:pt x="62" y="10344"/>
                        <a:pt x="55" y="10370"/>
                      </a:cubicBezTo>
                      <a:cubicBezTo>
                        <a:pt x="51" y="10387"/>
                        <a:pt x="41" y="10398"/>
                        <a:pt x="37" y="10415"/>
                      </a:cubicBezTo>
                      <a:cubicBezTo>
                        <a:pt x="26" y="10459"/>
                        <a:pt x="30" y="10508"/>
                        <a:pt x="24" y="10554"/>
                      </a:cubicBezTo>
                      <a:cubicBezTo>
                        <a:pt x="12" y="10635"/>
                        <a:pt x="0" y="10714"/>
                        <a:pt x="0" y="10796"/>
                      </a:cubicBezTo>
                      <a:cubicBezTo>
                        <a:pt x="0" y="10878"/>
                        <a:pt x="12" y="10955"/>
                        <a:pt x="24" y="11038"/>
                      </a:cubicBezTo>
                      <a:cubicBezTo>
                        <a:pt x="30" y="11083"/>
                        <a:pt x="26" y="11131"/>
                        <a:pt x="37" y="11175"/>
                      </a:cubicBezTo>
                      <a:cubicBezTo>
                        <a:pt x="41" y="11193"/>
                        <a:pt x="51" y="11204"/>
                        <a:pt x="55" y="11220"/>
                      </a:cubicBezTo>
                      <a:cubicBezTo>
                        <a:pt x="62" y="11247"/>
                        <a:pt x="61" y="11276"/>
                        <a:pt x="69" y="11302"/>
                      </a:cubicBezTo>
                      <a:cubicBezTo>
                        <a:pt x="2030" y="17300"/>
                        <a:pt x="6297" y="21599"/>
                        <a:pt x="10800" y="21599"/>
                      </a:cubicBezTo>
                      <a:cubicBezTo>
                        <a:pt x="15302" y="21599"/>
                        <a:pt x="19569" y="17308"/>
                        <a:pt x="21530" y="11309"/>
                      </a:cubicBezTo>
                      <a:cubicBezTo>
                        <a:pt x="21539" y="11283"/>
                        <a:pt x="21537" y="11255"/>
                        <a:pt x="21544" y="11228"/>
                      </a:cubicBezTo>
                      <a:cubicBezTo>
                        <a:pt x="21548" y="11212"/>
                        <a:pt x="21558" y="11201"/>
                        <a:pt x="21562" y="11183"/>
                      </a:cubicBezTo>
                      <a:cubicBezTo>
                        <a:pt x="21573" y="11139"/>
                        <a:pt x="21569" y="11089"/>
                        <a:pt x="21576" y="11044"/>
                      </a:cubicBezTo>
                      <a:cubicBezTo>
                        <a:pt x="21587" y="10963"/>
                        <a:pt x="21599" y="10885"/>
                        <a:pt x="21599" y="10803"/>
                      </a:cubicBezTo>
                      <a:cubicBezTo>
                        <a:pt x="21599" y="10721"/>
                        <a:pt x="21587" y="10642"/>
                        <a:pt x="21576" y="10561"/>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000">
                    <a:solidFill>
                      <a:schemeClr val="bg1">
                        <a:lumMod val="95000"/>
                      </a:schemeClr>
                    </a:solidFill>
                    <a:effectLst>
                      <a:outerShdw blurRad="38100" dist="38100" dir="2700000" algn="tl">
                        <a:srgbClr val="000000"/>
                      </a:outerShdw>
                    </a:effectLst>
                  </a:endParaRPr>
                </a:p>
              </p:txBody>
            </p:sp>
            <p:sp>
              <p:nvSpPr>
                <p:cNvPr id="77" name="AutoShape 106"/>
                <p:cNvSpPr/>
                <p:nvPr/>
              </p:nvSpPr>
              <p:spPr bwMode="auto">
                <a:xfrm>
                  <a:off x="2548173" y="4686523"/>
                  <a:ext cx="51935" cy="513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2" y="0"/>
                      </a:moveTo>
                      <a:cubicBezTo>
                        <a:pt x="19193" y="0"/>
                        <a:pt x="19183" y="4"/>
                        <a:pt x="19174" y="4"/>
                      </a:cubicBezTo>
                      <a:cubicBezTo>
                        <a:pt x="8585" y="23"/>
                        <a:pt x="0" y="8607"/>
                        <a:pt x="0" y="19198"/>
                      </a:cubicBezTo>
                      <a:cubicBezTo>
                        <a:pt x="0" y="20523"/>
                        <a:pt x="1076" y="21600"/>
                        <a:pt x="2402" y="21600"/>
                      </a:cubicBezTo>
                      <a:cubicBezTo>
                        <a:pt x="3722" y="21600"/>
                        <a:pt x="4799" y="20523"/>
                        <a:pt x="4799" y="19198"/>
                      </a:cubicBezTo>
                      <a:cubicBezTo>
                        <a:pt x="4799" y="11262"/>
                        <a:pt x="11262" y="4803"/>
                        <a:pt x="19202" y="4803"/>
                      </a:cubicBezTo>
                      <a:lnTo>
                        <a:pt x="19202" y="4798"/>
                      </a:lnTo>
                      <a:cubicBezTo>
                        <a:pt x="20523" y="4798"/>
                        <a:pt x="21599" y="3721"/>
                        <a:pt x="21599" y="2401"/>
                      </a:cubicBezTo>
                      <a:cubicBezTo>
                        <a:pt x="21599" y="1076"/>
                        <a:pt x="20523" y="0"/>
                        <a:pt x="19202"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000">
                    <a:solidFill>
                      <a:schemeClr val="bg1">
                        <a:lumMod val="95000"/>
                      </a:schemeClr>
                    </a:solidFill>
                    <a:effectLst>
                      <a:outerShdw blurRad="38100" dist="38100" dir="2700000" algn="tl">
                        <a:srgbClr val="000000"/>
                      </a:outerShdw>
                    </a:effectLst>
                  </a:endParaRPr>
                </a:p>
              </p:txBody>
            </p:sp>
            <p:sp>
              <p:nvSpPr>
                <p:cNvPr id="78" name="AutoShape 107"/>
                <p:cNvSpPr/>
                <p:nvPr/>
              </p:nvSpPr>
              <p:spPr bwMode="auto">
                <a:xfrm>
                  <a:off x="2513756" y="4652107"/>
                  <a:ext cx="160186" cy="16018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057"/>
                      </a:moveTo>
                      <a:cubicBezTo>
                        <a:pt x="5694" y="20057"/>
                        <a:pt x="1542" y="15905"/>
                        <a:pt x="1542" y="10800"/>
                      </a:cubicBezTo>
                      <a:cubicBezTo>
                        <a:pt x="1542" y="5694"/>
                        <a:pt x="5694" y="1542"/>
                        <a:pt x="10800" y="1542"/>
                      </a:cubicBezTo>
                      <a:cubicBezTo>
                        <a:pt x="15905" y="1542"/>
                        <a:pt x="20057" y="5694"/>
                        <a:pt x="20057" y="10800"/>
                      </a:cubicBezTo>
                      <a:cubicBezTo>
                        <a:pt x="20057" y="15905"/>
                        <a:pt x="15905" y="20057"/>
                        <a:pt x="10800" y="20057"/>
                      </a:cubicBezTo>
                      <a:moveTo>
                        <a:pt x="10800" y="0"/>
                      </a:moveTo>
                      <a:cubicBezTo>
                        <a:pt x="4834" y="0"/>
                        <a:pt x="0" y="4834"/>
                        <a:pt x="0" y="10800"/>
                      </a:cubicBezTo>
                      <a:cubicBezTo>
                        <a:pt x="0" y="16765"/>
                        <a:pt x="4834" y="21600"/>
                        <a:pt x="10800" y="21600"/>
                      </a:cubicBezTo>
                      <a:cubicBezTo>
                        <a:pt x="16765" y="21600"/>
                        <a:pt x="21599" y="16765"/>
                        <a:pt x="21599" y="10800"/>
                      </a:cubicBezTo>
                      <a:cubicBezTo>
                        <a:pt x="21599" y="4834"/>
                        <a:pt x="16765"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000">
                    <a:solidFill>
                      <a:schemeClr val="bg1">
                        <a:lumMod val="95000"/>
                      </a:schemeClr>
                    </a:solidFill>
                    <a:effectLst>
                      <a:outerShdw blurRad="38100" dist="38100" dir="2700000" algn="tl">
                        <a:srgbClr val="000000"/>
                      </a:outerShdw>
                    </a:effectLst>
                  </a:endParaRPr>
                </a:p>
              </p:txBody>
            </p:sp>
          </p:grpSp>
        </p:grpSp>
      </p:grpSp>
      <p:grpSp>
        <p:nvGrpSpPr>
          <p:cNvPr id="16" name="Group 46"/>
          <p:cNvGrpSpPr/>
          <p:nvPr/>
        </p:nvGrpSpPr>
        <p:grpSpPr>
          <a:xfrm>
            <a:off x="532007" y="1428743"/>
            <a:ext cx="1539664" cy="2884063"/>
            <a:chOff x="532006" y="1428742"/>
            <a:chExt cx="1539664" cy="2884063"/>
          </a:xfrm>
        </p:grpSpPr>
        <p:sp>
          <p:nvSpPr>
            <p:cNvPr id="56" name="Rectangle 55"/>
            <p:cNvSpPr/>
            <p:nvPr/>
          </p:nvSpPr>
          <p:spPr>
            <a:xfrm>
              <a:off x="532006" y="3143254"/>
              <a:ext cx="1539664" cy="1169551"/>
            </a:xfrm>
            <a:prstGeom prst="rect">
              <a:avLst/>
            </a:prstGeom>
          </p:spPr>
          <p:txBody>
            <a:bodyPr wrap="square">
              <a:spAutoFit/>
            </a:bodyPr>
            <a:lstStyle/>
            <a:p>
              <a:pPr algn="ctr"/>
              <a:r>
                <a:rPr lang="ms-MY" sz="1000" dirty="0">
                  <a:solidFill>
                    <a:schemeClr val="bg1">
                      <a:lumMod val="95000"/>
                    </a:schemeClr>
                  </a:solidFill>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a:t>
              </a:r>
            </a:p>
          </p:txBody>
        </p:sp>
        <p:sp>
          <p:nvSpPr>
            <p:cNvPr id="57" name="Rectangle 56"/>
            <p:cNvSpPr/>
            <p:nvPr/>
          </p:nvSpPr>
          <p:spPr>
            <a:xfrm>
              <a:off x="811346" y="2786064"/>
              <a:ext cx="981359" cy="338554"/>
            </a:xfrm>
            <a:prstGeom prst="rect">
              <a:avLst/>
            </a:prstGeom>
          </p:spPr>
          <p:txBody>
            <a:bodyPr wrap="none">
              <a:spAutoFit/>
            </a:bodyPr>
            <a:lstStyle/>
            <a:p>
              <a:pPr algn="ctr"/>
              <a:r>
                <a:rPr lang="en-US" sz="1600" dirty="0">
                  <a:solidFill>
                    <a:schemeClr val="bg1">
                      <a:lumMod val="95000"/>
                    </a:schemeClr>
                  </a:solidFill>
                  <a:latin typeface="Open Sans" pitchFamily="34" charset="0"/>
                  <a:ea typeface="Open Sans" pitchFamily="34" charset="0"/>
                  <a:cs typeface="Open Sans" pitchFamily="34" charset="0"/>
                </a:rPr>
                <a:t>Package</a:t>
              </a:r>
            </a:p>
          </p:txBody>
        </p:sp>
        <p:grpSp>
          <p:nvGrpSpPr>
            <p:cNvPr id="17" name="Group 45"/>
            <p:cNvGrpSpPr/>
            <p:nvPr/>
          </p:nvGrpSpPr>
          <p:grpSpPr>
            <a:xfrm>
              <a:off x="857224" y="1428742"/>
              <a:ext cx="883120" cy="1305026"/>
              <a:chOff x="857224" y="1428742"/>
              <a:chExt cx="883120" cy="1305026"/>
            </a:xfrm>
          </p:grpSpPr>
          <p:cxnSp>
            <p:nvCxnSpPr>
              <p:cNvPr id="8" name="Straight Connector 7"/>
              <p:cNvCxnSpPr/>
              <p:nvPr/>
            </p:nvCxnSpPr>
            <p:spPr>
              <a:xfrm rot="5400000">
                <a:off x="922953" y="2375784"/>
                <a:ext cx="714380" cy="1588"/>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9" name="Oval 8"/>
              <p:cNvSpPr/>
              <p:nvPr/>
            </p:nvSpPr>
            <p:spPr>
              <a:xfrm>
                <a:off x="857224" y="1428742"/>
                <a:ext cx="883120" cy="883120"/>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grpSp>
            <p:nvGrpSpPr>
              <p:cNvPr id="18" name="Group 80"/>
              <p:cNvGrpSpPr/>
              <p:nvPr/>
            </p:nvGrpSpPr>
            <p:grpSpPr>
              <a:xfrm>
                <a:off x="1167519" y="1684543"/>
                <a:ext cx="274694" cy="366676"/>
                <a:chOff x="1724713" y="4548862"/>
                <a:chExt cx="274694" cy="366676"/>
              </a:xfrm>
            </p:grpSpPr>
            <p:sp>
              <p:nvSpPr>
                <p:cNvPr id="79" name="AutoShape 108"/>
                <p:cNvSpPr/>
                <p:nvPr/>
              </p:nvSpPr>
              <p:spPr bwMode="auto">
                <a:xfrm>
                  <a:off x="1792917" y="4617692"/>
                  <a:ext cx="137660" cy="13766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
                      </a:moveTo>
                      <a:cubicBezTo>
                        <a:pt x="15764" y="1800"/>
                        <a:pt x="19800" y="5835"/>
                        <a:pt x="19800" y="10800"/>
                      </a:cubicBezTo>
                      <a:cubicBezTo>
                        <a:pt x="19800" y="15764"/>
                        <a:pt x="15764" y="19800"/>
                        <a:pt x="10800" y="19800"/>
                      </a:cubicBezTo>
                      <a:cubicBezTo>
                        <a:pt x="5835" y="19800"/>
                        <a:pt x="1800" y="15764"/>
                        <a:pt x="1800" y="10800"/>
                      </a:cubicBezTo>
                      <a:cubicBezTo>
                        <a:pt x="1800" y="5835"/>
                        <a:pt x="5835" y="1800"/>
                        <a:pt x="10800" y="1800"/>
                      </a:cubicBezTo>
                      <a:moveTo>
                        <a:pt x="10800" y="21599"/>
                      </a:moveTo>
                      <a:cubicBezTo>
                        <a:pt x="16756" y="21599"/>
                        <a:pt x="21600" y="16756"/>
                        <a:pt x="21600" y="10800"/>
                      </a:cubicBezTo>
                      <a:cubicBezTo>
                        <a:pt x="21600" y="4843"/>
                        <a:pt x="16756" y="0"/>
                        <a:pt x="10800" y="0"/>
                      </a:cubicBezTo>
                      <a:cubicBezTo>
                        <a:pt x="4843" y="0"/>
                        <a:pt x="0" y="4843"/>
                        <a:pt x="0" y="10800"/>
                      </a:cubicBezTo>
                      <a:cubicBezTo>
                        <a:pt x="0" y="16756"/>
                        <a:pt x="4843" y="21599"/>
                        <a:pt x="10800" y="21599"/>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000">
                    <a:solidFill>
                      <a:schemeClr val="bg1">
                        <a:lumMod val="95000"/>
                      </a:schemeClr>
                    </a:solidFill>
                    <a:effectLst>
                      <a:outerShdw blurRad="38100" dist="38100" dir="2700000" algn="tl">
                        <a:srgbClr val="000000"/>
                      </a:outerShdw>
                    </a:effectLst>
                  </a:endParaRPr>
                </a:p>
              </p:txBody>
            </p:sp>
            <p:sp>
              <p:nvSpPr>
                <p:cNvPr id="80" name="AutoShape 109"/>
                <p:cNvSpPr/>
                <p:nvPr/>
              </p:nvSpPr>
              <p:spPr bwMode="auto">
                <a:xfrm>
                  <a:off x="1724713" y="4548862"/>
                  <a:ext cx="274694"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04" y="20170"/>
                      </a:moveTo>
                      <a:cubicBezTo>
                        <a:pt x="10885" y="20184"/>
                        <a:pt x="10830" y="20215"/>
                        <a:pt x="10782" y="20237"/>
                      </a:cubicBezTo>
                      <a:cubicBezTo>
                        <a:pt x="10774" y="20218"/>
                        <a:pt x="10707" y="20178"/>
                        <a:pt x="10666" y="20147"/>
                      </a:cubicBezTo>
                      <a:cubicBezTo>
                        <a:pt x="7368" y="17300"/>
                        <a:pt x="1799" y="12497"/>
                        <a:pt x="1799" y="8101"/>
                      </a:cubicBezTo>
                      <a:cubicBezTo>
                        <a:pt x="1799" y="4378"/>
                        <a:pt x="5838" y="1350"/>
                        <a:pt x="10800" y="1350"/>
                      </a:cubicBezTo>
                      <a:cubicBezTo>
                        <a:pt x="15762" y="1350"/>
                        <a:pt x="19800" y="4378"/>
                        <a:pt x="19800" y="8101"/>
                      </a:cubicBezTo>
                      <a:cubicBezTo>
                        <a:pt x="19800" y="12497"/>
                        <a:pt x="14231" y="17300"/>
                        <a:pt x="10904" y="20170"/>
                      </a:cubicBezTo>
                      <a:moveTo>
                        <a:pt x="10800" y="0"/>
                      </a:moveTo>
                      <a:cubicBezTo>
                        <a:pt x="4844" y="0"/>
                        <a:pt x="0" y="3588"/>
                        <a:pt x="0" y="8101"/>
                      </a:cubicBezTo>
                      <a:cubicBezTo>
                        <a:pt x="0" y="12826"/>
                        <a:pt x="5400" y="17660"/>
                        <a:pt x="9337" y="21056"/>
                      </a:cubicBezTo>
                      <a:cubicBezTo>
                        <a:pt x="9352" y="21070"/>
                        <a:pt x="9984" y="21599"/>
                        <a:pt x="10766" y="21599"/>
                      </a:cubicBezTo>
                      <a:lnTo>
                        <a:pt x="10834" y="21599"/>
                      </a:lnTo>
                      <a:cubicBezTo>
                        <a:pt x="11615" y="21599"/>
                        <a:pt x="12247" y="21070"/>
                        <a:pt x="12262" y="21056"/>
                      </a:cubicBezTo>
                      <a:cubicBezTo>
                        <a:pt x="16200" y="17660"/>
                        <a:pt x="21599" y="12826"/>
                        <a:pt x="21599" y="8101"/>
                      </a:cubicBezTo>
                      <a:cubicBezTo>
                        <a:pt x="21599" y="3588"/>
                        <a:pt x="16755" y="0"/>
                        <a:pt x="10800"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000">
                    <a:solidFill>
                      <a:schemeClr val="bg1">
                        <a:lumMod val="95000"/>
                      </a:schemeClr>
                    </a:solidFill>
                    <a:effectLst>
                      <a:outerShdw blurRad="38100" dist="38100" dir="2700000" algn="tl">
                        <a:srgbClr val="000000"/>
                      </a:outerShdw>
                    </a:effectLst>
                  </a:endParaRPr>
                </a:p>
              </p:txBody>
            </p:sp>
          </p:grpSp>
        </p:gr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slide(fromTop)">
                                      <p:cBhvr>
                                        <p:cTn id="7" dur="500"/>
                                        <p:tgtEl>
                                          <p:spTgt spid="16"/>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slide(fromTop)">
                                      <p:cBhvr>
                                        <p:cTn id="11" dur="500"/>
                                        <p:tgtEl>
                                          <p:spTgt spid="13"/>
                                        </p:tgtEl>
                                      </p:cBhvr>
                                    </p:animEffect>
                                  </p:childTnLst>
                                </p:cTn>
                              </p:par>
                            </p:childTnLst>
                          </p:cTn>
                        </p:par>
                        <p:par>
                          <p:cTn id="12" fill="hold">
                            <p:stCondLst>
                              <p:cond delay="1000"/>
                            </p:stCondLst>
                            <p:childTnLst>
                              <p:par>
                                <p:cTn id="13" presetID="12" presetClass="entr" presetSubtype="1"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slide(fromTop)">
                                      <p:cBhvr>
                                        <p:cTn id="15" dur="500"/>
                                        <p:tgtEl>
                                          <p:spTgt spid="7"/>
                                        </p:tgtEl>
                                      </p:cBhvr>
                                    </p:animEffect>
                                  </p:childTnLst>
                                </p:cTn>
                              </p:par>
                            </p:childTnLst>
                          </p:cTn>
                        </p:par>
                        <p:par>
                          <p:cTn id="16" fill="hold">
                            <p:stCondLst>
                              <p:cond delay="1500"/>
                            </p:stCondLst>
                            <p:childTnLst>
                              <p:par>
                                <p:cTn id="17" presetID="12" presetClass="entr" presetSubtype="1"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slide(fromTop)">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643056"/>
            <a:ext cx="9144000" cy="214314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endParaRPr lang="en-US"/>
          </a:p>
        </p:txBody>
      </p:sp>
      <p:grpSp>
        <p:nvGrpSpPr>
          <p:cNvPr id="3" name="Group 30"/>
          <p:cNvGrpSpPr/>
          <p:nvPr/>
        </p:nvGrpSpPr>
        <p:grpSpPr>
          <a:xfrm>
            <a:off x="320500" y="1785932"/>
            <a:ext cx="2648564" cy="1741055"/>
            <a:chOff x="320500" y="1785932"/>
            <a:chExt cx="2648564" cy="1741055"/>
          </a:xfrm>
        </p:grpSpPr>
        <p:sp>
          <p:nvSpPr>
            <p:cNvPr id="160" name="Freeform 128"/>
            <p:cNvSpPr/>
            <p:nvPr/>
          </p:nvSpPr>
          <p:spPr bwMode="auto">
            <a:xfrm>
              <a:off x="320500" y="1785932"/>
              <a:ext cx="586080" cy="337060"/>
            </a:xfrm>
            <a:custGeom>
              <a:avLst/>
              <a:gdLst/>
              <a:ahLst/>
              <a:cxnLst>
                <a:cxn ang="0">
                  <a:pos x="76" y="269"/>
                </a:cxn>
                <a:cxn ang="0">
                  <a:pos x="46" y="263"/>
                </a:cxn>
                <a:cxn ang="0">
                  <a:pos x="22" y="249"/>
                </a:cxn>
                <a:cxn ang="0">
                  <a:pos x="6" y="229"/>
                </a:cxn>
                <a:cxn ang="0">
                  <a:pos x="0" y="208"/>
                </a:cxn>
                <a:cxn ang="0">
                  <a:pos x="0" y="199"/>
                </a:cxn>
                <a:cxn ang="0">
                  <a:pos x="4" y="184"/>
                </a:cxn>
                <a:cxn ang="0">
                  <a:pos x="12" y="174"/>
                </a:cxn>
                <a:cxn ang="0">
                  <a:pos x="30" y="160"/>
                </a:cxn>
                <a:cxn ang="0">
                  <a:pos x="29" y="148"/>
                </a:cxn>
                <a:cxn ang="0">
                  <a:pos x="29" y="139"/>
                </a:cxn>
                <a:cxn ang="0">
                  <a:pos x="33" y="126"/>
                </a:cxn>
                <a:cxn ang="0">
                  <a:pos x="45" y="107"/>
                </a:cxn>
                <a:cxn ang="0">
                  <a:pos x="70" y="88"/>
                </a:cxn>
                <a:cxn ang="0">
                  <a:pos x="102" y="77"/>
                </a:cxn>
                <a:cxn ang="0">
                  <a:pos x="120" y="75"/>
                </a:cxn>
                <a:cxn ang="0">
                  <a:pos x="145" y="78"/>
                </a:cxn>
                <a:cxn ang="0">
                  <a:pos x="145" y="73"/>
                </a:cxn>
                <a:cxn ang="0">
                  <a:pos x="145" y="65"/>
                </a:cxn>
                <a:cxn ang="0">
                  <a:pos x="149" y="51"/>
                </a:cxn>
                <a:cxn ang="0">
                  <a:pos x="160" y="32"/>
                </a:cxn>
                <a:cxn ang="0">
                  <a:pos x="184" y="13"/>
                </a:cxn>
                <a:cxn ang="0">
                  <a:pos x="217" y="2"/>
                </a:cxn>
                <a:cxn ang="0">
                  <a:pos x="236" y="0"/>
                </a:cxn>
                <a:cxn ang="0">
                  <a:pos x="271" y="6"/>
                </a:cxn>
                <a:cxn ang="0">
                  <a:pos x="300" y="21"/>
                </a:cxn>
                <a:cxn ang="0">
                  <a:pos x="319" y="44"/>
                </a:cxn>
                <a:cxn ang="0">
                  <a:pos x="324" y="58"/>
                </a:cxn>
                <a:cxn ang="0">
                  <a:pos x="327" y="73"/>
                </a:cxn>
                <a:cxn ang="0">
                  <a:pos x="326" y="77"/>
                </a:cxn>
                <a:cxn ang="0">
                  <a:pos x="337" y="75"/>
                </a:cxn>
                <a:cxn ang="0">
                  <a:pos x="346" y="75"/>
                </a:cxn>
                <a:cxn ang="0">
                  <a:pos x="382" y="81"/>
                </a:cxn>
                <a:cxn ang="0">
                  <a:pos x="410" y="96"/>
                </a:cxn>
                <a:cxn ang="0">
                  <a:pos x="431" y="119"/>
                </a:cxn>
                <a:cxn ang="0">
                  <a:pos x="436" y="133"/>
                </a:cxn>
                <a:cxn ang="0">
                  <a:pos x="437" y="148"/>
                </a:cxn>
                <a:cxn ang="0">
                  <a:pos x="436" y="160"/>
                </a:cxn>
                <a:cxn ang="0">
                  <a:pos x="448" y="168"/>
                </a:cxn>
                <a:cxn ang="0">
                  <a:pos x="458" y="178"/>
                </a:cxn>
                <a:cxn ang="0">
                  <a:pos x="465" y="191"/>
                </a:cxn>
                <a:cxn ang="0">
                  <a:pos x="466" y="208"/>
                </a:cxn>
                <a:cxn ang="0">
                  <a:pos x="465" y="219"/>
                </a:cxn>
                <a:cxn ang="0">
                  <a:pos x="454" y="239"/>
                </a:cxn>
                <a:cxn ang="0">
                  <a:pos x="433" y="257"/>
                </a:cxn>
                <a:cxn ang="0">
                  <a:pos x="406" y="268"/>
                </a:cxn>
                <a:cxn ang="0">
                  <a:pos x="270" y="269"/>
                </a:cxn>
                <a:cxn ang="0">
                  <a:pos x="319" y="164"/>
                </a:cxn>
                <a:cxn ang="0">
                  <a:pos x="149" y="164"/>
                </a:cxn>
                <a:cxn ang="0">
                  <a:pos x="196" y="269"/>
                </a:cxn>
              </a:cxnLst>
              <a:rect l="0" t="0" r="r" b="b"/>
              <a:pathLst>
                <a:path w="466" h="269">
                  <a:moveTo>
                    <a:pt x="76" y="269"/>
                  </a:moveTo>
                  <a:lnTo>
                    <a:pt x="76" y="269"/>
                  </a:lnTo>
                  <a:lnTo>
                    <a:pt x="61" y="268"/>
                  </a:lnTo>
                  <a:lnTo>
                    <a:pt x="46" y="263"/>
                  </a:lnTo>
                  <a:lnTo>
                    <a:pt x="33" y="257"/>
                  </a:lnTo>
                  <a:lnTo>
                    <a:pt x="22" y="249"/>
                  </a:lnTo>
                  <a:lnTo>
                    <a:pt x="12" y="239"/>
                  </a:lnTo>
                  <a:lnTo>
                    <a:pt x="6" y="229"/>
                  </a:lnTo>
                  <a:lnTo>
                    <a:pt x="1" y="219"/>
                  </a:lnTo>
                  <a:lnTo>
                    <a:pt x="0" y="208"/>
                  </a:lnTo>
                  <a:lnTo>
                    <a:pt x="0" y="208"/>
                  </a:lnTo>
                  <a:lnTo>
                    <a:pt x="0" y="199"/>
                  </a:lnTo>
                  <a:lnTo>
                    <a:pt x="1" y="191"/>
                  </a:lnTo>
                  <a:lnTo>
                    <a:pt x="4" y="184"/>
                  </a:lnTo>
                  <a:lnTo>
                    <a:pt x="8" y="178"/>
                  </a:lnTo>
                  <a:lnTo>
                    <a:pt x="12" y="174"/>
                  </a:lnTo>
                  <a:lnTo>
                    <a:pt x="18" y="168"/>
                  </a:lnTo>
                  <a:lnTo>
                    <a:pt x="30" y="160"/>
                  </a:lnTo>
                  <a:lnTo>
                    <a:pt x="30" y="160"/>
                  </a:lnTo>
                  <a:lnTo>
                    <a:pt x="29" y="148"/>
                  </a:lnTo>
                  <a:lnTo>
                    <a:pt x="29" y="148"/>
                  </a:lnTo>
                  <a:lnTo>
                    <a:pt x="29" y="139"/>
                  </a:lnTo>
                  <a:lnTo>
                    <a:pt x="30" y="133"/>
                  </a:lnTo>
                  <a:lnTo>
                    <a:pt x="33" y="126"/>
                  </a:lnTo>
                  <a:lnTo>
                    <a:pt x="36" y="119"/>
                  </a:lnTo>
                  <a:lnTo>
                    <a:pt x="45" y="107"/>
                  </a:lnTo>
                  <a:lnTo>
                    <a:pt x="56" y="96"/>
                  </a:lnTo>
                  <a:lnTo>
                    <a:pt x="70" y="88"/>
                  </a:lnTo>
                  <a:lnTo>
                    <a:pt x="85" y="81"/>
                  </a:lnTo>
                  <a:lnTo>
                    <a:pt x="102" y="77"/>
                  </a:lnTo>
                  <a:lnTo>
                    <a:pt x="120" y="75"/>
                  </a:lnTo>
                  <a:lnTo>
                    <a:pt x="120" y="75"/>
                  </a:lnTo>
                  <a:lnTo>
                    <a:pt x="132" y="75"/>
                  </a:lnTo>
                  <a:lnTo>
                    <a:pt x="145" y="78"/>
                  </a:lnTo>
                  <a:lnTo>
                    <a:pt x="145" y="78"/>
                  </a:lnTo>
                  <a:lnTo>
                    <a:pt x="145" y="73"/>
                  </a:lnTo>
                  <a:lnTo>
                    <a:pt x="145" y="73"/>
                  </a:lnTo>
                  <a:lnTo>
                    <a:pt x="145" y="65"/>
                  </a:lnTo>
                  <a:lnTo>
                    <a:pt x="146" y="58"/>
                  </a:lnTo>
                  <a:lnTo>
                    <a:pt x="149" y="51"/>
                  </a:lnTo>
                  <a:lnTo>
                    <a:pt x="151" y="44"/>
                  </a:lnTo>
                  <a:lnTo>
                    <a:pt x="160" y="32"/>
                  </a:lnTo>
                  <a:lnTo>
                    <a:pt x="172" y="21"/>
                  </a:lnTo>
                  <a:lnTo>
                    <a:pt x="184" y="13"/>
                  </a:lnTo>
                  <a:lnTo>
                    <a:pt x="200" y="6"/>
                  </a:lnTo>
                  <a:lnTo>
                    <a:pt x="217" y="2"/>
                  </a:lnTo>
                  <a:lnTo>
                    <a:pt x="236" y="0"/>
                  </a:lnTo>
                  <a:lnTo>
                    <a:pt x="236" y="0"/>
                  </a:lnTo>
                  <a:lnTo>
                    <a:pt x="254" y="2"/>
                  </a:lnTo>
                  <a:lnTo>
                    <a:pt x="271" y="6"/>
                  </a:lnTo>
                  <a:lnTo>
                    <a:pt x="286" y="13"/>
                  </a:lnTo>
                  <a:lnTo>
                    <a:pt x="300" y="21"/>
                  </a:lnTo>
                  <a:lnTo>
                    <a:pt x="311" y="32"/>
                  </a:lnTo>
                  <a:lnTo>
                    <a:pt x="319" y="44"/>
                  </a:lnTo>
                  <a:lnTo>
                    <a:pt x="323" y="51"/>
                  </a:lnTo>
                  <a:lnTo>
                    <a:pt x="324" y="58"/>
                  </a:lnTo>
                  <a:lnTo>
                    <a:pt x="326" y="65"/>
                  </a:lnTo>
                  <a:lnTo>
                    <a:pt x="327" y="73"/>
                  </a:lnTo>
                  <a:lnTo>
                    <a:pt x="327" y="73"/>
                  </a:lnTo>
                  <a:lnTo>
                    <a:pt x="326" y="77"/>
                  </a:lnTo>
                  <a:lnTo>
                    <a:pt x="326" y="77"/>
                  </a:lnTo>
                  <a:lnTo>
                    <a:pt x="337" y="75"/>
                  </a:lnTo>
                  <a:lnTo>
                    <a:pt x="346" y="75"/>
                  </a:lnTo>
                  <a:lnTo>
                    <a:pt x="346" y="75"/>
                  </a:lnTo>
                  <a:lnTo>
                    <a:pt x="365" y="77"/>
                  </a:lnTo>
                  <a:lnTo>
                    <a:pt x="382" y="81"/>
                  </a:lnTo>
                  <a:lnTo>
                    <a:pt x="398" y="88"/>
                  </a:lnTo>
                  <a:lnTo>
                    <a:pt x="410" y="96"/>
                  </a:lnTo>
                  <a:lnTo>
                    <a:pt x="422" y="107"/>
                  </a:lnTo>
                  <a:lnTo>
                    <a:pt x="431" y="119"/>
                  </a:lnTo>
                  <a:lnTo>
                    <a:pt x="433" y="126"/>
                  </a:lnTo>
                  <a:lnTo>
                    <a:pt x="436" y="133"/>
                  </a:lnTo>
                  <a:lnTo>
                    <a:pt x="437" y="139"/>
                  </a:lnTo>
                  <a:lnTo>
                    <a:pt x="437" y="148"/>
                  </a:lnTo>
                  <a:lnTo>
                    <a:pt x="437" y="148"/>
                  </a:lnTo>
                  <a:lnTo>
                    <a:pt x="436" y="160"/>
                  </a:lnTo>
                  <a:lnTo>
                    <a:pt x="436" y="160"/>
                  </a:lnTo>
                  <a:lnTo>
                    <a:pt x="448" y="168"/>
                  </a:lnTo>
                  <a:lnTo>
                    <a:pt x="454" y="174"/>
                  </a:lnTo>
                  <a:lnTo>
                    <a:pt x="458" y="178"/>
                  </a:lnTo>
                  <a:lnTo>
                    <a:pt x="462" y="184"/>
                  </a:lnTo>
                  <a:lnTo>
                    <a:pt x="465" y="191"/>
                  </a:lnTo>
                  <a:lnTo>
                    <a:pt x="466" y="199"/>
                  </a:lnTo>
                  <a:lnTo>
                    <a:pt x="466" y="208"/>
                  </a:lnTo>
                  <a:lnTo>
                    <a:pt x="466" y="208"/>
                  </a:lnTo>
                  <a:lnTo>
                    <a:pt x="465" y="219"/>
                  </a:lnTo>
                  <a:lnTo>
                    <a:pt x="461" y="229"/>
                  </a:lnTo>
                  <a:lnTo>
                    <a:pt x="454" y="239"/>
                  </a:lnTo>
                  <a:lnTo>
                    <a:pt x="444" y="249"/>
                  </a:lnTo>
                  <a:lnTo>
                    <a:pt x="433" y="257"/>
                  </a:lnTo>
                  <a:lnTo>
                    <a:pt x="420" y="263"/>
                  </a:lnTo>
                  <a:lnTo>
                    <a:pt x="406" y="268"/>
                  </a:lnTo>
                  <a:lnTo>
                    <a:pt x="390" y="269"/>
                  </a:lnTo>
                  <a:lnTo>
                    <a:pt x="270" y="269"/>
                  </a:lnTo>
                  <a:lnTo>
                    <a:pt x="270" y="164"/>
                  </a:lnTo>
                  <a:lnTo>
                    <a:pt x="319" y="164"/>
                  </a:lnTo>
                  <a:lnTo>
                    <a:pt x="233" y="58"/>
                  </a:lnTo>
                  <a:lnTo>
                    <a:pt x="149" y="164"/>
                  </a:lnTo>
                  <a:lnTo>
                    <a:pt x="196" y="164"/>
                  </a:lnTo>
                  <a:lnTo>
                    <a:pt x="196" y="269"/>
                  </a:lnTo>
                  <a:lnTo>
                    <a:pt x="76" y="269"/>
                  </a:lnTo>
                  <a:close/>
                </a:path>
              </a:pathLst>
            </a:custGeom>
            <a:solidFill>
              <a:schemeClr val="bg1"/>
            </a:solidFill>
            <a:ln w="9525">
              <a:noFill/>
              <a:round/>
            </a:ln>
          </p:spPr>
          <p:txBody>
            <a:bodyPr vert="horz" wrap="square" lIns="91440" tIns="45720" rIns="91440" bIns="45720" numCol="1" anchor="t" anchorCtr="0" compatLnSpc="1"/>
            <a:lstStyle/>
            <a:p>
              <a:endParaRPr lang="en-US"/>
            </a:p>
          </p:txBody>
        </p:sp>
        <p:sp>
          <p:nvSpPr>
            <p:cNvPr id="15" name="Rectangle 14"/>
            <p:cNvSpPr/>
            <p:nvPr/>
          </p:nvSpPr>
          <p:spPr>
            <a:xfrm>
              <a:off x="428596" y="2357436"/>
              <a:ext cx="2540468" cy="1169551"/>
            </a:xfrm>
            <a:prstGeom prst="rect">
              <a:avLst/>
            </a:prstGeom>
          </p:spPr>
          <p:txBody>
            <a:bodyPr wrap="square">
              <a:spAutoFit/>
            </a:bodyPr>
            <a:lstStyle/>
            <a:p>
              <a:r>
                <a:rPr lang="ms-MY" sz="1000" dirty="0">
                  <a:solidFill>
                    <a:schemeClr val="bg1"/>
                  </a:solidFill>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 Lorem ipsum dolor sit amet, consectetur adipiscing elit. Praesent sodales odio sit amet odio tristique quis tempus odio</a:t>
              </a:r>
            </a:p>
          </p:txBody>
        </p:sp>
      </p:grpSp>
      <p:grpSp>
        <p:nvGrpSpPr>
          <p:cNvPr id="6" name="Group 25"/>
          <p:cNvGrpSpPr/>
          <p:nvPr/>
        </p:nvGrpSpPr>
        <p:grpSpPr>
          <a:xfrm>
            <a:off x="6000761" y="1785932"/>
            <a:ext cx="2683344" cy="1741055"/>
            <a:chOff x="6000760" y="1785932"/>
            <a:chExt cx="2683344" cy="1741055"/>
          </a:xfrm>
        </p:grpSpPr>
        <p:sp>
          <p:nvSpPr>
            <p:cNvPr id="159" name="Freeform 127"/>
            <p:cNvSpPr/>
            <p:nvPr/>
          </p:nvSpPr>
          <p:spPr bwMode="auto">
            <a:xfrm>
              <a:off x="6000760" y="1785932"/>
              <a:ext cx="588596" cy="329512"/>
            </a:xfrm>
            <a:custGeom>
              <a:avLst/>
              <a:gdLst/>
              <a:ahLst/>
              <a:cxnLst>
                <a:cxn ang="0">
                  <a:pos x="76" y="263"/>
                </a:cxn>
                <a:cxn ang="0">
                  <a:pos x="46" y="257"/>
                </a:cxn>
                <a:cxn ang="0">
                  <a:pos x="22" y="243"/>
                </a:cxn>
                <a:cxn ang="0">
                  <a:pos x="5" y="223"/>
                </a:cxn>
                <a:cxn ang="0">
                  <a:pos x="0" y="202"/>
                </a:cxn>
                <a:cxn ang="0">
                  <a:pos x="0" y="193"/>
                </a:cxn>
                <a:cxn ang="0">
                  <a:pos x="4" y="178"/>
                </a:cxn>
                <a:cxn ang="0">
                  <a:pos x="12" y="168"/>
                </a:cxn>
                <a:cxn ang="0">
                  <a:pos x="30" y="154"/>
                </a:cxn>
                <a:cxn ang="0">
                  <a:pos x="28" y="142"/>
                </a:cxn>
                <a:cxn ang="0">
                  <a:pos x="30" y="133"/>
                </a:cxn>
                <a:cxn ang="0">
                  <a:pos x="32" y="120"/>
                </a:cxn>
                <a:cxn ang="0">
                  <a:pos x="45" y="101"/>
                </a:cxn>
                <a:cxn ang="0">
                  <a:pos x="69" y="82"/>
                </a:cxn>
                <a:cxn ang="0">
                  <a:pos x="102" y="71"/>
                </a:cxn>
                <a:cxn ang="0">
                  <a:pos x="120" y="69"/>
                </a:cxn>
                <a:cxn ang="0">
                  <a:pos x="144" y="72"/>
                </a:cxn>
                <a:cxn ang="0">
                  <a:pos x="144" y="67"/>
                </a:cxn>
                <a:cxn ang="0">
                  <a:pos x="146" y="56"/>
                </a:cxn>
                <a:cxn ang="0">
                  <a:pos x="152" y="35"/>
                </a:cxn>
                <a:cxn ang="0">
                  <a:pos x="166" y="19"/>
                </a:cxn>
                <a:cxn ang="0">
                  <a:pos x="185" y="7"/>
                </a:cxn>
                <a:cxn ang="0">
                  <a:pos x="197" y="121"/>
                </a:cxn>
                <a:cxn ang="0">
                  <a:pos x="233" y="228"/>
                </a:cxn>
                <a:cxn ang="0">
                  <a:pos x="270" y="121"/>
                </a:cxn>
                <a:cxn ang="0">
                  <a:pos x="270" y="0"/>
                </a:cxn>
                <a:cxn ang="0">
                  <a:pos x="293" y="11"/>
                </a:cxn>
                <a:cxn ang="0">
                  <a:pos x="310" y="26"/>
                </a:cxn>
                <a:cxn ang="0">
                  <a:pos x="323" y="45"/>
                </a:cxn>
                <a:cxn ang="0">
                  <a:pos x="327" y="67"/>
                </a:cxn>
                <a:cxn ang="0">
                  <a:pos x="327" y="71"/>
                </a:cxn>
                <a:cxn ang="0">
                  <a:pos x="336" y="69"/>
                </a:cxn>
                <a:cxn ang="0">
                  <a:pos x="346" y="69"/>
                </a:cxn>
                <a:cxn ang="0">
                  <a:pos x="381" y="75"/>
                </a:cxn>
                <a:cxn ang="0">
                  <a:pos x="411" y="90"/>
                </a:cxn>
                <a:cxn ang="0">
                  <a:pos x="430" y="113"/>
                </a:cxn>
                <a:cxn ang="0">
                  <a:pos x="436" y="127"/>
                </a:cxn>
                <a:cxn ang="0">
                  <a:pos x="437" y="142"/>
                </a:cxn>
                <a:cxn ang="0">
                  <a:pos x="436" y="154"/>
                </a:cxn>
                <a:cxn ang="0">
                  <a:pos x="448" y="162"/>
                </a:cxn>
                <a:cxn ang="0">
                  <a:pos x="459" y="172"/>
                </a:cxn>
                <a:cxn ang="0">
                  <a:pos x="464" y="185"/>
                </a:cxn>
                <a:cxn ang="0">
                  <a:pos x="467" y="202"/>
                </a:cxn>
                <a:cxn ang="0">
                  <a:pos x="466" y="213"/>
                </a:cxn>
                <a:cxn ang="0">
                  <a:pos x="454" y="233"/>
                </a:cxn>
                <a:cxn ang="0">
                  <a:pos x="433" y="251"/>
                </a:cxn>
                <a:cxn ang="0">
                  <a:pos x="406" y="262"/>
                </a:cxn>
                <a:cxn ang="0">
                  <a:pos x="76" y="263"/>
                </a:cxn>
              </a:cxnLst>
              <a:rect l="0" t="0" r="r" b="b"/>
              <a:pathLst>
                <a:path w="467" h="263">
                  <a:moveTo>
                    <a:pt x="76" y="263"/>
                  </a:moveTo>
                  <a:lnTo>
                    <a:pt x="76" y="263"/>
                  </a:lnTo>
                  <a:lnTo>
                    <a:pt x="61" y="262"/>
                  </a:lnTo>
                  <a:lnTo>
                    <a:pt x="46" y="257"/>
                  </a:lnTo>
                  <a:lnTo>
                    <a:pt x="34" y="251"/>
                  </a:lnTo>
                  <a:lnTo>
                    <a:pt x="22" y="243"/>
                  </a:lnTo>
                  <a:lnTo>
                    <a:pt x="12" y="233"/>
                  </a:lnTo>
                  <a:lnTo>
                    <a:pt x="5" y="223"/>
                  </a:lnTo>
                  <a:lnTo>
                    <a:pt x="1" y="213"/>
                  </a:lnTo>
                  <a:lnTo>
                    <a:pt x="0" y="202"/>
                  </a:lnTo>
                  <a:lnTo>
                    <a:pt x="0" y="202"/>
                  </a:lnTo>
                  <a:lnTo>
                    <a:pt x="0" y="193"/>
                  </a:lnTo>
                  <a:lnTo>
                    <a:pt x="1" y="185"/>
                  </a:lnTo>
                  <a:lnTo>
                    <a:pt x="4" y="178"/>
                  </a:lnTo>
                  <a:lnTo>
                    <a:pt x="8" y="172"/>
                  </a:lnTo>
                  <a:lnTo>
                    <a:pt x="12" y="168"/>
                  </a:lnTo>
                  <a:lnTo>
                    <a:pt x="18" y="162"/>
                  </a:lnTo>
                  <a:lnTo>
                    <a:pt x="30" y="154"/>
                  </a:lnTo>
                  <a:lnTo>
                    <a:pt x="30" y="154"/>
                  </a:lnTo>
                  <a:lnTo>
                    <a:pt x="28" y="142"/>
                  </a:lnTo>
                  <a:lnTo>
                    <a:pt x="28" y="142"/>
                  </a:lnTo>
                  <a:lnTo>
                    <a:pt x="30" y="133"/>
                  </a:lnTo>
                  <a:lnTo>
                    <a:pt x="31" y="127"/>
                  </a:lnTo>
                  <a:lnTo>
                    <a:pt x="32" y="120"/>
                  </a:lnTo>
                  <a:lnTo>
                    <a:pt x="37" y="113"/>
                  </a:lnTo>
                  <a:lnTo>
                    <a:pt x="45" y="101"/>
                  </a:lnTo>
                  <a:lnTo>
                    <a:pt x="56" y="90"/>
                  </a:lnTo>
                  <a:lnTo>
                    <a:pt x="69" y="82"/>
                  </a:lnTo>
                  <a:lnTo>
                    <a:pt x="84" y="75"/>
                  </a:lnTo>
                  <a:lnTo>
                    <a:pt x="102" y="71"/>
                  </a:lnTo>
                  <a:lnTo>
                    <a:pt x="120" y="69"/>
                  </a:lnTo>
                  <a:lnTo>
                    <a:pt x="120" y="69"/>
                  </a:lnTo>
                  <a:lnTo>
                    <a:pt x="132" y="69"/>
                  </a:lnTo>
                  <a:lnTo>
                    <a:pt x="144" y="72"/>
                  </a:lnTo>
                  <a:lnTo>
                    <a:pt x="144" y="72"/>
                  </a:lnTo>
                  <a:lnTo>
                    <a:pt x="144" y="67"/>
                  </a:lnTo>
                  <a:lnTo>
                    <a:pt x="144" y="67"/>
                  </a:lnTo>
                  <a:lnTo>
                    <a:pt x="146" y="56"/>
                  </a:lnTo>
                  <a:lnTo>
                    <a:pt x="148" y="45"/>
                  </a:lnTo>
                  <a:lnTo>
                    <a:pt x="152" y="35"/>
                  </a:lnTo>
                  <a:lnTo>
                    <a:pt x="159" y="27"/>
                  </a:lnTo>
                  <a:lnTo>
                    <a:pt x="166" y="19"/>
                  </a:lnTo>
                  <a:lnTo>
                    <a:pt x="176" y="12"/>
                  </a:lnTo>
                  <a:lnTo>
                    <a:pt x="185" y="7"/>
                  </a:lnTo>
                  <a:lnTo>
                    <a:pt x="197" y="1"/>
                  </a:lnTo>
                  <a:lnTo>
                    <a:pt x="197" y="121"/>
                  </a:lnTo>
                  <a:lnTo>
                    <a:pt x="148" y="121"/>
                  </a:lnTo>
                  <a:lnTo>
                    <a:pt x="233" y="228"/>
                  </a:lnTo>
                  <a:lnTo>
                    <a:pt x="319" y="121"/>
                  </a:lnTo>
                  <a:lnTo>
                    <a:pt x="270" y="121"/>
                  </a:lnTo>
                  <a:lnTo>
                    <a:pt x="270" y="0"/>
                  </a:lnTo>
                  <a:lnTo>
                    <a:pt x="270" y="0"/>
                  </a:lnTo>
                  <a:lnTo>
                    <a:pt x="282" y="4"/>
                  </a:lnTo>
                  <a:lnTo>
                    <a:pt x="293" y="11"/>
                  </a:lnTo>
                  <a:lnTo>
                    <a:pt x="302" y="18"/>
                  </a:lnTo>
                  <a:lnTo>
                    <a:pt x="310" y="26"/>
                  </a:lnTo>
                  <a:lnTo>
                    <a:pt x="317" y="34"/>
                  </a:lnTo>
                  <a:lnTo>
                    <a:pt x="323" y="45"/>
                  </a:lnTo>
                  <a:lnTo>
                    <a:pt x="325" y="54"/>
                  </a:lnTo>
                  <a:lnTo>
                    <a:pt x="327" y="67"/>
                  </a:lnTo>
                  <a:lnTo>
                    <a:pt x="327" y="67"/>
                  </a:lnTo>
                  <a:lnTo>
                    <a:pt x="327" y="71"/>
                  </a:lnTo>
                  <a:lnTo>
                    <a:pt x="327" y="71"/>
                  </a:lnTo>
                  <a:lnTo>
                    <a:pt x="336" y="69"/>
                  </a:lnTo>
                  <a:lnTo>
                    <a:pt x="346" y="69"/>
                  </a:lnTo>
                  <a:lnTo>
                    <a:pt x="346" y="69"/>
                  </a:lnTo>
                  <a:lnTo>
                    <a:pt x="365" y="71"/>
                  </a:lnTo>
                  <a:lnTo>
                    <a:pt x="381" y="75"/>
                  </a:lnTo>
                  <a:lnTo>
                    <a:pt x="398" y="82"/>
                  </a:lnTo>
                  <a:lnTo>
                    <a:pt x="411" y="90"/>
                  </a:lnTo>
                  <a:lnTo>
                    <a:pt x="422" y="101"/>
                  </a:lnTo>
                  <a:lnTo>
                    <a:pt x="430" y="113"/>
                  </a:lnTo>
                  <a:lnTo>
                    <a:pt x="433" y="120"/>
                  </a:lnTo>
                  <a:lnTo>
                    <a:pt x="436" y="127"/>
                  </a:lnTo>
                  <a:lnTo>
                    <a:pt x="437" y="133"/>
                  </a:lnTo>
                  <a:lnTo>
                    <a:pt x="437" y="142"/>
                  </a:lnTo>
                  <a:lnTo>
                    <a:pt x="437" y="142"/>
                  </a:lnTo>
                  <a:lnTo>
                    <a:pt x="436" y="154"/>
                  </a:lnTo>
                  <a:lnTo>
                    <a:pt x="436" y="154"/>
                  </a:lnTo>
                  <a:lnTo>
                    <a:pt x="448" y="162"/>
                  </a:lnTo>
                  <a:lnTo>
                    <a:pt x="454" y="168"/>
                  </a:lnTo>
                  <a:lnTo>
                    <a:pt x="459" y="172"/>
                  </a:lnTo>
                  <a:lnTo>
                    <a:pt x="462" y="178"/>
                  </a:lnTo>
                  <a:lnTo>
                    <a:pt x="464" y="185"/>
                  </a:lnTo>
                  <a:lnTo>
                    <a:pt x="466" y="193"/>
                  </a:lnTo>
                  <a:lnTo>
                    <a:pt x="467" y="202"/>
                  </a:lnTo>
                  <a:lnTo>
                    <a:pt x="467" y="202"/>
                  </a:lnTo>
                  <a:lnTo>
                    <a:pt x="466" y="213"/>
                  </a:lnTo>
                  <a:lnTo>
                    <a:pt x="460" y="223"/>
                  </a:lnTo>
                  <a:lnTo>
                    <a:pt x="454" y="233"/>
                  </a:lnTo>
                  <a:lnTo>
                    <a:pt x="444" y="243"/>
                  </a:lnTo>
                  <a:lnTo>
                    <a:pt x="433" y="251"/>
                  </a:lnTo>
                  <a:lnTo>
                    <a:pt x="419" y="257"/>
                  </a:lnTo>
                  <a:lnTo>
                    <a:pt x="406" y="262"/>
                  </a:lnTo>
                  <a:lnTo>
                    <a:pt x="389" y="263"/>
                  </a:lnTo>
                  <a:lnTo>
                    <a:pt x="76" y="263"/>
                  </a:lnTo>
                  <a:close/>
                </a:path>
              </a:pathLst>
            </a:custGeom>
            <a:solidFill>
              <a:schemeClr val="bg1"/>
            </a:solidFill>
            <a:ln w="9525">
              <a:noFill/>
              <a:round/>
            </a:ln>
          </p:spPr>
          <p:txBody>
            <a:bodyPr vert="horz" wrap="square" lIns="91440" tIns="45720" rIns="91440" bIns="45720" numCol="1" anchor="t" anchorCtr="0" compatLnSpc="1"/>
            <a:lstStyle/>
            <a:p>
              <a:endParaRPr lang="en-US"/>
            </a:p>
          </p:txBody>
        </p:sp>
        <p:sp>
          <p:nvSpPr>
            <p:cNvPr id="16" name="Rectangle 15"/>
            <p:cNvSpPr/>
            <p:nvPr/>
          </p:nvSpPr>
          <p:spPr>
            <a:xfrm>
              <a:off x="6143636" y="2357436"/>
              <a:ext cx="2540468" cy="1169551"/>
            </a:xfrm>
            <a:prstGeom prst="rect">
              <a:avLst/>
            </a:prstGeom>
          </p:spPr>
          <p:txBody>
            <a:bodyPr wrap="square">
              <a:spAutoFit/>
            </a:bodyPr>
            <a:lstStyle/>
            <a:p>
              <a:r>
                <a:rPr lang="ms-MY" sz="1000" dirty="0">
                  <a:solidFill>
                    <a:schemeClr val="bg1"/>
                  </a:solidFill>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 Lorem ipsum dolor sit amet, consectetur adipiscing elit. Praesent sodales odio sit amet odio tristique quis tempus odio</a:t>
              </a:r>
            </a:p>
          </p:txBody>
        </p:sp>
      </p:grpSp>
      <p:grpSp>
        <p:nvGrpSpPr>
          <p:cNvPr id="10" name="Group 27"/>
          <p:cNvGrpSpPr/>
          <p:nvPr/>
        </p:nvGrpSpPr>
        <p:grpSpPr>
          <a:xfrm>
            <a:off x="4572000" y="2714626"/>
            <a:ext cx="1143008" cy="1071570"/>
            <a:chOff x="4572000" y="2714626"/>
            <a:chExt cx="1143008" cy="1071570"/>
          </a:xfrm>
        </p:grpSpPr>
        <p:sp>
          <p:nvSpPr>
            <p:cNvPr id="14" name="Rectangle 13"/>
            <p:cNvSpPr/>
            <p:nvPr/>
          </p:nvSpPr>
          <p:spPr>
            <a:xfrm>
              <a:off x="4572000" y="2714626"/>
              <a:ext cx="1143008" cy="107157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p:cNvGrpSpPr/>
            <p:nvPr/>
          </p:nvGrpSpPr>
          <p:grpSpPr>
            <a:xfrm>
              <a:off x="4984817" y="3056006"/>
              <a:ext cx="397674" cy="397670"/>
              <a:chOff x="4870563" y="3884444"/>
              <a:chExt cx="366051" cy="366050"/>
            </a:xfrm>
            <a:solidFill>
              <a:schemeClr val="bg1"/>
            </a:solidFill>
          </p:grpSpPr>
          <p:sp>
            <p:nvSpPr>
              <p:cNvPr id="17" name="AutoShape 56"/>
              <p:cNvSpPr/>
              <p:nvPr/>
            </p:nvSpPr>
            <p:spPr bwMode="auto">
              <a:xfrm>
                <a:off x="4870563" y="3884444"/>
                <a:ext cx="114508" cy="3660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000">
                  <a:solidFill>
                    <a:srgbClr val="FFFFFF"/>
                  </a:solidFill>
                  <a:effectLst>
                    <a:outerShdw blurRad="38100" dist="38100" dir="2700000" algn="tl">
                      <a:srgbClr val="000000"/>
                    </a:outerShdw>
                  </a:effectLst>
                </a:endParaRPr>
              </a:p>
            </p:txBody>
          </p:sp>
          <p:sp>
            <p:nvSpPr>
              <p:cNvPr id="18" name="AutoShape 57"/>
              <p:cNvSpPr/>
              <p:nvPr/>
            </p:nvSpPr>
            <p:spPr bwMode="auto">
              <a:xfrm>
                <a:off x="5122106" y="3884444"/>
                <a:ext cx="114508" cy="3660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000">
                  <a:solidFill>
                    <a:srgbClr val="FFFFFF"/>
                  </a:solidFill>
                  <a:effectLst>
                    <a:outerShdw blurRad="38100" dist="38100" dir="2700000" algn="tl">
                      <a:srgbClr val="000000"/>
                    </a:outerShdw>
                  </a:effectLst>
                </a:endParaRPr>
              </a:p>
            </p:txBody>
          </p:sp>
          <p:sp>
            <p:nvSpPr>
              <p:cNvPr id="19" name="AutoShape 58"/>
              <p:cNvSpPr/>
              <p:nvPr/>
            </p:nvSpPr>
            <p:spPr bwMode="auto">
              <a:xfrm>
                <a:off x="4996334" y="3884444"/>
                <a:ext cx="114508" cy="3660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000">
                  <a:solidFill>
                    <a:srgbClr val="FFFFFF"/>
                  </a:solidFill>
                  <a:effectLst>
                    <a:outerShdw blurRad="38100" dist="38100" dir="2700000" algn="tl">
                      <a:srgbClr val="000000"/>
                    </a:outerShdw>
                  </a:effectLst>
                </a:endParaRPr>
              </a:p>
            </p:txBody>
          </p:sp>
        </p:grpSp>
      </p:grpSp>
      <p:grpSp>
        <p:nvGrpSpPr>
          <p:cNvPr id="25" name="Group 28"/>
          <p:cNvGrpSpPr/>
          <p:nvPr/>
        </p:nvGrpSpPr>
        <p:grpSpPr>
          <a:xfrm>
            <a:off x="3428992" y="2714626"/>
            <a:ext cx="1143008" cy="1071570"/>
            <a:chOff x="3428992" y="2714626"/>
            <a:chExt cx="1143008" cy="1071570"/>
          </a:xfrm>
        </p:grpSpPr>
        <p:sp>
          <p:nvSpPr>
            <p:cNvPr id="12" name="Rectangle 11"/>
            <p:cNvSpPr/>
            <p:nvPr/>
          </p:nvSpPr>
          <p:spPr>
            <a:xfrm>
              <a:off x="3428992" y="2714626"/>
              <a:ext cx="1143008" cy="1071570"/>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utoShape 59"/>
            <p:cNvSpPr/>
            <p:nvPr/>
          </p:nvSpPr>
          <p:spPr bwMode="auto">
            <a:xfrm>
              <a:off x="3770344" y="3056005"/>
              <a:ext cx="398352" cy="397672"/>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000">
                <a:solidFill>
                  <a:srgbClr val="FFFFFF"/>
                </a:solidFill>
                <a:effectLst>
                  <a:outerShdw blurRad="38100" dist="38100" dir="2700000" algn="tl">
                    <a:srgbClr val="000000"/>
                  </a:outerShdw>
                </a:effectLst>
              </a:endParaRPr>
            </a:p>
          </p:txBody>
        </p:sp>
      </p:grpSp>
      <p:grpSp>
        <p:nvGrpSpPr>
          <p:cNvPr id="26" name="Group 26"/>
          <p:cNvGrpSpPr/>
          <p:nvPr/>
        </p:nvGrpSpPr>
        <p:grpSpPr>
          <a:xfrm>
            <a:off x="4572000" y="1643056"/>
            <a:ext cx="1143008" cy="1071570"/>
            <a:chOff x="4572000" y="1643056"/>
            <a:chExt cx="1143008" cy="1071570"/>
          </a:xfrm>
        </p:grpSpPr>
        <p:sp>
          <p:nvSpPr>
            <p:cNvPr id="13" name="Rectangle 12"/>
            <p:cNvSpPr/>
            <p:nvPr/>
          </p:nvSpPr>
          <p:spPr>
            <a:xfrm>
              <a:off x="4572000" y="1643056"/>
              <a:ext cx="1143008" cy="1071570"/>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roup 24"/>
            <p:cNvGrpSpPr/>
            <p:nvPr/>
          </p:nvGrpSpPr>
          <p:grpSpPr>
            <a:xfrm>
              <a:off x="4984790" y="1965928"/>
              <a:ext cx="398352" cy="373200"/>
              <a:chOff x="3357554" y="4643452"/>
              <a:chExt cx="366676" cy="343525"/>
            </a:xfrm>
            <a:solidFill>
              <a:schemeClr val="bg1"/>
            </a:solidFill>
          </p:grpSpPr>
          <p:sp>
            <p:nvSpPr>
              <p:cNvPr id="21" name="AutoShape 110"/>
              <p:cNvSpPr/>
              <p:nvPr/>
            </p:nvSpPr>
            <p:spPr bwMode="auto">
              <a:xfrm>
                <a:off x="3403860" y="4689131"/>
                <a:ext cx="274069" cy="18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000">
                  <a:solidFill>
                    <a:srgbClr val="FFFFFF"/>
                  </a:solidFill>
                  <a:effectLst>
                    <a:outerShdw blurRad="38100" dist="38100" dir="2700000" algn="tl">
                      <a:srgbClr val="000000"/>
                    </a:outerShdw>
                  </a:effectLst>
                </a:endParaRPr>
              </a:p>
            </p:txBody>
          </p:sp>
          <p:sp>
            <p:nvSpPr>
              <p:cNvPr id="22" name="AutoShape 111"/>
              <p:cNvSpPr/>
              <p:nvPr/>
            </p:nvSpPr>
            <p:spPr bwMode="auto">
              <a:xfrm>
                <a:off x="3357554" y="4643452"/>
                <a:ext cx="366676" cy="343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000">
                  <a:solidFill>
                    <a:srgbClr val="FFFFFF"/>
                  </a:solidFill>
                  <a:effectLst>
                    <a:outerShdw blurRad="38100" dist="38100" dir="2700000" algn="tl">
                      <a:srgbClr val="000000"/>
                    </a:outerShdw>
                  </a:effectLst>
                </a:endParaRPr>
              </a:p>
            </p:txBody>
          </p:sp>
        </p:grpSp>
      </p:grpSp>
      <p:grpSp>
        <p:nvGrpSpPr>
          <p:cNvPr id="28" name="Group 29"/>
          <p:cNvGrpSpPr/>
          <p:nvPr/>
        </p:nvGrpSpPr>
        <p:grpSpPr>
          <a:xfrm>
            <a:off x="3428992" y="1643056"/>
            <a:ext cx="1143008" cy="1071570"/>
            <a:chOff x="3428992" y="1643056"/>
            <a:chExt cx="1143008" cy="1071570"/>
          </a:xfrm>
        </p:grpSpPr>
        <p:sp>
          <p:nvSpPr>
            <p:cNvPr id="11" name="Rectangle 10"/>
            <p:cNvSpPr/>
            <p:nvPr/>
          </p:nvSpPr>
          <p:spPr>
            <a:xfrm>
              <a:off x="3428992" y="1643056"/>
              <a:ext cx="1143008" cy="107157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AutoShape 112"/>
            <p:cNvSpPr/>
            <p:nvPr/>
          </p:nvSpPr>
          <p:spPr bwMode="auto">
            <a:xfrm>
              <a:off x="3770371" y="1964927"/>
              <a:ext cx="397672" cy="398352"/>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000">
                <a:solidFill>
                  <a:srgbClr val="FFFFFF"/>
                </a:solidFill>
                <a:effectLst>
                  <a:outerShdw blurRad="38100" dist="38100" dir="2700000" algn="tl">
                    <a:srgbClr val="000000"/>
                  </a:outerShdw>
                </a:effectLst>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Left)">
                                      <p:cBhvr>
                                        <p:cTn id="7" dur="500"/>
                                        <p:tgtEl>
                                          <p:spTgt spid="4"/>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slide(fromTop)">
                                      <p:cBhvr>
                                        <p:cTn id="11" dur="500"/>
                                        <p:tgtEl>
                                          <p:spTgt spid="28"/>
                                        </p:tgtEl>
                                      </p:cBhvr>
                                    </p:animEffect>
                                  </p:childTnLst>
                                </p:cTn>
                              </p:par>
                            </p:childTnLst>
                          </p:cTn>
                        </p:par>
                        <p:par>
                          <p:cTn id="12" fill="hold">
                            <p:stCondLst>
                              <p:cond delay="1000"/>
                            </p:stCondLst>
                            <p:childTnLst>
                              <p:par>
                                <p:cTn id="13" presetID="12" presetClass="entr" presetSubtype="1" fill="hold" nodeType="after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slide(fromTop)">
                                      <p:cBhvr>
                                        <p:cTn id="15" dur="500"/>
                                        <p:tgtEl>
                                          <p:spTgt spid="26"/>
                                        </p:tgtEl>
                                      </p:cBhvr>
                                    </p:animEffect>
                                  </p:childTnLst>
                                </p:cTn>
                              </p:par>
                            </p:childTnLst>
                          </p:cTn>
                        </p:par>
                        <p:par>
                          <p:cTn id="16" fill="hold">
                            <p:stCondLst>
                              <p:cond delay="1500"/>
                            </p:stCondLst>
                            <p:childTnLst>
                              <p:par>
                                <p:cTn id="17" presetID="12" presetClass="entr" presetSubtype="1" fill="hold"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slide(fromTop)">
                                      <p:cBhvr>
                                        <p:cTn id="19" dur="500"/>
                                        <p:tgtEl>
                                          <p:spTgt spid="25"/>
                                        </p:tgtEl>
                                      </p:cBhvr>
                                    </p:animEffect>
                                  </p:childTnLst>
                                </p:cTn>
                              </p:par>
                            </p:childTnLst>
                          </p:cTn>
                        </p:par>
                        <p:par>
                          <p:cTn id="20" fill="hold">
                            <p:stCondLst>
                              <p:cond delay="2000"/>
                            </p:stCondLst>
                            <p:childTnLst>
                              <p:par>
                                <p:cTn id="21" presetID="12" presetClass="entr" presetSubtype="1"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slide(fromTop)">
                                      <p:cBhvr>
                                        <p:cTn id="23" dur="500"/>
                                        <p:tgtEl>
                                          <p:spTgt spid="10"/>
                                        </p:tgtEl>
                                      </p:cBhvr>
                                    </p:animEffect>
                                  </p:childTnLst>
                                </p:cTn>
                              </p:par>
                            </p:childTnLst>
                          </p:cTn>
                        </p:par>
                        <p:par>
                          <p:cTn id="24" fill="hold">
                            <p:stCondLst>
                              <p:cond delay="2500"/>
                            </p:stCondLst>
                            <p:childTnLst>
                              <p:par>
                                <p:cTn id="25" presetID="12" presetClass="entr" presetSubtype="4"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slide(fromBottom)">
                                      <p:cBhvr>
                                        <p:cTn id="27" dur="500"/>
                                        <p:tgtEl>
                                          <p:spTgt spid="3"/>
                                        </p:tgtEl>
                                      </p:cBhvr>
                                    </p:animEffect>
                                  </p:childTnLst>
                                </p:cTn>
                              </p:par>
                            </p:childTnLst>
                          </p:cTn>
                        </p:par>
                        <p:par>
                          <p:cTn id="28" fill="hold">
                            <p:stCondLst>
                              <p:cond delay="3000"/>
                            </p:stCondLst>
                            <p:childTnLst>
                              <p:par>
                                <p:cTn id="29" presetID="12" presetClass="entr" presetSubtype="1" fill="hold"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slide(fromTop)">
                                      <p:cBhvr>
                                        <p:cTn id="3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p:cNvSpPr/>
          <p:nvPr/>
        </p:nvSpPr>
        <p:spPr>
          <a:xfrm>
            <a:off x="2976094" y="832673"/>
            <a:ext cx="3492388" cy="3492388"/>
          </a:xfrm>
          <a:prstGeom prst="ellipse">
            <a:avLst/>
          </a:prstGeom>
          <a:noFill/>
          <a:ln w="31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endParaRPr lang="zh-CN" altLang="en-US" sz="4000" b="1" dirty="0">
              <a:latin typeface="Bauhaus 93" pitchFamily="82" charset="0"/>
            </a:endParaRPr>
          </a:p>
        </p:txBody>
      </p:sp>
      <p:sp>
        <p:nvSpPr>
          <p:cNvPr id="3" name="椭圆 2"/>
          <p:cNvSpPr/>
          <p:nvPr/>
        </p:nvSpPr>
        <p:spPr>
          <a:xfrm>
            <a:off x="3076365" y="1059582"/>
            <a:ext cx="2484276" cy="2484276"/>
          </a:xfrm>
          <a:prstGeom prst="ellipse">
            <a:avLst/>
          </a:prstGeom>
          <a:solidFill>
            <a:srgbClr val="FFF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r>
              <a:rPr lang="en-US" altLang="zh-CN" sz="4000" b="1" dirty="0">
                <a:latin typeface="Nexa Light" pitchFamily="50" charset="0"/>
              </a:rPr>
              <a:t>PART  </a:t>
            </a:r>
            <a:r>
              <a:rPr lang="en-US" altLang="zh-CN" sz="4000" b="1" dirty="0" smtClean="0">
                <a:latin typeface="Nexa Light" pitchFamily="50" charset="0"/>
              </a:rPr>
              <a:t>03</a:t>
            </a:r>
            <a:endParaRPr lang="zh-CN" altLang="en-US" sz="4000" b="1" dirty="0">
              <a:latin typeface="Nexa Light" pitchFamily="50" charset="0"/>
            </a:endParaRPr>
          </a:p>
        </p:txBody>
      </p:sp>
      <p:sp>
        <p:nvSpPr>
          <p:cNvPr id="4" name="椭圆 3"/>
          <p:cNvSpPr/>
          <p:nvPr/>
        </p:nvSpPr>
        <p:spPr>
          <a:xfrm>
            <a:off x="5122102" y="2607754"/>
            <a:ext cx="1152128" cy="1152128"/>
          </a:xfrm>
          <a:prstGeom prst="ellipse">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r>
              <a:rPr lang="en-US" altLang="zh-CN" dirty="0" smtClean="0">
                <a:latin typeface="Nexa Light" pitchFamily="50" charset="0"/>
                <a:ea typeface="微软雅黑" panose="020B0503020204020204" pitchFamily="34" charset="-122"/>
              </a:rPr>
              <a:t>TEXT</a:t>
            </a:r>
          </a:p>
          <a:p>
            <a:pPr algn="ctr"/>
            <a:r>
              <a:rPr lang="en-US" altLang="zh-CN" dirty="0" smtClean="0">
                <a:latin typeface="Nexa Light" pitchFamily="50" charset="0"/>
                <a:ea typeface="微软雅黑" panose="020B0503020204020204" pitchFamily="34" charset="-122"/>
              </a:rPr>
              <a:t>HERE</a:t>
            </a:r>
            <a:endParaRPr lang="zh-CN" altLang="en-US" dirty="0">
              <a:latin typeface="Nexa Light" pitchFamily="50" charset="0"/>
              <a:ea typeface="微软雅黑" panose="020B0503020204020204" pitchFamily="34" charset="-122"/>
            </a:endParaRPr>
          </a:p>
        </p:txBody>
      </p:sp>
    </p:spTree>
  </p:cSld>
  <p:clrMapOvr>
    <a:masterClrMapping/>
  </p:clrMapOvr>
  <p:transition spd="slow"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childTnLst>
                          </p:cTn>
                        </p:par>
                        <p:par>
                          <p:cTn id="16" fill="hold">
                            <p:stCondLst>
                              <p:cond delay="1000"/>
                            </p:stCondLst>
                            <p:childTnLst>
                              <p:par>
                                <p:cTn id="17" presetID="21" presetClass="entr" presetSubtype="1"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heel(1)">
                                      <p:cBhvr>
                                        <p:cTn id="19"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animBg="1"/>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9" name="直接连接符 28"/>
          <p:cNvCxnSpPr/>
          <p:nvPr/>
        </p:nvCxnSpPr>
        <p:spPr>
          <a:xfrm flipV="1">
            <a:off x="3584639" y="1831256"/>
            <a:ext cx="1459920" cy="94533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5016216" y="1844405"/>
            <a:ext cx="1866550" cy="84667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a:stCxn id="33" idx="3"/>
          </p:cNvCxnSpPr>
          <p:nvPr/>
        </p:nvCxnSpPr>
        <p:spPr>
          <a:xfrm flipV="1">
            <a:off x="7356220" y="1343027"/>
            <a:ext cx="1004827" cy="9127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V="1">
            <a:off x="6882765" y="2150062"/>
            <a:ext cx="579121" cy="54101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3" name="椭圆 32"/>
          <p:cNvSpPr/>
          <p:nvPr/>
        </p:nvSpPr>
        <p:spPr>
          <a:xfrm>
            <a:off x="7312450" y="2000625"/>
            <a:ext cx="298871" cy="298871"/>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lumMod val="95000"/>
                </a:schemeClr>
              </a:solidFill>
            </a:endParaRPr>
          </a:p>
        </p:txBody>
      </p:sp>
      <p:cxnSp>
        <p:nvCxnSpPr>
          <p:cNvPr id="34" name="直接连接符 33"/>
          <p:cNvCxnSpPr/>
          <p:nvPr/>
        </p:nvCxnSpPr>
        <p:spPr>
          <a:xfrm>
            <a:off x="2282252" y="1628681"/>
            <a:ext cx="1152953" cy="12539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5" name="椭圆 34"/>
          <p:cNvSpPr/>
          <p:nvPr/>
        </p:nvSpPr>
        <p:spPr>
          <a:xfrm>
            <a:off x="8270753" y="1252733"/>
            <a:ext cx="180587" cy="180587"/>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bg1">
                  <a:lumMod val="95000"/>
                </a:schemeClr>
              </a:solidFill>
            </a:endParaRPr>
          </a:p>
        </p:txBody>
      </p:sp>
      <p:grpSp>
        <p:nvGrpSpPr>
          <p:cNvPr id="36" name="组合 35"/>
          <p:cNvGrpSpPr/>
          <p:nvPr/>
        </p:nvGrpSpPr>
        <p:grpSpPr>
          <a:xfrm>
            <a:off x="533678" y="3584737"/>
            <a:ext cx="3562578" cy="923330"/>
            <a:chOff x="544923" y="2418093"/>
            <a:chExt cx="4750103" cy="1231106"/>
          </a:xfrm>
        </p:grpSpPr>
        <p:sp>
          <p:nvSpPr>
            <p:cNvPr id="37" name="矩形 36"/>
            <p:cNvSpPr/>
            <p:nvPr/>
          </p:nvSpPr>
          <p:spPr>
            <a:xfrm>
              <a:off x="544923" y="2787425"/>
              <a:ext cx="4750103" cy="861774"/>
            </a:xfrm>
            <a:prstGeom prst="rect">
              <a:avLst/>
            </a:prstGeom>
            <a:noFill/>
          </p:spPr>
          <p:txBody>
            <a:bodyPr wrap="square">
              <a:spAutoFit/>
            </a:bodyPr>
            <a:lstStyle/>
            <a:p>
              <a:r>
                <a:rPr lang="en-US" altLang="zh-CN" sz="900" dirty="0">
                  <a:solidFill>
                    <a:schemeClr val="bg1">
                      <a:lumMod val="95000"/>
                    </a:schemeClr>
                  </a:solidFill>
                  <a:cs typeface="Arial" panose="020B0604020202020204" pitchFamily="34" charset="0"/>
                </a:rPr>
                <a:t>Please click here to modify the text for example, the text here, you may post texts. Please click here to modify the text for example, the text here, you may post texts. Please click here to modify the text for example, the text here, you may post texts.</a:t>
              </a:r>
              <a:endParaRPr lang="zh-CN" altLang="en-US" sz="900" dirty="0">
                <a:solidFill>
                  <a:schemeClr val="bg1">
                    <a:lumMod val="95000"/>
                  </a:schemeClr>
                </a:solidFill>
                <a:cs typeface="Arial" panose="020B0604020202020204" pitchFamily="34" charset="0"/>
              </a:endParaRPr>
            </a:p>
          </p:txBody>
        </p:sp>
        <p:sp>
          <p:nvSpPr>
            <p:cNvPr id="38" name="文本框 35"/>
            <p:cNvSpPr txBox="1"/>
            <p:nvPr/>
          </p:nvSpPr>
          <p:spPr>
            <a:xfrm>
              <a:off x="544923" y="2418093"/>
              <a:ext cx="2360817" cy="492442"/>
            </a:xfrm>
            <a:prstGeom prst="rect">
              <a:avLst/>
            </a:prstGeom>
            <a:noFill/>
          </p:spPr>
          <p:txBody>
            <a:bodyPr wrap="none" rtlCol="0">
              <a:spAutoFit/>
            </a:bodyPr>
            <a:lstStyle/>
            <a:p>
              <a:r>
                <a:rPr lang="en-US" altLang="zh-CN" dirty="0" smtClean="0">
                  <a:solidFill>
                    <a:schemeClr val="bg1">
                      <a:lumMod val="95000"/>
                    </a:schemeClr>
                  </a:solidFill>
                  <a:latin typeface="+mj-lt"/>
                </a:rPr>
                <a:t>YOUR TEXT HERE</a:t>
              </a:r>
              <a:endParaRPr lang="zh-CN" altLang="en-US" dirty="0">
                <a:solidFill>
                  <a:schemeClr val="bg1">
                    <a:lumMod val="95000"/>
                  </a:schemeClr>
                </a:solidFill>
                <a:latin typeface="+mj-lt"/>
              </a:endParaRPr>
            </a:p>
          </p:txBody>
        </p:sp>
      </p:grpSp>
      <p:grpSp>
        <p:nvGrpSpPr>
          <p:cNvPr id="40" name="组合 39"/>
          <p:cNvGrpSpPr/>
          <p:nvPr/>
        </p:nvGrpSpPr>
        <p:grpSpPr>
          <a:xfrm>
            <a:off x="1635817" y="827224"/>
            <a:ext cx="1094643" cy="1094643"/>
            <a:chOff x="2181088" y="1102965"/>
            <a:chExt cx="1459524" cy="1459524"/>
          </a:xfrm>
        </p:grpSpPr>
        <p:sp>
          <p:nvSpPr>
            <p:cNvPr id="41" name="椭圆 40"/>
            <p:cNvSpPr/>
            <p:nvPr/>
          </p:nvSpPr>
          <p:spPr>
            <a:xfrm rot="17615379">
              <a:off x="2181088" y="1102965"/>
              <a:ext cx="1459524" cy="1459524"/>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95000"/>
                  </a:schemeClr>
                </a:solidFill>
              </a:endParaRPr>
            </a:p>
          </p:txBody>
        </p:sp>
        <p:sp>
          <p:nvSpPr>
            <p:cNvPr id="42" name="文本框 39"/>
            <p:cNvSpPr txBox="1"/>
            <p:nvPr/>
          </p:nvSpPr>
          <p:spPr>
            <a:xfrm>
              <a:off x="2508863" y="1542752"/>
              <a:ext cx="840401" cy="492443"/>
            </a:xfrm>
            <a:prstGeom prst="rect">
              <a:avLst/>
            </a:prstGeom>
            <a:noFill/>
          </p:spPr>
          <p:txBody>
            <a:bodyPr wrap="none" rtlCol="0">
              <a:spAutoFit/>
            </a:bodyPr>
            <a:lstStyle/>
            <a:p>
              <a:r>
                <a:rPr lang="en-US" altLang="zh-CN" dirty="0">
                  <a:solidFill>
                    <a:schemeClr val="bg1">
                      <a:lumMod val="95000"/>
                    </a:schemeClr>
                  </a:solidFill>
                </a:rPr>
                <a:t>STE1</a:t>
              </a:r>
              <a:endParaRPr lang="zh-CN" altLang="en-US" dirty="0">
                <a:solidFill>
                  <a:schemeClr val="bg1">
                    <a:lumMod val="95000"/>
                  </a:schemeClr>
                </a:solidFill>
              </a:endParaRPr>
            </a:p>
          </p:txBody>
        </p:sp>
      </p:grpSp>
      <p:grpSp>
        <p:nvGrpSpPr>
          <p:cNvPr id="43" name="组合 42"/>
          <p:cNvGrpSpPr/>
          <p:nvPr/>
        </p:nvGrpSpPr>
        <p:grpSpPr>
          <a:xfrm>
            <a:off x="3061653" y="2490470"/>
            <a:ext cx="784382" cy="784382"/>
            <a:chOff x="4082202" y="3320626"/>
            <a:chExt cx="1045843" cy="1045843"/>
          </a:xfrm>
        </p:grpSpPr>
        <p:sp>
          <p:nvSpPr>
            <p:cNvPr id="44" name="椭圆 43"/>
            <p:cNvSpPr/>
            <p:nvPr/>
          </p:nvSpPr>
          <p:spPr>
            <a:xfrm>
              <a:off x="4082202" y="3320626"/>
              <a:ext cx="1045843" cy="1045843"/>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45" name="文本框 42"/>
            <p:cNvSpPr txBox="1"/>
            <p:nvPr/>
          </p:nvSpPr>
          <p:spPr>
            <a:xfrm>
              <a:off x="4227531" y="3609787"/>
              <a:ext cx="840402" cy="492443"/>
            </a:xfrm>
            <a:prstGeom prst="rect">
              <a:avLst/>
            </a:prstGeom>
            <a:noFill/>
          </p:spPr>
          <p:txBody>
            <a:bodyPr wrap="none" rtlCol="0">
              <a:spAutoFit/>
            </a:bodyPr>
            <a:lstStyle/>
            <a:p>
              <a:r>
                <a:rPr lang="en-US" altLang="zh-CN" dirty="0">
                  <a:solidFill>
                    <a:schemeClr val="bg1">
                      <a:lumMod val="95000"/>
                    </a:schemeClr>
                  </a:solidFill>
                </a:rPr>
                <a:t>STE2</a:t>
              </a:r>
              <a:endParaRPr lang="zh-CN" altLang="en-US" dirty="0">
                <a:solidFill>
                  <a:schemeClr val="bg1">
                    <a:lumMod val="95000"/>
                  </a:schemeClr>
                </a:solidFill>
              </a:endParaRPr>
            </a:p>
          </p:txBody>
        </p:sp>
      </p:grpSp>
      <p:grpSp>
        <p:nvGrpSpPr>
          <p:cNvPr id="46" name="组合 45"/>
          <p:cNvGrpSpPr/>
          <p:nvPr/>
        </p:nvGrpSpPr>
        <p:grpSpPr>
          <a:xfrm>
            <a:off x="4630141" y="1613863"/>
            <a:ext cx="636698" cy="636699"/>
            <a:chOff x="6173515" y="2151816"/>
            <a:chExt cx="848931" cy="848931"/>
          </a:xfrm>
        </p:grpSpPr>
        <p:sp>
          <p:nvSpPr>
            <p:cNvPr id="47" name="椭圆 46"/>
            <p:cNvSpPr/>
            <p:nvPr/>
          </p:nvSpPr>
          <p:spPr>
            <a:xfrm>
              <a:off x="6173515" y="2151816"/>
              <a:ext cx="848931" cy="848931"/>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bg1">
                    <a:lumMod val="95000"/>
                  </a:schemeClr>
                </a:solidFill>
              </a:endParaRPr>
            </a:p>
          </p:txBody>
        </p:sp>
        <p:sp>
          <p:nvSpPr>
            <p:cNvPr id="48" name="文本框 45"/>
            <p:cNvSpPr txBox="1"/>
            <p:nvPr/>
          </p:nvSpPr>
          <p:spPr>
            <a:xfrm>
              <a:off x="6278527" y="2380817"/>
              <a:ext cx="742426" cy="430886"/>
            </a:xfrm>
            <a:prstGeom prst="rect">
              <a:avLst/>
            </a:prstGeom>
            <a:noFill/>
          </p:spPr>
          <p:txBody>
            <a:bodyPr wrap="none" rtlCol="0">
              <a:spAutoFit/>
            </a:bodyPr>
            <a:lstStyle/>
            <a:p>
              <a:r>
                <a:rPr lang="en-US" altLang="zh-CN" sz="1500" dirty="0">
                  <a:solidFill>
                    <a:schemeClr val="bg1">
                      <a:lumMod val="95000"/>
                    </a:schemeClr>
                  </a:solidFill>
                </a:rPr>
                <a:t>STE3</a:t>
              </a:r>
              <a:endParaRPr lang="zh-CN" altLang="en-US" sz="1500" dirty="0">
                <a:solidFill>
                  <a:schemeClr val="bg1">
                    <a:lumMod val="95000"/>
                  </a:schemeClr>
                </a:solidFill>
              </a:endParaRPr>
            </a:p>
          </p:txBody>
        </p:sp>
      </p:grpSp>
      <p:grpSp>
        <p:nvGrpSpPr>
          <p:cNvPr id="49" name="组合 48"/>
          <p:cNvGrpSpPr/>
          <p:nvPr/>
        </p:nvGrpSpPr>
        <p:grpSpPr>
          <a:xfrm>
            <a:off x="6640611" y="2448931"/>
            <a:ext cx="530969" cy="484299"/>
            <a:chOff x="8854154" y="3265241"/>
            <a:chExt cx="707960" cy="645731"/>
          </a:xfrm>
        </p:grpSpPr>
        <p:sp>
          <p:nvSpPr>
            <p:cNvPr id="50" name="椭圆 49"/>
            <p:cNvSpPr/>
            <p:nvPr/>
          </p:nvSpPr>
          <p:spPr>
            <a:xfrm>
              <a:off x="8854154" y="3265241"/>
              <a:ext cx="645731" cy="645731"/>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bg1">
                    <a:lumMod val="95000"/>
                  </a:schemeClr>
                </a:solidFill>
              </a:endParaRPr>
            </a:p>
          </p:txBody>
        </p:sp>
        <p:sp>
          <p:nvSpPr>
            <p:cNvPr id="51" name="文本框 48"/>
            <p:cNvSpPr txBox="1"/>
            <p:nvPr/>
          </p:nvSpPr>
          <p:spPr>
            <a:xfrm>
              <a:off x="8883551" y="3403439"/>
              <a:ext cx="678563" cy="389850"/>
            </a:xfrm>
            <a:prstGeom prst="rect">
              <a:avLst/>
            </a:prstGeom>
            <a:noFill/>
          </p:spPr>
          <p:txBody>
            <a:bodyPr wrap="none" rtlCol="0">
              <a:spAutoFit/>
            </a:bodyPr>
            <a:lstStyle/>
            <a:p>
              <a:r>
                <a:rPr lang="en-US" altLang="zh-CN" sz="1300" dirty="0">
                  <a:solidFill>
                    <a:schemeClr val="bg1">
                      <a:lumMod val="95000"/>
                    </a:schemeClr>
                  </a:solidFill>
                </a:rPr>
                <a:t>STE4</a:t>
              </a:r>
              <a:endParaRPr lang="zh-CN" altLang="en-US" sz="1300" dirty="0">
                <a:solidFill>
                  <a:schemeClr val="bg1">
                    <a:lumMod val="95000"/>
                  </a:schemeClr>
                </a:solidFill>
              </a:endParaRPr>
            </a:p>
          </p:txBody>
        </p:sp>
      </p:grpSp>
      <p:grpSp>
        <p:nvGrpSpPr>
          <p:cNvPr id="52" name="组合 51"/>
          <p:cNvGrpSpPr/>
          <p:nvPr/>
        </p:nvGrpSpPr>
        <p:grpSpPr>
          <a:xfrm>
            <a:off x="841013" y="1719016"/>
            <a:ext cx="1301982" cy="1028402"/>
            <a:chOff x="1121348" y="2292019"/>
            <a:chExt cx="1735975" cy="1371202"/>
          </a:xfrm>
        </p:grpSpPr>
        <p:grpSp>
          <p:nvGrpSpPr>
            <p:cNvPr id="53" name="组合 52"/>
            <p:cNvGrpSpPr/>
            <p:nvPr/>
          </p:nvGrpSpPr>
          <p:grpSpPr>
            <a:xfrm>
              <a:off x="1121348" y="2292019"/>
              <a:ext cx="1735975" cy="1371202"/>
              <a:chOff x="727917" y="2475209"/>
              <a:chExt cx="1735975" cy="1371202"/>
            </a:xfrm>
          </p:grpSpPr>
          <p:sp>
            <p:nvSpPr>
              <p:cNvPr id="55" name="矩形 54"/>
              <p:cNvSpPr/>
              <p:nvPr/>
            </p:nvSpPr>
            <p:spPr>
              <a:xfrm>
                <a:off x="727917" y="2964118"/>
                <a:ext cx="1735975" cy="882293"/>
              </a:xfrm>
              <a:prstGeom prst="rect">
                <a:avLst/>
              </a:prstGeom>
              <a:noFill/>
            </p:spPr>
            <p:txBody>
              <a:bodyPr wrap="square">
                <a:spAutoFit/>
              </a:bodyPr>
              <a:lstStyle/>
              <a:p>
                <a:r>
                  <a:rPr lang="en-US" altLang="zh-CN" sz="900" dirty="0">
                    <a:solidFill>
                      <a:schemeClr val="bg1">
                        <a:lumMod val="95000"/>
                      </a:schemeClr>
                    </a:solidFill>
                    <a:cs typeface="Arial" panose="020B0604020202020204" pitchFamily="34" charset="0"/>
                  </a:rPr>
                  <a:t>Please click here to modify the text for </a:t>
                </a:r>
                <a:r>
                  <a:rPr lang="en-US" altLang="zh-CN" sz="1000" dirty="0">
                    <a:solidFill>
                      <a:schemeClr val="bg1">
                        <a:lumMod val="95000"/>
                      </a:schemeClr>
                    </a:solidFill>
                    <a:cs typeface="Arial" panose="020B0604020202020204" pitchFamily="34" charset="0"/>
                  </a:rPr>
                  <a:t>example</a:t>
                </a:r>
                <a:r>
                  <a:rPr lang="en-US" altLang="zh-CN" sz="900" dirty="0">
                    <a:solidFill>
                      <a:schemeClr val="bg1">
                        <a:lumMod val="95000"/>
                      </a:schemeClr>
                    </a:solidFill>
                    <a:cs typeface="Arial" panose="020B0604020202020204" pitchFamily="34" charset="0"/>
                  </a:rPr>
                  <a:t>, the text here, you may post texts. </a:t>
                </a:r>
                <a:endParaRPr lang="zh-CN" altLang="en-US" sz="900" dirty="0">
                  <a:solidFill>
                    <a:schemeClr val="bg1">
                      <a:lumMod val="95000"/>
                    </a:schemeClr>
                  </a:solidFill>
                  <a:cs typeface="Arial" panose="020B0604020202020204" pitchFamily="34" charset="0"/>
                </a:endParaRPr>
              </a:p>
            </p:txBody>
          </p:sp>
          <p:sp>
            <p:nvSpPr>
              <p:cNvPr id="56" name="文本框 53"/>
              <p:cNvSpPr txBox="1"/>
              <p:nvPr/>
            </p:nvSpPr>
            <p:spPr>
              <a:xfrm>
                <a:off x="810604" y="2475209"/>
                <a:ext cx="1584194" cy="492442"/>
              </a:xfrm>
              <a:prstGeom prst="rect">
                <a:avLst/>
              </a:prstGeom>
              <a:noFill/>
            </p:spPr>
            <p:txBody>
              <a:bodyPr wrap="none" rtlCol="0">
                <a:spAutoFit/>
              </a:bodyPr>
              <a:lstStyle/>
              <a:p>
                <a:r>
                  <a:rPr lang="en-US" altLang="zh-CN" dirty="0" smtClean="0">
                    <a:solidFill>
                      <a:schemeClr val="bg1">
                        <a:lumMod val="95000"/>
                      </a:schemeClr>
                    </a:solidFill>
                    <a:latin typeface="+mj-lt"/>
                  </a:rPr>
                  <a:t>TEXT HERE</a:t>
                </a:r>
                <a:endParaRPr lang="zh-CN" altLang="en-US" dirty="0">
                  <a:solidFill>
                    <a:schemeClr val="bg1">
                      <a:lumMod val="95000"/>
                    </a:schemeClr>
                  </a:solidFill>
                  <a:latin typeface="+mj-lt"/>
                </a:endParaRPr>
              </a:p>
            </p:txBody>
          </p:sp>
        </p:grpSp>
        <p:cxnSp>
          <p:nvCxnSpPr>
            <p:cNvPr id="54" name="直接连接符 53"/>
            <p:cNvCxnSpPr/>
            <p:nvPr/>
          </p:nvCxnSpPr>
          <p:spPr>
            <a:xfrm>
              <a:off x="1318380" y="2708920"/>
              <a:ext cx="125106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57" name="组合 56"/>
          <p:cNvGrpSpPr/>
          <p:nvPr/>
        </p:nvGrpSpPr>
        <p:grpSpPr>
          <a:xfrm>
            <a:off x="4457533" y="2325702"/>
            <a:ext cx="1301981" cy="1063689"/>
            <a:chOff x="1128933" y="2292019"/>
            <a:chExt cx="1735975" cy="1418253"/>
          </a:xfrm>
        </p:grpSpPr>
        <p:grpSp>
          <p:nvGrpSpPr>
            <p:cNvPr id="58" name="组合 57"/>
            <p:cNvGrpSpPr/>
            <p:nvPr/>
          </p:nvGrpSpPr>
          <p:grpSpPr>
            <a:xfrm>
              <a:off x="1128933" y="2292019"/>
              <a:ext cx="1735975" cy="1418253"/>
              <a:chOff x="735502" y="2475209"/>
              <a:chExt cx="1735975" cy="1418253"/>
            </a:xfrm>
          </p:grpSpPr>
          <p:sp>
            <p:nvSpPr>
              <p:cNvPr id="60" name="矩形 59"/>
              <p:cNvSpPr/>
              <p:nvPr/>
            </p:nvSpPr>
            <p:spPr>
              <a:xfrm>
                <a:off x="735502" y="3031687"/>
                <a:ext cx="1735975" cy="861775"/>
              </a:xfrm>
              <a:prstGeom prst="rect">
                <a:avLst/>
              </a:prstGeom>
              <a:noFill/>
            </p:spPr>
            <p:txBody>
              <a:bodyPr wrap="square">
                <a:spAutoFit/>
              </a:bodyPr>
              <a:lstStyle/>
              <a:p>
                <a:r>
                  <a:rPr lang="en-US" altLang="zh-CN" sz="900" dirty="0">
                    <a:solidFill>
                      <a:schemeClr val="bg1">
                        <a:lumMod val="95000"/>
                      </a:schemeClr>
                    </a:solidFill>
                    <a:cs typeface="Arial" panose="020B0604020202020204" pitchFamily="34" charset="0"/>
                  </a:rPr>
                  <a:t>Please click here to modify the text for example, the text here, you may post texts. </a:t>
                </a:r>
                <a:endParaRPr lang="zh-CN" altLang="en-US" sz="900" dirty="0">
                  <a:solidFill>
                    <a:schemeClr val="bg1">
                      <a:lumMod val="95000"/>
                    </a:schemeClr>
                  </a:solidFill>
                  <a:cs typeface="Arial" panose="020B0604020202020204" pitchFamily="34" charset="0"/>
                </a:endParaRPr>
              </a:p>
            </p:txBody>
          </p:sp>
          <p:sp>
            <p:nvSpPr>
              <p:cNvPr id="61" name="文本框 58"/>
              <p:cNvSpPr txBox="1"/>
              <p:nvPr/>
            </p:nvSpPr>
            <p:spPr>
              <a:xfrm>
                <a:off x="810603" y="2475209"/>
                <a:ext cx="1584195" cy="492443"/>
              </a:xfrm>
              <a:prstGeom prst="rect">
                <a:avLst/>
              </a:prstGeom>
              <a:noFill/>
            </p:spPr>
            <p:txBody>
              <a:bodyPr wrap="none" rtlCol="0">
                <a:spAutoFit/>
              </a:bodyPr>
              <a:lstStyle/>
              <a:p>
                <a:r>
                  <a:rPr lang="en-US" altLang="zh-CN" dirty="0" smtClean="0">
                    <a:solidFill>
                      <a:schemeClr val="bg1">
                        <a:lumMod val="95000"/>
                      </a:schemeClr>
                    </a:solidFill>
                    <a:latin typeface="+mj-lt"/>
                  </a:rPr>
                  <a:t>TEXT HERE</a:t>
                </a:r>
                <a:endParaRPr lang="zh-CN" altLang="en-US" dirty="0">
                  <a:solidFill>
                    <a:schemeClr val="bg1">
                      <a:lumMod val="95000"/>
                    </a:schemeClr>
                  </a:solidFill>
                  <a:latin typeface="+mj-lt"/>
                </a:endParaRPr>
              </a:p>
            </p:txBody>
          </p:sp>
        </p:grpSp>
        <p:cxnSp>
          <p:nvCxnSpPr>
            <p:cNvPr id="59" name="直接连接符 58"/>
            <p:cNvCxnSpPr/>
            <p:nvPr/>
          </p:nvCxnSpPr>
          <p:spPr>
            <a:xfrm>
              <a:off x="1253993" y="2764100"/>
              <a:ext cx="125106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62" name="组合 61"/>
          <p:cNvGrpSpPr/>
          <p:nvPr/>
        </p:nvGrpSpPr>
        <p:grpSpPr>
          <a:xfrm>
            <a:off x="6400737" y="2996736"/>
            <a:ext cx="1301981" cy="969879"/>
            <a:chOff x="1141955" y="2292019"/>
            <a:chExt cx="1735975" cy="1293173"/>
          </a:xfrm>
        </p:grpSpPr>
        <p:grpSp>
          <p:nvGrpSpPr>
            <p:cNvPr id="63" name="组合 62"/>
            <p:cNvGrpSpPr/>
            <p:nvPr/>
          </p:nvGrpSpPr>
          <p:grpSpPr>
            <a:xfrm>
              <a:off x="1141955" y="2292019"/>
              <a:ext cx="1735975" cy="1293173"/>
              <a:chOff x="748524" y="2475209"/>
              <a:chExt cx="1735975" cy="1293173"/>
            </a:xfrm>
          </p:grpSpPr>
          <p:sp>
            <p:nvSpPr>
              <p:cNvPr id="65" name="矩形 64"/>
              <p:cNvSpPr/>
              <p:nvPr/>
            </p:nvSpPr>
            <p:spPr>
              <a:xfrm>
                <a:off x="748524" y="2988682"/>
                <a:ext cx="1735975" cy="779700"/>
              </a:xfrm>
              <a:prstGeom prst="rect">
                <a:avLst/>
              </a:prstGeom>
              <a:noFill/>
            </p:spPr>
            <p:txBody>
              <a:bodyPr wrap="square">
                <a:spAutoFit/>
              </a:bodyPr>
              <a:lstStyle/>
              <a:p>
                <a:r>
                  <a:rPr lang="en-US" altLang="zh-CN" sz="800" dirty="0">
                    <a:solidFill>
                      <a:schemeClr val="bg1">
                        <a:lumMod val="95000"/>
                      </a:schemeClr>
                    </a:solidFill>
                    <a:cs typeface="Arial" panose="020B0604020202020204" pitchFamily="34" charset="0"/>
                  </a:rPr>
                  <a:t>Please click here to modify the text for example, the text here, you may post texts. </a:t>
                </a:r>
                <a:endParaRPr lang="zh-CN" altLang="en-US" sz="800" dirty="0">
                  <a:solidFill>
                    <a:schemeClr val="bg1">
                      <a:lumMod val="95000"/>
                    </a:schemeClr>
                  </a:solidFill>
                  <a:cs typeface="Arial" panose="020B0604020202020204" pitchFamily="34" charset="0"/>
                </a:endParaRPr>
              </a:p>
            </p:txBody>
          </p:sp>
          <p:sp>
            <p:nvSpPr>
              <p:cNvPr id="66" name="文本框 63"/>
              <p:cNvSpPr txBox="1"/>
              <p:nvPr/>
            </p:nvSpPr>
            <p:spPr>
              <a:xfrm>
                <a:off x="810604" y="2475209"/>
                <a:ext cx="1584195" cy="492443"/>
              </a:xfrm>
              <a:prstGeom prst="rect">
                <a:avLst/>
              </a:prstGeom>
              <a:noFill/>
            </p:spPr>
            <p:txBody>
              <a:bodyPr wrap="none" rtlCol="0">
                <a:spAutoFit/>
              </a:bodyPr>
              <a:lstStyle/>
              <a:p>
                <a:r>
                  <a:rPr lang="en-US" altLang="zh-CN" dirty="0" smtClean="0">
                    <a:solidFill>
                      <a:schemeClr val="bg1">
                        <a:lumMod val="95000"/>
                      </a:schemeClr>
                    </a:solidFill>
                    <a:latin typeface="+mj-lt"/>
                  </a:rPr>
                  <a:t>TEXT HERE</a:t>
                </a:r>
                <a:endParaRPr lang="zh-CN" altLang="en-US" dirty="0">
                  <a:solidFill>
                    <a:schemeClr val="bg1">
                      <a:lumMod val="95000"/>
                    </a:schemeClr>
                  </a:solidFill>
                  <a:latin typeface="+mj-lt"/>
                </a:endParaRPr>
              </a:p>
            </p:txBody>
          </p:sp>
        </p:grpSp>
        <p:cxnSp>
          <p:nvCxnSpPr>
            <p:cNvPr id="64" name="直接连接符 63"/>
            <p:cNvCxnSpPr/>
            <p:nvPr/>
          </p:nvCxnSpPr>
          <p:spPr>
            <a:xfrm>
              <a:off x="1338987" y="2733484"/>
              <a:ext cx="125106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67" name="组合 66"/>
          <p:cNvGrpSpPr/>
          <p:nvPr/>
        </p:nvGrpSpPr>
        <p:grpSpPr>
          <a:xfrm>
            <a:off x="3054109" y="1383619"/>
            <a:ext cx="1301981" cy="1078379"/>
            <a:chOff x="1138829" y="2142838"/>
            <a:chExt cx="1735975" cy="1437838"/>
          </a:xfrm>
        </p:grpSpPr>
        <p:grpSp>
          <p:nvGrpSpPr>
            <p:cNvPr id="68" name="组合 67"/>
            <p:cNvGrpSpPr/>
            <p:nvPr/>
          </p:nvGrpSpPr>
          <p:grpSpPr>
            <a:xfrm>
              <a:off x="1138829" y="2142838"/>
              <a:ext cx="1735975" cy="1437838"/>
              <a:chOff x="745398" y="2326028"/>
              <a:chExt cx="1735975" cy="1437838"/>
            </a:xfrm>
          </p:grpSpPr>
          <p:sp>
            <p:nvSpPr>
              <p:cNvPr id="70" name="矩形 69"/>
              <p:cNvSpPr/>
              <p:nvPr/>
            </p:nvSpPr>
            <p:spPr>
              <a:xfrm>
                <a:off x="745398" y="2902092"/>
                <a:ext cx="1735975" cy="861774"/>
              </a:xfrm>
              <a:prstGeom prst="rect">
                <a:avLst/>
              </a:prstGeom>
              <a:noFill/>
            </p:spPr>
            <p:txBody>
              <a:bodyPr wrap="square">
                <a:spAutoFit/>
              </a:bodyPr>
              <a:lstStyle/>
              <a:p>
                <a:r>
                  <a:rPr lang="en-US" altLang="zh-CN" sz="900" dirty="0">
                    <a:solidFill>
                      <a:schemeClr val="bg1">
                        <a:lumMod val="95000"/>
                      </a:schemeClr>
                    </a:solidFill>
                    <a:cs typeface="Arial" panose="020B0604020202020204" pitchFamily="34" charset="0"/>
                  </a:rPr>
                  <a:t>Please click here to modify the text for example, the text here, you may post texts. </a:t>
                </a:r>
                <a:endParaRPr lang="zh-CN" altLang="en-US" sz="900" dirty="0">
                  <a:solidFill>
                    <a:schemeClr val="bg1">
                      <a:lumMod val="95000"/>
                    </a:schemeClr>
                  </a:solidFill>
                  <a:cs typeface="Arial" panose="020B0604020202020204" pitchFamily="34" charset="0"/>
                </a:endParaRPr>
              </a:p>
            </p:txBody>
          </p:sp>
          <p:sp>
            <p:nvSpPr>
              <p:cNvPr id="71" name="文本框 68"/>
              <p:cNvSpPr txBox="1"/>
              <p:nvPr/>
            </p:nvSpPr>
            <p:spPr>
              <a:xfrm>
                <a:off x="810603" y="2326028"/>
                <a:ext cx="1584195" cy="492442"/>
              </a:xfrm>
              <a:prstGeom prst="rect">
                <a:avLst/>
              </a:prstGeom>
              <a:noFill/>
            </p:spPr>
            <p:txBody>
              <a:bodyPr wrap="none" rtlCol="0">
                <a:spAutoFit/>
              </a:bodyPr>
              <a:lstStyle/>
              <a:p>
                <a:r>
                  <a:rPr lang="en-US" altLang="zh-CN" dirty="0" smtClean="0">
                    <a:solidFill>
                      <a:schemeClr val="bg1">
                        <a:lumMod val="95000"/>
                      </a:schemeClr>
                    </a:solidFill>
                    <a:latin typeface="+mj-lt"/>
                  </a:rPr>
                  <a:t>TEXT HERE</a:t>
                </a:r>
                <a:endParaRPr lang="zh-CN" altLang="en-US" dirty="0">
                  <a:solidFill>
                    <a:schemeClr val="bg1">
                      <a:lumMod val="95000"/>
                    </a:schemeClr>
                  </a:solidFill>
                  <a:latin typeface="+mj-lt"/>
                </a:endParaRPr>
              </a:p>
            </p:txBody>
          </p:sp>
        </p:grpSp>
        <p:cxnSp>
          <p:nvCxnSpPr>
            <p:cNvPr id="69" name="直接连接符 68"/>
            <p:cNvCxnSpPr/>
            <p:nvPr/>
          </p:nvCxnSpPr>
          <p:spPr>
            <a:xfrm>
              <a:off x="1335859" y="2604235"/>
              <a:ext cx="125106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left)">
                                      <p:cBhvr>
                                        <p:cTn id="7" dur="500"/>
                                        <p:tgtEl>
                                          <p:spTgt spid="34"/>
                                        </p:tgtEl>
                                      </p:cBhvr>
                                    </p:animEffect>
                                  </p:childTnLst>
                                </p:cTn>
                              </p:par>
                              <p:par>
                                <p:cTn id="8" presetID="31" presetClass="entr" presetSubtype="0" fill="hold" nodeType="withEffect">
                                  <p:stCondLst>
                                    <p:cond delay="0"/>
                                  </p:stCondLst>
                                  <p:childTnLst>
                                    <p:set>
                                      <p:cBhvr>
                                        <p:cTn id="9" dur="1" fill="hold">
                                          <p:stCondLst>
                                            <p:cond delay="0"/>
                                          </p:stCondLst>
                                        </p:cTn>
                                        <p:tgtEl>
                                          <p:spTgt spid="40"/>
                                        </p:tgtEl>
                                        <p:attrNameLst>
                                          <p:attrName>style.visibility</p:attrName>
                                        </p:attrNameLst>
                                      </p:cBhvr>
                                      <p:to>
                                        <p:strVal val="visible"/>
                                      </p:to>
                                    </p:set>
                                    <p:anim calcmode="lin" valueType="num">
                                      <p:cBhvr>
                                        <p:cTn id="10" dur="500" fill="hold"/>
                                        <p:tgtEl>
                                          <p:spTgt spid="40"/>
                                        </p:tgtEl>
                                        <p:attrNameLst>
                                          <p:attrName>ppt_w</p:attrName>
                                        </p:attrNameLst>
                                      </p:cBhvr>
                                      <p:tavLst>
                                        <p:tav tm="0">
                                          <p:val>
                                            <p:fltVal val="0"/>
                                          </p:val>
                                        </p:tav>
                                        <p:tav tm="100000">
                                          <p:val>
                                            <p:strVal val="#ppt_w"/>
                                          </p:val>
                                        </p:tav>
                                      </p:tavLst>
                                    </p:anim>
                                    <p:anim calcmode="lin" valueType="num">
                                      <p:cBhvr>
                                        <p:cTn id="11" dur="500" fill="hold"/>
                                        <p:tgtEl>
                                          <p:spTgt spid="40"/>
                                        </p:tgtEl>
                                        <p:attrNameLst>
                                          <p:attrName>ppt_h</p:attrName>
                                        </p:attrNameLst>
                                      </p:cBhvr>
                                      <p:tavLst>
                                        <p:tav tm="0">
                                          <p:val>
                                            <p:fltVal val="0"/>
                                          </p:val>
                                        </p:tav>
                                        <p:tav tm="100000">
                                          <p:val>
                                            <p:strVal val="#ppt_h"/>
                                          </p:val>
                                        </p:tav>
                                      </p:tavLst>
                                    </p:anim>
                                    <p:anim calcmode="lin" valueType="num">
                                      <p:cBhvr>
                                        <p:cTn id="12" dur="500" fill="hold"/>
                                        <p:tgtEl>
                                          <p:spTgt spid="40"/>
                                        </p:tgtEl>
                                        <p:attrNameLst>
                                          <p:attrName>style.rotation</p:attrName>
                                        </p:attrNameLst>
                                      </p:cBhvr>
                                      <p:tavLst>
                                        <p:tav tm="0">
                                          <p:val>
                                            <p:fltVal val="90"/>
                                          </p:val>
                                        </p:tav>
                                        <p:tav tm="100000">
                                          <p:val>
                                            <p:fltVal val="0"/>
                                          </p:val>
                                        </p:tav>
                                      </p:tavLst>
                                    </p:anim>
                                    <p:animEffect transition="in" filter="fade">
                                      <p:cBhvr>
                                        <p:cTn id="13" dur="500"/>
                                        <p:tgtEl>
                                          <p:spTgt spid="40"/>
                                        </p:tgtEl>
                                      </p:cBhvr>
                                    </p:animEffect>
                                  </p:childTnLst>
                                </p:cTn>
                              </p:par>
                              <p:par>
                                <p:cTn id="14" presetID="42" presetClass="entr" presetSubtype="0" fill="hold" nodeType="withEffect">
                                  <p:stCondLst>
                                    <p:cond delay="0"/>
                                  </p:stCondLst>
                                  <p:childTnLst>
                                    <p:set>
                                      <p:cBhvr>
                                        <p:cTn id="15" dur="1" fill="hold">
                                          <p:stCondLst>
                                            <p:cond delay="0"/>
                                          </p:stCondLst>
                                        </p:cTn>
                                        <p:tgtEl>
                                          <p:spTgt spid="52"/>
                                        </p:tgtEl>
                                        <p:attrNameLst>
                                          <p:attrName>style.visibility</p:attrName>
                                        </p:attrNameLst>
                                      </p:cBhvr>
                                      <p:to>
                                        <p:strVal val="visible"/>
                                      </p:to>
                                    </p:set>
                                    <p:animEffect transition="in" filter="fade">
                                      <p:cBhvr>
                                        <p:cTn id="16" dur="200"/>
                                        <p:tgtEl>
                                          <p:spTgt spid="52"/>
                                        </p:tgtEl>
                                      </p:cBhvr>
                                    </p:animEffect>
                                    <p:anim calcmode="lin" valueType="num">
                                      <p:cBhvr>
                                        <p:cTn id="17" dur="200" fill="hold"/>
                                        <p:tgtEl>
                                          <p:spTgt spid="52"/>
                                        </p:tgtEl>
                                        <p:attrNameLst>
                                          <p:attrName>ppt_x</p:attrName>
                                        </p:attrNameLst>
                                      </p:cBhvr>
                                      <p:tavLst>
                                        <p:tav tm="0">
                                          <p:val>
                                            <p:strVal val="#ppt_x"/>
                                          </p:val>
                                        </p:tav>
                                        <p:tav tm="100000">
                                          <p:val>
                                            <p:strVal val="#ppt_x"/>
                                          </p:val>
                                        </p:tav>
                                      </p:tavLst>
                                    </p:anim>
                                    <p:anim calcmode="lin" valueType="num">
                                      <p:cBhvr>
                                        <p:cTn id="18" dur="200" fill="hold"/>
                                        <p:tgtEl>
                                          <p:spTgt spid="52"/>
                                        </p:tgtEl>
                                        <p:attrNameLst>
                                          <p:attrName>ppt_y</p:attrName>
                                        </p:attrNameLst>
                                      </p:cBhvr>
                                      <p:tavLst>
                                        <p:tav tm="0">
                                          <p:val>
                                            <p:strVal val="#ppt_y+.1"/>
                                          </p:val>
                                        </p:tav>
                                        <p:tav tm="100000">
                                          <p:val>
                                            <p:strVal val="#ppt_y"/>
                                          </p:val>
                                        </p:tav>
                                      </p:tavLst>
                                    </p:anim>
                                  </p:childTnLst>
                                </p:cTn>
                              </p:par>
                            </p:childTnLst>
                          </p:cTn>
                        </p:par>
                        <p:par>
                          <p:cTn id="19" fill="hold">
                            <p:stCondLst>
                              <p:cond delay="500"/>
                            </p:stCondLst>
                            <p:childTnLst>
                              <p:par>
                                <p:cTn id="20" presetID="22" presetClass="entr" presetSubtype="8" fill="hold" nodeType="after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wipe(left)">
                                      <p:cBhvr>
                                        <p:cTn id="22" dur="500"/>
                                        <p:tgtEl>
                                          <p:spTgt spid="29"/>
                                        </p:tgtEl>
                                      </p:cBhvr>
                                    </p:animEffect>
                                  </p:childTnLst>
                                </p:cTn>
                              </p:par>
                              <p:par>
                                <p:cTn id="23" presetID="31" presetClass="entr" presetSubtype="0" fill="hold" nodeType="withEffect">
                                  <p:stCondLst>
                                    <p:cond delay="0"/>
                                  </p:stCondLst>
                                  <p:childTnLst>
                                    <p:set>
                                      <p:cBhvr>
                                        <p:cTn id="24" dur="1" fill="hold">
                                          <p:stCondLst>
                                            <p:cond delay="0"/>
                                          </p:stCondLst>
                                        </p:cTn>
                                        <p:tgtEl>
                                          <p:spTgt spid="43"/>
                                        </p:tgtEl>
                                        <p:attrNameLst>
                                          <p:attrName>style.visibility</p:attrName>
                                        </p:attrNameLst>
                                      </p:cBhvr>
                                      <p:to>
                                        <p:strVal val="visible"/>
                                      </p:to>
                                    </p:set>
                                    <p:anim calcmode="lin" valueType="num">
                                      <p:cBhvr>
                                        <p:cTn id="25" dur="500" fill="hold"/>
                                        <p:tgtEl>
                                          <p:spTgt spid="43"/>
                                        </p:tgtEl>
                                        <p:attrNameLst>
                                          <p:attrName>ppt_w</p:attrName>
                                        </p:attrNameLst>
                                      </p:cBhvr>
                                      <p:tavLst>
                                        <p:tav tm="0">
                                          <p:val>
                                            <p:fltVal val="0"/>
                                          </p:val>
                                        </p:tav>
                                        <p:tav tm="100000">
                                          <p:val>
                                            <p:strVal val="#ppt_w"/>
                                          </p:val>
                                        </p:tav>
                                      </p:tavLst>
                                    </p:anim>
                                    <p:anim calcmode="lin" valueType="num">
                                      <p:cBhvr>
                                        <p:cTn id="26" dur="500" fill="hold"/>
                                        <p:tgtEl>
                                          <p:spTgt spid="43"/>
                                        </p:tgtEl>
                                        <p:attrNameLst>
                                          <p:attrName>ppt_h</p:attrName>
                                        </p:attrNameLst>
                                      </p:cBhvr>
                                      <p:tavLst>
                                        <p:tav tm="0">
                                          <p:val>
                                            <p:fltVal val="0"/>
                                          </p:val>
                                        </p:tav>
                                        <p:tav tm="100000">
                                          <p:val>
                                            <p:strVal val="#ppt_h"/>
                                          </p:val>
                                        </p:tav>
                                      </p:tavLst>
                                    </p:anim>
                                    <p:anim calcmode="lin" valueType="num">
                                      <p:cBhvr>
                                        <p:cTn id="27" dur="500" fill="hold"/>
                                        <p:tgtEl>
                                          <p:spTgt spid="43"/>
                                        </p:tgtEl>
                                        <p:attrNameLst>
                                          <p:attrName>style.rotation</p:attrName>
                                        </p:attrNameLst>
                                      </p:cBhvr>
                                      <p:tavLst>
                                        <p:tav tm="0">
                                          <p:val>
                                            <p:fltVal val="90"/>
                                          </p:val>
                                        </p:tav>
                                        <p:tav tm="100000">
                                          <p:val>
                                            <p:fltVal val="0"/>
                                          </p:val>
                                        </p:tav>
                                      </p:tavLst>
                                    </p:anim>
                                    <p:animEffect transition="in" filter="fade">
                                      <p:cBhvr>
                                        <p:cTn id="28" dur="500"/>
                                        <p:tgtEl>
                                          <p:spTgt spid="43"/>
                                        </p:tgtEl>
                                      </p:cBhvr>
                                    </p:animEffect>
                                  </p:childTnLst>
                                </p:cTn>
                              </p:par>
                              <p:par>
                                <p:cTn id="29" presetID="42" presetClass="entr" presetSubtype="0" fill="hold" nodeType="withEffect">
                                  <p:stCondLst>
                                    <p:cond delay="0"/>
                                  </p:stCondLst>
                                  <p:childTnLst>
                                    <p:set>
                                      <p:cBhvr>
                                        <p:cTn id="30" dur="1" fill="hold">
                                          <p:stCondLst>
                                            <p:cond delay="0"/>
                                          </p:stCondLst>
                                        </p:cTn>
                                        <p:tgtEl>
                                          <p:spTgt spid="67"/>
                                        </p:tgtEl>
                                        <p:attrNameLst>
                                          <p:attrName>style.visibility</p:attrName>
                                        </p:attrNameLst>
                                      </p:cBhvr>
                                      <p:to>
                                        <p:strVal val="visible"/>
                                      </p:to>
                                    </p:set>
                                    <p:animEffect transition="in" filter="fade">
                                      <p:cBhvr>
                                        <p:cTn id="31" dur="200"/>
                                        <p:tgtEl>
                                          <p:spTgt spid="67"/>
                                        </p:tgtEl>
                                      </p:cBhvr>
                                    </p:animEffect>
                                    <p:anim calcmode="lin" valueType="num">
                                      <p:cBhvr>
                                        <p:cTn id="32" dur="200" fill="hold"/>
                                        <p:tgtEl>
                                          <p:spTgt spid="67"/>
                                        </p:tgtEl>
                                        <p:attrNameLst>
                                          <p:attrName>ppt_x</p:attrName>
                                        </p:attrNameLst>
                                      </p:cBhvr>
                                      <p:tavLst>
                                        <p:tav tm="0">
                                          <p:val>
                                            <p:strVal val="#ppt_x"/>
                                          </p:val>
                                        </p:tav>
                                        <p:tav tm="100000">
                                          <p:val>
                                            <p:strVal val="#ppt_x"/>
                                          </p:val>
                                        </p:tav>
                                      </p:tavLst>
                                    </p:anim>
                                    <p:anim calcmode="lin" valueType="num">
                                      <p:cBhvr>
                                        <p:cTn id="33" dur="200" fill="hold"/>
                                        <p:tgtEl>
                                          <p:spTgt spid="67"/>
                                        </p:tgtEl>
                                        <p:attrNameLst>
                                          <p:attrName>ppt_y</p:attrName>
                                        </p:attrNameLst>
                                      </p:cBhvr>
                                      <p:tavLst>
                                        <p:tav tm="0">
                                          <p:val>
                                            <p:strVal val="#ppt_y+.1"/>
                                          </p:val>
                                        </p:tav>
                                        <p:tav tm="100000">
                                          <p:val>
                                            <p:strVal val="#ppt_y"/>
                                          </p:val>
                                        </p:tav>
                                      </p:tavLst>
                                    </p:anim>
                                  </p:childTnLst>
                                </p:cTn>
                              </p:par>
                            </p:childTnLst>
                          </p:cTn>
                        </p:par>
                        <p:par>
                          <p:cTn id="34" fill="hold">
                            <p:stCondLst>
                              <p:cond delay="1000"/>
                            </p:stCondLst>
                            <p:childTnLst>
                              <p:par>
                                <p:cTn id="35" presetID="22" presetClass="entr" presetSubtype="8" fill="hold" nodeType="after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wipe(left)">
                                      <p:cBhvr>
                                        <p:cTn id="37" dur="500"/>
                                        <p:tgtEl>
                                          <p:spTgt spid="30"/>
                                        </p:tgtEl>
                                      </p:cBhvr>
                                    </p:animEffect>
                                  </p:childTnLst>
                                </p:cTn>
                              </p:par>
                              <p:par>
                                <p:cTn id="38" presetID="31" presetClass="entr" presetSubtype="0" fill="hold" nodeType="withEffect">
                                  <p:stCondLst>
                                    <p:cond delay="0"/>
                                  </p:stCondLst>
                                  <p:childTnLst>
                                    <p:set>
                                      <p:cBhvr>
                                        <p:cTn id="39" dur="1" fill="hold">
                                          <p:stCondLst>
                                            <p:cond delay="0"/>
                                          </p:stCondLst>
                                        </p:cTn>
                                        <p:tgtEl>
                                          <p:spTgt spid="46"/>
                                        </p:tgtEl>
                                        <p:attrNameLst>
                                          <p:attrName>style.visibility</p:attrName>
                                        </p:attrNameLst>
                                      </p:cBhvr>
                                      <p:to>
                                        <p:strVal val="visible"/>
                                      </p:to>
                                    </p:set>
                                    <p:anim calcmode="lin" valueType="num">
                                      <p:cBhvr>
                                        <p:cTn id="40" dur="500" fill="hold"/>
                                        <p:tgtEl>
                                          <p:spTgt spid="46"/>
                                        </p:tgtEl>
                                        <p:attrNameLst>
                                          <p:attrName>ppt_w</p:attrName>
                                        </p:attrNameLst>
                                      </p:cBhvr>
                                      <p:tavLst>
                                        <p:tav tm="0">
                                          <p:val>
                                            <p:fltVal val="0"/>
                                          </p:val>
                                        </p:tav>
                                        <p:tav tm="100000">
                                          <p:val>
                                            <p:strVal val="#ppt_w"/>
                                          </p:val>
                                        </p:tav>
                                      </p:tavLst>
                                    </p:anim>
                                    <p:anim calcmode="lin" valueType="num">
                                      <p:cBhvr>
                                        <p:cTn id="41" dur="500" fill="hold"/>
                                        <p:tgtEl>
                                          <p:spTgt spid="46"/>
                                        </p:tgtEl>
                                        <p:attrNameLst>
                                          <p:attrName>ppt_h</p:attrName>
                                        </p:attrNameLst>
                                      </p:cBhvr>
                                      <p:tavLst>
                                        <p:tav tm="0">
                                          <p:val>
                                            <p:fltVal val="0"/>
                                          </p:val>
                                        </p:tav>
                                        <p:tav tm="100000">
                                          <p:val>
                                            <p:strVal val="#ppt_h"/>
                                          </p:val>
                                        </p:tav>
                                      </p:tavLst>
                                    </p:anim>
                                    <p:anim calcmode="lin" valueType="num">
                                      <p:cBhvr>
                                        <p:cTn id="42" dur="500" fill="hold"/>
                                        <p:tgtEl>
                                          <p:spTgt spid="46"/>
                                        </p:tgtEl>
                                        <p:attrNameLst>
                                          <p:attrName>style.rotation</p:attrName>
                                        </p:attrNameLst>
                                      </p:cBhvr>
                                      <p:tavLst>
                                        <p:tav tm="0">
                                          <p:val>
                                            <p:fltVal val="90"/>
                                          </p:val>
                                        </p:tav>
                                        <p:tav tm="100000">
                                          <p:val>
                                            <p:fltVal val="0"/>
                                          </p:val>
                                        </p:tav>
                                      </p:tavLst>
                                    </p:anim>
                                    <p:animEffect transition="in" filter="fade">
                                      <p:cBhvr>
                                        <p:cTn id="43" dur="500"/>
                                        <p:tgtEl>
                                          <p:spTgt spid="46"/>
                                        </p:tgtEl>
                                      </p:cBhvr>
                                    </p:animEffect>
                                  </p:childTnLst>
                                </p:cTn>
                              </p:par>
                              <p:par>
                                <p:cTn id="44" presetID="42" presetClass="entr" presetSubtype="0" fill="hold" nodeType="withEffect">
                                  <p:stCondLst>
                                    <p:cond delay="0"/>
                                  </p:stCondLst>
                                  <p:childTnLst>
                                    <p:set>
                                      <p:cBhvr>
                                        <p:cTn id="45" dur="1" fill="hold">
                                          <p:stCondLst>
                                            <p:cond delay="0"/>
                                          </p:stCondLst>
                                        </p:cTn>
                                        <p:tgtEl>
                                          <p:spTgt spid="57"/>
                                        </p:tgtEl>
                                        <p:attrNameLst>
                                          <p:attrName>style.visibility</p:attrName>
                                        </p:attrNameLst>
                                      </p:cBhvr>
                                      <p:to>
                                        <p:strVal val="visible"/>
                                      </p:to>
                                    </p:set>
                                    <p:animEffect transition="in" filter="fade">
                                      <p:cBhvr>
                                        <p:cTn id="46" dur="200"/>
                                        <p:tgtEl>
                                          <p:spTgt spid="57"/>
                                        </p:tgtEl>
                                      </p:cBhvr>
                                    </p:animEffect>
                                    <p:anim calcmode="lin" valueType="num">
                                      <p:cBhvr>
                                        <p:cTn id="47" dur="200" fill="hold"/>
                                        <p:tgtEl>
                                          <p:spTgt spid="57"/>
                                        </p:tgtEl>
                                        <p:attrNameLst>
                                          <p:attrName>ppt_x</p:attrName>
                                        </p:attrNameLst>
                                      </p:cBhvr>
                                      <p:tavLst>
                                        <p:tav tm="0">
                                          <p:val>
                                            <p:strVal val="#ppt_x"/>
                                          </p:val>
                                        </p:tav>
                                        <p:tav tm="100000">
                                          <p:val>
                                            <p:strVal val="#ppt_x"/>
                                          </p:val>
                                        </p:tav>
                                      </p:tavLst>
                                    </p:anim>
                                    <p:anim calcmode="lin" valueType="num">
                                      <p:cBhvr>
                                        <p:cTn id="48" dur="200" fill="hold"/>
                                        <p:tgtEl>
                                          <p:spTgt spid="57"/>
                                        </p:tgtEl>
                                        <p:attrNameLst>
                                          <p:attrName>ppt_y</p:attrName>
                                        </p:attrNameLst>
                                      </p:cBhvr>
                                      <p:tavLst>
                                        <p:tav tm="0">
                                          <p:val>
                                            <p:strVal val="#ppt_y+.1"/>
                                          </p:val>
                                        </p:tav>
                                        <p:tav tm="100000">
                                          <p:val>
                                            <p:strVal val="#ppt_y"/>
                                          </p:val>
                                        </p:tav>
                                      </p:tavLst>
                                    </p:anim>
                                  </p:childTnLst>
                                </p:cTn>
                              </p:par>
                            </p:childTnLst>
                          </p:cTn>
                        </p:par>
                        <p:par>
                          <p:cTn id="49" fill="hold">
                            <p:stCondLst>
                              <p:cond delay="1500"/>
                            </p:stCondLst>
                            <p:childTnLst>
                              <p:par>
                                <p:cTn id="50" presetID="22" presetClass="entr" presetSubtype="8" fill="hold" nodeType="after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wipe(left)">
                                      <p:cBhvr>
                                        <p:cTn id="52" dur="500"/>
                                        <p:tgtEl>
                                          <p:spTgt spid="32"/>
                                        </p:tgtEl>
                                      </p:cBhvr>
                                    </p:animEffect>
                                  </p:childTnLst>
                                </p:cTn>
                              </p:par>
                              <p:par>
                                <p:cTn id="53" presetID="31" presetClass="entr" presetSubtype="0" fill="hold" nodeType="withEffect">
                                  <p:stCondLst>
                                    <p:cond delay="0"/>
                                  </p:stCondLst>
                                  <p:childTnLst>
                                    <p:set>
                                      <p:cBhvr>
                                        <p:cTn id="54" dur="1" fill="hold">
                                          <p:stCondLst>
                                            <p:cond delay="0"/>
                                          </p:stCondLst>
                                        </p:cTn>
                                        <p:tgtEl>
                                          <p:spTgt spid="49"/>
                                        </p:tgtEl>
                                        <p:attrNameLst>
                                          <p:attrName>style.visibility</p:attrName>
                                        </p:attrNameLst>
                                      </p:cBhvr>
                                      <p:to>
                                        <p:strVal val="visible"/>
                                      </p:to>
                                    </p:set>
                                    <p:anim calcmode="lin" valueType="num">
                                      <p:cBhvr>
                                        <p:cTn id="55" dur="500" fill="hold"/>
                                        <p:tgtEl>
                                          <p:spTgt spid="49"/>
                                        </p:tgtEl>
                                        <p:attrNameLst>
                                          <p:attrName>ppt_w</p:attrName>
                                        </p:attrNameLst>
                                      </p:cBhvr>
                                      <p:tavLst>
                                        <p:tav tm="0">
                                          <p:val>
                                            <p:fltVal val="0"/>
                                          </p:val>
                                        </p:tav>
                                        <p:tav tm="100000">
                                          <p:val>
                                            <p:strVal val="#ppt_w"/>
                                          </p:val>
                                        </p:tav>
                                      </p:tavLst>
                                    </p:anim>
                                    <p:anim calcmode="lin" valueType="num">
                                      <p:cBhvr>
                                        <p:cTn id="56" dur="500" fill="hold"/>
                                        <p:tgtEl>
                                          <p:spTgt spid="49"/>
                                        </p:tgtEl>
                                        <p:attrNameLst>
                                          <p:attrName>ppt_h</p:attrName>
                                        </p:attrNameLst>
                                      </p:cBhvr>
                                      <p:tavLst>
                                        <p:tav tm="0">
                                          <p:val>
                                            <p:fltVal val="0"/>
                                          </p:val>
                                        </p:tav>
                                        <p:tav tm="100000">
                                          <p:val>
                                            <p:strVal val="#ppt_h"/>
                                          </p:val>
                                        </p:tav>
                                      </p:tavLst>
                                    </p:anim>
                                    <p:anim calcmode="lin" valueType="num">
                                      <p:cBhvr>
                                        <p:cTn id="57" dur="500" fill="hold"/>
                                        <p:tgtEl>
                                          <p:spTgt spid="49"/>
                                        </p:tgtEl>
                                        <p:attrNameLst>
                                          <p:attrName>style.rotation</p:attrName>
                                        </p:attrNameLst>
                                      </p:cBhvr>
                                      <p:tavLst>
                                        <p:tav tm="0">
                                          <p:val>
                                            <p:fltVal val="90"/>
                                          </p:val>
                                        </p:tav>
                                        <p:tav tm="100000">
                                          <p:val>
                                            <p:fltVal val="0"/>
                                          </p:val>
                                        </p:tav>
                                      </p:tavLst>
                                    </p:anim>
                                    <p:animEffect transition="in" filter="fade">
                                      <p:cBhvr>
                                        <p:cTn id="58" dur="500"/>
                                        <p:tgtEl>
                                          <p:spTgt spid="49"/>
                                        </p:tgtEl>
                                      </p:cBhvr>
                                    </p:animEffect>
                                  </p:childTnLst>
                                </p:cTn>
                              </p:par>
                              <p:par>
                                <p:cTn id="59" presetID="42" presetClass="entr" presetSubtype="0" fill="hold" nodeType="withEffect">
                                  <p:stCondLst>
                                    <p:cond delay="0"/>
                                  </p:stCondLst>
                                  <p:childTnLst>
                                    <p:set>
                                      <p:cBhvr>
                                        <p:cTn id="60" dur="1" fill="hold">
                                          <p:stCondLst>
                                            <p:cond delay="0"/>
                                          </p:stCondLst>
                                        </p:cTn>
                                        <p:tgtEl>
                                          <p:spTgt spid="62"/>
                                        </p:tgtEl>
                                        <p:attrNameLst>
                                          <p:attrName>style.visibility</p:attrName>
                                        </p:attrNameLst>
                                      </p:cBhvr>
                                      <p:to>
                                        <p:strVal val="visible"/>
                                      </p:to>
                                    </p:set>
                                    <p:animEffect transition="in" filter="fade">
                                      <p:cBhvr>
                                        <p:cTn id="61" dur="200"/>
                                        <p:tgtEl>
                                          <p:spTgt spid="62"/>
                                        </p:tgtEl>
                                      </p:cBhvr>
                                    </p:animEffect>
                                    <p:anim calcmode="lin" valueType="num">
                                      <p:cBhvr>
                                        <p:cTn id="62" dur="200" fill="hold"/>
                                        <p:tgtEl>
                                          <p:spTgt spid="62"/>
                                        </p:tgtEl>
                                        <p:attrNameLst>
                                          <p:attrName>ppt_x</p:attrName>
                                        </p:attrNameLst>
                                      </p:cBhvr>
                                      <p:tavLst>
                                        <p:tav tm="0">
                                          <p:val>
                                            <p:strVal val="#ppt_x"/>
                                          </p:val>
                                        </p:tav>
                                        <p:tav tm="100000">
                                          <p:val>
                                            <p:strVal val="#ppt_x"/>
                                          </p:val>
                                        </p:tav>
                                      </p:tavLst>
                                    </p:anim>
                                    <p:anim calcmode="lin" valueType="num">
                                      <p:cBhvr>
                                        <p:cTn id="63" dur="200" fill="hold"/>
                                        <p:tgtEl>
                                          <p:spTgt spid="62"/>
                                        </p:tgtEl>
                                        <p:attrNameLst>
                                          <p:attrName>ppt_y</p:attrName>
                                        </p:attrNameLst>
                                      </p:cBhvr>
                                      <p:tavLst>
                                        <p:tav tm="0">
                                          <p:val>
                                            <p:strVal val="#ppt_y+.1"/>
                                          </p:val>
                                        </p:tav>
                                        <p:tav tm="100000">
                                          <p:val>
                                            <p:strVal val="#ppt_y"/>
                                          </p:val>
                                        </p:tav>
                                      </p:tavLst>
                                    </p:anim>
                                  </p:childTnLst>
                                </p:cTn>
                              </p:par>
                            </p:childTnLst>
                          </p:cTn>
                        </p:par>
                        <p:par>
                          <p:cTn id="64" fill="hold">
                            <p:stCondLst>
                              <p:cond delay="2000"/>
                            </p:stCondLst>
                            <p:childTnLst>
                              <p:par>
                                <p:cTn id="65" presetID="22" presetClass="entr" presetSubtype="8" fill="hold" nodeType="after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wipe(left)">
                                      <p:cBhvr>
                                        <p:cTn id="67" dur="500"/>
                                        <p:tgtEl>
                                          <p:spTgt spid="31"/>
                                        </p:tgtEl>
                                      </p:cBhvr>
                                    </p:animEffect>
                                  </p:childTnLst>
                                </p:cTn>
                              </p:par>
                              <p:par>
                                <p:cTn id="68" presetID="31" presetClass="entr" presetSubtype="0" fill="hold" grpId="0" nodeType="withEffect">
                                  <p:stCondLst>
                                    <p:cond delay="0"/>
                                  </p:stCondLst>
                                  <p:childTnLst>
                                    <p:set>
                                      <p:cBhvr>
                                        <p:cTn id="69" dur="1" fill="hold">
                                          <p:stCondLst>
                                            <p:cond delay="0"/>
                                          </p:stCondLst>
                                        </p:cTn>
                                        <p:tgtEl>
                                          <p:spTgt spid="33"/>
                                        </p:tgtEl>
                                        <p:attrNameLst>
                                          <p:attrName>style.visibility</p:attrName>
                                        </p:attrNameLst>
                                      </p:cBhvr>
                                      <p:to>
                                        <p:strVal val="visible"/>
                                      </p:to>
                                    </p:set>
                                    <p:anim calcmode="lin" valueType="num">
                                      <p:cBhvr>
                                        <p:cTn id="70" dur="500" fill="hold"/>
                                        <p:tgtEl>
                                          <p:spTgt spid="33"/>
                                        </p:tgtEl>
                                        <p:attrNameLst>
                                          <p:attrName>ppt_w</p:attrName>
                                        </p:attrNameLst>
                                      </p:cBhvr>
                                      <p:tavLst>
                                        <p:tav tm="0">
                                          <p:val>
                                            <p:fltVal val="0"/>
                                          </p:val>
                                        </p:tav>
                                        <p:tav tm="100000">
                                          <p:val>
                                            <p:strVal val="#ppt_w"/>
                                          </p:val>
                                        </p:tav>
                                      </p:tavLst>
                                    </p:anim>
                                    <p:anim calcmode="lin" valueType="num">
                                      <p:cBhvr>
                                        <p:cTn id="71" dur="500" fill="hold"/>
                                        <p:tgtEl>
                                          <p:spTgt spid="33"/>
                                        </p:tgtEl>
                                        <p:attrNameLst>
                                          <p:attrName>ppt_h</p:attrName>
                                        </p:attrNameLst>
                                      </p:cBhvr>
                                      <p:tavLst>
                                        <p:tav tm="0">
                                          <p:val>
                                            <p:fltVal val="0"/>
                                          </p:val>
                                        </p:tav>
                                        <p:tav tm="100000">
                                          <p:val>
                                            <p:strVal val="#ppt_h"/>
                                          </p:val>
                                        </p:tav>
                                      </p:tavLst>
                                    </p:anim>
                                    <p:anim calcmode="lin" valueType="num">
                                      <p:cBhvr>
                                        <p:cTn id="72" dur="500" fill="hold"/>
                                        <p:tgtEl>
                                          <p:spTgt spid="33"/>
                                        </p:tgtEl>
                                        <p:attrNameLst>
                                          <p:attrName>style.rotation</p:attrName>
                                        </p:attrNameLst>
                                      </p:cBhvr>
                                      <p:tavLst>
                                        <p:tav tm="0">
                                          <p:val>
                                            <p:fltVal val="90"/>
                                          </p:val>
                                        </p:tav>
                                        <p:tav tm="100000">
                                          <p:val>
                                            <p:fltVal val="0"/>
                                          </p:val>
                                        </p:tav>
                                      </p:tavLst>
                                    </p:anim>
                                    <p:animEffect transition="in" filter="fade">
                                      <p:cBhvr>
                                        <p:cTn id="73" dur="500"/>
                                        <p:tgtEl>
                                          <p:spTgt spid="33"/>
                                        </p:tgtEl>
                                      </p:cBhvr>
                                    </p:animEffect>
                                  </p:childTnLst>
                                </p:cTn>
                              </p:par>
                            </p:childTnLst>
                          </p:cTn>
                        </p:par>
                        <p:par>
                          <p:cTn id="74" fill="hold">
                            <p:stCondLst>
                              <p:cond delay="2500"/>
                            </p:stCondLst>
                            <p:childTnLst>
                              <p:par>
                                <p:cTn id="75" presetID="31" presetClass="entr" presetSubtype="0" fill="hold" grpId="0" nodeType="afterEffect">
                                  <p:stCondLst>
                                    <p:cond delay="0"/>
                                  </p:stCondLst>
                                  <p:childTnLst>
                                    <p:set>
                                      <p:cBhvr>
                                        <p:cTn id="76" dur="1" fill="hold">
                                          <p:stCondLst>
                                            <p:cond delay="0"/>
                                          </p:stCondLst>
                                        </p:cTn>
                                        <p:tgtEl>
                                          <p:spTgt spid="35"/>
                                        </p:tgtEl>
                                        <p:attrNameLst>
                                          <p:attrName>style.visibility</p:attrName>
                                        </p:attrNameLst>
                                      </p:cBhvr>
                                      <p:to>
                                        <p:strVal val="visible"/>
                                      </p:to>
                                    </p:set>
                                    <p:anim calcmode="lin" valueType="num">
                                      <p:cBhvr>
                                        <p:cTn id="77" dur="500" fill="hold"/>
                                        <p:tgtEl>
                                          <p:spTgt spid="35"/>
                                        </p:tgtEl>
                                        <p:attrNameLst>
                                          <p:attrName>ppt_w</p:attrName>
                                        </p:attrNameLst>
                                      </p:cBhvr>
                                      <p:tavLst>
                                        <p:tav tm="0">
                                          <p:val>
                                            <p:fltVal val="0"/>
                                          </p:val>
                                        </p:tav>
                                        <p:tav tm="100000">
                                          <p:val>
                                            <p:strVal val="#ppt_w"/>
                                          </p:val>
                                        </p:tav>
                                      </p:tavLst>
                                    </p:anim>
                                    <p:anim calcmode="lin" valueType="num">
                                      <p:cBhvr>
                                        <p:cTn id="78" dur="500" fill="hold"/>
                                        <p:tgtEl>
                                          <p:spTgt spid="35"/>
                                        </p:tgtEl>
                                        <p:attrNameLst>
                                          <p:attrName>ppt_h</p:attrName>
                                        </p:attrNameLst>
                                      </p:cBhvr>
                                      <p:tavLst>
                                        <p:tav tm="0">
                                          <p:val>
                                            <p:fltVal val="0"/>
                                          </p:val>
                                        </p:tav>
                                        <p:tav tm="100000">
                                          <p:val>
                                            <p:strVal val="#ppt_h"/>
                                          </p:val>
                                        </p:tav>
                                      </p:tavLst>
                                    </p:anim>
                                    <p:anim calcmode="lin" valueType="num">
                                      <p:cBhvr>
                                        <p:cTn id="79" dur="500" fill="hold"/>
                                        <p:tgtEl>
                                          <p:spTgt spid="35"/>
                                        </p:tgtEl>
                                        <p:attrNameLst>
                                          <p:attrName>style.rotation</p:attrName>
                                        </p:attrNameLst>
                                      </p:cBhvr>
                                      <p:tavLst>
                                        <p:tav tm="0">
                                          <p:val>
                                            <p:fltVal val="90"/>
                                          </p:val>
                                        </p:tav>
                                        <p:tav tm="100000">
                                          <p:val>
                                            <p:fltVal val="0"/>
                                          </p:val>
                                        </p:tav>
                                      </p:tavLst>
                                    </p:anim>
                                    <p:animEffect transition="in" filter="fade">
                                      <p:cBhvr>
                                        <p:cTn id="80" dur="500"/>
                                        <p:tgtEl>
                                          <p:spTgt spid="35"/>
                                        </p:tgtEl>
                                      </p:cBhvr>
                                    </p:animEffect>
                                  </p:childTnLst>
                                </p:cTn>
                              </p:par>
                              <p:par>
                                <p:cTn id="81" presetID="10" presetClass="entr" presetSubtype="0" fill="hold" nodeType="withEffect">
                                  <p:stCondLst>
                                    <p:cond delay="0"/>
                                  </p:stCondLst>
                                  <p:childTnLst>
                                    <p:set>
                                      <p:cBhvr>
                                        <p:cTn id="82" dur="1" fill="hold">
                                          <p:stCondLst>
                                            <p:cond delay="0"/>
                                          </p:stCondLst>
                                        </p:cTn>
                                        <p:tgtEl>
                                          <p:spTgt spid="36"/>
                                        </p:tgtEl>
                                        <p:attrNameLst>
                                          <p:attrName>style.visibility</p:attrName>
                                        </p:attrNameLst>
                                      </p:cBhvr>
                                      <p:to>
                                        <p:strVal val="visible"/>
                                      </p:to>
                                    </p:set>
                                    <p:animEffect transition="in" filter="fade">
                                      <p:cBhvr>
                                        <p:cTn id="83"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74055" y="1208551"/>
            <a:ext cx="3562578" cy="861774"/>
            <a:chOff x="544923" y="2418093"/>
            <a:chExt cx="4750103" cy="1149032"/>
          </a:xfrm>
        </p:grpSpPr>
        <p:sp>
          <p:nvSpPr>
            <p:cNvPr id="3" name="矩形 2"/>
            <p:cNvSpPr/>
            <p:nvPr/>
          </p:nvSpPr>
          <p:spPr>
            <a:xfrm>
              <a:off x="544923" y="2787425"/>
              <a:ext cx="4750103" cy="779700"/>
            </a:xfrm>
            <a:prstGeom prst="rect">
              <a:avLst/>
            </a:prstGeom>
            <a:noFill/>
          </p:spPr>
          <p:txBody>
            <a:bodyPr wrap="square">
              <a:spAutoFit/>
            </a:bodyPr>
            <a:lstStyle/>
            <a:p>
              <a:r>
                <a:rPr lang="en-US" altLang="zh-CN" sz="800" dirty="0">
                  <a:solidFill>
                    <a:schemeClr val="bg1">
                      <a:lumMod val="95000"/>
                    </a:schemeClr>
                  </a:solidFill>
                  <a:cs typeface="Arial" panose="020B0604020202020204" pitchFamily="34" charset="0"/>
                </a:rPr>
                <a:t>Please click here to modify the text for example, the text here, you may post texts. Please click here to modify the text for example, the text here, you may post texts. Please click here to modify the text for example, the text here, you may post texts.</a:t>
              </a:r>
              <a:endParaRPr lang="zh-CN" altLang="en-US" sz="800" dirty="0">
                <a:solidFill>
                  <a:schemeClr val="bg1">
                    <a:lumMod val="95000"/>
                  </a:schemeClr>
                </a:solidFill>
                <a:cs typeface="Arial" panose="020B0604020202020204" pitchFamily="34" charset="0"/>
              </a:endParaRPr>
            </a:p>
          </p:txBody>
        </p:sp>
        <p:sp>
          <p:nvSpPr>
            <p:cNvPr id="4" name="文本框 23"/>
            <p:cNvSpPr txBox="1"/>
            <p:nvPr/>
          </p:nvSpPr>
          <p:spPr>
            <a:xfrm>
              <a:off x="544923" y="2418093"/>
              <a:ext cx="2360817" cy="492443"/>
            </a:xfrm>
            <a:prstGeom prst="rect">
              <a:avLst/>
            </a:prstGeom>
            <a:noFill/>
          </p:spPr>
          <p:txBody>
            <a:bodyPr wrap="none" rtlCol="0">
              <a:spAutoFit/>
            </a:bodyPr>
            <a:lstStyle/>
            <a:p>
              <a:r>
                <a:rPr lang="en-US" altLang="zh-CN" dirty="0" smtClean="0">
                  <a:solidFill>
                    <a:schemeClr val="bg1">
                      <a:lumMod val="95000"/>
                    </a:schemeClr>
                  </a:solidFill>
                  <a:latin typeface="+mj-lt"/>
                </a:rPr>
                <a:t>YOUR TEXT HERE</a:t>
              </a:r>
              <a:endParaRPr lang="zh-CN" altLang="en-US" dirty="0">
                <a:solidFill>
                  <a:schemeClr val="bg1">
                    <a:lumMod val="95000"/>
                  </a:schemeClr>
                </a:solidFill>
                <a:latin typeface="+mj-lt"/>
              </a:endParaRPr>
            </a:p>
          </p:txBody>
        </p:sp>
      </p:grpSp>
      <p:grpSp>
        <p:nvGrpSpPr>
          <p:cNvPr id="6" name="组合 5"/>
          <p:cNvGrpSpPr/>
          <p:nvPr/>
        </p:nvGrpSpPr>
        <p:grpSpPr>
          <a:xfrm>
            <a:off x="874055" y="2339630"/>
            <a:ext cx="3562578" cy="861774"/>
            <a:chOff x="544923" y="2418093"/>
            <a:chExt cx="4750103" cy="1149032"/>
          </a:xfrm>
        </p:grpSpPr>
        <p:sp>
          <p:nvSpPr>
            <p:cNvPr id="7" name="矩形 6"/>
            <p:cNvSpPr/>
            <p:nvPr/>
          </p:nvSpPr>
          <p:spPr>
            <a:xfrm>
              <a:off x="544923" y="2787425"/>
              <a:ext cx="4750103" cy="779700"/>
            </a:xfrm>
            <a:prstGeom prst="rect">
              <a:avLst/>
            </a:prstGeom>
            <a:noFill/>
          </p:spPr>
          <p:txBody>
            <a:bodyPr wrap="square">
              <a:spAutoFit/>
            </a:bodyPr>
            <a:lstStyle/>
            <a:p>
              <a:r>
                <a:rPr lang="en-US" altLang="zh-CN" sz="800" dirty="0">
                  <a:solidFill>
                    <a:schemeClr val="bg1">
                      <a:lumMod val="95000"/>
                    </a:schemeClr>
                  </a:solidFill>
                  <a:cs typeface="Arial" panose="020B0604020202020204" pitchFamily="34" charset="0"/>
                </a:rPr>
                <a:t>Please click here to modify the text for example, the text here, you may post texts. Please click here to modify the text for example, the text here, you may post texts. Please click here to modify the text for example, the text here, you may post texts.</a:t>
              </a:r>
              <a:endParaRPr lang="zh-CN" altLang="en-US" sz="800" dirty="0">
                <a:solidFill>
                  <a:schemeClr val="bg1">
                    <a:lumMod val="95000"/>
                  </a:schemeClr>
                </a:solidFill>
                <a:cs typeface="Arial" panose="020B0604020202020204" pitchFamily="34" charset="0"/>
              </a:endParaRPr>
            </a:p>
          </p:txBody>
        </p:sp>
        <p:sp>
          <p:nvSpPr>
            <p:cNvPr id="8" name="文本框 27"/>
            <p:cNvSpPr txBox="1"/>
            <p:nvPr/>
          </p:nvSpPr>
          <p:spPr>
            <a:xfrm>
              <a:off x="544923" y="2418093"/>
              <a:ext cx="2360817" cy="492443"/>
            </a:xfrm>
            <a:prstGeom prst="rect">
              <a:avLst/>
            </a:prstGeom>
            <a:noFill/>
          </p:spPr>
          <p:txBody>
            <a:bodyPr wrap="none" rtlCol="0">
              <a:spAutoFit/>
            </a:bodyPr>
            <a:lstStyle/>
            <a:p>
              <a:r>
                <a:rPr lang="en-US" altLang="zh-CN" dirty="0" smtClean="0">
                  <a:solidFill>
                    <a:schemeClr val="bg1">
                      <a:lumMod val="95000"/>
                    </a:schemeClr>
                  </a:solidFill>
                  <a:latin typeface="+mj-lt"/>
                </a:rPr>
                <a:t>YOUR TEXT HERE</a:t>
              </a:r>
              <a:endParaRPr lang="zh-CN" altLang="en-US" dirty="0">
                <a:solidFill>
                  <a:schemeClr val="bg1">
                    <a:lumMod val="95000"/>
                  </a:schemeClr>
                </a:solidFill>
                <a:latin typeface="+mj-lt"/>
              </a:endParaRPr>
            </a:p>
          </p:txBody>
        </p:sp>
      </p:grpSp>
      <p:grpSp>
        <p:nvGrpSpPr>
          <p:cNvPr id="10" name="组合 9"/>
          <p:cNvGrpSpPr/>
          <p:nvPr/>
        </p:nvGrpSpPr>
        <p:grpSpPr>
          <a:xfrm>
            <a:off x="874055" y="3403440"/>
            <a:ext cx="3562578" cy="861774"/>
            <a:chOff x="544923" y="2418093"/>
            <a:chExt cx="4750103" cy="1149032"/>
          </a:xfrm>
        </p:grpSpPr>
        <p:sp>
          <p:nvSpPr>
            <p:cNvPr id="11" name="矩形 10"/>
            <p:cNvSpPr/>
            <p:nvPr/>
          </p:nvSpPr>
          <p:spPr>
            <a:xfrm>
              <a:off x="544923" y="2787425"/>
              <a:ext cx="4750103" cy="779700"/>
            </a:xfrm>
            <a:prstGeom prst="rect">
              <a:avLst/>
            </a:prstGeom>
            <a:noFill/>
          </p:spPr>
          <p:txBody>
            <a:bodyPr wrap="square">
              <a:spAutoFit/>
            </a:bodyPr>
            <a:lstStyle/>
            <a:p>
              <a:r>
                <a:rPr lang="en-US" altLang="zh-CN" sz="800" dirty="0">
                  <a:solidFill>
                    <a:schemeClr val="bg1">
                      <a:lumMod val="95000"/>
                    </a:schemeClr>
                  </a:solidFill>
                  <a:cs typeface="Arial" panose="020B0604020202020204" pitchFamily="34" charset="0"/>
                </a:rPr>
                <a:t>Please click here to modify the text for example, the text here, you may post texts. Please click here to modify the text for example, the text here, you may post texts. Please click here to modify the text for example, the text here, you may post texts.</a:t>
              </a:r>
              <a:endParaRPr lang="zh-CN" altLang="en-US" sz="800" dirty="0">
                <a:solidFill>
                  <a:schemeClr val="bg1">
                    <a:lumMod val="95000"/>
                  </a:schemeClr>
                </a:solidFill>
                <a:cs typeface="Arial" panose="020B0604020202020204" pitchFamily="34" charset="0"/>
              </a:endParaRPr>
            </a:p>
          </p:txBody>
        </p:sp>
        <p:sp>
          <p:nvSpPr>
            <p:cNvPr id="12" name="文本框 31"/>
            <p:cNvSpPr txBox="1"/>
            <p:nvPr/>
          </p:nvSpPr>
          <p:spPr>
            <a:xfrm>
              <a:off x="544923" y="2418093"/>
              <a:ext cx="2360817" cy="492443"/>
            </a:xfrm>
            <a:prstGeom prst="rect">
              <a:avLst/>
            </a:prstGeom>
            <a:noFill/>
          </p:spPr>
          <p:txBody>
            <a:bodyPr wrap="none" rtlCol="0">
              <a:spAutoFit/>
            </a:bodyPr>
            <a:lstStyle/>
            <a:p>
              <a:r>
                <a:rPr lang="en-US" altLang="zh-CN" dirty="0" smtClean="0">
                  <a:solidFill>
                    <a:schemeClr val="bg1">
                      <a:lumMod val="95000"/>
                    </a:schemeClr>
                  </a:solidFill>
                  <a:latin typeface="+mj-lt"/>
                </a:rPr>
                <a:t>YOUR TEXT HERE</a:t>
              </a:r>
              <a:endParaRPr lang="zh-CN" altLang="en-US" dirty="0">
                <a:solidFill>
                  <a:schemeClr val="bg1">
                    <a:lumMod val="95000"/>
                  </a:schemeClr>
                </a:solidFill>
                <a:latin typeface="+mj-lt"/>
              </a:endParaRPr>
            </a:p>
          </p:txBody>
        </p:sp>
      </p:grpSp>
      <p:grpSp>
        <p:nvGrpSpPr>
          <p:cNvPr id="14" name="组合 13"/>
          <p:cNvGrpSpPr/>
          <p:nvPr/>
        </p:nvGrpSpPr>
        <p:grpSpPr>
          <a:xfrm>
            <a:off x="4615518" y="1888461"/>
            <a:ext cx="1056620" cy="1056620"/>
            <a:chOff x="6154024" y="2517947"/>
            <a:chExt cx="1408826" cy="1408826"/>
          </a:xfrm>
        </p:grpSpPr>
        <p:sp>
          <p:nvSpPr>
            <p:cNvPr id="15" name="菱形 14"/>
            <p:cNvSpPr/>
            <p:nvPr/>
          </p:nvSpPr>
          <p:spPr>
            <a:xfrm>
              <a:off x="6154024" y="2517947"/>
              <a:ext cx="1408826" cy="1408826"/>
            </a:xfrm>
            <a:prstGeom prst="diamond">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95000"/>
                    <a:lumOff val="5000"/>
                  </a:schemeClr>
                </a:solidFill>
              </a:endParaRPr>
            </a:p>
          </p:txBody>
        </p:sp>
        <p:grpSp>
          <p:nvGrpSpPr>
            <p:cNvPr id="16" name="Group 4"/>
            <p:cNvGrpSpPr>
              <a:grpSpLocks noChangeAspect="1"/>
            </p:cNvGrpSpPr>
            <p:nvPr/>
          </p:nvGrpSpPr>
          <p:grpSpPr bwMode="auto">
            <a:xfrm>
              <a:off x="6688551" y="3000114"/>
              <a:ext cx="309563" cy="442913"/>
              <a:chOff x="3741" y="2020"/>
              <a:chExt cx="195" cy="279"/>
            </a:xfrm>
            <a:solidFill>
              <a:srgbClr val="060D1A"/>
            </a:solidFill>
          </p:grpSpPr>
          <p:sp>
            <p:nvSpPr>
              <p:cNvPr id="17" name="Freeform 5"/>
              <p:cNvSpPr>
                <a:spLocks noEditPoints="1"/>
              </p:cNvSpPr>
              <p:nvPr/>
            </p:nvSpPr>
            <p:spPr bwMode="auto">
              <a:xfrm>
                <a:off x="3741" y="2020"/>
                <a:ext cx="195" cy="279"/>
              </a:xfrm>
              <a:custGeom>
                <a:avLst/>
                <a:gdLst>
                  <a:gd name="T0" fmla="*/ 80 w 80"/>
                  <a:gd name="T1" fmla="*/ 58 h 115"/>
                  <a:gd name="T2" fmla="*/ 61 w 80"/>
                  <a:gd name="T3" fmla="*/ 24 h 115"/>
                  <a:gd name="T4" fmla="*/ 62 w 80"/>
                  <a:gd name="T5" fmla="*/ 24 h 115"/>
                  <a:gd name="T6" fmla="*/ 62 w 80"/>
                  <a:gd name="T7" fmla="*/ 0 h 115"/>
                  <a:gd name="T8" fmla="*/ 18 w 80"/>
                  <a:gd name="T9" fmla="*/ 0 h 115"/>
                  <a:gd name="T10" fmla="*/ 18 w 80"/>
                  <a:gd name="T11" fmla="*/ 24 h 115"/>
                  <a:gd name="T12" fmla="*/ 19 w 80"/>
                  <a:gd name="T13" fmla="*/ 24 h 115"/>
                  <a:gd name="T14" fmla="*/ 0 w 80"/>
                  <a:gd name="T15" fmla="*/ 58 h 115"/>
                  <a:gd name="T16" fmla="*/ 18 w 80"/>
                  <a:gd name="T17" fmla="*/ 91 h 115"/>
                  <a:gd name="T18" fmla="*/ 18 w 80"/>
                  <a:gd name="T19" fmla="*/ 115 h 115"/>
                  <a:gd name="T20" fmla="*/ 62 w 80"/>
                  <a:gd name="T21" fmla="*/ 115 h 115"/>
                  <a:gd name="T22" fmla="*/ 62 w 80"/>
                  <a:gd name="T23" fmla="*/ 91 h 115"/>
                  <a:gd name="T24" fmla="*/ 80 w 80"/>
                  <a:gd name="T25" fmla="*/ 58 h 115"/>
                  <a:gd name="T26" fmla="*/ 40 w 80"/>
                  <a:gd name="T27" fmla="*/ 90 h 115"/>
                  <a:gd name="T28" fmla="*/ 7 w 80"/>
                  <a:gd name="T29" fmla="*/ 58 h 115"/>
                  <a:gd name="T30" fmla="*/ 40 w 80"/>
                  <a:gd name="T31" fmla="*/ 25 h 115"/>
                  <a:gd name="T32" fmla="*/ 73 w 80"/>
                  <a:gd name="T33" fmla="*/ 58 h 115"/>
                  <a:gd name="T34" fmla="*/ 40 w 80"/>
                  <a:gd name="T35" fmla="*/ 9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0" h="115">
                    <a:moveTo>
                      <a:pt x="80" y="58"/>
                    </a:moveTo>
                    <a:cubicBezTo>
                      <a:pt x="80" y="44"/>
                      <a:pt x="72" y="31"/>
                      <a:pt x="61" y="24"/>
                    </a:cubicBezTo>
                    <a:cubicBezTo>
                      <a:pt x="62" y="24"/>
                      <a:pt x="62" y="24"/>
                      <a:pt x="62" y="24"/>
                    </a:cubicBezTo>
                    <a:cubicBezTo>
                      <a:pt x="62" y="0"/>
                      <a:pt x="62" y="0"/>
                      <a:pt x="62" y="0"/>
                    </a:cubicBezTo>
                    <a:cubicBezTo>
                      <a:pt x="18" y="0"/>
                      <a:pt x="18" y="0"/>
                      <a:pt x="18" y="0"/>
                    </a:cubicBezTo>
                    <a:cubicBezTo>
                      <a:pt x="18" y="24"/>
                      <a:pt x="18" y="24"/>
                      <a:pt x="18" y="24"/>
                    </a:cubicBezTo>
                    <a:cubicBezTo>
                      <a:pt x="19" y="24"/>
                      <a:pt x="19" y="24"/>
                      <a:pt x="19" y="24"/>
                    </a:cubicBezTo>
                    <a:cubicBezTo>
                      <a:pt x="8" y="31"/>
                      <a:pt x="0" y="44"/>
                      <a:pt x="0" y="58"/>
                    </a:cubicBezTo>
                    <a:cubicBezTo>
                      <a:pt x="0" y="72"/>
                      <a:pt x="7" y="84"/>
                      <a:pt x="18" y="91"/>
                    </a:cubicBezTo>
                    <a:cubicBezTo>
                      <a:pt x="18" y="115"/>
                      <a:pt x="18" y="115"/>
                      <a:pt x="18" y="115"/>
                    </a:cubicBezTo>
                    <a:cubicBezTo>
                      <a:pt x="62" y="115"/>
                      <a:pt x="62" y="115"/>
                      <a:pt x="62" y="115"/>
                    </a:cubicBezTo>
                    <a:cubicBezTo>
                      <a:pt x="62" y="91"/>
                      <a:pt x="62" y="91"/>
                      <a:pt x="62" y="91"/>
                    </a:cubicBezTo>
                    <a:cubicBezTo>
                      <a:pt x="73" y="83"/>
                      <a:pt x="80" y="71"/>
                      <a:pt x="80" y="58"/>
                    </a:cubicBezTo>
                    <a:close/>
                    <a:moveTo>
                      <a:pt x="40" y="90"/>
                    </a:moveTo>
                    <a:cubicBezTo>
                      <a:pt x="22" y="90"/>
                      <a:pt x="7" y="76"/>
                      <a:pt x="7" y="58"/>
                    </a:cubicBezTo>
                    <a:cubicBezTo>
                      <a:pt x="7" y="40"/>
                      <a:pt x="22" y="25"/>
                      <a:pt x="40" y="25"/>
                    </a:cubicBezTo>
                    <a:cubicBezTo>
                      <a:pt x="58" y="25"/>
                      <a:pt x="73" y="40"/>
                      <a:pt x="73" y="58"/>
                    </a:cubicBezTo>
                    <a:cubicBezTo>
                      <a:pt x="73" y="76"/>
                      <a:pt x="58" y="90"/>
                      <a:pt x="40" y="9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95000"/>
                      <a:lumOff val="5000"/>
                    </a:schemeClr>
                  </a:solidFill>
                </a:endParaRPr>
              </a:p>
            </p:txBody>
          </p:sp>
          <p:sp>
            <p:nvSpPr>
              <p:cNvPr id="18" name="Freeform 6"/>
              <p:cNvSpPr/>
              <p:nvPr/>
            </p:nvSpPr>
            <p:spPr bwMode="auto">
              <a:xfrm>
                <a:off x="3787" y="2125"/>
                <a:ext cx="103" cy="58"/>
              </a:xfrm>
              <a:custGeom>
                <a:avLst/>
                <a:gdLst>
                  <a:gd name="T0" fmla="*/ 52 w 103"/>
                  <a:gd name="T1" fmla="*/ 43 h 58"/>
                  <a:gd name="T2" fmla="*/ 8 w 103"/>
                  <a:gd name="T3" fmla="*/ 0 h 58"/>
                  <a:gd name="T4" fmla="*/ 0 w 103"/>
                  <a:gd name="T5" fmla="*/ 7 h 58"/>
                  <a:gd name="T6" fmla="*/ 44 w 103"/>
                  <a:gd name="T7" fmla="*/ 51 h 58"/>
                  <a:gd name="T8" fmla="*/ 52 w 103"/>
                  <a:gd name="T9" fmla="*/ 58 h 58"/>
                  <a:gd name="T10" fmla="*/ 59 w 103"/>
                  <a:gd name="T11" fmla="*/ 51 h 58"/>
                  <a:gd name="T12" fmla="*/ 103 w 103"/>
                  <a:gd name="T13" fmla="*/ 7 h 58"/>
                  <a:gd name="T14" fmla="*/ 93 w 103"/>
                  <a:gd name="T15" fmla="*/ 0 h 58"/>
                  <a:gd name="T16" fmla="*/ 52 w 103"/>
                  <a:gd name="T17" fmla="*/ 4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3" h="58">
                    <a:moveTo>
                      <a:pt x="52" y="43"/>
                    </a:moveTo>
                    <a:lnTo>
                      <a:pt x="8" y="0"/>
                    </a:lnTo>
                    <a:lnTo>
                      <a:pt x="0" y="7"/>
                    </a:lnTo>
                    <a:lnTo>
                      <a:pt x="44" y="51"/>
                    </a:lnTo>
                    <a:lnTo>
                      <a:pt x="52" y="58"/>
                    </a:lnTo>
                    <a:lnTo>
                      <a:pt x="59" y="51"/>
                    </a:lnTo>
                    <a:lnTo>
                      <a:pt x="103" y="7"/>
                    </a:lnTo>
                    <a:lnTo>
                      <a:pt x="93" y="0"/>
                    </a:lnTo>
                    <a:lnTo>
                      <a:pt x="52" y="4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95000"/>
                      <a:lumOff val="5000"/>
                    </a:schemeClr>
                  </a:solidFill>
                </a:endParaRPr>
              </a:p>
            </p:txBody>
          </p:sp>
        </p:grpSp>
      </p:grpSp>
      <p:grpSp>
        <p:nvGrpSpPr>
          <p:cNvPr id="19" name="组合 18"/>
          <p:cNvGrpSpPr/>
          <p:nvPr/>
        </p:nvGrpSpPr>
        <p:grpSpPr>
          <a:xfrm>
            <a:off x="5716311" y="1746282"/>
            <a:ext cx="1340981" cy="1340981"/>
            <a:chOff x="7621748" y="2328373"/>
            <a:chExt cx="1787974" cy="1787974"/>
          </a:xfrm>
        </p:grpSpPr>
        <p:sp>
          <p:nvSpPr>
            <p:cNvPr id="20" name="菱形 19"/>
            <p:cNvSpPr/>
            <p:nvPr/>
          </p:nvSpPr>
          <p:spPr>
            <a:xfrm>
              <a:off x="7621748" y="2328373"/>
              <a:ext cx="1787974" cy="1787974"/>
            </a:xfrm>
            <a:prstGeom prst="diamond">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95000"/>
                    <a:lumOff val="5000"/>
                  </a:schemeClr>
                </a:solidFill>
              </a:endParaRPr>
            </a:p>
          </p:txBody>
        </p:sp>
        <p:grpSp>
          <p:nvGrpSpPr>
            <p:cNvPr id="21" name="Group 9"/>
            <p:cNvGrpSpPr>
              <a:grpSpLocks noChangeAspect="1"/>
            </p:cNvGrpSpPr>
            <p:nvPr/>
          </p:nvGrpSpPr>
          <p:grpSpPr bwMode="auto">
            <a:xfrm>
              <a:off x="8239035" y="2834443"/>
              <a:ext cx="553400" cy="774253"/>
              <a:chOff x="5256" y="1842"/>
              <a:chExt cx="218" cy="305"/>
            </a:xfrm>
            <a:solidFill>
              <a:srgbClr val="060D1A"/>
            </a:solidFill>
          </p:grpSpPr>
          <p:sp>
            <p:nvSpPr>
              <p:cNvPr id="22" name="Freeform 10"/>
              <p:cNvSpPr/>
              <p:nvPr/>
            </p:nvSpPr>
            <p:spPr bwMode="auto">
              <a:xfrm>
                <a:off x="5286" y="1842"/>
                <a:ext cx="122" cy="56"/>
              </a:xfrm>
              <a:custGeom>
                <a:avLst/>
                <a:gdLst>
                  <a:gd name="T0" fmla="*/ 43 w 50"/>
                  <a:gd name="T1" fmla="*/ 22 h 23"/>
                  <a:gd name="T2" fmla="*/ 50 w 50"/>
                  <a:gd name="T3" fmla="*/ 0 h 23"/>
                  <a:gd name="T4" fmla="*/ 15 w 50"/>
                  <a:gd name="T5" fmla="*/ 0 h 23"/>
                  <a:gd name="T6" fmla="*/ 20 w 50"/>
                  <a:gd name="T7" fmla="*/ 21 h 23"/>
                  <a:gd name="T8" fmla="*/ 0 w 50"/>
                  <a:gd name="T9" fmla="*/ 11 h 23"/>
                  <a:gd name="T10" fmla="*/ 1 w 50"/>
                  <a:gd name="T11" fmla="*/ 14 h 23"/>
                  <a:gd name="T12" fmla="*/ 19 w 50"/>
                  <a:gd name="T13" fmla="*/ 23 h 23"/>
                  <a:gd name="T14" fmla="*/ 20 w 50"/>
                  <a:gd name="T15" fmla="*/ 22 h 23"/>
                  <a:gd name="T16" fmla="*/ 43 w 50"/>
                  <a:gd name="T17" fmla="*/ 2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23">
                    <a:moveTo>
                      <a:pt x="43" y="22"/>
                    </a:moveTo>
                    <a:cubicBezTo>
                      <a:pt x="50" y="0"/>
                      <a:pt x="50" y="0"/>
                      <a:pt x="50" y="0"/>
                    </a:cubicBezTo>
                    <a:cubicBezTo>
                      <a:pt x="15" y="0"/>
                      <a:pt x="15" y="0"/>
                      <a:pt x="15" y="0"/>
                    </a:cubicBezTo>
                    <a:cubicBezTo>
                      <a:pt x="20" y="21"/>
                      <a:pt x="20" y="21"/>
                      <a:pt x="20" y="21"/>
                    </a:cubicBezTo>
                    <a:cubicBezTo>
                      <a:pt x="17" y="17"/>
                      <a:pt x="8" y="8"/>
                      <a:pt x="0" y="11"/>
                    </a:cubicBezTo>
                    <a:cubicBezTo>
                      <a:pt x="1" y="14"/>
                      <a:pt x="1" y="14"/>
                      <a:pt x="1" y="14"/>
                    </a:cubicBezTo>
                    <a:cubicBezTo>
                      <a:pt x="8" y="11"/>
                      <a:pt x="16" y="20"/>
                      <a:pt x="19" y="23"/>
                    </a:cubicBezTo>
                    <a:cubicBezTo>
                      <a:pt x="20" y="22"/>
                      <a:pt x="20" y="22"/>
                      <a:pt x="20" y="22"/>
                    </a:cubicBezTo>
                    <a:lnTo>
                      <a:pt x="43" y="22"/>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95000"/>
                      <a:lumOff val="5000"/>
                    </a:schemeClr>
                  </a:solidFill>
                </a:endParaRPr>
              </a:p>
            </p:txBody>
          </p:sp>
          <p:sp>
            <p:nvSpPr>
              <p:cNvPr id="23" name="Freeform 11"/>
              <p:cNvSpPr>
                <a:spLocks noEditPoints="1"/>
              </p:cNvSpPr>
              <p:nvPr/>
            </p:nvSpPr>
            <p:spPr bwMode="auto">
              <a:xfrm>
                <a:off x="5256" y="1898"/>
                <a:ext cx="218" cy="249"/>
              </a:xfrm>
              <a:custGeom>
                <a:avLst/>
                <a:gdLst>
                  <a:gd name="T0" fmla="*/ 58 w 89"/>
                  <a:gd name="T1" fmla="*/ 2 h 103"/>
                  <a:gd name="T2" fmla="*/ 58 w 89"/>
                  <a:gd name="T3" fmla="*/ 2 h 103"/>
                  <a:gd name="T4" fmla="*/ 30 w 89"/>
                  <a:gd name="T5" fmla="*/ 2 h 103"/>
                  <a:gd name="T6" fmla="*/ 31 w 89"/>
                  <a:gd name="T7" fmla="*/ 0 h 103"/>
                  <a:gd name="T8" fmla="*/ 16 w 89"/>
                  <a:gd name="T9" fmla="*/ 0 h 103"/>
                  <a:gd name="T10" fmla="*/ 14 w 89"/>
                  <a:gd name="T11" fmla="*/ 2 h 103"/>
                  <a:gd name="T12" fmla="*/ 22 w 89"/>
                  <a:gd name="T13" fmla="*/ 5 h 103"/>
                  <a:gd name="T14" fmla="*/ 27 w 89"/>
                  <a:gd name="T15" fmla="*/ 4 h 103"/>
                  <a:gd name="T16" fmla="*/ 0 w 89"/>
                  <a:gd name="T17" fmla="*/ 58 h 103"/>
                  <a:gd name="T18" fmla="*/ 45 w 89"/>
                  <a:gd name="T19" fmla="*/ 103 h 103"/>
                  <a:gd name="T20" fmla="*/ 89 w 89"/>
                  <a:gd name="T21" fmla="*/ 58 h 103"/>
                  <a:gd name="T22" fmla="*/ 58 w 89"/>
                  <a:gd name="T23" fmla="*/ 2 h 103"/>
                  <a:gd name="T24" fmla="*/ 57 w 89"/>
                  <a:gd name="T25" fmla="*/ 73 h 103"/>
                  <a:gd name="T26" fmla="*/ 49 w 89"/>
                  <a:gd name="T27" fmla="*/ 77 h 103"/>
                  <a:gd name="T28" fmla="*/ 49 w 89"/>
                  <a:gd name="T29" fmla="*/ 84 h 103"/>
                  <a:gd name="T30" fmla="*/ 41 w 89"/>
                  <a:gd name="T31" fmla="*/ 84 h 103"/>
                  <a:gd name="T32" fmla="*/ 41 w 89"/>
                  <a:gd name="T33" fmla="*/ 77 h 103"/>
                  <a:gd name="T34" fmla="*/ 32 w 89"/>
                  <a:gd name="T35" fmla="*/ 73 h 103"/>
                  <a:gd name="T36" fmla="*/ 27 w 89"/>
                  <a:gd name="T37" fmla="*/ 63 h 103"/>
                  <a:gd name="T38" fmla="*/ 27 w 89"/>
                  <a:gd name="T39" fmla="*/ 61 h 103"/>
                  <a:gd name="T40" fmla="*/ 34 w 89"/>
                  <a:gd name="T41" fmla="*/ 61 h 103"/>
                  <a:gd name="T42" fmla="*/ 34 w 89"/>
                  <a:gd name="T43" fmla="*/ 62 h 103"/>
                  <a:gd name="T44" fmla="*/ 37 w 89"/>
                  <a:gd name="T45" fmla="*/ 69 h 103"/>
                  <a:gd name="T46" fmla="*/ 45 w 89"/>
                  <a:gd name="T47" fmla="*/ 71 h 103"/>
                  <a:gd name="T48" fmla="*/ 52 w 89"/>
                  <a:gd name="T49" fmla="*/ 69 h 103"/>
                  <a:gd name="T50" fmla="*/ 55 w 89"/>
                  <a:gd name="T51" fmla="*/ 62 h 103"/>
                  <a:gd name="T52" fmla="*/ 52 w 89"/>
                  <a:gd name="T53" fmla="*/ 56 h 103"/>
                  <a:gd name="T54" fmla="*/ 43 w 89"/>
                  <a:gd name="T55" fmla="*/ 53 h 103"/>
                  <a:gd name="T56" fmla="*/ 32 w 89"/>
                  <a:gd name="T57" fmla="*/ 48 h 103"/>
                  <a:gd name="T58" fmla="*/ 29 w 89"/>
                  <a:gd name="T59" fmla="*/ 39 h 103"/>
                  <a:gd name="T60" fmla="*/ 33 w 89"/>
                  <a:gd name="T61" fmla="*/ 29 h 103"/>
                  <a:gd name="T62" fmla="*/ 41 w 89"/>
                  <a:gd name="T63" fmla="*/ 25 h 103"/>
                  <a:gd name="T64" fmla="*/ 41 w 89"/>
                  <a:gd name="T65" fmla="*/ 19 h 103"/>
                  <a:gd name="T66" fmla="*/ 49 w 89"/>
                  <a:gd name="T67" fmla="*/ 19 h 103"/>
                  <a:gd name="T68" fmla="*/ 49 w 89"/>
                  <a:gd name="T69" fmla="*/ 25 h 103"/>
                  <a:gd name="T70" fmla="*/ 57 w 89"/>
                  <a:gd name="T71" fmla="*/ 29 h 103"/>
                  <a:gd name="T72" fmla="*/ 62 w 89"/>
                  <a:gd name="T73" fmla="*/ 39 h 103"/>
                  <a:gd name="T74" fmla="*/ 62 w 89"/>
                  <a:gd name="T75" fmla="*/ 40 h 103"/>
                  <a:gd name="T76" fmla="*/ 54 w 89"/>
                  <a:gd name="T77" fmla="*/ 40 h 103"/>
                  <a:gd name="T78" fmla="*/ 54 w 89"/>
                  <a:gd name="T79" fmla="*/ 39 h 103"/>
                  <a:gd name="T80" fmla="*/ 52 w 89"/>
                  <a:gd name="T81" fmla="*/ 33 h 103"/>
                  <a:gd name="T82" fmla="*/ 45 w 89"/>
                  <a:gd name="T83" fmla="*/ 31 h 103"/>
                  <a:gd name="T84" fmla="*/ 38 w 89"/>
                  <a:gd name="T85" fmla="*/ 33 h 103"/>
                  <a:gd name="T86" fmla="*/ 36 w 89"/>
                  <a:gd name="T87" fmla="*/ 39 h 103"/>
                  <a:gd name="T88" fmla="*/ 38 w 89"/>
                  <a:gd name="T89" fmla="*/ 43 h 103"/>
                  <a:gd name="T90" fmla="*/ 46 w 89"/>
                  <a:gd name="T91" fmla="*/ 47 h 103"/>
                  <a:gd name="T92" fmla="*/ 58 w 89"/>
                  <a:gd name="T93" fmla="*/ 52 h 103"/>
                  <a:gd name="T94" fmla="*/ 63 w 89"/>
                  <a:gd name="T95" fmla="*/ 62 h 103"/>
                  <a:gd name="T96" fmla="*/ 57 w 89"/>
                  <a:gd name="T97" fmla="*/ 7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9" h="103">
                    <a:moveTo>
                      <a:pt x="58" y="2"/>
                    </a:moveTo>
                    <a:cubicBezTo>
                      <a:pt x="58" y="2"/>
                      <a:pt x="58" y="2"/>
                      <a:pt x="58" y="2"/>
                    </a:cubicBezTo>
                    <a:cubicBezTo>
                      <a:pt x="30" y="2"/>
                      <a:pt x="30" y="2"/>
                      <a:pt x="30" y="2"/>
                    </a:cubicBezTo>
                    <a:cubicBezTo>
                      <a:pt x="31" y="0"/>
                      <a:pt x="31" y="0"/>
                      <a:pt x="31" y="0"/>
                    </a:cubicBezTo>
                    <a:cubicBezTo>
                      <a:pt x="26" y="2"/>
                      <a:pt x="20" y="3"/>
                      <a:pt x="16" y="0"/>
                    </a:cubicBezTo>
                    <a:cubicBezTo>
                      <a:pt x="14" y="2"/>
                      <a:pt x="14" y="2"/>
                      <a:pt x="14" y="2"/>
                    </a:cubicBezTo>
                    <a:cubicBezTo>
                      <a:pt x="16" y="4"/>
                      <a:pt x="19" y="5"/>
                      <a:pt x="22" y="5"/>
                    </a:cubicBezTo>
                    <a:cubicBezTo>
                      <a:pt x="24" y="5"/>
                      <a:pt x="26" y="4"/>
                      <a:pt x="27" y="4"/>
                    </a:cubicBezTo>
                    <a:cubicBezTo>
                      <a:pt x="11" y="15"/>
                      <a:pt x="0" y="40"/>
                      <a:pt x="0" y="58"/>
                    </a:cubicBezTo>
                    <a:cubicBezTo>
                      <a:pt x="0" y="83"/>
                      <a:pt x="20" y="103"/>
                      <a:pt x="45" y="103"/>
                    </a:cubicBezTo>
                    <a:cubicBezTo>
                      <a:pt x="69" y="103"/>
                      <a:pt x="89" y="83"/>
                      <a:pt x="89" y="58"/>
                    </a:cubicBezTo>
                    <a:cubicBezTo>
                      <a:pt x="89" y="38"/>
                      <a:pt x="76" y="11"/>
                      <a:pt x="58" y="2"/>
                    </a:cubicBezTo>
                    <a:close/>
                    <a:moveTo>
                      <a:pt x="57" y="73"/>
                    </a:moveTo>
                    <a:cubicBezTo>
                      <a:pt x="55" y="75"/>
                      <a:pt x="52" y="76"/>
                      <a:pt x="49" y="77"/>
                    </a:cubicBezTo>
                    <a:cubicBezTo>
                      <a:pt x="49" y="84"/>
                      <a:pt x="49" y="84"/>
                      <a:pt x="49" y="84"/>
                    </a:cubicBezTo>
                    <a:cubicBezTo>
                      <a:pt x="41" y="84"/>
                      <a:pt x="41" y="84"/>
                      <a:pt x="41" y="84"/>
                    </a:cubicBezTo>
                    <a:cubicBezTo>
                      <a:pt x="41" y="77"/>
                      <a:pt x="41" y="77"/>
                      <a:pt x="41" y="77"/>
                    </a:cubicBezTo>
                    <a:cubicBezTo>
                      <a:pt x="37" y="76"/>
                      <a:pt x="34" y="75"/>
                      <a:pt x="32" y="73"/>
                    </a:cubicBezTo>
                    <a:cubicBezTo>
                      <a:pt x="28" y="70"/>
                      <a:pt x="27" y="67"/>
                      <a:pt x="27" y="63"/>
                    </a:cubicBezTo>
                    <a:cubicBezTo>
                      <a:pt x="27" y="61"/>
                      <a:pt x="27" y="61"/>
                      <a:pt x="27" y="61"/>
                    </a:cubicBezTo>
                    <a:cubicBezTo>
                      <a:pt x="34" y="61"/>
                      <a:pt x="34" y="61"/>
                      <a:pt x="34" y="61"/>
                    </a:cubicBezTo>
                    <a:cubicBezTo>
                      <a:pt x="34" y="62"/>
                      <a:pt x="34" y="62"/>
                      <a:pt x="34" y="62"/>
                    </a:cubicBezTo>
                    <a:cubicBezTo>
                      <a:pt x="34" y="65"/>
                      <a:pt x="35" y="67"/>
                      <a:pt x="37" y="69"/>
                    </a:cubicBezTo>
                    <a:cubicBezTo>
                      <a:pt x="39" y="70"/>
                      <a:pt x="41" y="71"/>
                      <a:pt x="45" y="71"/>
                    </a:cubicBezTo>
                    <a:cubicBezTo>
                      <a:pt x="48" y="71"/>
                      <a:pt x="50" y="70"/>
                      <a:pt x="52" y="69"/>
                    </a:cubicBezTo>
                    <a:cubicBezTo>
                      <a:pt x="54" y="67"/>
                      <a:pt x="55" y="65"/>
                      <a:pt x="55" y="62"/>
                    </a:cubicBezTo>
                    <a:cubicBezTo>
                      <a:pt x="55" y="60"/>
                      <a:pt x="54" y="58"/>
                      <a:pt x="52" y="56"/>
                    </a:cubicBezTo>
                    <a:cubicBezTo>
                      <a:pt x="51" y="55"/>
                      <a:pt x="48" y="54"/>
                      <a:pt x="43" y="53"/>
                    </a:cubicBezTo>
                    <a:cubicBezTo>
                      <a:pt x="38" y="52"/>
                      <a:pt x="35" y="50"/>
                      <a:pt x="32" y="48"/>
                    </a:cubicBezTo>
                    <a:cubicBezTo>
                      <a:pt x="30" y="45"/>
                      <a:pt x="29" y="42"/>
                      <a:pt x="29" y="39"/>
                    </a:cubicBezTo>
                    <a:cubicBezTo>
                      <a:pt x="29" y="35"/>
                      <a:pt x="30" y="31"/>
                      <a:pt x="33" y="29"/>
                    </a:cubicBezTo>
                    <a:cubicBezTo>
                      <a:pt x="35" y="27"/>
                      <a:pt x="38" y="26"/>
                      <a:pt x="41" y="25"/>
                    </a:cubicBezTo>
                    <a:cubicBezTo>
                      <a:pt x="41" y="19"/>
                      <a:pt x="41" y="19"/>
                      <a:pt x="41" y="19"/>
                    </a:cubicBezTo>
                    <a:cubicBezTo>
                      <a:pt x="49" y="19"/>
                      <a:pt x="49" y="19"/>
                      <a:pt x="49" y="19"/>
                    </a:cubicBezTo>
                    <a:cubicBezTo>
                      <a:pt x="49" y="25"/>
                      <a:pt x="49" y="25"/>
                      <a:pt x="49" y="25"/>
                    </a:cubicBezTo>
                    <a:cubicBezTo>
                      <a:pt x="52" y="25"/>
                      <a:pt x="55" y="27"/>
                      <a:pt x="57" y="29"/>
                    </a:cubicBezTo>
                    <a:cubicBezTo>
                      <a:pt x="60" y="31"/>
                      <a:pt x="62" y="35"/>
                      <a:pt x="62" y="39"/>
                    </a:cubicBezTo>
                    <a:cubicBezTo>
                      <a:pt x="62" y="40"/>
                      <a:pt x="62" y="40"/>
                      <a:pt x="62" y="40"/>
                    </a:cubicBezTo>
                    <a:cubicBezTo>
                      <a:pt x="54" y="40"/>
                      <a:pt x="54" y="40"/>
                      <a:pt x="54" y="40"/>
                    </a:cubicBezTo>
                    <a:cubicBezTo>
                      <a:pt x="54" y="39"/>
                      <a:pt x="54" y="39"/>
                      <a:pt x="54" y="39"/>
                    </a:cubicBezTo>
                    <a:cubicBezTo>
                      <a:pt x="54" y="36"/>
                      <a:pt x="53" y="34"/>
                      <a:pt x="52" y="33"/>
                    </a:cubicBezTo>
                    <a:cubicBezTo>
                      <a:pt x="50" y="32"/>
                      <a:pt x="48" y="31"/>
                      <a:pt x="45" y="31"/>
                    </a:cubicBezTo>
                    <a:cubicBezTo>
                      <a:pt x="42" y="31"/>
                      <a:pt x="40" y="32"/>
                      <a:pt x="38" y="33"/>
                    </a:cubicBezTo>
                    <a:cubicBezTo>
                      <a:pt x="37" y="34"/>
                      <a:pt x="36" y="36"/>
                      <a:pt x="36" y="39"/>
                    </a:cubicBezTo>
                    <a:cubicBezTo>
                      <a:pt x="36" y="41"/>
                      <a:pt x="37" y="42"/>
                      <a:pt x="38" y="43"/>
                    </a:cubicBezTo>
                    <a:cubicBezTo>
                      <a:pt x="40" y="45"/>
                      <a:pt x="42" y="46"/>
                      <a:pt x="46" y="47"/>
                    </a:cubicBezTo>
                    <a:cubicBezTo>
                      <a:pt x="52" y="48"/>
                      <a:pt x="56" y="50"/>
                      <a:pt x="58" y="52"/>
                    </a:cubicBezTo>
                    <a:cubicBezTo>
                      <a:pt x="61" y="55"/>
                      <a:pt x="63" y="58"/>
                      <a:pt x="63" y="62"/>
                    </a:cubicBezTo>
                    <a:cubicBezTo>
                      <a:pt x="63" y="66"/>
                      <a:pt x="61" y="70"/>
                      <a:pt x="57" y="7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95000"/>
                      <a:lumOff val="5000"/>
                    </a:schemeClr>
                  </a:solidFill>
                </a:endParaRPr>
              </a:p>
            </p:txBody>
          </p:sp>
        </p:grpSp>
      </p:grpSp>
      <p:grpSp>
        <p:nvGrpSpPr>
          <p:cNvPr id="24" name="组合 23"/>
          <p:cNvGrpSpPr/>
          <p:nvPr/>
        </p:nvGrpSpPr>
        <p:grpSpPr>
          <a:xfrm>
            <a:off x="7101466" y="1570558"/>
            <a:ext cx="1692426" cy="1692426"/>
            <a:chOff x="9468620" y="2094076"/>
            <a:chExt cx="2256568" cy="2256568"/>
          </a:xfrm>
        </p:grpSpPr>
        <p:sp>
          <p:nvSpPr>
            <p:cNvPr id="25" name="菱形 24"/>
            <p:cNvSpPr/>
            <p:nvPr/>
          </p:nvSpPr>
          <p:spPr>
            <a:xfrm>
              <a:off x="9468620" y="2094076"/>
              <a:ext cx="2256568" cy="2256568"/>
            </a:xfrm>
            <a:prstGeom prst="diamond">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95000"/>
                    <a:lumOff val="5000"/>
                  </a:schemeClr>
                </a:solidFill>
              </a:endParaRPr>
            </a:p>
          </p:txBody>
        </p:sp>
        <p:grpSp>
          <p:nvGrpSpPr>
            <p:cNvPr id="26" name="Group 14"/>
            <p:cNvGrpSpPr>
              <a:grpSpLocks noChangeAspect="1"/>
            </p:cNvGrpSpPr>
            <p:nvPr/>
          </p:nvGrpSpPr>
          <p:grpSpPr bwMode="auto">
            <a:xfrm>
              <a:off x="9980350" y="2687318"/>
              <a:ext cx="1233107" cy="801521"/>
              <a:chOff x="6525" y="1896"/>
              <a:chExt cx="300" cy="195"/>
            </a:xfrm>
            <a:solidFill>
              <a:srgbClr val="060D1A"/>
            </a:solidFill>
          </p:grpSpPr>
          <p:sp>
            <p:nvSpPr>
              <p:cNvPr id="27" name="Freeform 15"/>
              <p:cNvSpPr>
                <a:spLocks noEditPoints="1"/>
              </p:cNvSpPr>
              <p:nvPr/>
            </p:nvSpPr>
            <p:spPr bwMode="auto">
              <a:xfrm>
                <a:off x="6525" y="1896"/>
                <a:ext cx="300" cy="195"/>
              </a:xfrm>
              <a:custGeom>
                <a:avLst/>
                <a:gdLst>
                  <a:gd name="T0" fmla="*/ 95 w 124"/>
                  <a:gd name="T1" fmla="*/ 22 h 80"/>
                  <a:gd name="T2" fmla="*/ 87 w 124"/>
                  <a:gd name="T3" fmla="*/ 23 h 80"/>
                  <a:gd name="T4" fmla="*/ 59 w 124"/>
                  <a:gd name="T5" fmla="*/ 0 h 80"/>
                  <a:gd name="T6" fmla="*/ 30 w 124"/>
                  <a:gd name="T7" fmla="*/ 22 h 80"/>
                  <a:gd name="T8" fmla="*/ 29 w 124"/>
                  <a:gd name="T9" fmla="*/ 22 h 80"/>
                  <a:gd name="T10" fmla="*/ 0 w 124"/>
                  <a:gd name="T11" fmla="*/ 51 h 80"/>
                  <a:gd name="T12" fmla="*/ 29 w 124"/>
                  <a:gd name="T13" fmla="*/ 80 h 80"/>
                  <a:gd name="T14" fmla="*/ 95 w 124"/>
                  <a:gd name="T15" fmla="*/ 80 h 80"/>
                  <a:gd name="T16" fmla="*/ 124 w 124"/>
                  <a:gd name="T17" fmla="*/ 51 h 80"/>
                  <a:gd name="T18" fmla="*/ 95 w 124"/>
                  <a:gd name="T19" fmla="*/ 22 h 80"/>
                  <a:gd name="T20" fmla="*/ 95 w 124"/>
                  <a:gd name="T21" fmla="*/ 76 h 80"/>
                  <a:gd name="T22" fmla="*/ 29 w 124"/>
                  <a:gd name="T23" fmla="*/ 76 h 80"/>
                  <a:gd name="T24" fmla="*/ 4 w 124"/>
                  <a:gd name="T25" fmla="*/ 51 h 80"/>
                  <a:gd name="T26" fmla="*/ 29 w 124"/>
                  <a:gd name="T27" fmla="*/ 26 h 80"/>
                  <a:gd name="T28" fmla="*/ 32 w 124"/>
                  <a:gd name="T29" fmla="*/ 26 h 80"/>
                  <a:gd name="T30" fmla="*/ 34 w 124"/>
                  <a:gd name="T31" fmla="*/ 26 h 80"/>
                  <a:gd name="T32" fmla="*/ 34 w 124"/>
                  <a:gd name="T33" fmla="*/ 24 h 80"/>
                  <a:gd name="T34" fmla="*/ 59 w 124"/>
                  <a:gd name="T35" fmla="*/ 4 h 80"/>
                  <a:gd name="T36" fmla="*/ 84 w 124"/>
                  <a:gd name="T37" fmla="*/ 26 h 80"/>
                  <a:gd name="T38" fmla="*/ 84 w 124"/>
                  <a:gd name="T39" fmla="*/ 28 h 80"/>
                  <a:gd name="T40" fmla="*/ 86 w 124"/>
                  <a:gd name="T41" fmla="*/ 27 h 80"/>
                  <a:gd name="T42" fmla="*/ 95 w 124"/>
                  <a:gd name="T43" fmla="*/ 26 h 80"/>
                  <a:gd name="T44" fmla="*/ 120 w 124"/>
                  <a:gd name="T45" fmla="*/ 51 h 80"/>
                  <a:gd name="T46" fmla="*/ 95 w 124"/>
                  <a:gd name="T47"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4" h="80">
                    <a:moveTo>
                      <a:pt x="95" y="22"/>
                    </a:moveTo>
                    <a:cubicBezTo>
                      <a:pt x="92" y="22"/>
                      <a:pt x="90" y="22"/>
                      <a:pt x="87" y="23"/>
                    </a:cubicBezTo>
                    <a:cubicBezTo>
                      <a:pt x="84" y="10"/>
                      <a:pt x="72" y="0"/>
                      <a:pt x="59" y="0"/>
                    </a:cubicBezTo>
                    <a:cubicBezTo>
                      <a:pt x="46" y="0"/>
                      <a:pt x="34" y="9"/>
                      <a:pt x="30" y="22"/>
                    </a:cubicBezTo>
                    <a:cubicBezTo>
                      <a:pt x="30" y="22"/>
                      <a:pt x="30" y="22"/>
                      <a:pt x="29" y="22"/>
                    </a:cubicBezTo>
                    <a:cubicBezTo>
                      <a:pt x="13" y="22"/>
                      <a:pt x="0" y="35"/>
                      <a:pt x="0" y="51"/>
                    </a:cubicBezTo>
                    <a:cubicBezTo>
                      <a:pt x="0" y="67"/>
                      <a:pt x="13" y="80"/>
                      <a:pt x="29" y="80"/>
                    </a:cubicBezTo>
                    <a:cubicBezTo>
                      <a:pt x="95" y="80"/>
                      <a:pt x="95" y="80"/>
                      <a:pt x="95" y="80"/>
                    </a:cubicBezTo>
                    <a:cubicBezTo>
                      <a:pt x="111" y="80"/>
                      <a:pt x="124" y="67"/>
                      <a:pt x="124" y="51"/>
                    </a:cubicBezTo>
                    <a:cubicBezTo>
                      <a:pt x="124" y="35"/>
                      <a:pt x="111" y="22"/>
                      <a:pt x="95" y="22"/>
                    </a:cubicBezTo>
                    <a:close/>
                    <a:moveTo>
                      <a:pt x="95" y="76"/>
                    </a:moveTo>
                    <a:cubicBezTo>
                      <a:pt x="29" y="76"/>
                      <a:pt x="29" y="76"/>
                      <a:pt x="29" y="76"/>
                    </a:cubicBezTo>
                    <a:cubicBezTo>
                      <a:pt x="15" y="76"/>
                      <a:pt x="4" y="65"/>
                      <a:pt x="4" y="51"/>
                    </a:cubicBezTo>
                    <a:cubicBezTo>
                      <a:pt x="4" y="37"/>
                      <a:pt x="15" y="26"/>
                      <a:pt x="29" y="26"/>
                    </a:cubicBezTo>
                    <a:cubicBezTo>
                      <a:pt x="30" y="26"/>
                      <a:pt x="31" y="26"/>
                      <a:pt x="32" y="26"/>
                    </a:cubicBezTo>
                    <a:cubicBezTo>
                      <a:pt x="34" y="26"/>
                      <a:pt x="34" y="26"/>
                      <a:pt x="34" y="26"/>
                    </a:cubicBezTo>
                    <a:cubicBezTo>
                      <a:pt x="34" y="24"/>
                      <a:pt x="34" y="24"/>
                      <a:pt x="34" y="24"/>
                    </a:cubicBezTo>
                    <a:cubicBezTo>
                      <a:pt x="36" y="13"/>
                      <a:pt x="47" y="4"/>
                      <a:pt x="59" y="4"/>
                    </a:cubicBezTo>
                    <a:cubicBezTo>
                      <a:pt x="71" y="4"/>
                      <a:pt x="82" y="13"/>
                      <a:pt x="84" y="26"/>
                    </a:cubicBezTo>
                    <a:cubicBezTo>
                      <a:pt x="84" y="28"/>
                      <a:pt x="84" y="28"/>
                      <a:pt x="84" y="28"/>
                    </a:cubicBezTo>
                    <a:cubicBezTo>
                      <a:pt x="86" y="27"/>
                      <a:pt x="86" y="27"/>
                      <a:pt x="86" y="27"/>
                    </a:cubicBezTo>
                    <a:cubicBezTo>
                      <a:pt x="89" y="26"/>
                      <a:pt x="92" y="26"/>
                      <a:pt x="95" y="26"/>
                    </a:cubicBezTo>
                    <a:cubicBezTo>
                      <a:pt x="109" y="26"/>
                      <a:pt x="120" y="37"/>
                      <a:pt x="120" y="51"/>
                    </a:cubicBezTo>
                    <a:cubicBezTo>
                      <a:pt x="120" y="65"/>
                      <a:pt x="109" y="76"/>
                      <a:pt x="95" y="7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95000"/>
                      <a:lumOff val="5000"/>
                    </a:schemeClr>
                  </a:solidFill>
                </a:endParaRPr>
              </a:p>
            </p:txBody>
          </p:sp>
          <p:sp>
            <p:nvSpPr>
              <p:cNvPr id="28" name="Freeform 16"/>
              <p:cNvSpPr/>
              <p:nvPr/>
            </p:nvSpPr>
            <p:spPr bwMode="auto">
              <a:xfrm>
                <a:off x="6627" y="1969"/>
                <a:ext cx="94" cy="98"/>
              </a:xfrm>
              <a:custGeom>
                <a:avLst/>
                <a:gdLst>
                  <a:gd name="T0" fmla="*/ 19 w 39"/>
                  <a:gd name="T1" fmla="*/ 0 h 40"/>
                  <a:gd name="T2" fmla="*/ 19 w 39"/>
                  <a:gd name="T3" fmla="*/ 0 h 40"/>
                  <a:gd name="T4" fmla="*/ 19 w 39"/>
                  <a:gd name="T5" fmla="*/ 0 h 40"/>
                  <a:gd name="T6" fmla="*/ 19 w 39"/>
                  <a:gd name="T7" fmla="*/ 0 h 40"/>
                  <a:gd name="T8" fmla="*/ 19 w 39"/>
                  <a:gd name="T9" fmla="*/ 0 h 40"/>
                  <a:gd name="T10" fmla="*/ 19 w 39"/>
                  <a:gd name="T11" fmla="*/ 0 h 40"/>
                  <a:gd name="T12" fmla="*/ 5 w 39"/>
                  <a:gd name="T13" fmla="*/ 5 h 40"/>
                  <a:gd name="T14" fmla="*/ 1 w 39"/>
                  <a:gd name="T15" fmla="*/ 1 h 40"/>
                  <a:gd name="T16" fmla="*/ 1 w 39"/>
                  <a:gd name="T17" fmla="*/ 1 h 40"/>
                  <a:gd name="T18" fmla="*/ 0 w 39"/>
                  <a:gd name="T19" fmla="*/ 2 h 40"/>
                  <a:gd name="T20" fmla="*/ 1 w 39"/>
                  <a:gd name="T21" fmla="*/ 16 h 40"/>
                  <a:gd name="T22" fmla="*/ 14 w 39"/>
                  <a:gd name="T23" fmla="*/ 16 h 40"/>
                  <a:gd name="T24" fmla="*/ 14 w 39"/>
                  <a:gd name="T25" fmla="*/ 16 h 40"/>
                  <a:gd name="T26" fmla="*/ 15 w 39"/>
                  <a:gd name="T27" fmla="*/ 15 h 40"/>
                  <a:gd name="T28" fmla="*/ 14 w 39"/>
                  <a:gd name="T29" fmla="*/ 14 h 40"/>
                  <a:gd name="T30" fmla="*/ 10 w 39"/>
                  <a:gd name="T31" fmla="*/ 10 h 40"/>
                  <a:gd name="T32" fmla="*/ 19 w 39"/>
                  <a:gd name="T33" fmla="*/ 7 h 40"/>
                  <a:gd name="T34" fmla="*/ 32 w 39"/>
                  <a:gd name="T35" fmla="*/ 20 h 40"/>
                  <a:gd name="T36" fmla="*/ 19 w 39"/>
                  <a:gd name="T37" fmla="*/ 32 h 40"/>
                  <a:gd name="T38" fmla="*/ 8 w 39"/>
                  <a:gd name="T39" fmla="*/ 25 h 40"/>
                  <a:gd name="T40" fmla="*/ 2 w 39"/>
                  <a:gd name="T41" fmla="*/ 28 h 40"/>
                  <a:gd name="T42" fmla="*/ 2 w 39"/>
                  <a:gd name="T43" fmla="*/ 28 h 40"/>
                  <a:gd name="T44" fmla="*/ 21 w 39"/>
                  <a:gd name="T45" fmla="*/ 39 h 40"/>
                  <a:gd name="T46" fmla="*/ 39 w 39"/>
                  <a:gd name="T47" fmla="*/ 20 h 40"/>
                  <a:gd name="T48" fmla="*/ 19 w 39"/>
                  <a:gd name="T49"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9" h="40">
                    <a:moveTo>
                      <a:pt x="19" y="0"/>
                    </a:moveTo>
                    <a:cubicBezTo>
                      <a:pt x="19" y="0"/>
                      <a:pt x="19" y="0"/>
                      <a:pt x="19" y="0"/>
                    </a:cubicBezTo>
                    <a:cubicBezTo>
                      <a:pt x="19" y="0"/>
                      <a:pt x="19" y="0"/>
                      <a:pt x="19" y="0"/>
                    </a:cubicBezTo>
                    <a:cubicBezTo>
                      <a:pt x="19" y="0"/>
                      <a:pt x="19" y="0"/>
                      <a:pt x="19" y="0"/>
                    </a:cubicBezTo>
                    <a:cubicBezTo>
                      <a:pt x="19" y="0"/>
                      <a:pt x="19" y="0"/>
                      <a:pt x="19" y="0"/>
                    </a:cubicBezTo>
                    <a:cubicBezTo>
                      <a:pt x="19" y="0"/>
                      <a:pt x="19" y="0"/>
                      <a:pt x="19" y="0"/>
                    </a:cubicBezTo>
                    <a:cubicBezTo>
                      <a:pt x="14" y="0"/>
                      <a:pt x="9" y="2"/>
                      <a:pt x="5" y="5"/>
                    </a:cubicBezTo>
                    <a:cubicBezTo>
                      <a:pt x="1" y="1"/>
                      <a:pt x="1" y="1"/>
                      <a:pt x="1" y="1"/>
                    </a:cubicBezTo>
                    <a:cubicBezTo>
                      <a:pt x="1" y="1"/>
                      <a:pt x="1" y="1"/>
                      <a:pt x="1" y="1"/>
                    </a:cubicBezTo>
                    <a:cubicBezTo>
                      <a:pt x="0" y="1"/>
                      <a:pt x="0" y="1"/>
                      <a:pt x="0" y="2"/>
                    </a:cubicBezTo>
                    <a:cubicBezTo>
                      <a:pt x="1" y="16"/>
                      <a:pt x="1" y="16"/>
                      <a:pt x="1" y="16"/>
                    </a:cubicBezTo>
                    <a:cubicBezTo>
                      <a:pt x="14" y="16"/>
                      <a:pt x="14" y="16"/>
                      <a:pt x="14" y="16"/>
                    </a:cubicBezTo>
                    <a:cubicBezTo>
                      <a:pt x="14" y="16"/>
                      <a:pt x="14" y="16"/>
                      <a:pt x="14" y="16"/>
                    </a:cubicBezTo>
                    <a:cubicBezTo>
                      <a:pt x="15" y="16"/>
                      <a:pt x="15" y="15"/>
                      <a:pt x="15" y="15"/>
                    </a:cubicBezTo>
                    <a:cubicBezTo>
                      <a:pt x="15" y="15"/>
                      <a:pt x="15" y="15"/>
                      <a:pt x="14" y="14"/>
                    </a:cubicBezTo>
                    <a:cubicBezTo>
                      <a:pt x="10" y="10"/>
                      <a:pt x="10" y="10"/>
                      <a:pt x="10" y="10"/>
                    </a:cubicBezTo>
                    <a:cubicBezTo>
                      <a:pt x="13" y="8"/>
                      <a:pt x="16" y="7"/>
                      <a:pt x="19" y="7"/>
                    </a:cubicBezTo>
                    <a:cubicBezTo>
                      <a:pt x="26" y="7"/>
                      <a:pt x="32" y="13"/>
                      <a:pt x="32" y="20"/>
                    </a:cubicBezTo>
                    <a:cubicBezTo>
                      <a:pt x="32" y="27"/>
                      <a:pt x="26" y="32"/>
                      <a:pt x="19" y="32"/>
                    </a:cubicBezTo>
                    <a:cubicBezTo>
                      <a:pt x="15" y="32"/>
                      <a:pt x="10" y="29"/>
                      <a:pt x="8" y="25"/>
                    </a:cubicBezTo>
                    <a:cubicBezTo>
                      <a:pt x="2" y="28"/>
                      <a:pt x="2" y="28"/>
                      <a:pt x="2" y="28"/>
                    </a:cubicBezTo>
                    <a:cubicBezTo>
                      <a:pt x="2" y="28"/>
                      <a:pt x="2" y="28"/>
                      <a:pt x="2" y="28"/>
                    </a:cubicBezTo>
                    <a:cubicBezTo>
                      <a:pt x="6" y="36"/>
                      <a:pt x="13" y="40"/>
                      <a:pt x="21" y="39"/>
                    </a:cubicBezTo>
                    <a:cubicBezTo>
                      <a:pt x="31" y="39"/>
                      <a:pt x="39" y="30"/>
                      <a:pt x="39" y="20"/>
                    </a:cubicBezTo>
                    <a:cubicBezTo>
                      <a:pt x="39" y="9"/>
                      <a:pt x="30" y="0"/>
                      <a:pt x="19"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95000"/>
                      <a:lumOff val="5000"/>
                    </a:schemeClr>
                  </a:solidFill>
                </a:endParaRPr>
              </a:p>
            </p:txBody>
          </p:sp>
        </p:gr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37"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1000"/>
                                        <p:tgtEl>
                                          <p:spTgt spid="14"/>
                                        </p:tgtEl>
                                      </p:cBhvr>
                                    </p:animEffect>
                                    <p:anim calcmode="lin" valueType="num">
                                      <p:cBhvr>
                                        <p:cTn id="11" dur="1000" fill="hold"/>
                                        <p:tgtEl>
                                          <p:spTgt spid="14"/>
                                        </p:tgtEl>
                                        <p:attrNameLst>
                                          <p:attrName>ppt_x</p:attrName>
                                        </p:attrNameLst>
                                      </p:cBhvr>
                                      <p:tavLst>
                                        <p:tav tm="0">
                                          <p:val>
                                            <p:strVal val="#ppt_x"/>
                                          </p:val>
                                        </p:tav>
                                        <p:tav tm="100000">
                                          <p:val>
                                            <p:strVal val="#ppt_x"/>
                                          </p:val>
                                        </p:tav>
                                      </p:tavLst>
                                    </p:anim>
                                    <p:anim calcmode="lin" valueType="num">
                                      <p:cBhvr>
                                        <p:cTn id="12" dur="900" decel="100000" fill="hold"/>
                                        <p:tgtEl>
                                          <p:spTgt spid="14"/>
                                        </p:tgtEl>
                                        <p:attrNameLst>
                                          <p:attrName>ppt_y</p:attrName>
                                        </p:attrNameLst>
                                      </p:cBhvr>
                                      <p:tavLst>
                                        <p:tav tm="0">
                                          <p:val>
                                            <p:strVal val="#ppt_y+1"/>
                                          </p:val>
                                        </p:tav>
                                        <p:tav tm="100000">
                                          <p:val>
                                            <p:strVal val="#ppt_y-.03"/>
                                          </p:val>
                                        </p:tav>
                                      </p:tavLst>
                                    </p:anim>
                                    <p:anim calcmode="lin" valueType="num">
                                      <p:cBhvr>
                                        <p:cTn id="13"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14" fill="hold">
                            <p:stCondLst>
                              <p:cond delay="500"/>
                            </p:stCondLst>
                            <p:childTnLst>
                              <p:par>
                                <p:cTn id="15" presetID="22" presetClass="entr" presetSubtype="8"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par>
                                <p:cTn id="18" presetID="37" presetClass="entr" presetSubtype="0" fill="hold" nodeType="with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fade">
                                      <p:cBhvr>
                                        <p:cTn id="20" dur="1000"/>
                                        <p:tgtEl>
                                          <p:spTgt spid="19"/>
                                        </p:tgtEl>
                                      </p:cBhvr>
                                    </p:animEffect>
                                    <p:anim calcmode="lin" valueType="num">
                                      <p:cBhvr>
                                        <p:cTn id="21" dur="1000" fill="hold"/>
                                        <p:tgtEl>
                                          <p:spTgt spid="19"/>
                                        </p:tgtEl>
                                        <p:attrNameLst>
                                          <p:attrName>ppt_x</p:attrName>
                                        </p:attrNameLst>
                                      </p:cBhvr>
                                      <p:tavLst>
                                        <p:tav tm="0">
                                          <p:val>
                                            <p:strVal val="#ppt_x"/>
                                          </p:val>
                                        </p:tav>
                                        <p:tav tm="100000">
                                          <p:val>
                                            <p:strVal val="#ppt_x"/>
                                          </p:val>
                                        </p:tav>
                                      </p:tavLst>
                                    </p:anim>
                                    <p:anim calcmode="lin" valueType="num">
                                      <p:cBhvr>
                                        <p:cTn id="22" dur="900" decel="100000" fill="hold"/>
                                        <p:tgtEl>
                                          <p:spTgt spid="19"/>
                                        </p:tgtEl>
                                        <p:attrNameLst>
                                          <p:attrName>ppt_y</p:attrName>
                                        </p:attrNameLst>
                                      </p:cBhvr>
                                      <p:tavLst>
                                        <p:tav tm="0">
                                          <p:val>
                                            <p:strVal val="#ppt_y+1"/>
                                          </p:val>
                                        </p:tav>
                                        <p:tav tm="100000">
                                          <p:val>
                                            <p:strVal val="#ppt_y-.03"/>
                                          </p:val>
                                        </p:tav>
                                      </p:tavLst>
                                    </p:anim>
                                    <p:anim calcmode="lin" valueType="num">
                                      <p:cBhvr>
                                        <p:cTn id="23" dur="100" accel="100000" fill="hold">
                                          <p:stCondLst>
                                            <p:cond delay="900"/>
                                          </p:stCondLst>
                                        </p:cTn>
                                        <p:tgtEl>
                                          <p:spTgt spid="19"/>
                                        </p:tgtEl>
                                        <p:attrNameLst>
                                          <p:attrName>ppt_y</p:attrName>
                                        </p:attrNameLst>
                                      </p:cBhvr>
                                      <p:tavLst>
                                        <p:tav tm="0">
                                          <p:val>
                                            <p:strVal val="#ppt_y-.03"/>
                                          </p:val>
                                        </p:tav>
                                        <p:tav tm="100000">
                                          <p:val>
                                            <p:strVal val="#ppt_y"/>
                                          </p:val>
                                        </p:tav>
                                      </p:tavLst>
                                    </p:anim>
                                  </p:childTnLst>
                                </p:cTn>
                              </p:par>
                            </p:childTnLst>
                          </p:cTn>
                        </p:par>
                        <p:par>
                          <p:cTn id="24" fill="hold">
                            <p:stCondLst>
                              <p:cond delay="1000"/>
                            </p:stCondLst>
                            <p:childTnLst>
                              <p:par>
                                <p:cTn id="25" presetID="22" presetClass="entr" presetSubtype="8"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left)">
                                      <p:cBhvr>
                                        <p:cTn id="27" dur="500"/>
                                        <p:tgtEl>
                                          <p:spTgt spid="10"/>
                                        </p:tgtEl>
                                      </p:cBhvr>
                                    </p:animEffect>
                                  </p:childTnLst>
                                </p:cTn>
                              </p:par>
                              <p:par>
                                <p:cTn id="28" presetID="37" presetClass="entr" presetSubtype="0" fill="hold" nodeType="with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fade">
                                      <p:cBhvr>
                                        <p:cTn id="30" dur="1000"/>
                                        <p:tgtEl>
                                          <p:spTgt spid="24"/>
                                        </p:tgtEl>
                                      </p:cBhvr>
                                    </p:animEffect>
                                    <p:anim calcmode="lin" valueType="num">
                                      <p:cBhvr>
                                        <p:cTn id="31" dur="1000" fill="hold"/>
                                        <p:tgtEl>
                                          <p:spTgt spid="24"/>
                                        </p:tgtEl>
                                        <p:attrNameLst>
                                          <p:attrName>ppt_x</p:attrName>
                                        </p:attrNameLst>
                                      </p:cBhvr>
                                      <p:tavLst>
                                        <p:tav tm="0">
                                          <p:val>
                                            <p:strVal val="#ppt_x"/>
                                          </p:val>
                                        </p:tav>
                                        <p:tav tm="100000">
                                          <p:val>
                                            <p:strVal val="#ppt_x"/>
                                          </p:val>
                                        </p:tav>
                                      </p:tavLst>
                                    </p:anim>
                                    <p:anim calcmode="lin" valueType="num">
                                      <p:cBhvr>
                                        <p:cTn id="32" dur="900" decel="100000" fill="hold"/>
                                        <p:tgtEl>
                                          <p:spTgt spid="24"/>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2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268208" y="1807810"/>
            <a:ext cx="930659" cy="1079564"/>
            <a:chOff x="5690941" y="2410413"/>
            <a:chExt cx="1240878" cy="1439418"/>
          </a:xfrm>
        </p:grpSpPr>
        <p:sp>
          <p:nvSpPr>
            <p:cNvPr id="3" name="六边形 2"/>
            <p:cNvSpPr/>
            <p:nvPr/>
          </p:nvSpPr>
          <p:spPr>
            <a:xfrm rot="5400000">
              <a:off x="5591671" y="2509683"/>
              <a:ext cx="1439418" cy="1240878"/>
            </a:xfrm>
            <a:prstGeom prst="hexagon">
              <a:avLst/>
            </a:prstGeom>
            <a:noFill/>
            <a:ln w="127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lumMod val="95000"/>
                  </a:schemeClr>
                </a:solidFill>
              </a:endParaRPr>
            </a:p>
          </p:txBody>
        </p:sp>
        <p:grpSp>
          <p:nvGrpSpPr>
            <p:cNvPr id="4" name="Group 4"/>
            <p:cNvGrpSpPr>
              <a:grpSpLocks noChangeAspect="1"/>
            </p:cNvGrpSpPr>
            <p:nvPr/>
          </p:nvGrpSpPr>
          <p:grpSpPr bwMode="auto">
            <a:xfrm>
              <a:off x="5998085" y="2850046"/>
              <a:ext cx="766482" cy="744847"/>
              <a:chOff x="3269" y="1023"/>
              <a:chExt cx="248" cy="241"/>
            </a:xfrm>
            <a:solidFill>
              <a:srgbClr val="00B050"/>
            </a:solidFill>
          </p:grpSpPr>
          <p:sp>
            <p:nvSpPr>
              <p:cNvPr id="5" name="Freeform 5"/>
              <p:cNvSpPr/>
              <p:nvPr/>
            </p:nvSpPr>
            <p:spPr bwMode="auto">
              <a:xfrm>
                <a:off x="3269" y="1023"/>
                <a:ext cx="201" cy="199"/>
              </a:xfrm>
              <a:custGeom>
                <a:avLst/>
                <a:gdLst>
                  <a:gd name="T0" fmla="*/ 41 w 83"/>
                  <a:gd name="T1" fmla="*/ 68 h 82"/>
                  <a:gd name="T2" fmla="*/ 15 w 83"/>
                  <a:gd name="T3" fmla="*/ 41 h 82"/>
                  <a:gd name="T4" fmla="*/ 41 w 83"/>
                  <a:gd name="T5" fmla="*/ 14 h 82"/>
                  <a:gd name="T6" fmla="*/ 68 w 83"/>
                  <a:gd name="T7" fmla="*/ 41 h 82"/>
                  <a:gd name="T8" fmla="*/ 65 w 83"/>
                  <a:gd name="T9" fmla="*/ 55 h 82"/>
                  <a:gd name="T10" fmla="*/ 75 w 83"/>
                  <a:gd name="T11" fmla="*/ 65 h 82"/>
                  <a:gd name="T12" fmla="*/ 83 w 83"/>
                  <a:gd name="T13" fmla="*/ 41 h 82"/>
                  <a:gd name="T14" fmla="*/ 41 w 83"/>
                  <a:gd name="T15" fmla="*/ 0 h 82"/>
                  <a:gd name="T16" fmla="*/ 0 w 83"/>
                  <a:gd name="T17" fmla="*/ 41 h 82"/>
                  <a:gd name="T18" fmla="*/ 41 w 83"/>
                  <a:gd name="T19" fmla="*/ 82 h 82"/>
                  <a:gd name="T20" fmla="*/ 67 w 83"/>
                  <a:gd name="T21" fmla="*/ 73 h 82"/>
                  <a:gd name="T22" fmla="*/ 57 w 83"/>
                  <a:gd name="T23" fmla="*/ 63 h 82"/>
                  <a:gd name="T24" fmla="*/ 41 w 83"/>
                  <a:gd name="T25" fmla="*/ 6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3" h="82">
                    <a:moveTo>
                      <a:pt x="41" y="68"/>
                    </a:moveTo>
                    <a:cubicBezTo>
                      <a:pt x="27" y="68"/>
                      <a:pt x="15" y="56"/>
                      <a:pt x="15" y="41"/>
                    </a:cubicBezTo>
                    <a:cubicBezTo>
                      <a:pt x="15" y="26"/>
                      <a:pt x="27" y="14"/>
                      <a:pt x="41" y="14"/>
                    </a:cubicBezTo>
                    <a:cubicBezTo>
                      <a:pt x="56" y="14"/>
                      <a:pt x="68" y="26"/>
                      <a:pt x="68" y="41"/>
                    </a:cubicBezTo>
                    <a:cubicBezTo>
                      <a:pt x="68" y="46"/>
                      <a:pt x="67" y="51"/>
                      <a:pt x="65" y="55"/>
                    </a:cubicBezTo>
                    <a:cubicBezTo>
                      <a:pt x="75" y="65"/>
                      <a:pt x="75" y="65"/>
                      <a:pt x="75" y="65"/>
                    </a:cubicBezTo>
                    <a:cubicBezTo>
                      <a:pt x="80" y="58"/>
                      <a:pt x="83" y="50"/>
                      <a:pt x="83" y="41"/>
                    </a:cubicBezTo>
                    <a:cubicBezTo>
                      <a:pt x="83" y="18"/>
                      <a:pt x="64" y="0"/>
                      <a:pt x="41" y="0"/>
                    </a:cubicBezTo>
                    <a:cubicBezTo>
                      <a:pt x="19" y="0"/>
                      <a:pt x="0" y="18"/>
                      <a:pt x="0" y="41"/>
                    </a:cubicBezTo>
                    <a:cubicBezTo>
                      <a:pt x="0" y="64"/>
                      <a:pt x="19" y="82"/>
                      <a:pt x="41" y="82"/>
                    </a:cubicBezTo>
                    <a:cubicBezTo>
                      <a:pt x="51" y="82"/>
                      <a:pt x="60" y="79"/>
                      <a:pt x="67" y="73"/>
                    </a:cubicBezTo>
                    <a:cubicBezTo>
                      <a:pt x="57" y="63"/>
                      <a:pt x="57" y="63"/>
                      <a:pt x="57" y="63"/>
                    </a:cubicBezTo>
                    <a:cubicBezTo>
                      <a:pt x="52" y="66"/>
                      <a:pt x="47" y="68"/>
                      <a:pt x="41" y="68"/>
                    </a:cubicBezTo>
                  </a:path>
                </a:pathLst>
              </a:custGeom>
              <a:solidFill>
                <a:schemeClr val="bg1"/>
              </a:solidFill>
              <a:ln w="9525">
                <a:solidFill>
                  <a:schemeClr val="bg1">
                    <a:lumMod val="95000"/>
                  </a:schemeClr>
                </a:solidFill>
                <a:round/>
              </a:ln>
            </p:spPr>
            <p:txBody>
              <a:bodyPr vert="horz" wrap="square" lIns="91440" tIns="45720" rIns="91440" bIns="45720" numCol="1" anchor="t" anchorCtr="0" compatLnSpc="1"/>
              <a:lstStyle/>
              <a:p>
                <a:endParaRPr lang="zh-CN" altLang="en-US">
                  <a:solidFill>
                    <a:schemeClr val="bg1">
                      <a:lumMod val="95000"/>
                    </a:schemeClr>
                  </a:solidFill>
                </a:endParaRPr>
              </a:p>
            </p:txBody>
          </p:sp>
          <p:sp>
            <p:nvSpPr>
              <p:cNvPr id="6" name="Freeform 6"/>
              <p:cNvSpPr/>
              <p:nvPr/>
            </p:nvSpPr>
            <p:spPr bwMode="auto">
              <a:xfrm>
                <a:off x="3334" y="1088"/>
                <a:ext cx="68" cy="69"/>
              </a:xfrm>
              <a:custGeom>
                <a:avLst/>
                <a:gdLst>
                  <a:gd name="T0" fmla="*/ 11 w 28"/>
                  <a:gd name="T1" fmla="*/ 6 h 28"/>
                  <a:gd name="T2" fmla="*/ 11 w 28"/>
                  <a:gd name="T3" fmla="*/ 6 h 28"/>
                  <a:gd name="T4" fmla="*/ 11 w 28"/>
                  <a:gd name="T5" fmla="*/ 6 h 28"/>
                  <a:gd name="T6" fmla="*/ 11 w 28"/>
                  <a:gd name="T7" fmla="*/ 6 h 28"/>
                  <a:gd name="T8" fmla="*/ 12 w 28"/>
                  <a:gd name="T9" fmla="*/ 6 h 28"/>
                  <a:gd name="T10" fmla="*/ 28 w 28"/>
                  <a:gd name="T11" fmla="*/ 10 h 28"/>
                  <a:gd name="T12" fmla="*/ 14 w 28"/>
                  <a:gd name="T13" fmla="*/ 0 h 28"/>
                  <a:gd name="T14" fmla="*/ 0 w 28"/>
                  <a:gd name="T15" fmla="*/ 14 h 28"/>
                  <a:gd name="T16" fmla="*/ 13 w 28"/>
                  <a:gd name="T17" fmla="*/ 28 h 28"/>
                  <a:gd name="T18" fmla="*/ 7 w 28"/>
                  <a:gd name="T19" fmla="*/ 10 h 28"/>
                  <a:gd name="T20" fmla="*/ 7 w 28"/>
                  <a:gd name="T21" fmla="*/ 10 h 28"/>
                  <a:gd name="T22" fmla="*/ 7 w 28"/>
                  <a:gd name="T23" fmla="*/ 9 h 28"/>
                  <a:gd name="T24" fmla="*/ 8 w 28"/>
                  <a:gd name="T25" fmla="*/ 7 h 28"/>
                  <a:gd name="T26" fmla="*/ 11 w 28"/>
                  <a:gd name="T2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 h="28">
                    <a:moveTo>
                      <a:pt x="11" y="6"/>
                    </a:moveTo>
                    <a:cubicBezTo>
                      <a:pt x="11" y="6"/>
                      <a:pt x="11" y="6"/>
                      <a:pt x="11" y="6"/>
                    </a:cubicBezTo>
                    <a:cubicBezTo>
                      <a:pt x="11" y="6"/>
                      <a:pt x="11" y="6"/>
                      <a:pt x="11" y="6"/>
                    </a:cubicBezTo>
                    <a:cubicBezTo>
                      <a:pt x="11" y="6"/>
                      <a:pt x="11" y="6"/>
                      <a:pt x="11" y="6"/>
                    </a:cubicBezTo>
                    <a:cubicBezTo>
                      <a:pt x="12" y="6"/>
                      <a:pt x="12" y="6"/>
                      <a:pt x="12" y="6"/>
                    </a:cubicBezTo>
                    <a:cubicBezTo>
                      <a:pt x="28" y="10"/>
                      <a:pt x="28" y="10"/>
                      <a:pt x="28" y="10"/>
                    </a:cubicBezTo>
                    <a:cubicBezTo>
                      <a:pt x="26" y="4"/>
                      <a:pt x="21" y="0"/>
                      <a:pt x="14" y="0"/>
                    </a:cubicBezTo>
                    <a:cubicBezTo>
                      <a:pt x="7" y="0"/>
                      <a:pt x="0" y="6"/>
                      <a:pt x="0" y="14"/>
                    </a:cubicBezTo>
                    <a:cubicBezTo>
                      <a:pt x="0" y="22"/>
                      <a:pt x="6" y="28"/>
                      <a:pt x="13" y="28"/>
                    </a:cubicBezTo>
                    <a:cubicBezTo>
                      <a:pt x="7" y="10"/>
                      <a:pt x="7" y="10"/>
                      <a:pt x="7" y="10"/>
                    </a:cubicBezTo>
                    <a:cubicBezTo>
                      <a:pt x="7" y="10"/>
                      <a:pt x="7" y="10"/>
                      <a:pt x="7" y="10"/>
                    </a:cubicBezTo>
                    <a:cubicBezTo>
                      <a:pt x="7" y="9"/>
                      <a:pt x="7" y="9"/>
                      <a:pt x="7" y="9"/>
                    </a:cubicBezTo>
                    <a:cubicBezTo>
                      <a:pt x="7" y="8"/>
                      <a:pt x="8" y="7"/>
                      <a:pt x="8" y="7"/>
                    </a:cubicBezTo>
                    <a:cubicBezTo>
                      <a:pt x="9" y="6"/>
                      <a:pt x="10" y="6"/>
                      <a:pt x="11" y="6"/>
                    </a:cubicBezTo>
                  </a:path>
                </a:pathLst>
              </a:custGeom>
              <a:solidFill>
                <a:schemeClr val="bg1"/>
              </a:solidFill>
              <a:ln w="9525">
                <a:solidFill>
                  <a:schemeClr val="bg1">
                    <a:lumMod val="95000"/>
                  </a:schemeClr>
                </a:solidFill>
                <a:round/>
              </a:ln>
            </p:spPr>
            <p:txBody>
              <a:bodyPr vert="horz" wrap="square" lIns="91440" tIns="45720" rIns="91440" bIns="45720" numCol="1" anchor="t" anchorCtr="0" compatLnSpc="1"/>
              <a:lstStyle/>
              <a:p>
                <a:endParaRPr lang="zh-CN" altLang="en-US">
                  <a:solidFill>
                    <a:schemeClr val="bg1">
                      <a:lumMod val="95000"/>
                    </a:schemeClr>
                  </a:solidFill>
                </a:endParaRPr>
              </a:p>
            </p:txBody>
          </p:sp>
          <p:sp>
            <p:nvSpPr>
              <p:cNvPr id="7" name="Freeform 7"/>
              <p:cNvSpPr/>
              <p:nvPr/>
            </p:nvSpPr>
            <p:spPr bwMode="auto">
              <a:xfrm>
                <a:off x="3359" y="1108"/>
                <a:ext cx="158" cy="156"/>
              </a:xfrm>
              <a:custGeom>
                <a:avLst/>
                <a:gdLst>
                  <a:gd name="T0" fmla="*/ 50 w 65"/>
                  <a:gd name="T1" fmla="*/ 40 h 64"/>
                  <a:gd name="T2" fmla="*/ 47 w 65"/>
                  <a:gd name="T3" fmla="*/ 42 h 64"/>
                  <a:gd name="T4" fmla="*/ 15 w 65"/>
                  <a:gd name="T5" fmla="*/ 10 h 64"/>
                  <a:gd name="T6" fmla="*/ 23 w 65"/>
                  <a:gd name="T7" fmla="*/ 7 h 64"/>
                  <a:gd name="T8" fmla="*/ 24 w 65"/>
                  <a:gd name="T9" fmla="*/ 6 h 64"/>
                  <a:gd name="T10" fmla="*/ 23 w 65"/>
                  <a:gd name="T11" fmla="*/ 6 h 64"/>
                  <a:gd name="T12" fmla="*/ 23 w 65"/>
                  <a:gd name="T13" fmla="*/ 6 h 64"/>
                  <a:gd name="T14" fmla="*/ 0 w 65"/>
                  <a:gd name="T15" fmla="*/ 0 h 64"/>
                  <a:gd name="T16" fmla="*/ 0 w 65"/>
                  <a:gd name="T17" fmla="*/ 0 h 64"/>
                  <a:gd name="T18" fmla="*/ 0 w 65"/>
                  <a:gd name="T19" fmla="*/ 0 h 64"/>
                  <a:gd name="T20" fmla="*/ 7 w 65"/>
                  <a:gd name="T21" fmla="*/ 24 h 64"/>
                  <a:gd name="T22" fmla="*/ 8 w 65"/>
                  <a:gd name="T23" fmla="*/ 24 h 64"/>
                  <a:gd name="T24" fmla="*/ 8 w 65"/>
                  <a:gd name="T25" fmla="*/ 24 h 64"/>
                  <a:gd name="T26" fmla="*/ 10 w 65"/>
                  <a:gd name="T27" fmla="*/ 15 h 64"/>
                  <a:gd name="T28" fmla="*/ 43 w 65"/>
                  <a:gd name="T29" fmla="*/ 47 h 64"/>
                  <a:gd name="T30" fmla="*/ 41 w 65"/>
                  <a:gd name="T31" fmla="*/ 49 h 64"/>
                  <a:gd name="T32" fmla="*/ 56 w 65"/>
                  <a:gd name="T33" fmla="*/ 64 h 64"/>
                  <a:gd name="T34" fmla="*/ 57 w 65"/>
                  <a:gd name="T35" fmla="*/ 56 h 64"/>
                  <a:gd name="T36" fmla="*/ 65 w 65"/>
                  <a:gd name="T37" fmla="*/ 55 h 64"/>
                  <a:gd name="T38" fmla="*/ 50 w 65"/>
                  <a:gd name="T39" fmla="*/ 4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5" h="64">
                    <a:moveTo>
                      <a:pt x="50" y="40"/>
                    </a:moveTo>
                    <a:cubicBezTo>
                      <a:pt x="47" y="42"/>
                      <a:pt x="47" y="42"/>
                      <a:pt x="47" y="42"/>
                    </a:cubicBezTo>
                    <a:cubicBezTo>
                      <a:pt x="15" y="10"/>
                      <a:pt x="15" y="10"/>
                      <a:pt x="15" y="10"/>
                    </a:cubicBezTo>
                    <a:cubicBezTo>
                      <a:pt x="23" y="7"/>
                      <a:pt x="23" y="7"/>
                      <a:pt x="23" y="7"/>
                    </a:cubicBezTo>
                    <a:cubicBezTo>
                      <a:pt x="24" y="7"/>
                      <a:pt x="24" y="7"/>
                      <a:pt x="24" y="6"/>
                    </a:cubicBezTo>
                    <a:cubicBezTo>
                      <a:pt x="24" y="6"/>
                      <a:pt x="23" y="6"/>
                      <a:pt x="23" y="6"/>
                    </a:cubicBezTo>
                    <a:cubicBezTo>
                      <a:pt x="23" y="6"/>
                      <a:pt x="23" y="6"/>
                      <a:pt x="23" y="6"/>
                    </a:cubicBezTo>
                    <a:cubicBezTo>
                      <a:pt x="0" y="0"/>
                      <a:pt x="0" y="0"/>
                      <a:pt x="0" y="0"/>
                    </a:cubicBezTo>
                    <a:cubicBezTo>
                      <a:pt x="0" y="0"/>
                      <a:pt x="0" y="0"/>
                      <a:pt x="0" y="0"/>
                    </a:cubicBezTo>
                    <a:cubicBezTo>
                      <a:pt x="0" y="0"/>
                      <a:pt x="0" y="0"/>
                      <a:pt x="0" y="0"/>
                    </a:cubicBezTo>
                    <a:cubicBezTo>
                      <a:pt x="7" y="24"/>
                      <a:pt x="7" y="24"/>
                      <a:pt x="7" y="24"/>
                    </a:cubicBezTo>
                    <a:cubicBezTo>
                      <a:pt x="7" y="24"/>
                      <a:pt x="7" y="24"/>
                      <a:pt x="8" y="24"/>
                    </a:cubicBezTo>
                    <a:cubicBezTo>
                      <a:pt x="8" y="24"/>
                      <a:pt x="8" y="24"/>
                      <a:pt x="8" y="24"/>
                    </a:cubicBezTo>
                    <a:cubicBezTo>
                      <a:pt x="10" y="15"/>
                      <a:pt x="10" y="15"/>
                      <a:pt x="10" y="15"/>
                    </a:cubicBezTo>
                    <a:cubicBezTo>
                      <a:pt x="43" y="47"/>
                      <a:pt x="43" y="47"/>
                      <a:pt x="43" y="47"/>
                    </a:cubicBezTo>
                    <a:cubicBezTo>
                      <a:pt x="41" y="49"/>
                      <a:pt x="41" y="49"/>
                      <a:pt x="41" y="49"/>
                    </a:cubicBezTo>
                    <a:cubicBezTo>
                      <a:pt x="56" y="64"/>
                      <a:pt x="56" y="64"/>
                      <a:pt x="56" y="64"/>
                    </a:cubicBezTo>
                    <a:cubicBezTo>
                      <a:pt x="57" y="56"/>
                      <a:pt x="57" y="56"/>
                      <a:pt x="57" y="56"/>
                    </a:cubicBezTo>
                    <a:cubicBezTo>
                      <a:pt x="65" y="55"/>
                      <a:pt x="65" y="55"/>
                      <a:pt x="65" y="55"/>
                    </a:cubicBezTo>
                    <a:lnTo>
                      <a:pt x="50" y="40"/>
                    </a:lnTo>
                    <a:close/>
                  </a:path>
                </a:pathLst>
              </a:custGeom>
              <a:solidFill>
                <a:schemeClr val="bg1"/>
              </a:solidFill>
              <a:ln w="9525">
                <a:solidFill>
                  <a:schemeClr val="bg1">
                    <a:lumMod val="95000"/>
                  </a:schemeClr>
                </a:solidFill>
                <a:round/>
              </a:ln>
            </p:spPr>
            <p:txBody>
              <a:bodyPr vert="horz" wrap="square" lIns="91440" tIns="45720" rIns="91440" bIns="45720" numCol="1" anchor="t" anchorCtr="0" compatLnSpc="1"/>
              <a:lstStyle/>
              <a:p>
                <a:endParaRPr lang="zh-CN" altLang="en-US">
                  <a:solidFill>
                    <a:schemeClr val="bg1">
                      <a:lumMod val="95000"/>
                    </a:schemeClr>
                  </a:solidFill>
                </a:endParaRPr>
              </a:p>
            </p:txBody>
          </p:sp>
        </p:grpSp>
      </p:grpSp>
      <p:grpSp>
        <p:nvGrpSpPr>
          <p:cNvPr id="8" name="组合 7"/>
          <p:cNvGrpSpPr/>
          <p:nvPr/>
        </p:nvGrpSpPr>
        <p:grpSpPr>
          <a:xfrm>
            <a:off x="5258196" y="1807810"/>
            <a:ext cx="930659" cy="1079564"/>
            <a:chOff x="7010927" y="2410413"/>
            <a:chExt cx="1240878" cy="1439418"/>
          </a:xfrm>
        </p:grpSpPr>
        <p:sp>
          <p:nvSpPr>
            <p:cNvPr id="9" name="六边形 8"/>
            <p:cNvSpPr/>
            <p:nvPr/>
          </p:nvSpPr>
          <p:spPr>
            <a:xfrm rot="5400000">
              <a:off x="6911657" y="2509683"/>
              <a:ext cx="1439418" cy="1240878"/>
            </a:xfrm>
            <a:prstGeom prst="hexagon">
              <a:avLst/>
            </a:prstGeom>
            <a:noFill/>
            <a:ln w="127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lumMod val="95000"/>
                  </a:schemeClr>
                </a:solidFill>
              </a:endParaRPr>
            </a:p>
          </p:txBody>
        </p:sp>
        <p:grpSp>
          <p:nvGrpSpPr>
            <p:cNvPr id="10" name="组合 9"/>
            <p:cNvGrpSpPr/>
            <p:nvPr/>
          </p:nvGrpSpPr>
          <p:grpSpPr>
            <a:xfrm>
              <a:off x="7290051" y="2900502"/>
              <a:ext cx="713315" cy="619852"/>
              <a:chOff x="635000" y="2039937"/>
              <a:chExt cx="3486613" cy="3029773"/>
            </a:xfrm>
            <a:solidFill>
              <a:srgbClr val="00B050"/>
            </a:solidFill>
          </p:grpSpPr>
          <p:sp>
            <p:nvSpPr>
              <p:cNvPr id="11" name="Freeform 5"/>
              <p:cNvSpPr>
                <a:spLocks noEditPoints="1"/>
              </p:cNvSpPr>
              <p:nvPr/>
            </p:nvSpPr>
            <p:spPr bwMode="auto">
              <a:xfrm>
                <a:off x="635000" y="2039937"/>
                <a:ext cx="3486613" cy="3029773"/>
              </a:xfrm>
              <a:custGeom>
                <a:avLst/>
                <a:gdLst>
                  <a:gd name="T0" fmla="*/ 89 w 96"/>
                  <a:gd name="T1" fmla="*/ 0 h 83"/>
                  <a:gd name="T2" fmla="*/ 7 w 96"/>
                  <a:gd name="T3" fmla="*/ 0 h 83"/>
                  <a:gd name="T4" fmla="*/ 0 w 96"/>
                  <a:gd name="T5" fmla="*/ 7 h 83"/>
                  <a:gd name="T6" fmla="*/ 0 w 96"/>
                  <a:gd name="T7" fmla="*/ 76 h 83"/>
                  <a:gd name="T8" fmla="*/ 7 w 96"/>
                  <a:gd name="T9" fmla="*/ 83 h 83"/>
                  <a:gd name="T10" fmla="*/ 89 w 96"/>
                  <a:gd name="T11" fmla="*/ 83 h 83"/>
                  <a:gd name="T12" fmla="*/ 96 w 96"/>
                  <a:gd name="T13" fmla="*/ 76 h 83"/>
                  <a:gd name="T14" fmla="*/ 96 w 96"/>
                  <a:gd name="T15" fmla="*/ 7 h 83"/>
                  <a:gd name="T16" fmla="*/ 89 w 96"/>
                  <a:gd name="T17" fmla="*/ 0 h 83"/>
                  <a:gd name="T18" fmla="*/ 33 w 96"/>
                  <a:gd name="T19" fmla="*/ 5 h 83"/>
                  <a:gd name="T20" fmla="*/ 36 w 96"/>
                  <a:gd name="T21" fmla="*/ 9 h 83"/>
                  <a:gd name="T22" fmla="*/ 33 w 96"/>
                  <a:gd name="T23" fmla="*/ 12 h 83"/>
                  <a:gd name="T24" fmla="*/ 29 w 96"/>
                  <a:gd name="T25" fmla="*/ 9 h 83"/>
                  <a:gd name="T26" fmla="*/ 33 w 96"/>
                  <a:gd name="T27" fmla="*/ 5 h 83"/>
                  <a:gd name="T28" fmla="*/ 22 w 96"/>
                  <a:gd name="T29" fmla="*/ 5 h 83"/>
                  <a:gd name="T30" fmla="*/ 26 w 96"/>
                  <a:gd name="T31" fmla="*/ 9 h 83"/>
                  <a:gd name="T32" fmla="*/ 22 w 96"/>
                  <a:gd name="T33" fmla="*/ 12 h 83"/>
                  <a:gd name="T34" fmla="*/ 19 w 96"/>
                  <a:gd name="T35" fmla="*/ 9 h 83"/>
                  <a:gd name="T36" fmla="*/ 22 w 96"/>
                  <a:gd name="T37" fmla="*/ 5 h 83"/>
                  <a:gd name="T38" fmla="*/ 12 w 96"/>
                  <a:gd name="T39" fmla="*/ 5 h 83"/>
                  <a:gd name="T40" fmla="*/ 15 w 96"/>
                  <a:gd name="T41" fmla="*/ 9 h 83"/>
                  <a:gd name="T42" fmla="*/ 12 w 96"/>
                  <a:gd name="T43" fmla="*/ 12 h 83"/>
                  <a:gd name="T44" fmla="*/ 8 w 96"/>
                  <a:gd name="T45" fmla="*/ 9 h 83"/>
                  <a:gd name="T46" fmla="*/ 12 w 96"/>
                  <a:gd name="T47" fmla="*/ 5 h 83"/>
                  <a:gd name="T48" fmla="*/ 89 w 96"/>
                  <a:gd name="T49" fmla="*/ 76 h 83"/>
                  <a:gd name="T50" fmla="*/ 7 w 96"/>
                  <a:gd name="T51" fmla="*/ 76 h 83"/>
                  <a:gd name="T52" fmla="*/ 7 w 96"/>
                  <a:gd name="T53" fmla="*/ 18 h 83"/>
                  <a:gd name="T54" fmla="*/ 89 w 96"/>
                  <a:gd name="T55" fmla="*/ 18 h 83"/>
                  <a:gd name="T56" fmla="*/ 89 w 96"/>
                  <a:gd name="T57" fmla="*/ 76 h 83"/>
                  <a:gd name="T58" fmla="*/ 89 w 96"/>
                  <a:gd name="T59" fmla="*/ 11 h 83"/>
                  <a:gd name="T60" fmla="*/ 41 w 96"/>
                  <a:gd name="T61" fmla="*/ 11 h 83"/>
                  <a:gd name="T62" fmla="*/ 41 w 96"/>
                  <a:gd name="T63" fmla="*/ 7 h 83"/>
                  <a:gd name="T64" fmla="*/ 89 w 96"/>
                  <a:gd name="T65" fmla="*/ 7 h 83"/>
                  <a:gd name="T66" fmla="*/ 89 w 96"/>
                  <a:gd name="T67" fmla="*/ 1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6" h="83">
                    <a:moveTo>
                      <a:pt x="89" y="0"/>
                    </a:moveTo>
                    <a:cubicBezTo>
                      <a:pt x="7" y="0"/>
                      <a:pt x="7" y="0"/>
                      <a:pt x="7" y="0"/>
                    </a:cubicBezTo>
                    <a:cubicBezTo>
                      <a:pt x="3" y="0"/>
                      <a:pt x="0" y="3"/>
                      <a:pt x="0" y="7"/>
                    </a:cubicBezTo>
                    <a:cubicBezTo>
                      <a:pt x="0" y="76"/>
                      <a:pt x="0" y="76"/>
                      <a:pt x="0" y="76"/>
                    </a:cubicBezTo>
                    <a:cubicBezTo>
                      <a:pt x="0" y="79"/>
                      <a:pt x="3" y="83"/>
                      <a:pt x="7" y="83"/>
                    </a:cubicBezTo>
                    <a:cubicBezTo>
                      <a:pt x="89" y="83"/>
                      <a:pt x="89" y="83"/>
                      <a:pt x="89" y="83"/>
                    </a:cubicBezTo>
                    <a:cubicBezTo>
                      <a:pt x="93" y="83"/>
                      <a:pt x="96" y="79"/>
                      <a:pt x="96" y="76"/>
                    </a:cubicBezTo>
                    <a:cubicBezTo>
                      <a:pt x="96" y="7"/>
                      <a:pt x="96" y="7"/>
                      <a:pt x="96" y="7"/>
                    </a:cubicBezTo>
                    <a:cubicBezTo>
                      <a:pt x="96" y="3"/>
                      <a:pt x="93" y="0"/>
                      <a:pt x="89" y="0"/>
                    </a:cubicBezTo>
                    <a:moveTo>
                      <a:pt x="33" y="5"/>
                    </a:moveTo>
                    <a:cubicBezTo>
                      <a:pt x="35" y="5"/>
                      <a:pt x="36" y="7"/>
                      <a:pt x="36" y="9"/>
                    </a:cubicBezTo>
                    <a:cubicBezTo>
                      <a:pt x="36" y="11"/>
                      <a:pt x="35" y="12"/>
                      <a:pt x="33" y="12"/>
                    </a:cubicBezTo>
                    <a:cubicBezTo>
                      <a:pt x="31" y="12"/>
                      <a:pt x="29" y="11"/>
                      <a:pt x="29" y="9"/>
                    </a:cubicBezTo>
                    <a:cubicBezTo>
                      <a:pt x="29" y="7"/>
                      <a:pt x="31" y="5"/>
                      <a:pt x="33" y="5"/>
                    </a:cubicBezTo>
                    <a:moveTo>
                      <a:pt x="22" y="5"/>
                    </a:moveTo>
                    <a:cubicBezTo>
                      <a:pt x="24" y="5"/>
                      <a:pt x="26" y="7"/>
                      <a:pt x="26" y="9"/>
                    </a:cubicBezTo>
                    <a:cubicBezTo>
                      <a:pt x="26" y="11"/>
                      <a:pt x="24" y="12"/>
                      <a:pt x="22" y="12"/>
                    </a:cubicBezTo>
                    <a:cubicBezTo>
                      <a:pt x="20" y="12"/>
                      <a:pt x="19" y="11"/>
                      <a:pt x="19" y="9"/>
                    </a:cubicBezTo>
                    <a:cubicBezTo>
                      <a:pt x="19" y="7"/>
                      <a:pt x="20" y="5"/>
                      <a:pt x="22" y="5"/>
                    </a:cubicBezTo>
                    <a:moveTo>
                      <a:pt x="12" y="5"/>
                    </a:moveTo>
                    <a:cubicBezTo>
                      <a:pt x="14" y="5"/>
                      <a:pt x="15" y="7"/>
                      <a:pt x="15" y="9"/>
                    </a:cubicBezTo>
                    <a:cubicBezTo>
                      <a:pt x="15" y="11"/>
                      <a:pt x="14" y="12"/>
                      <a:pt x="12" y="12"/>
                    </a:cubicBezTo>
                    <a:cubicBezTo>
                      <a:pt x="10" y="12"/>
                      <a:pt x="8" y="11"/>
                      <a:pt x="8" y="9"/>
                    </a:cubicBezTo>
                    <a:cubicBezTo>
                      <a:pt x="8" y="7"/>
                      <a:pt x="10" y="5"/>
                      <a:pt x="12" y="5"/>
                    </a:cubicBezTo>
                    <a:moveTo>
                      <a:pt x="89" y="76"/>
                    </a:moveTo>
                    <a:cubicBezTo>
                      <a:pt x="7" y="76"/>
                      <a:pt x="7" y="76"/>
                      <a:pt x="7" y="76"/>
                    </a:cubicBezTo>
                    <a:cubicBezTo>
                      <a:pt x="7" y="18"/>
                      <a:pt x="7" y="18"/>
                      <a:pt x="7" y="18"/>
                    </a:cubicBezTo>
                    <a:cubicBezTo>
                      <a:pt x="89" y="18"/>
                      <a:pt x="89" y="18"/>
                      <a:pt x="89" y="18"/>
                    </a:cubicBezTo>
                    <a:lnTo>
                      <a:pt x="89" y="76"/>
                    </a:lnTo>
                    <a:close/>
                    <a:moveTo>
                      <a:pt x="89" y="11"/>
                    </a:moveTo>
                    <a:cubicBezTo>
                      <a:pt x="41" y="11"/>
                      <a:pt x="41" y="11"/>
                      <a:pt x="41" y="11"/>
                    </a:cubicBezTo>
                    <a:cubicBezTo>
                      <a:pt x="41" y="7"/>
                      <a:pt x="41" y="7"/>
                      <a:pt x="41" y="7"/>
                    </a:cubicBezTo>
                    <a:cubicBezTo>
                      <a:pt x="89" y="7"/>
                      <a:pt x="89" y="7"/>
                      <a:pt x="89" y="7"/>
                    </a:cubicBezTo>
                    <a:lnTo>
                      <a:pt x="89" y="11"/>
                    </a:lnTo>
                    <a:close/>
                  </a:path>
                </a:pathLst>
              </a:custGeom>
              <a:solidFill>
                <a:schemeClr val="bg1"/>
              </a:solidFill>
              <a:ln w="9525">
                <a:solidFill>
                  <a:schemeClr val="bg1">
                    <a:lumMod val="95000"/>
                  </a:schemeClr>
                </a:solid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1">
                      <a:lumMod val="95000"/>
                    </a:schemeClr>
                  </a:solidFill>
                </a:endParaRPr>
              </a:p>
            </p:txBody>
          </p:sp>
          <p:sp>
            <p:nvSpPr>
              <p:cNvPr id="12" name="椭圆 11"/>
              <p:cNvSpPr/>
              <p:nvPr/>
            </p:nvSpPr>
            <p:spPr>
              <a:xfrm>
                <a:off x="883920" y="2202180"/>
                <a:ext cx="297180" cy="297180"/>
              </a:xfrm>
              <a:prstGeom prst="ellipse">
                <a:avLst/>
              </a:prstGeom>
              <a:solidFill>
                <a:schemeClr val="bg1"/>
              </a:solidFill>
              <a:ln>
                <a:solidFill>
                  <a:schemeClr val="bg1">
                    <a:lumMod val="9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bg1">
                      <a:lumMod val="95000"/>
                    </a:schemeClr>
                  </a:solidFill>
                </a:endParaRPr>
              </a:p>
            </p:txBody>
          </p:sp>
          <p:sp>
            <p:nvSpPr>
              <p:cNvPr id="13" name="椭圆 12"/>
              <p:cNvSpPr/>
              <p:nvPr/>
            </p:nvSpPr>
            <p:spPr>
              <a:xfrm>
                <a:off x="1281430" y="2202180"/>
                <a:ext cx="297180" cy="297180"/>
              </a:xfrm>
              <a:prstGeom prst="ellipse">
                <a:avLst/>
              </a:prstGeom>
              <a:solidFill>
                <a:schemeClr val="bg1"/>
              </a:solidFill>
              <a:ln>
                <a:solidFill>
                  <a:schemeClr val="bg1">
                    <a:lumMod val="9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bg1">
                      <a:lumMod val="95000"/>
                    </a:schemeClr>
                  </a:solidFill>
                </a:endParaRPr>
              </a:p>
            </p:txBody>
          </p:sp>
          <p:sp>
            <p:nvSpPr>
              <p:cNvPr id="14" name="椭圆 13"/>
              <p:cNvSpPr/>
              <p:nvPr/>
            </p:nvSpPr>
            <p:spPr>
              <a:xfrm>
                <a:off x="1549531" y="2264639"/>
                <a:ext cx="425922" cy="234722"/>
              </a:xfrm>
              <a:prstGeom prst="ellipse">
                <a:avLst/>
              </a:prstGeom>
              <a:solidFill>
                <a:schemeClr val="bg1"/>
              </a:solidFill>
              <a:ln>
                <a:solidFill>
                  <a:schemeClr val="bg1">
                    <a:lumMod val="9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bg1">
                      <a:lumMod val="95000"/>
                    </a:schemeClr>
                  </a:solidFill>
                </a:endParaRPr>
              </a:p>
            </p:txBody>
          </p:sp>
        </p:grpSp>
      </p:grpSp>
      <p:grpSp>
        <p:nvGrpSpPr>
          <p:cNvPr id="15" name="组合 14"/>
          <p:cNvGrpSpPr/>
          <p:nvPr/>
        </p:nvGrpSpPr>
        <p:grpSpPr>
          <a:xfrm>
            <a:off x="6266120" y="1807810"/>
            <a:ext cx="930659" cy="1079564"/>
            <a:chOff x="8354824" y="2410413"/>
            <a:chExt cx="1240878" cy="1439418"/>
          </a:xfrm>
        </p:grpSpPr>
        <p:sp>
          <p:nvSpPr>
            <p:cNvPr id="16" name="六边形 15"/>
            <p:cNvSpPr/>
            <p:nvPr/>
          </p:nvSpPr>
          <p:spPr>
            <a:xfrm rot="5400000">
              <a:off x="8255554" y="2509683"/>
              <a:ext cx="1439418" cy="1240878"/>
            </a:xfrm>
            <a:prstGeom prst="hexagon">
              <a:avLst/>
            </a:prstGeom>
            <a:noFill/>
            <a:ln w="127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lumMod val="95000"/>
                  </a:schemeClr>
                </a:solidFill>
              </a:endParaRPr>
            </a:p>
          </p:txBody>
        </p:sp>
        <p:sp>
          <p:nvSpPr>
            <p:cNvPr id="17" name="Freeform 22"/>
            <p:cNvSpPr>
              <a:spLocks noEditPoints="1"/>
            </p:cNvSpPr>
            <p:nvPr/>
          </p:nvSpPr>
          <p:spPr bwMode="auto">
            <a:xfrm>
              <a:off x="8635430" y="2847403"/>
              <a:ext cx="746355" cy="747490"/>
            </a:xfrm>
            <a:custGeom>
              <a:avLst/>
              <a:gdLst>
                <a:gd name="T0" fmla="*/ 56 w 112"/>
                <a:gd name="T1" fmla="*/ 0 h 112"/>
                <a:gd name="T2" fmla="*/ 0 w 112"/>
                <a:gd name="T3" fmla="*/ 56 h 112"/>
                <a:gd name="T4" fmla="*/ 56 w 112"/>
                <a:gd name="T5" fmla="*/ 112 h 112"/>
                <a:gd name="T6" fmla="*/ 112 w 112"/>
                <a:gd name="T7" fmla="*/ 56 h 112"/>
                <a:gd name="T8" fmla="*/ 56 w 112"/>
                <a:gd name="T9" fmla="*/ 0 h 112"/>
                <a:gd name="T10" fmla="*/ 56 w 112"/>
                <a:gd name="T11" fmla="*/ 9 h 112"/>
                <a:gd name="T12" fmla="*/ 103 w 112"/>
                <a:gd name="T13" fmla="*/ 56 h 112"/>
                <a:gd name="T14" fmla="*/ 102 w 112"/>
                <a:gd name="T15" fmla="*/ 59 h 112"/>
                <a:gd name="T16" fmla="*/ 92 w 112"/>
                <a:gd name="T17" fmla="*/ 59 h 112"/>
                <a:gd name="T18" fmla="*/ 92 w 112"/>
                <a:gd name="T19" fmla="*/ 60 h 112"/>
                <a:gd name="T20" fmla="*/ 91 w 112"/>
                <a:gd name="T21" fmla="*/ 75 h 112"/>
                <a:gd name="T22" fmla="*/ 89 w 112"/>
                <a:gd name="T23" fmla="*/ 65 h 112"/>
                <a:gd name="T24" fmla="*/ 83 w 112"/>
                <a:gd name="T25" fmla="*/ 50 h 112"/>
                <a:gd name="T26" fmla="*/ 77 w 112"/>
                <a:gd name="T27" fmla="*/ 60 h 112"/>
                <a:gd name="T28" fmla="*/ 72 w 112"/>
                <a:gd name="T29" fmla="*/ 60 h 112"/>
                <a:gd name="T30" fmla="*/ 61 w 112"/>
                <a:gd name="T31" fmla="*/ 15 h 112"/>
                <a:gd name="T32" fmla="*/ 49 w 112"/>
                <a:gd name="T33" fmla="*/ 61 h 112"/>
                <a:gd name="T34" fmla="*/ 42 w 112"/>
                <a:gd name="T35" fmla="*/ 61 h 112"/>
                <a:gd name="T36" fmla="*/ 41 w 112"/>
                <a:gd name="T37" fmla="*/ 62 h 112"/>
                <a:gd name="T38" fmla="*/ 36 w 112"/>
                <a:gd name="T39" fmla="*/ 79 h 112"/>
                <a:gd name="T40" fmla="*/ 34 w 112"/>
                <a:gd name="T41" fmla="*/ 68 h 112"/>
                <a:gd name="T42" fmla="*/ 26 w 112"/>
                <a:gd name="T43" fmla="*/ 46 h 112"/>
                <a:gd name="T44" fmla="*/ 16 w 112"/>
                <a:gd name="T45" fmla="*/ 63 h 112"/>
                <a:gd name="T46" fmla="*/ 10 w 112"/>
                <a:gd name="T47" fmla="*/ 63 h 112"/>
                <a:gd name="T48" fmla="*/ 10 w 112"/>
                <a:gd name="T49" fmla="*/ 56 h 112"/>
                <a:gd name="T50" fmla="*/ 56 w 112"/>
                <a:gd name="T51" fmla="*/ 9 h 112"/>
                <a:gd name="T52" fmla="*/ 56 w 112"/>
                <a:gd name="T53" fmla="*/ 102 h 112"/>
                <a:gd name="T54" fmla="*/ 11 w 112"/>
                <a:gd name="T55" fmla="*/ 66 h 112"/>
                <a:gd name="T56" fmla="*/ 19 w 112"/>
                <a:gd name="T57" fmla="*/ 66 h 112"/>
                <a:gd name="T58" fmla="*/ 19 w 112"/>
                <a:gd name="T59" fmla="*/ 65 h 112"/>
                <a:gd name="T60" fmla="*/ 26 w 112"/>
                <a:gd name="T61" fmla="*/ 50 h 112"/>
                <a:gd name="T62" fmla="*/ 30 w 112"/>
                <a:gd name="T63" fmla="*/ 69 h 112"/>
                <a:gd name="T64" fmla="*/ 35 w 112"/>
                <a:gd name="T65" fmla="*/ 84 h 112"/>
                <a:gd name="T66" fmla="*/ 36 w 112"/>
                <a:gd name="T67" fmla="*/ 85 h 112"/>
                <a:gd name="T68" fmla="*/ 37 w 112"/>
                <a:gd name="T69" fmla="*/ 84 h 112"/>
                <a:gd name="T70" fmla="*/ 45 w 112"/>
                <a:gd name="T71" fmla="*/ 64 h 112"/>
                <a:gd name="T72" fmla="*/ 52 w 112"/>
                <a:gd name="T73" fmla="*/ 64 h 112"/>
                <a:gd name="T74" fmla="*/ 52 w 112"/>
                <a:gd name="T75" fmla="*/ 63 h 112"/>
                <a:gd name="T76" fmla="*/ 60 w 112"/>
                <a:gd name="T77" fmla="*/ 19 h 112"/>
                <a:gd name="T78" fmla="*/ 69 w 112"/>
                <a:gd name="T79" fmla="*/ 62 h 112"/>
                <a:gd name="T80" fmla="*/ 69 w 112"/>
                <a:gd name="T81" fmla="*/ 64 h 112"/>
                <a:gd name="T82" fmla="*/ 79 w 112"/>
                <a:gd name="T83" fmla="*/ 63 h 112"/>
                <a:gd name="T84" fmla="*/ 80 w 112"/>
                <a:gd name="T85" fmla="*/ 62 h 112"/>
                <a:gd name="T86" fmla="*/ 83 w 112"/>
                <a:gd name="T87" fmla="*/ 54 h 112"/>
                <a:gd name="T88" fmla="*/ 85 w 112"/>
                <a:gd name="T89" fmla="*/ 66 h 112"/>
                <a:gd name="T90" fmla="*/ 91 w 112"/>
                <a:gd name="T91" fmla="*/ 81 h 112"/>
                <a:gd name="T92" fmla="*/ 96 w 112"/>
                <a:gd name="T93" fmla="*/ 62 h 112"/>
                <a:gd name="T94" fmla="*/ 102 w 112"/>
                <a:gd name="T95" fmla="*/ 62 h 112"/>
                <a:gd name="T96" fmla="*/ 56 w 112"/>
                <a:gd name="T97" fmla="*/ 10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2" h="112">
                  <a:moveTo>
                    <a:pt x="56" y="0"/>
                  </a:moveTo>
                  <a:cubicBezTo>
                    <a:pt x="25" y="0"/>
                    <a:pt x="0" y="25"/>
                    <a:pt x="0" y="56"/>
                  </a:cubicBezTo>
                  <a:cubicBezTo>
                    <a:pt x="0" y="87"/>
                    <a:pt x="25" y="112"/>
                    <a:pt x="56" y="112"/>
                  </a:cubicBezTo>
                  <a:cubicBezTo>
                    <a:pt x="87" y="112"/>
                    <a:pt x="112" y="87"/>
                    <a:pt x="112" y="56"/>
                  </a:cubicBezTo>
                  <a:cubicBezTo>
                    <a:pt x="112" y="25"/>
                    <a:pt x="87" y="0"/>
                    <a:pt x="56" y="0"/>
                  </a:cubicBezTo>
                  <a:moveTo>
                    <a:pt x="56" y="9"/>
                  </a:moveTo>
                  <a:cubicBezTo>
                    <a:pt x="82" y="9"/>
                    <a:pt x="103" y="30"/>
                    <a:pt x="103" y="56"/>
                  </a:cubicBezTo>
                  <a:cubicBezTo>
                    <a:pt x="103" y="57"/>
                    <a:pt x="102" y="58"/>
                    <a:pt x="102" y="59"/>
                  </a:cubicBezTo>
                  <a:cubicBezTo>
                    <a:pt x="92" y="59"/>
                    <a:pt x="92" y="59"/>
                    <a:pt x="92" y="59"/>
                  </a:cubicBezTo>
                  <a:cubicBezTo>
                    <a:pt x="92" y="60"/>
                    <a:pt x="92" y="60"/>
                    <a:pt x="92" y="60"/>
                  </a:cubicBezTo>
                  <a:cubicBezTo>
                    <a:pt x="92" y="66"/>
                    <a:pt x="91" y="71"/>
                    <a:pt x="91" y="75"/>
                  </a:cubicBezTo>
                  <a:cubicBezTo>
                    <a:pt x="90" y="72"/>
                    <a:pt x="89" y="68"/>
                    <a:pt x="89" y="65"/>
                  </a:cubicBezTo>
                  <a:cubicBezTo>
                    <a:pt x="87" y="53"/>
                    <a:pt x="86" y="50"/>
                    <a:pt x="83" y="50"/>
                  </a:cubicBezTo>
                  <a:cubicBezTo>
                    <a:pt x="81" y="49"/>
                    <a:pt x="79" y="53"/>
                    <a:pt x="77" y="60"/>
                  </a:cubicBezTo>
                  <a:cubicBezTo>
                    <a:pt x="72" y="60"/>
                    <a:pt x="72" y="60"/>
                    <a:pt x="72" y="60"/>
                  </a:cubicBezTo>
                  <a:cubicBezTo>
                    <a:pt x="67" y="15"/>
                    <a:pt x="62" y="15"/>
                    <a:pt x="61" y="15"/>
                  </a:cubicBezTo>
                  <a:cubicBezTo>
                    <a:pt x="59" y="15"/>
                    <a:pt x="52" y="15"/>
                    <a:pt x="49" y="61"/>
                  </a:cubicBezTo>
                  <a:cubicBezTo>
                    <a:pt x="42" y="61"/>
                    <a:pt x="42" y="61"/>
                    <a:pt x="42" y="61"/>
                  </a:cubicBezTo>
                  <a:cubicBezTo>
                    <a:pt x="41" y="62"/>
                    <a:pt x="41" y="62"/>
                    <a:pt x="41" y="62"/>
                  </a:cubicBezTo>
                  <a:cubicBezTo>
                    <a:pt x="40" y="69"/>
                    <a:pt x="38" y="76"/>
                    <a:pt x="36" y="79"/>
                  </a:cubicBezTo>
                  <a:cubicBezTo>
                    <a:pt x="36" y="77"/>
                    <a:pt x="35" y="72"/>
                    <a:pt x="34" y="68"/>
                  </a:cubicBezTo>
                  <a:cubicBezTo>
                    <a:pt x="31" y="52"/>
                    <a:pt x="29" y="47"/>
                    <a:pt x="26" y="46"/>
                  </a:cubicBezTo>
                  <a:cubicBezTo>
                    <a:pt x="22" y="45"/>
                    <a:pt x="18" y="54"/>
                    <a:pt x="16" y="63"/>
                  </a:cubicBezTo>
                  <a:cubicBezTo>
                    <a:pt x="10" y="63"/>
                    <a:pt x="10" y="63"/>
                    <a:pt x="10" y="63"/>
                  </a:cubicBezTo>
                  <a:cubicBezTo>
                    <a:pt x="10" y="60"/>
                    <a:pt x="10" y="58"/>
                    <a:pt x="10" y="56"/>
                  </a:cubicBezTo>
                  <a:cubicBezTo>
                    <a:pt x="10" y="30"/>
                    <a:pt x="30" y="9"/>
                    <a:pt x="56" y="9"/>
                  </a:cubicBezTo>
                  <a:moveTo>
                    <a:pt x="56" y="102"/>
                  </a:moveTo>
                  <a:cubicBezTo>
                    <a:pt x="34" y="102"/>
                    <a:pt x="16" y="87"/>
                    <a:pt x="11" y="66"/>
                  </a:cubicBezTo>
                  <a:cubicBezTo>
                    <a:pt x="19" y="66"/>
                    <a:pt x="19" y="66"/>
                    <a:pt x="19" y="66"/>
                  </a:cubicBezTo>
                  <a:cubicBezTo>
                    <a:pt x="19" y="65"/>
                    <a:pt x="19" y="65"/>
                    <a:pt x="19" y="65"/>
                  </a:cubicBezTo>
                  <a:cubicBezTo>
                    <a:pt x="21" y="58"/>
                    <a:pt x="24" y="51"/>
                    <a:pt x="26" y="50"/>
                  </a:cubicBezTo>
                  <a:cubicBezTo>
                    <a:pt x="27" y="52"/>
                    <a:pt x="29" y="62"/>
                    <a:pt x="30" y="69"/>
                  </a:cubicBezTo>
                  <a:cubicBezTo>
                    <a:pt x="33" y="81"/>
                    <a:pt x="33" y="84"/>
                    <a:pt x="35" y="84"/>
                  </a:cubicBezTo>
                  <a:cubicBezTo>
                    <a:pt x="35" y="85"/>
                    <a:pt x="36" y="85"/>
                    <a:pt x="36" y="85"/>
                  </a:cubicBezTo>
                  <a:cubicBezTo>
                    <a:pt x="36" y="85"/>
                    <a:pt x="37" y="84"/>
                    <a:pt x="37" y="84"/>
                  </a:cubicBezTo>
                  <a:cubicBezTo>
                    <a:pt x="40" y="83"/>
                    <a:pt x="43" y="73"/>
                    <a:pt x="45" y="64"/>
                  </a:cubicBezTo>
                  <a:cubicBezTo>
                    <a:pt x="52" y="64"/>
                    <a:pt x="52" y="64"/>
                    <a:pt x="52" y="64"/>
                  </a:cubicBezTo>
                  <a:cubicBezTo>
                    <a:pt x="52" y="63"/>
                    <a:pt x="52" y="63"/>
                    <a:pt x="52" y="63"/>
                  </a:cubicBezTo>
                  <a:cubicBezTo>
                    <a:pt x="54" y="44"/>
                    <a:pt x="58" y="19"/>
                    <a:pt x="60" y="19"/>
                  </a:cubicBezTo>
                  <a:cubicBezTo>
                    <a:pt x="63" y="19"/>
                    <a:pt x="66" y="44"/>
                    <a:pt x="69" y="62"/>
                  </a:cubicBezTo>
                  <a:cubicBezTo>
                    <a:pt x="69" y="64"/>
                    <a:pt x="69" y="64"/>
                    <a:pt x="69" y="64"/>
                  </a:cubicBezTo>
                  <a:cubicBezTo>
                    <a:pt x="79" y="63"/>
                    <a:pt x="79" y="63"/>
                    <a:pt x="79" y="63"/>
                  </a:cubicBezTo>
                  <a:cubicBezTo>
                    <a:pt x="80" y="62"/>
                    <a:pt x="80" y="62"/>
                    <a:pt x="80" y="62"/>
                  </a:cubicBezTo>
                  <a:cubicBezTo>
                    <a:pt x="81" y="59"/>
                    <a:pt x="82" y="56"/>
                    <a:pt x="83" y="54"/>
                  </a:cubicBezTo>
                  <a:cubicBezTo>
                    <a:pt x="83" y="57"/>
                    <a:pt x="84" y="62"/>
                    <a:pt x="85" y="66"/>
                  </a:cubicBezTo>
                  <a:cubicBezTo>
                    <a:pt x="87" y="78"/>
                    <a:pt x="88" y="81"/>
                    <a:pt x="91" y="81"/>
                  </a:cubicBezTo>
                  <a:cubicBezTo>
                    <a:pt x="92" y="81"/>
                    <a:pt x="95" y="81"/>
                    <a:pt x="96" y="62"/>
                  </a:cubicBezTo>
                  <a:cubicBezTo>
                    <a:pt x="102" y="62"/>
                    <a:pt x="102" y="62"/>
                    <a:pt x="102" y="62"/>
                  </a:cubicBezTo>
                  <a:cubicBezTo>
                    <a:pt x="99" y="85"/>
                    <a:pt x="79" y="102"/>
                    <a:pt x="56" y="102"/>
                  </a:cubicBezTo>
                </a:path>
              </a:pathLst>
            </a:custGeom>
            <a:solidFill>
              <a:schemeClr val="bg1"/>
            </a:solidFill>
            <a:ln>
              <a:solidFill>
                <a:schemeClr val="bg1">
                  <a:lumMod val="95000"/>
                </a:schemeClr>
              </a:solidFill>
            </a:ln>
          </p:spPr>
          <p:txBody>
            <a:bodyPr vert="horz" wrap="square" lIns="91440" tIns="45720" rIns="91440" bIns="45720" numCol="1" anchor="t" anchorCtr="0" compatLnSpc="1"/>
            <a:lstStyle/>
            <a:p>
              <a:endParaRPr lang="zh-CN" altLang="en-US">
                <a:solidFill>
                  <a:schemeClr val="bg1">
                    <a:lumMod val="95000"/>
                  </a:schemeClr>
                </a:solidFill>
              </a:endParaRPr>
            </a:p>
          </p:txBody>
        </p:sp>
      </p:grpSp>
      <p:grpSp>
        <p:nvGrpSpPr>
          <p:cNvPr id="18" name="组合 17"/>
          <p:cNvGrpSpPr/>
          <p:nvPr/>
        </p:nvGrpSpPr>
        <p:grpSpPr>
          <a:xfrm>
            <a:off x="7264281" y="1807810"/>
            <a:ext cx="930659" cy="1079564"/>
            <a:chOff x="9685705" y="2410413"/>
            <a:chExt cx="1240878" cy="1439418"/>
          </a:xfrm>
        </p:grpSpPr>
        <p:sp>
          <p:nvSpPr>
            <p:cNvPr id="19" name="六边形 18"/>
            <p:cNvSpPr/>
            <p:nvPr/>
          </p:nvSpPr>
          <p:spPr>
            <a:xfrm rot="5400000">
              <a:off x="9586435" y="2509683"/>
              <a:ext cx="1439418" cy="1240878"/>
            </a:xfrm>
            <a:prstGeom prst="hexagon">
              <a:avLst/>
            </a:prstGeom>
            <a:noFill/>
            <a:ln w="127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lumMod val="95000"/>
                  </a:schemeClr>
                </a:solidFill>
              </a:endParaRPr>
            </a:p>
          </p:txBody>
        </p:sp>
        <p:grpSp>
          <p:nvGrpSpPr>
            <p:cNvPr id="20" name="Group 25"/>
            <p:cNvGrpSpPr>
              <a:grpSpLocks noChangeAspect="1"/>
            </p:cNvGrpSpPr>
            <p:nvPr/>
          </p:nvGrpSpPr>
          <p:grpSpPr bwMode="auto">
            <a:xfrm>
              <a:off x="10007582" y="2746335"/>
              <a:ext cx="739309" cy="822459"/>
              <a:chOff x="6522" y="2561"/>
              <a:chExt cx="409" cy="455"/>
            </a:xfrm>
            <a:solidFill>
              <a:srgbClr val="00B050"/>
            </a:solidFill>
          </p:grpSpPr>
          <p:sp>
            <p:nvSpPr>
              <p:cNvPr id="21" name="Freeform 26"/>
              <p:cNvSpPr/>
              <p:nvPr/>
            </p:nvSpPr>
            <p:spPr bwMode="auto">
              <a:xfrm>
                <a:off x="6522" y="2561"/>
                <a:ext cx="409" cy="455"/>
              </a:xfrm>
              <a:custGeom>
                <a:avLst/>
                <a:gdLst>
                  <a:gd name="T0" fmla="*/ 114 w 121"/>
                  <a:gd name="T1" fmla="*/ 75 h 135"/>
                  <a:gd name="T2" fmla="*/ 60 w 121"/>
                  <a:gd name="T3" fmla="*/ 129 h 135"/>
                  <a:gd name="T4" fmla="*/ 6 w 121"/>
                  <a:gd name="T5" fmla="*/ 75 h 135"/>
                  <a:gd name="T6" fmla="*/ 59 w 121"/>
                  <a:gd name="T7" fmla="*/ 21 h 135"/>
                  <a:gd name="T8" fmla="*/ 59 w 121"/>
                  <a:gd name="T9" fmla="*/ 35 h 135"/>
                  <a:gd name="T10" fmla="*/ 77 w 121"/>
                  <a:gd name="T11" fmla="*/ 18 h 135"/>
                  <a:gd name="T12" fmla="*/ 59 w 121"/>
                  <a:gd name="T13" fmla="*/ 0 h 135"/>
                  <a:gd name="T14" fmla="*/ 59 w 121"/>
                  <a:gd name="T15" fmla="*/ 14 h 135"/>
                  <a:gd name="T16" fmla="*/ 0 w 121"/>
                  <a:gd name="T17" fmla="*/ 75 h 135"/>
                  <a:gd name="T18" fmla="*/ 60 w 121"/>
                  <a:gd name="T19" fmla="*/ 135 h 135"/>
                  <a:gd name="T20" fmla="*/ 121 w 121"/>
                  <a:gd name="T21" fmla="*/ 75 h 135"/>
                  <a:gd name="T22" fmla="*/ 114 w 121"/>
                  <a:gd name="T23" fmla="*/ 75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1" h="135">
                    <a:moveTo>
                      <a:pt x="114" y="75"/>
                    </a:moveTo>
                    <a:cubicBezTo>
                      <a:pt x="114" y="104"/>
                      <a:pt x="90" y="129"/>
                      <a:pt x="60" y="129"/>
                    </a:cubicBezTo>
                    <a:cubicBezTo>
                      <a:pt x="31" y="129"/>
                      <a:pt x="6" y="104"/>
                      <a:pt x="6" y="75"/>
                    </a:cubicBezTo>
                    <a:cubicBezTo>
                      <a:pt x="6" y="45"/>
                      <a:pt x="30" y="22"/>
                      <a:pt x="59" y="21"/>
                    </a:cubicBezTo>
                    <a:cubicBezTo>
                      <a:pt x="59" y="35"/>
                      <a:pt x="59" y="35"/>
                      <a:pt x="59" y="35"/>
                    </a:cubicBezTo>
                    <a:cubicBezTo>
                      <a:pt x="77" y="18"/>
                      <a:pt x="77" y="18"/>
                      <a:pt x="77" y="18"/>
                    </a:cubicBezTo>
                    <a:cubicBezTo>
                      <a:pt x="59" y="0"/>
                      <a:pt x="59" y="0"/>
                      <a:pt x="59" y="0"/>
                    </a:cubicBezTo>
                    <a:cubicBezTo>
                      <a:pt x="59" y="14"/>
                      <a:pt x="59" y="14"/>
                      <a:pt x="59" y="14"/>
                    </a:cubicBezTo>
                    <a:cubicBezTo>
                      <a:pt x="26" y="15"/>
                      <a:pt x="0" y="42"/>
                      <a:pt x="0" y="75"/>
                    </a:cubicBezTo>
                    <a:cubicBezTo>
                      <a:pt x="0" y="108"/>
                      <a:pt x="27" y="135"/>
                      <a:pt x="60" y="135"/>
                    </a:cubicBezTo>
                    <a:cubicBezTo>
                      <a:pt x="94" y="135"/>
                      <a:pt x="121" y="108"/>
                      <a:pt x="121" y="75"/>
                    </a:cubicBezTo>
                    <a:lnTo>
                      <a:pt x="114" y="75"/>
                    </a:lnTo>
                    <a:close/>
                  </a:path>
                </a:pathLst>
              </a:custGeom>
              <a:solidFill>
                <a:schemeClr val="bg1"/>
              </a:solidFill>
              <a:ln w="9525">
                <a:solidFill>
                  <a:schemeClr val="bg1">
                    <a:lumMod val="95000"/>
                  </a:schemeClr>
                </a:solidFill>
                <a:round/>
              </a:ln>
            </p:spPr>
            <p:txBody>
              <a:bodyPr vert="horz" wrap="square" lIns="91440" tIns="45720" rIns="91440" bIns="45720" numCol="1" anchor="t" anchorCtr="0" compatLnSpc="1"/>
              <a:lstStyle/>
              <a:p>
                <a:endParaRPr lang="zh-CN" altLang="en-US">
                  <a:solidFill>
                    <a:schemeClr val="bg1">
                      <a:lumMod val="95000"/>
                    </a:schemeClr>
                  </a:solidFill>
                </a:endParaRPr>
              </a:p>
            </p:txBody>
          </p:sp>
          <p:sp>
            <p:nvSpPr>
              <p:cNvPr id="22" name="Freeform 27"/>
              <p:cNvSpPr/>
              <p:nvPr/>
            </p:nvSpPr>
            <p:spPr bwMode="auto">
              <a:xfrm>
                <a:off x="6610" y="2719"/>
                <a:ext cx="105" cy="165"/>
              </a:xfrm>
              <a:custGeom>
                <a:avLst/>
                <a:gdLst>
                  <a:gd name="T0" fmla="*/ 5 w 31"/>
                  <a:gd name="T1" fmla="*/ 40 h 49"/>
                  <a:gd name="T2" fmla="*/ 0 w 31"/>
                  <a:gd name="T3" fmla="*/ 45 h 49"/>
                  <a:gd name="T4" fmla="*/ 0 w 31"/>
                  <a:gd name="T5" fmla="*/ 49 h 49"/>
                  <a:gd name="T6" fmla="*/ 31 w 31"/>
                  <a:gd name="T7" fmla="*/ 49 h 49"/>
                  <a:gd name="T8" fmla="*/ 31 w 31"/>
                  <a:gd name="T9" fmla="*/ 44 h 49"/>
                  <a:gd name="T10" fmla="*/ 9 w 31"/>
                  <a:gd name="T11" fmla="*/ 44 h 49"/>
                  <a:gd name="T12" fmla="*/ 9 w 31"/>
                  <a:gd name="T13" fmla="*/ 44 h 49"/>
                  <a:gd name="T14" fmla="*/ 13 w 31"/>
                  <a:gd name="T15" fmla="*/ 40 h 49"/>
                  <a:gd name="T16" fmla="*/ 29 w 31"/>
                  <a:gd name="T17" fmla="*/ 14 h 49"/>
                  <a:gd name="T18" fmla="*/ 15 w 31"/>
                  <a:gd name="T19" fmla="*/ 0 h 49"/>
                  <a:gd name="T20" fmla="*/ 1 w 31"/>
                  <a:gd name="T21" fmla="*/ 5 h 49"/>
                  <a:gd name="T22" fmla="*/ 3 w 31"/>
                  <a:gd name="T23" fmla="*/ 10 h 49"/>
                  <a:gd name="T24" fmla="*/ 13 w 31"/>
                  <a:gd name="T25" fmla="*/ 5 h 49"/>
                  <a:gd name="T26" fmla="*/ 23 w 31"/>
                  <a:gd name="T27" fmla="*/ 15 h 49"/>
                  <a:gd name="T28" fmla="*/ 5 w 31"/>
                  <a:gd name="T29" fmla="*/ 4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 h="49">
                    <a:moveTo>
                      <a:pt x="5" y="40"/>
                    </a:moveTo>
                    <a:cubicBezTo>
                      <a:pt x="0" y="45"/>
                      <a:pt x="0" y="45"/>
                      <a:pt x="0" y="45"/>
                    </a:cubicBezTo>
                    <a:cubicBezTo>
                      <a:pt x="0" y="49"/>
                      <a:pt x="0" y="49"/>
                      <a:pt x="0" y="49"/>
                    </a:cubicBezTo>
                    <a:cubicBezTo>
                      <a:pt x="31" y="49"/>
                      <a:pt x="31" y="49"/>
                      <a:pt x="31" y="49"/>
                    </a:cubicBezTo>
                    <a:cubicBezTo>
                      <a:pt x="31" y="44"/>
                      <a:pt x="31" y="44"/>
                      <a:pt x="31" y="44"/>
                    </a:cubicBezTo>
                    <a:cubicBezTo>
                      <a:pt x="9" y="44"/>
                      <a:pt x="9" y="44"/>
                      <a:pt x="9" y="44"/>
                    </a:cubicBezTo>
                    <a:cubicBezTo>
                      <a:pt x="9" y="44"/>
                      <a:pt x="9" y="44"/>
                      <a:pt x="9" y="44"/>
                    </a:cubicBezTo>
                    <a:cubicBezTo>
                      <a:pt x="13" y="40"/>
                      <a:pt x="13" y="40"/>
                      <a:pt x="13" y="40"/>
                    </a:cubicBezTo>
                    <a:cubicBezTo>
                      <a:pt x="23" y="30"/>
                      <a:pt x="29" y="23"/>
                      <a:pt x="29" y="14"/>
                    </a:cubicBezTo>
                    <a:cubicBezTo>
                      <a:pt x="29" y="7"/>
                      <a:pt x="25" y="0"/>
                      <a:pt x="15" y="0"/>
                    </a:cubicBezTo>
                    <a:cubicBezTo>
                      <a:pt x="9" y="0"/>
                      <a:pt x="4" y="2"/>
                      <a:pt x="1" y="5"/>
                    </a:cubicBezTo>
                    <a:cubicBezTo>
                      <a:pt x="3" y="10"/>
                      <a:pt x="3" y="10"/>
                      <a:pt x="3" y="10"/>
                    </a:cubicBezTo>
                    <a:cubicBezTo>
                      <a:pt x="5" y="8"/>
                      <a:pt x="9" y="5"/>
                      <a:pt x="13" y="5"/>
                    </a:cubicBezTo>
                    <a:cubicBezTo>
                      <a:pt x="21" y="5"/>
                      <a:pt x="23" y="10"/>
                      <a:pt x="23" y="15"/>
                    </a:cubicBezTo>
                    <a:cubicBezTo>
                      <a:pt x="23" y="22"/>
                      <a:pt x="17" y="28"/>
                      <a:pt x="5" y="40"/>
                    </a:cubicBezTo>
                  </a:path>
                </a:pathLst>
              </a:custGeom>
              <a:solidFill>
                <a:schemeClr val="bg1"/>
              </a:solidFill>
              <a:ln w="9525">
                <a:solidFill>
                  <a:schemeClr val="bg1">
                    <a:lumMod val="95000"/>
                  </a:schemeClr>
                </a:solidFill>
                <a:round/>
              </a:ln>
            </p:spPr>
            <p:txBody>
              <a:bodyPr vert="horz" wrap="square" lIns="91440" tIns="45720" rIns="91440" bIns="45720" numCol="1" anchor="t" anchorCtr="0" compatLnSpc="1"/>
              <a:lstStyle/>
              <a:p>
                <a:endParaRPr lang="zh-CN" altLang="en-US">
                  <a:solidFill>
                    <a:schemeClr val="bg1">
                      <a:lumMod val="95000"/>
                    </a:schemeClr>
                  </a:solidFill>
                </a:endParaRPr>
              </a:p>
            </p:txBody>
          </p:sp>
          <p:sp>
            <p:nvSpPr>
              <p:cNvPr id="23" name="Freeform 28"/>
              <p:cNvSpPr>
                <a:spLocks noEditPoints="1"/>
              </p:cNvSpPr>
              <p:nvPr/>
            </p:nvSpPr>
            <p:spPr bwMode="auto">
              <a:xfrm>
                <a:off x="6732" y="2722"/>
                <a:ext cx="118" cy="162"/>
              </a:xfrm>
              <a:custGeom>
                <a:avLst/>
                <a:gdLst>
                  <a:gd name="T0" fmla="*/ 0 w 35"/>
                  <a:gd name="T1" fmla="*/ 35 h 48"/>
                  <a:gd name="T2" fmla="*/ 22 w 35"/>
                  <a:gd name="T3" fmla="*/ 35 h 48"/>
                  <a:gd name="T4" fmla="*/ 22 w 35"/>
                  <a:gd name="T5" fmla="*/ 48 h 48"/>
                  <a:gd name="T6" fmla="*/ 28 w 35"/>
                  <a:gd name="T7" fmla="*/ 48 h 48"/>
                  <a:gd name="T8" fmla="*/ 28 w 35"/>
                  <a:gd name="T9" fmla="*/ 35 h 48"/>
                  <a:gd name="T10" fmla="*/ 35 w 35"/>
                  <a:gd name="T11" fmla="*/ 35 h 48"/>
                  <a:gd name="T12" fmla="*/ 35 w 35"/>
                  <a:gd name="T13" fmla="*/ 30 h 48"/>
                  <a:gd name="T14" fmla="*/ 28 w 35"/>
                  <a:gd name="T15" fmla="*/ 30 h 48"/>
                  <a:gd name="T16" fmla="*/ 28 w 35"/>
                  <a:gd name="T17" fmla="*/ 0 h 48"/>
                  <a:gd name="T18" fmla="*/ 21 w 35"/>
                  <a:gd name="T19" fmla="*/ 0 h 48"/>
                  <a:gd name="T20" fmla="*/ 0 w 35"/>
                  <a:gd name="T21" fmla="*/ 31 h 48"/>
                  <a:gd name="T22" fmla="*/ 0 w 35"/>
                  <a:gd name="T23" fmla="*/ 35 h 48"/>
                  <a:gd name="T24" fmla="*/ 6 w 35"/>
                  <a:gd name="T25" fmla="*/ 30 h 48"/>
                  <a:gd name="T26" fmla="*/ 18 w 35"/>
                  <a:gd name="T27" fmla="*/ 13 h 48"/>
                  <a:gd name="T28" fmla="*/ 22 w 35"/>
                  <a:gd name="T29" fmla="*/ 6 h 48"/>
                  <a:gd name="T30" fmla="*/ 22 w 35"/>
                  <a:gd name="T31" fmla="*/ 6 h 48"/>
                  <a:gd name="T32" fmla="*/ 22 w 35"/>
                  <a:gd name="T33" fmla="*/ 14 h 48"/>
                  <a:gd name="T34" fmla="*/ 22 w 35"/>
                  <a:gd name="T35" fmla="*/ 30 h 48"/>
                  <a:gd name="T36" fmla="*/ 6 w 35"/>
                  <a:gd name="T37" fmla="*/ 3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5" h="48">
                    <a:moveTo>
                      <a:pt x="0" y="35"/>
                    </a:moveTo>
                    <a:cubicBezTo>
                      <a:pt x="22" y="35"/>
                      <a:pt x="22" y="35"/>
                      <a:pt x="22" y="35"/>
                    </a:cubicBezTo>
                    <a:cubicBezTo>
                      <a:pt x="22" y="48"/>
                      <a:pt x="22" y="48"/>
                      <a:pt x="22" y="48"/>
                    </a:cubicBezTo>
                    <a:cubicBezTo>
                      <a:pt x="28" y="48"/>
                      <a:pt x="28" y="48"/>
                      <a:pt x="28" y="48"/>
                    </a:cubicBezTo>
                    <a:cubicBezTo>
                      <a:pt x="28" y="35"/>
                      <a:pt x="28" y="35"/>
                      <a:pt x="28" y="35"/>
                    </a:cubicBezTo>
                    <a:cubicBezTo>
                      <a:pt x="35" y="35"/>
                      <a:pt x="35" y="35"/>
                      <a:pt x="35" y="35"/>
                    </a:cubicBezTo>
                    <a:cubicBezTo>
                      <a:pt x="35" y="30"/>
                      <a:pt x="35" y="30"/>
                      <a:pt x="35" y="30"/>
                    </a:cubicBezTo>
                    <a:cubicBezTo>
                      <a:pt x="28" y="30"/>
                      <a:pt x="28" y="30"/>
                      <a:pt x="28" y="30"/>
                    </a:cubicBezTo>
                    <a:cubicBezTo>
                      <a:pt x="28" y="0"/>
                      <a:pt x="28" y="0"/>
                      <a:pt x="28" y="0"/>
                    </a:cubicBezTo>
                    <a:cubicBezTo>
                      <a:pt x="21" y="0"/>
                      <a:pt x="21" y="0"/>
                      <a:pt x="21" y="0"/>
                    </a:cubicBezTo>
                    <a:cubicBezTo>
                      <a:pt x="0" y="31"/>
                      <a:pt x="0" y="31"/>
                      <a:pt x="0" y="31"/>
                    </a:cubicBezTo>
                    <a:lnTo>
                      <a:pt x="0" y="35"/>
                    </a:lnTo>
                    <a:close/>
                    <a:moveTo>
                      <a:pt x="6" y="30"/>
                    </a:moveTo>
                    <a:cubicBezTo>
                      <a:pt x="18" y="13"/>
                      <a:pt x="18" y="13"/>
                      <a:pt x="18" y="13"/>
                    </a:cubicBezTo>
                    <a:cubicBezTo>
                      <a:pt x="20" y="11"/>
                      <a:pt x="21" y="9"/>
                      <a:pt x="22" y="6"/>
                    </a:cubicBezTo>
                    <a:cubicBezTo>
                      <a:pt x="22" y="6"/>
                      <a:pt x="22" y="6"/>
                      <a:pt x="22" y="6"/>
                    </a:cubicBezTo>
                    <a:cubicBezTo>
                      <a:pt x="22" y="9"/>
                      <a:pt x="22" y="11"/>
                      <a:pt x="22" y="14"/>
                    </a:cubicBezTo>
                    <a:cubicBezTo>
                      <a:pt x="22" y="30"/>
                      <a:pt x="22" y="30"/>
                      <a:pt x="22" y="30"/>
                    </a:cubicBezTo>
                    <a:cubicBezTo>
                      <a:pt x="6" y="30"/>
                      <a:pt x="6" y="30"/>
                      <a:pt x="6" y="30"/>
                    </a:cubicBezTo>
                    <a:close/>
                  </a:path>
                </a:pathLst>
              </a:custGeom>
              <a:solidFill>
                <a:schemeClr val="bg1"/>
              </a:solidFill>
              <a:ln w="9525">
                <a:solidFill>
                  <a:schemeClr val="bg1">
                    <a:lumMod val="95000"/>
                  </a:schemeClr>
                </a:solidFill>
                <a:round/>
              </a:ln>
            </p:spPr>
            <p:txBody>
              <a:bodyPr vert="horz" wrap="square" lIns="91440" tIns="45720" rIns="91440" bIns="45720" numCol="1" anchor="t" anchorCtr="0" compatLnSpc="1"/>
              <a:lstStyle/>
              <a:p>
                <a:endParaRPr lang="zh-CN" altLang="en-US">
                  <a:solidFill>
                    <a:schemeClr val="bg1">
                      <a:lumMod val="95000"/>
                    </a:schemeClr>
                  </a:solidFill>
                </a:endParaRPr>
              </a:p>
            </p:txBody>
          </p:sp>
        </p:grpSp>
      </p:grpSp>
      <p:grpSp>
        <p:nvGrpSpPr>
          <p:cNvPr id="24" name="组合 23"/>
          <p:cNvGrpSpPr/>
          <p:nvPr/>
        </p:nvGrpSpPr>
        <p:grpSpPr>
          <a:xfrm>
            <a:off x="7772752" y="2703939"/>
            <a:ext cx="930659" cy="1079564"/>
            <a:chOff x="10363668" y="3605252"/>
            <a:chExt cx="1240878" cy="1439418"/>
          </a:xfrm>
        </p:grpSpPr>
        <p:sp>
          <p:nvSpPr>
            <p:cNvPr id="25" name="六边形 24"/>
            <p:cNvSpPr/>
            <p:nvPr/>
          </p:nvSpPr>
          <p:spPr>
            <a:xfrm rot="5400000">
              <a:off x="10264398" y="3704522"/>
              <a:ext cx="1439418" cy="1240878"/>
            </a:xfrm>
            <a:prstGeom prst="hexagon">
              <a:avLst/>
            </a:prstGeom>
            <a:noFill/>
            <a:ln w="127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lumMod val="95000"/>
                  </a:schemeClr>
                </a:solidFill>
              </a:endParaRPr>
            </a:p>
          </p:txBody>
        </p:sp>
        <p:grpSp>
          <p:nvGrpSpPr>
            <p:cNvPr id="26" name="Group 10"/>
            <p:cNvGrpSpPr>
              <a:grpSpLocks noChangeAspect="1"/>
            </p:cNvGrpSpPr>
            <p:nvPr/>
          </p:nvGrpSpPr>
          <p:grpSpPr bwMode="auto">
            <a:xfrm>
              <a:off x="10608388" y="3942984"/>
              <a:ext cx="751438" cy="751437"/>
              <a:chOff x="6494" y="821"/>
              <a:chExt cx="381" cy="381"/>
            </a:xfrm>
            <a:solidFill>
              <a:srgbClr val="00B050"/>
            </a:solidFill>
          </p:grpSpPr>
          <p:sp>
            <p:nvSpPr>
              <p:cNvPr id="27" name="Freeform 11"/>
              <p:cNvSpPr/>
              <p:nvPr/>
            </p:nvSpPr>
            <p:spPr bwMode="auto">
              <a:xfrm>
                <a:off x="6494" y="844"/>
                <a:ext cx="362" cy="358"/>
              </a:xfrm>
              <a:custGeom>
                <a:avLst/>
                <a:gdLst>
                  <a:gd name="T0" fmla="*/ 47 w 95"/>
                  <a:gd name="T1" fmla="*/ 0 h 94"/>
                  <a:gd name="T2" fmla="*/ 0 w 95"/>
                  <a:gd name="T3" fmla="*/ 47 h 94"/>
                  <a:gd name="T4" fmla="*/ 47 w 95"/>
                  <a:gd name="T5" fmla="*/ 94 h 94"/>
                  <a:gd name="T6" fmla="*/ 95 w 95"/>
                  <a:gd name="T7" fmla="*/ 47 h 94"/>
                  <a:gd name="T8" fmla="*/ 47 w 95"/>
                  <a:gd name="T9" fmla="*/ 47 h 94"/>
                  <a:gd name="T10" fmla="*/ 47 w 95"/>
                  <a:gd name="T11" fmla="*/ 0 h 94"/>
                </a:gdLst>
                <a:ahLst/>
                <a:cxnLst>
                  <a:cxn ang="0">
                    <a:pos x="T0" y="T1"/>
                  </a:cxn>
                  <a:cxn ang="0">
                    <a:pos x="T2" y="T3"/>
                  </a:cxn>
                  <a:cxn ang="0">
                    <a:pos x="T4" y="T5"/>
                  </a:cxn>
                  <a:cxn ang="0">
                    <a:pos x="T6" y="T7"/>
                  </a:cxn>
                  <a:cxn ang="0">
                    <a:pos x="T8" y="T9"/>
                  </a:cxn>
                  <a:cxn ang="0">
                    <a:pos x="T10" y="T11"/>
                  </a:cxn>
                </a:cxnLst>
                <a:rect l="0" t="0" r="r" b="b"/>
                <a:pathLst>
                  <a:path w="95" h="94">
                    <a:moveTo>
                      <a:pt x="47" y="0"/>
                    </a:moveTo>
                    <a:cubicBezTo>
                      <a:pt x="21" y="0"/>
                      <a:pt x="0" y="21"/>
                      <a:pt x="0" y="47"/>
                    </a:cubicBezTo>
                    <a:cubicBezTo>
                      <a:pt x="0" y="73"/>
                      <a:pt x="21" y="94"/>
                      <a:pt x="47" y="94"/>
                    </a:cubicBezTo>
                    <a:cubicBezTo>
                      <a:pt x="73" y="94"/>
                      <a:pt x="95" y="73"/>
                      <a:pt x="95" y="47"/>
                    </a:cubicBezTo>
                    <a:cubicBezTo>
                      <a:pt x="47" y="47"/>
                      <a:pt x="47" y="47"/>
                      <a:pt x="47" y="47"/>
                    </a:cubicBezTo>
                    <a:lnTo>
                      <a:pt x="47" y="0"/>
                    </a:lnTo>
                    <a:close/>
                  </a:path>
                </a:pathLst>
              </a:custGeom>
              <a:solidFill>
                <a:schemeClr val="bg1"/>
              </a:solidFill>
              <a:ln w="9525">
                <a:solidFill>
                  <a:schemeClr val="bg1">
                    <a:lumMod val="95000"/>
                  </a:schemeClr>
                </a:solidFill>
                <a:round/>
              </a:ln>
            </p:spPr>
            <p:txBody>
              <a:bodyPr vert="horz" wrap="square" lIns="91440" tIns="45720" rIns="91440" bIns="45720" numCol="1" anchor="t" anchorCtr="0" compatLnSpc="1"/>
              <a:lstStyle/>
              <a:p>
                <a:endParaRPr lang="zh-CN" altLang="en-US">
                  <a:solidFill>
                    <a:schemeClr val="bg1">
                      <a:lumMod val="95000"/>
                    </a:schemeClr>
                  </a:solidFill>
                </a:endParaRPr>
              </a:p>
            </p:txBody>
          </p:sp>
          <p:sp>
            <p:nvSpPr>
              <p:cNvPr id="28" name="Freeform 12"/>
              <p:cNvSpPr/>
              <p:nvPr/>
            </p:nvSpPr>
            <p:spPr bwMode="auto">
              <a:xfrm>
                <a:off x="6696" y="821"/>
                <a:ext cx="179" cy="179"/>
              </a:xfrm>
              <a:custGeom>
                <a:avLst/>
                <a:gdLst>
                  <a:gd name="T0" fmla="*/ 0 w 47"/>
                  <a:gd name="T1" fmla="*/ 0 h 47"/>
                  <a:gd name="T2" fmla="*/ 0 w 47"/>
                  <a:gd name="T3" fmla="*/ 47 h 47"/>
                  <a:gd name="T4" fmla="*/ 47 w 47"/>
                  <a:gd name="T5" fmla="*/ 47 h 47"/>
                  <a:gd name="T6" fmla="*/ 0 w 47"/>
                  <a:gd name="T7" fmla="*/ 0 h 47"/>
                </a:gdLst>
                <a:ahLst/>
                <a:cxnLst>
                  <a:cxn ang="0">
                    <a:pos x="T0" y="T1"/>
                  </a:cxn>
                  <a:cxn ang="0">
                    <a:pos x="T2" y="T3"/>
                  </a:cxn>
                  <a:cxn ang="0">
                    <a:pos x="T4" y="T5"/>
                  </a:cxn>
                  <a:cxn ang="0">
                    <a:pos x="T6" y="T7"/>
                  </a:cxn>
                </a:cxnLst>
                <a:rect l="0" t="0" r="r" b="b"/>
                <a:pathLst>
                  <a:path w="47" h="47">
                    <a:moveTo>
                      <a:pt x="0" y="0"/>
                    </a:moveTo>
                    <a:cubicBezTo>
                      <a:pt x="0" y="47"/>
                      <a:pt x="0" y="47"/>
                      <a:pt x="0" y="47"/>
                    </a:cubicBezTo>
                    <a:cubicBezTo>
                      <a:pt x="47" y="47"/>
                      <a:pt x="47" y="47"/>
                      <a:pt x="47" y="47"/>
                    </a:cubicBezTo>
                    <a:cubicBezTo>
                      <a:pt x="47" y="21"/>
                      <a:pt x="26" y="0"/>
                      <a:pt x="0" y="0"/>
                    </a:cubicBezTo>
                  </a:path>
                </a:pathLst>
              </a:custGeom>
              <a:solidFill>
                <a:schemeClr val="bg1"/>
              </a:solidFill>
              <a:ln w="9525">
                <a:solidFill>
                  <a:schemeClr val="bg1">
                    <a:lumMod val="95000"/>
                  </a:schemeClr>
                </a:solidFill>
                <a:round/>
              </a:ln>
            </p:spPr>
            <p:txBody>
              <a:bodyPr vert="horz" wrap="square" lIns="91440" tIns="45720" rIns="91440" bIns="45720" numCol="1" anchor="t" anchorCtr="0" compatLnSpc="1"/>
              <a:lstStyle/>
              <a:p>
                <a:endParaRPr lang="zh-CN" altLang="en-US">
                  <a:solidFill>
                    <a:schemeClr val="bg1">
                      <a:lumMod val="95000"/>
                    </a:schemeClr>
                  </a:solidFill>
                </a:endParaRPr>
              </a:p>
            </p:txBody>
          </p:sp>
        </p:grpSp>
      </p:grpSp>
      <p:grpSp>
        <p:nvGrpSpPr>
          <p:cNvPr id="29" name="组合 28"/>
          <p:cNvGrpSpPr/>
          <p:nvPr/>
        </p:nvGrpSpPr>
        <p:grpSpPr>
          <a:xfrm>
            <a:off x="6784768" y="2699245"/>
            <a:ext cx="930659" cy="1079564"/>
            <a:chOff x="9046356" y="3598994"/>
            <a:chExt cx="1240878" cy="1439418"/>
          </a:xfrm>
        </p:grpSpPr>
        <p:sp>
          <p:nvSpPr>
            <p:cNvPr id="30" name="六边形 29"/>
            <p:cNvSpPr/>
            <p:nvPr/>
          </p:nvSpPr>
          <p:spPr>
            <a:xfrm rot="5400000">
              <a:off x="8947086" y="3698264"/>
              <a:ext cx="1439418" cy="1240878"/>
            </a:xfrm>
            <a:prstGeom prst="hexagon">
              <a:avLst/>
            </a:prstGeom>
            <a:noFill/>
            <a:ln w="127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lumMod val="95000"/>
                  </a:schemeClr>
                </a:solidFill>
              </a:endParaRPr>
            </a:p>
          </p:txBody>
        </p:sp>
        <p:grpSp>
          <p:nvGrpSpPr>
            <p:cNvPr id="31" name="Group 15"/>
            <p:cNvGrpSpPr>
              <a:grpSpLocks noChangeAspect="1"/>
            </p:cNvGrpSpPr>
            <p:nvPr/>
          </p:nvGrpSpPr>
          <p:grpSpPr bwMode="auto">
            <a:xfrm>
              <a:off x="9343469" y="4047923"/>
              <a:ext cx="641668" cy="586919"/>
              <a:chOff x="2855" y="2699"/>
              <a:chExt cx="293" cy="268"/>
            </a:xfrm>
            <a:solidFill>
              <a:srgbClr val="00B050"/>
            </a:solidFill>
          </p:grpSpPr>
          <p:sp>
            <p:nvSpPr>
              <p:cNvPr id="32" name="Freeform 16"/>
              <p:cNvSpPr/>
              <p:nvPr/>
            </p:nvSpPr>
            <p:spPr bwMode="auto">
              <a:xfrm>
                <a:off x="2944" y="2740"/>
                <a:ext cx="122" cy="210"/>
              </a:xfrm>
              <a:custGeom>
                <a:avLst/>
                <a:gdLst>
                  <a:gd name="T0" fmla="*/ 46 w 122"/>
                  <a:gd name="T1" fmla="*/ 200 h 210"/>
                  <a:gd name="T2" fmla="*/ 0 w 122"/>
                  <a:gd name="T3" fmla="*/ 200 h 210"/>
                  <a:gd name="T4" fmla="*/ 0 w 122"/>
                  <a:gd name="T5" fmla="*/ 210 h 210"/>
                  <a:gd name="T6" fmla="*/ 122 w 122"/>
                  <a:gd name="T7" fmla="*/ 210 h 210"/>
                  <a:gd name="T8" fmla="*/ 122 w 122"/>
                  <a:gd name="T9" fmla="*/ 200 h 210"/>
                  <a:gd name="T10" fmla="*/ 66 w 122"/>
                  <a:gd name="T11" fmla="*/ 200 h 210"/>
                  <a:gd name="T12" fmla="*/ 66 w 122"/>
                  <a:gd name="T13" fmla="*/ 0 h 210"/>
                  <a:gd name="T14" fmla="*/ 56 w 122"/>
                  <a:gd name="T15" fmla="*/ 0 h 210"/>
                  <a:gd name="T16" fmla="*/ 46 w 122"/>
                  <a:gd name="T17" fmla="*/ 0 h 210"/>
                  <a:gd name="T18" fmla="*/ 46 w 122"/>
                  <a:gd name="T19" fmla="*/ 20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 h="210">
                    <a:moveTo>
                      <a:pt x="46" y="200"/>
                    </a:moveTo>
                    <a:lnTo>
                      <a:pt x="0" y="200"/>
                    </a:lnTo>
                    <a:lnTo>
                      <a:pt x="0" y="210"/>
                    </a:lnTo>
                    <a:lnTo>
                      <a:pt x="122" y="210"/>
                    </a:lnTo>
                    <a:lnTo>
                      <a:pt x="122" y="200"/>
                    </a:lnTo>
                    <a:lnTo>
                      <a:pt x="66" y="200"/>
                    </a:lnTo>
                    <a:lnTo>
                      <a:pt x="66" y="0"/>
                    </a:lnTo>
                    <a:lnTo>
                      <a:pt x="56" y="0"/>
                    </a:lnTo>
                    <a:lnTo>
                      <a:pt x="46" y="0"/>
                    </a:lnTo>
                    <a:lnTo>
                      <a:pt x="46" y="200"/>
                    </a:lnTo>
                    <a:close/>
                  </a:path>
                </a:pathLst>
              </a:custGeom>
              <a:solidFill>
                <a:schemeClr val="bg1"/>
              </a:solidFill>
              <a:ln w="9525">
                <a:solidFill>
                  <a:schemeClr val="bg1">
                    <a:lumMod val="95000"/>
                  </a:schemeClr>
                </a:solidFill>
                <a:round/>
              </a:ln>
            </p:spPr>
            <p:txBody>
              <a:bodyPr vert="horz" wrap="square" lIns="91440" tIns="45720" rIns="91440" bIns="45720" numCol="1" anchor="t" anchorCtr="0" compatLnSpc="1"/>
              <a:lstStyle/>
              <a:p>
                <a:endParaRPr lang="zh-CN" altLang="en-US">
                  <a:solidFill>
                    <a:schemeClr val="bg1">
                      <a:lumMod val="95000"/>
                    </a:schemeClr>
                  </a:solidFill>
                </a:endParaRPr>
              </a:p>
            </p:txBody>
          </p:sp>
          <p:sp>
            <p:nvSpPr>
              <p:cNvPr id="33" name="Freeform 17"/>
              <p:cNvSpPr>
                <a:spLocks noEditPoints="1"/>
              </p:cNvSpPr>
              <p:nvPr/>
            </p:nvSpPr>
            <p:spPr bwMode="auto">
              <a:xfrm>
                <a:off x="2855" y="2699"/>
                <a:ext cx="293" cy="173"/>
              </a:xfrm>
              <a:custGeom>
                <a:avLst/>
                <a:gdLst>
                  <a:gd name="T0" fmla="*/ 121 w 121"/>
                  <a:gd name="T1" fmla="*/ 55 h 71"/>
                  <a:gd name="T2" fmla="*/ 121 w 121"/>
                  <a:gd name="T3" fmla="*/ 55 h 71"/>
                  <a:gd name="T4" fmla="*/ 107 w 121"/>
                  <a:gd name="T5" fmla="*/ 14 h 71"/>
                  <a:gd name="T6" fmla="*/ 109 w 121"/>
                  <a:gd name="T7" fmla="*/ 14 h 71"/>
                  <a:gd name="T8" fmla="*/ 109 w 121"/>
                  <a:gd name="T9" fmla="*/ 11 h 71"/>
                  <a:gd name="T10" fmla="*/ 70 w 121"/>
                  <a:gd name="T11" fmla="*/ 9 h 71"/>
                  <a:gd name="T12" fmla="*/ 70 w 121"/>
                  <a:gd name="T13" fmla="*/ 9 h 71"/>
                  <a:gd name="T14" fmla="*/ 62 w 121"/>
                  <a:gd name="T15" fmla="*/ 9 h 71"/>
                  <a:gd name="T16" fmla="*/ 62 w 121"/>
                  <a:gd name="T17" fmla="*/ 2 h 71"/>
                  <a:gd name="T18" fmla="*/ 60 w 121"/>
                  <a:gd name="T19" fmla="*/ 0 h 71"/>
                  <a:gd name="T20" fmla="*/ 58 w 121"/>
                  <a:gd name="T21" fmla="*/ 2 h 71"/>
                  <a:gd name="T22" fmla="*/ 58 w 121"/>
                  <a:gd name="T23" fmla="*/ 9 h 71"/>
                  <a:gd name="T24" fmla="*/ 51 w 121"/>
                  <a:gd name="T25" fmla="*/ 9 h 71"/>
                  <a:gd name="T26" fmla="*/ 51 w 121"/>
                  <a:gd name="T27" fmla="*/ 9 h 71"/>
                  <a:gd name="T28" fmla="*/ 12 w 121"/>
                  <a:gd name="T29" fmla="*/ 11 h 71"/>
                  <a:gd name="T30" fmla="*/ 12 w 121"/>
                  <a:gd name="T31" fmla="*/ 14 h 71"/>
                  <a:gd name="T32" fmla="*/ 15 w 121"/>
                  <a:gd name="T33" fmla="*/ 14 h 71"/>
                  <a:gd name="T34" fmla="*/ 0 w 121"/>
                  <a:gd name="T35" fmla="*/ 55 h 71"/>
                  <a:gd name="T36" fmla="*/ 0 w 121"/>
                  <a:gd name="T37" fmla="*/ 55 h 71"/>
                  <a:gd name="T38" fmla="*/ 0 w 121"/>
                  <a:gd name="T39" fmla="*/ 56 h 71"/>
                  <a:gd name="T40" fmla="*/ 0 w 121"/>
                  <a:gd name="T41" fmla="*/ 56 h 71"/>
                  <a:gd name="T42" fmla="*/ 0 w 121"/>
                  <a:gd name="T43" fmla="*/ 56 h 71"/>
                  <a:gd name="T44" fmla="*/ 16 w 121"/>
                  <a:gd name="T45" fmla="*/ 71 h 71"/>
                  <a:gd name="T46" fmla="*/ 31 w 121"/>
                  <a:gd name="T47" fmla="*/ 56 h 71"/>
                  <a:gd name="T48" fmla="*/ 31 w 121"/>
                  <a:gd name="T49" fmla="*/ 56 h 71"/>
                  <a:gd name="T50" fmla="*/ 31 w 121"/>
                  <a:gd name="T51" fmla="*/ 56 h 71"/>
                  <a:gd name="T52" fmla="*/ 31 w 121"/>
                  <a:gd name="T53" fmla="*/ 55 h 71"/>
                  <a:gd name="T54" fmla="*/ 31 w 121"/>
                  <a:gd name="T55" fmla="*/ 55 h 71"/>
                  <a:gd name="T56" fmla="*/ 17 w 121"/>
                  <a:gd name="T57" fmla="*/ 14 h 71"/>
                  <a:gd name="T58" fmla="*/ 51 w 121"/>
                  <a:gd name="T59" fmla="*/ 14 h 71"/>
                  <a:gd name="T60" fmla="*/ 51 w 121"/>
                  <a:gd name="T61" fmla="*/ 17 h 71"/>
                  <a:gd name="T62" fmla="*/ 59 w 121"/>
                  <a:gd name="T63" fmla="*/ 17 h 71"/>
                  <a:gd name="T64" fmla="*/ 60 w 121"/>
                  <a:gd name="T65" fmla="*/ 17 h 71"/>
                  <a:gd name="T66" fmla="*/ 61 w 121"/>
                  <a:gd name="T67" fmla="*/ 17 h 71"/>
                  <a:gd name="T68" fmla="*/ 70 w 121"/>
                  <a:gd name="T69" fmla="*/ 17 h 71"/>
                  <a:gd name="T70" fmla="*/ 70 w 121"/>
                  <a:gd name="T71" fmla="*/ 14 h 71"/>
                  <a:gd name="T72" fmla="*/ 105 w 121"/>
                  <a:gd name="T73" fmla="*/ 14 h 71"/>
                  <a:gd name="T74" fmla="*/ 90 w 121"/>
                  <a:gd name="T75" fmla="*/ 55 h 71"/>
                  <a:gd name="T76" fmla="*/ 90 w 121"/>
                  <a:gd name="T77" fmla="*/ 55 h 71"/>
                  <a:gd name="T78" fmla="*/ 90 w 121"/>
                  <a:gd name="T79" fmla="*/ 56 h 71"/>
                  <a:gd name="T80" fmla="*/ 90 w 121"/>
                  <a:gd name="T81" fmla="*/ 56 h 71"/>
                  <a:gd name="T82" fmla="*/ 90 w 121"/>
                  <a:gd name="T83" fmla="*/ 56 h 71"/>
                  <a:gd name="T84" fmla="*/ 106 w 121"/>
                  <a:gd name="T85" fmla="*/ 71 h 71"/>
                  <a:gd name="T86" fmla="*/ 121 w 121"/>
                  <a:gd name="T87" fmla="*/ 56 h 71"/>
                  <a:gd name="T88" fmla="*/ 121 w 121"/>
                  <a:gd name="T89" fmla="*/ 56 h 71"/>
                  <a:gd name="T90" fmla="*/ 121 w 121"/>
                  <a:gd name="T91" fmla="*/ 56 h 71"/>
                  <a:gd name="T92" fmla="*/ 121 w 121"/>
                  <a:gd name="T93" fmla="*/ 55 h 71"/>
                  <a:gd name="T94" fmla="*/ 15 w 121"/>
                  <a:gd name="T95" fmla="*/ 55 h 71"/>
                  <a:gd name="T96" fmla="*/ 1 w 121"/>
                  <a:gd name="T97" fmla="*/ 55 h 71"/>
                  <a:gd name="T98" fmla="*/ 15 w 121"/>
                  <a:gd name="T99" fmla="*/ 16 h 71"/>
                  <a:gd name="T100" fmla="*/ 15 w 121"/>
                  <a:gd name="T101" fmla="*/ 55 h 71"/>
                  <a:gd name="T102" fmla="*/ 30 w 121"/>
                  <a:gd name="T103" fmla="*/ 55 h 71"/>
                  <a:gd name="T104" fmla="*/ 16 w 121"/>
                  <a:gd name="T105" fmla="*/ 55 h 71"/>
                  <a:gd name="T106" fmla="*/ 16 w 121"/>
                  <a:gd name="T107" fmla="*/ 16 h 71"/>
                  <a:gd name="T108" fmla="*/ 30 w 121"/>
                  <a:gd name="T109" fmla="*/ 55 h 71"/>
                  <a:gd name="T110" fmla="*/ 105 w 121"/>
                  <a:gd name="T111" fmla="*/ 55 h 71"/>
                  <a:gd name="T112" fmla="*/ 91 w 121"/>
                  <a:gd name="T113" fmla="*/ 55 h 71"/>
                  <a:gd name="T114" fmla="*/ 105 w 121"/>
                  <a:gd name="T115" fmla="*/ 16 h 71"/>
                  <a:gd name="T116" fmla="*/ 105 w 121"/>
                  <a:gd name="T117" fmla="*/ 55 h 71"/>
                  <a:gd name="T118" fmla="*/ 106 w 121"/>
                  <a:gd name="T119" fmla="*/ 55 h 71"/>
                  <a:gd name="T120" fmla="*/ 106 w 121"/>
                  <a:gd name="T121" fmla="*/ 16 h 71"/>
                  <a:gd name="T122" fmla="*/ 120 w 121"/>
                  <a:gd name="T123" fmla="*/ 55 h 71"/>
                  <a:gd name="T124" fmla="*/ 106 w 121"/>
                  <a:gd name="T125" fmla="*/ 5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1" h="71">
                    <a:moveTo>
                      <a:pt x="121" y="55"/>
                    </a:moveTo>
                    <a:cubicBezTo>
                      <a:pt x="121" y="55"/>
                      <a:pt x="121" y="55"/>
                      <a:pt x="121" y="55"/>
                    </a:cubicBezTo>
                    <a:cubicBezTo>
                      <a:pt x="107" y="14"/>
                      <a:pt x="107" y="14"/>
                      <a:pt x="107" y="14"/>
                    </a:cubicBezTo>
                    <a:cubicBezTo>
                      <a:pt x="109" y="14"/>
                      <a:pt x="109" y="14"/>
                      <a:pt x="109" y="14"/>
                    </a:cubicBezTo>
                    <a:cubicBezTo>
                      <a:pt x="109" y="11"/>
                      <a:pt x="109" y="11"/>
                      <a:pt x="109" y="11"/>
                    </a:cubicBezTo>
                    <a:cubicBezTo>
                      <a:pt x="70" y="9"/>
                      <a:pt x="70" y="9"/>
                      <a:pt x="70" y="9"/>
                    </a:cubicBezTo>
                    <a:cubicBezTo>
                      <a:pt x="70" y="9"/>
                      <a:pt x="70" y="9"/>
                      <a:pt x="70" y="9"/>
                    </a:cubicBezTo>
                    <a:cubicBezTo>
                      <a:pt x="62" y="9"/>
                      <a:pt x="62" y="9"/>
                      <a:pt x="62" y="9"/>
                    </a:cubicBezTo>
                    <a:cubicBezTo>
                      <a:pt x="62" y="2"/>
                      <a:pt x="62" y="2"/>
                      <a:pt x="62" y="2"/>
                    </a:cubicBezTo>
                    <a:cubicBezTo>
                      <a:pt x="62" y="1"/>
                      <a:pt x="62" y="0"/>
                      <a:pt x="60" y="0"/>
                    </a:cubicBezTo>
                    <a:cubicBezTo>
                      <a:pt x="59" y="0"/>
                      <a:pt x="58" y="1"/>
                      <a:pt x="58" y="2"/>
                    </a:cubicBezTo>
                    <a:cubicBezTo>
                      <a:pt x="58" y="9"/>
                      <a:pt x="58" y="9"/>
                      <a:pt x="58" y="9"/>
                    </a:cubicBezTo>
                    <a:cubicBezTo>
                      <a:pt x="51" y="9"/>
                      <a:pt x="51" y="9"/>
                      <a:pt x="51" y="9"/>
                    </a:cubicBezTo>
                    <a:cubicBezTo>
                      <a:pt x="51" y="9"/>
                      <a:pt x="51" y="9"/>
                      <a:pt x="51" y="9"/>
                    </a:cubicBezTo>
                    <a:cubicBezTo>
                      <a:pt x="12" y="11"/>
                      <a:pt x="12" y="11"/>
                      <a:pt x="12" y="11"/>
                    </a:cubicBezTo>
                    <a:cubicBezTo>
                      <a:pt x="12" y="14"/>
                      <a:pt x="12" y="14"/>
                      <a:pt x="12" y="14"/>
                    </a:cubicBezTo>
                    <a:cubicBezTo>
                      <a:pt x="15" y="14"/>
                      <a:pt x="15" y="14"/>
                      <a:pt x="15" y="14"/>
                    </a:cubicBezTo>
                    <a:cubicBezTo>
                      <a:pt x="0" y="55"/>
                      <a:pt x="0" y="55"/>
                      <a:pt x="0" y="55"/>
                    </a:cubicBezTo>
                    <a:cubicBezTo>
                      <a:pt x="0" y="55"/>
                      <a:pt x="0" y="55"/>
                      <a:pt x="0" y="55"/>
                    </a:cubicBezTo>
                    <a:cubicBezTo>
                      <a:pt x="0" y="56"/>
                      <a:pt x="0" y="56"/>
                      <a:pt x="0" y="56"/>
                    </a:cubicBezTo>
                    <a:cubicBezTo>
                      <a:pt x="0" y="56"/>
                      <a:pt x="0" y="56"/>
                      <a:pt x="0" y="56"/>
                    </a:cubicBezTo>
                    <a:cubicBezTo>
                      <a:pt x="0" y="56"/>
                      <a:pt x="0" y="56"/>
                      <a:pt x="0" y="56"/>
                    </a:cubicBezTo>
                    <a:cubicBezTo>
                      <a:pt x="0" y="64"/>
                      <a:pt x="7" y="71"/>
                      <a:pt x="16" y="71"/>
                    </a:cubicBezTo>
                    <a:cubicBezTo>
                      <a:pt x="24" y="71"/>
                      <a:pt x="31" y="64"/>
                      <a:pt x="31" y="56"/>
                    </a:cubicBezTo>
                    <a:cubicBezTo>
                      <a:pt x="31" y="56"/>
                      <a:pt x="31" y="56"/>
                      <a:pt x="31" y="56"/>
                    </a:cubicBezTo>
                    <a:cubicBezTo>
                      <a:pt x="31" y="56"/>
                      <a:pt x="31" y="56"/>
                      <a:pt x="31" y="56"/>
                    </a:cubicBezTo>
                    <a:cubicBezTo>
                      <a:pt x="31" y="56"/>
                      <a:pt x="31" y="56"/>
                      <a:pt x="31" y="55"/>
                    </a:cubicBezTo>
                    <a:cubicBezTo>
                      <a:pt x="31" y="55"/>
                      <a:pt x="31" y="55"/>
                      <a:pt x="31" y="55"/>
                    </a:cubicBezTo>
                    <a:cubicBezTo>
                      <a:pt x="17" y="14"/>
                      <a:pt x="17" y="14"/>
                      <a:pt x="17" y="14"/>
                    </a:cubicBezTo>
                    <a:cubicBezTo>
                      <a:pt x="51" y="14"/>
                      <a:pt x="51" y="14"/>
                      <a:pt x="51" y="14"/>
                    </a:cubicBezTo>
                    <a:cubicBezTo>
                      <a:pt x="51" y="17"/>
                      <a:pt x="51" y="17"/>
                      <a:pt x="51" y="17"/>
                    </a:cubicBezTo>
                    <a:cubicBezTo>
                      <a:pt x="59" y="17"/>
                      <a:pt x="59" y="17"/>
                      <a:pt x="59" y="17"/>
                    </a:cubicBezTo>
                    <a:cubicBezTo>
                      <a:pt x="60" y="17"/>
                      <a:pt x="60" y="17"/>
                      <a:pt x="60" y="17"/>
                    </a:cubicBezTo>
                    <a:cubicBezTo>
                      <a:pt x="61" y="17"/>
                      <a:pt x="61" y="17"/>
                      <a:pt x="61" y="17"/>
                    </a:cubicBezTo>
                    <a:cubicBezTo>
                      <a:pt x="70" y="17"/>
                      <a:pt x="70" y="17"/>
                      <a:pt x="70" y="17"/>
                    </a:cubicBezTo>
                    <a:cubicBezTo>
                      <a:pt x="70" y="14"/>
                      <a:pt x="70" y="14"/>
                      <a:pt x="70" y="14"/>
                    </a:cubicBezTo>
                    <a:cubicBezTo>
                      <a:pt x="105" y="14"/>
                      <a:pt x="105" y="14"/>
                      <a:pt x="105" y="14"/>
                    </a:cubicBezTo>
                    <a:cubicBezTo>
                      <a:pt x="90" y="55"/>
                      <a:pt x="90" y="55"/>
                      <a:pt x="90" y="55"/>
                    </a:cubicBezTo>
                    <a:cubicBezTo>
                      <a:pt x="90" y="55"/>
                      <a:pt x="90" y="55"/>
                      <a:pt x="90" y="55"/>
                    </a:cubicBezTo>
                    <a:cubicBezTo>
                      <a:pt x="90" y="56"/>
                      <a:pt x="90" y="56"/>
                      <a:pt x="90" y="56"/>
                    </a:cubicBezTo>
                    <a:cubicBezTo>
                      <a:pt x="90" y="56"/>
                      <a:pt x="90" y="56"/>
                      <a:pt x="90" y="56"/>
                    </a:cubicBezTo>
                    <a:cubicBezTo>
                      <a:pt x="90" y="56"/>
                      <a:pt x="90" y="56"/>
                      <a:pt x="90" y="56"/>
                    </a:cubicBezTo>
                    <a:cubicBezTo>
                      <a:pt x="90" y="64"/>
                      <a:pt x="97" y="71"/>
                      <a:pt x="106" y="71"/>
                    </a:cubicBezTo>
                    <a:cubicBezTo>
                      <a:pt x="114" y="71"/>
                      <a:pt x="121" y="64"/>
                      <a:pt x="121" y="56"/>
                    </a:cubicBezTo>
                    <a:cubicBezTo>
                      <a:pt x="121" y="56"/>
                      <a:pt x="121" y="56"/>
                      <a:pt x="121" y="56"/>
                    </a:cubicBezTo>
                    <a:cubicBezTo>
                      <a:pt x="121" y="56"/>
                      <a:pt x="121" y="56"/>
                      <a:pt x="121" y="56"/>
                    </a:cubicBezTo>
                    <a:cubicBezTo>
                      <a:pt x="121" y="56"/>
                      <a:pt x="121" y="56"/>
                      <a:pt x="121" y="55"/>
                    </a:cubicBezTo>
                    <a:moveTo>
                      <a:pt x="15" y="55"/>
                    </a:moveTo>
                    <a:cubicBezTo>
                      <a:pt x="1" y="55"/>
                      <a:pt x="1" y="55"/>
                      <a:pt x="1" y="55"/>
                    </a:cubicBezTo>
                    <a:cubicBezTo>
                      <a:pt x="15" y="16"/>
                      <a:pt x="15" y="16"/>
                      <a:pt x="15" y="16"/>
                    </a:cubicBezTo>
                    <a:lnTo>
                      <a:pt x="15" y="55"/>
                    </a:lnTo>
                    <a:close/>
                    <a:moveTo>
                      <a:pt x="30" y="55"/>
                    </a:moveTo>
                    <a:cubicBezTo>
                      <a:pt x="16" y="55"/>
                      <a:pt x="16" y="55"/>
                      <a:pt x="16" y="55"/>
                    </a:cubicBezTo>
                    <a:cubicBezTo>
                      <a:pt x="16" y="16"/>
                      <a:pt x="16" y="16"/>
                      <a:pt x="16" y="16"/>
                    </a:cubicBezTo>
                    <a:lnTo>
                      <a:pt x="30" y="55"/>
                    </a:lnTo>
                    <a:close/>
                    <a:moveTo>
                      <a:pt x="105" y="55"/>
                    </a:moveTo>
                    <a:cubicBezTo>
                      <a:pt x="91" y="55"/>
                      <a:pt x="91" y="55"/>
                      <a:pt x="91" y="55"/>
                    </a:cubicBezTo>
                    <a:cubicBezTo>
                      <a:pt x="105" y="16"/>
                      <a:pt x="105" y="16"/>
                      <a:pt x="105" y="16"/>
                    </a:cubicBezTo>
                    <a:lnTo>
                      <a:pt x="105" y="55"/>
                    </a:lnTo>
                    <a:close/>
                    <a:moveTo>
                      <a:pt x="106" y="55"/>
                    </a:moveTo>
                    <a:cubicBezTo>
                      <a:pt x="106" y="16"/>
                      <a:pt x="106" y="16"/>
                      <a:pt x="106" y="16"/>
                    </a:cubicBezTo>
                    <a:cubicBezTo>
                      <a:pt x="120" y="55"/>
                      <a:pt x="120" y="55"/>
                      <a:pt x="120" y="55"/>
                    </a:cubicBezTo>
                    <a:lnTo>
                      <a:pt x="106" y="55"/>
                    </a:lnTo>
                    <a:close/>
                  </a:path>
                </a:pathLst>
              </a:custGeom>
              <a:solidFill>
                <a:schemeClr val="bg1"/>
              </a:solidFill>
              <a:ln w="9525">
                <a:solidFill>
                  <a:schemeClr val="bg1">
                    <a:lumMod val="95000"/>
                  </a:schemeClr>
                </a:solidFill>
                <a:round/>
              </a:ln>
            </p:spPr>
            <p:txBody>
              <a:bodyPr vert="horz" wrap="square" lIns="91440" tIns="45720" rIns="91440" bIns="45720" numCol="1" anchor="t" anchorCtr="0" compatLnSpc="1"/>
              <a:lstStyle/>
              <a:p>
                <a:endParaRPr lang="zh-CN" altLang="en-US">
                  <a:solidFill>
                    <a:schemeClr val="bg1">
                      <a:lumMod val="95000"/>
                    </a:schemeClr>
                  </a:solidFill>
                </a:endParaRPr>
              </a:p>
            </p:txBody>
          </p:sp>
          <p:sp>
            <p:nvSpPr>
              <p:cNvPr id="34" name="Rectangle 18"/>
              <p:cNvSpPr>
                <a:spLocks noChangeArrowheads="1"/>
              </p:cNvSpPr>
              <p:nvPr/>
            </p:nvSpPr>
            <p:spPr bwMode="auto">
              <a:xfrm>
                <a:off x="2906" y="2957"/>
                <a:ext cx="191" cy="10"/>
              </a:xfrm>
              <a:prstGeom prst="rect">
                <a:avLst/>
              </a:prstGeom>
              <a:grpFill/>
              <a:ln w="9525">
                <a:solidFill>
                  <a:schemeClr val="bg1">
                    <a:lumMod val="95000"/>
                  </a:schemeClr>
                </a:solidFill>
                <a:miter lim="800000"/>
              </a:ln>
            </p:spPr>
            <p:txBody>
              <a:bodyPr vert="horz" wrap="square" lIns="91440" tIns="45720" rIns="91440" bIns="45720" numCol="1" anchor="t" anchorCtr="0" compatLnSpc="1"/>
              <a:lstStyle/>
              <a:p>
                <a:endParaRPr lang="zh-CN" altLang="en-US">
                  <a:solidFill>
                    <a:schemeClr val="bg1">
                      <a:lumMod val="95000"/>
                    </a:schemeClr>
                  </a:solidFill>
                </a:endParaRPr>
              </a:p>
            </p:txBody>
          </p:sp>
        </p:grpSp>
      </p:grpSp>
      <p:grpSp>
        <p:nvGrpSpPr>
          <p:cNvPr id="35" name="组合 34"/>
          <p:cNvGrpSpPr/>
          <p:nvPr/>
        </p:nvGrpSpPr>
        <p:grpSpPr>
          <a:xfrm>
            <a:off x="5735034" y="2699245"/>
            <a:ext cx="930659" cy="1079564"/>
            <a:chOff x="7646709" y="3598994"/>
            <a:chExt cx="1240878" cy="1439418"/>
          </a:xfrm>
        </p:grpSpPr>
        <p:sp>
          <p:nvSpPr>
            <p:cNvPr id="36" name="六边形 35"/>
            <p:cNvSpPr/>
            <p:nvPr/>
          </p:nvSpPr>
          <p:spPr>
            <a:xfrm rot="5400000">
              <a:off x="7547439" y="3698264"/>
              <a:ext cx="1439418" cy="1240878"/>
            </a:xfrm>
            <a:prstGeom prst="hexagon">
              <a:avLst/>
            </a:prstGeom>
            <a:noFill/>
            <a:ln w="127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lumMod val="95000"/>
                  </a:schemeClr>
                </a:solidFill>
              </a:endParaRPr>
            </a:p>
          </p:txBody>
        </p:sp>
        <p:grpSp>
          <p:nvGrpSpPr>
            <p:cNvPr id="37" name="Group 4"/>
            <p:cNvGrpSpPr>
              <a:grpSpLocks noChangeAspect="1"/>
            </p:cNvGrpSpPr>
            <p:nvPr/>
          </p:nvGrpSpPr>
          <p:grpSpPr bwMode="auto">
            <a:xfrm>
              <a:off x="7868584" y="3972524"/>
              <a:ext cx="797128" cy="690989"/>
              <a:chOff x="794" y="1854"/>
              <a:chExt cx="736" cy="638"/>
            </a:xfrm>
            <a:solidFill>
              <a:srgbClr val="00B050"/>
            </a:solidFill>
          </p:grpSpPr>
          <p:sp>
            <p:nvSpPr>
              <p:cNvPr id="38" name="Oval 5"/>
              <p:cNvSpPr>
                <a:spLocks noChangeArrowheads="1"/>
              </p:cNvSpPr>
              <p:nvPr/>
            </p:nvSpPr>
            <p:spPr bwMode="auto">
              <a:xfrm>
                <a:off x="1316" y="2406"/>
                <a:ext cx="86" cy="86"/>
              </a:xfrm>
              <a:prstGeom prst="ellipse">
                <a:avLst/>
              </a:prstGeom>
              <a:solidFill>
                <a:schemeClr val="bg1"/>
              </a:solidFill>
              <a:ln w="9525">
                <a:solidFill>
                  <a:schemeClr val="bg1">
                    <a:lumMod val="95000"/>
                  </a:schemeClr>
                </a:solidFill>
                <a:round/>
              </a:ln>
            </p:spPr>
            <p:txBody>
              <a:bodyPr vert="horz" wrap="square" lIns="91440" tIns="45720" rIns="91440" bIns="45720" numCol="1" anchor="t" anchorCtr="0" compatLnSpc="1"/>
              <a:lstStyle/>
              <a:p>
                <a:endParaRPr lang="zh-CN" altLang="en-US">
                  <a:solidFill>
                    <a:schemeClr val="bg1">
                      <a:lumMod val="95000"/>
                    </a:schemeClr>
                  </a:solidFill>
                </a:endParaRPr>
              </a:p>
            </p:txBody>
          </p:sp>
          <p:sp>
            <p:nvSpPr>
              <p:cNvPr id="39" name="Oval 6"/>
              <p:cNvSpPr>
                <a:spLocks noChangeArrowheads="1"/>
              </p:cNvSpPr>
              <p:nvPr/>
            </p:nvSpPr>
            <p:spPr bwMode="auto">
              <a:xfrm>
                <a:off x="1044" y="2406"/>
                <a:ext cx="86" cy="86"/>
              </a:xfrm>
              <a:prstGeom prst="ellipse">
                <a:avLst/>
              </a:prstGeom>
              <a:solidFill>
                <a:schemeClr val="bg1"/>
              </a:solidFill>
              <a:ln w="9525">
                <a:solidFill>
                  <a:schemeClr val="bg1">
                    <a:lumMod val="95000"/>
                  </a:schemeClr>
                </a:solidFill>
                <a:round/>
              </a:ln>
            </p:spPr>
            <p:txBody>
              <a:bodyPr vert="horz" wrap="square" lIns="91440" tIns="45720" rIns="91440" bIns="45720" numCol="1" anchor="t" anchorCtr="0" compatLnSpc="1"/>
              <a:lstStyle/>
              <a:p>
                <a:endParaRPr lang="zh-CN" altLang="en-US">
                  <a:solidFill>
                    <a:schemeClr val="bg1">
                      <a:lumMod val="95000"/>
                    </a:schemeClr>
                  </a:solidFill>
                </a:endParaRPr>
              </a:p>
            </p:txBody>
          </p:sp>
          <p:sp>
            <p:nvSpPr>
              <p:cNvPr id="40" name="Freeform 7"/>
              <p:cNvSpPr/>
              <p:nvPr/>
            </p:nvSpPr>
            <p:spPr bwMode="auto">
              <a:xfrm>
                <a:off x="794" y="1854"/>
                <a:ext cx="651" cy="516"/>
              </a:xfrm>
              <a:custGeom>
                <a:avLst/>
                <a:gdLst>
                  <a:gd name="T0" fmla="*/ 27 w 91"/>
                  <a:gd name="T1" fmla="*/ 57 h 72"/>
                  <a:gd name="T2" fmla="*/ 22 w 91"/>
                  <a:gd name="T3" fmla="*/ 21 h 72"/>
                  <a:gd name="T4" fmla="*/ 0 w 91"/>
                  <a:gd name="T5" fmla="*/ 0 h 72"/>
                  <a:gd name="T6" fmla="*/ 0 w 91"/>
                  <a:gd name="T7" fmla="*/ 5 h 72"/>
                  <a:gd name="T8" fmla="*/ 16 w 91"/>
                  <a:gd name="T9" fmla="*/ 22 h 72"/>
                  <a:gd name="T10" fmla="*/ 22 w 91"/>
                  <a:gd name="T11" fmla="*/ 58 h 72"/>
                  <a:gd name="T12" fmla="*/ 36 w 91"/>
                  <a:gd name="T13" fmla="*/ 72 h 72"/>
                  <a:gd name="T14" fmla="*/ 91 w 91"/>
                  <a:gd name="T15" fmla="*/ 72 h 72"/>
                  <a:gd name="T16" fmla="*/ 91 w 91"/>
                  <a:gd name="T17" fmla="*/ 66 h 72"/>
                  <a:gd name="T18" fmla="*/ 36 w 91"/>
                  <a:gd name="T19" fmla="*/ 66 h 72"/>
                  <a:gd name="T20" fmla="*/ 27 w 91"/>
                  <a:gd name="T21" fmla="*/ 5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1" h="72">
                    <a:moveTo>
                      <a:pt x="27" y="57"/>
                    </a:moveTo>
                    <a:cubicBezTo>
                      <a:pt x="22" y="21"/>
                      <a:pt x="22" y="21"/>
                      <a:pt x="22" y="21"/>
                    </a:cubicBezTo>
                    <a:cubicBezTo>
                      <a:pt x="18" y="0"/>
                      <a:pt x="0" y="0"/>
                      <a:pt x="0" y="0"/>
                    </a:cubicBezTo>
                    <a:cubicBezTo>
                      <a:pt x="0" y="5"/>
                      <a:pt x="0" y="5"/>
                      <a:pt x="0" y="5"/>
                    </a:cubicBezTo>
                    <a:cubicBezTo>
                      <a:pt x="0" y="5"/>
                      <a:pt x="13" y="6"/>
                      <a:pt x="16" y="22"/>
                    </a:cubicBezTo>
                    <a:cubicBezTo>
                      <a:pt x="22" y="58"/>
                      <a:pt x="22" y="58"/>
                      <a:pt x="22" y="58"/>
                    </a:cubicBezTo>
                    <a:cubicBezTo>
                      <a:pt x="22" y="63"/>
                      <a:pt x="25" y="72"/>
                      <a:pt x="36" y="72"/>
                    </a:cubicBezTo>
                    <a:cubicBezTo>
                      <a:pt x="91" y="72"/>
                      <a:pt x="91" y="72"/>
                      <a:pt x="91" y="72"/>
                    </a:cubicBezTo>
                    <a:cubicBezTo>
                      <a:pt x="91" y="66"/>
                      <a:pt x="91" y="66"/>
                      <a:pt x="91" y="66"/>
                    </a:cubicBezTo>
                    <a:cubicBezTo>
                      <a:pt x="36" y="66"/>
                      <a:pt x="36" y="66"/>
                      <a:pt x="36" y="66"/>
                    </a:cubicBezTo>
                    <a:cubicBezTo>
                      <a:pt x="28" y="66"/>
                      <a:pt x="28" y="58"/>
                      <a:pt x="27" y="57"/>
                    </a:cubicBezTo>
                  </a:path>
                </a:pathLst>
              </a:custGeom>
              <a:solidFill>
                <a:schemeClr val="bg1"/>
              </a:solidFill>
              <a:ln w="9525">
                <a:solidFill>
                  <a:schemeClr val="bg1">
                    <a:lumMod val="95000"/>
                  </a:schemeClr>
                </a:solidFill>
                <a:round/>
              </a:ln>
            </p:spPr>
            <p:txBody>
              <a:bodyPr vert="horz" wrap="square" lIns="91440" tIns="45720" rIns="91440" bIns="45720" numCol="1" anchor="t" anchorCtr="0" compatLnSpc="1"/>
              <a:lstStyle/>
              <a:p>
                <a:endParaRPr lang="zh-CN" altLang="en-US">
                  <a:solidFill>
                    <a:schemeClr val="bg1">
                      <a:lumMod val="95000"/>
                    </a:schemeClr>
                  </a:solidFill>
                </a:endParaRPr>
              </a:p>
            </p:txBody>
          </p:sp>
          <p:sp>
            <p:nvSpPr>
              <p:cNvPr id="41" name="Freeform 8"/>
              <p:cNvSpPr/>
              <p:nvPr/>
            </p:nvSpPr>
            <p:spPr bwMode="auto">
              <a:xfrm>
                <a:off x="973" y="1933"/>
                <a:ext cx="557" cy="366"/>
              </a:xfrm>
              <a:custGeom>
                <a:avLst/>
                <a:gdLst>
                  <a:gd name="T0" fmla="*/ 68 w 78"/>
                  <a:gd name="T1" fmla="*/ 8 h 51"/>
                  <a:gd name="T2" fmla="*/ 11 w 78"/>
                  <a:gd name="T3" fmla="*/ 2 h 51"/>
                  <a:gd name="T4" fmla="*/ 2 w 78"/>
                  <a:gd name="T5" fmla="*/ 12 h 51"/>
                  <a:gd name="T6" fmla="*/ 7 w 78"/>
                  <a:gd name="T7" fmla="*/ 41 h 51"/>
                  <a:gd name="T8" fmla="*/ 19 w 78"/>
                  <a:gd name="T9" fmla="*/ 51 h 51"/>
                  <a:gd name="T10" fmla="*/ 58 w 78"/>
                  <a:gd name="T11" fmla="*/ 51 h 51"/>
                  <a:gd name="T12" fmla="*/ 70 w 78"/>
                  <a:gd name="T13" fmla="*/ 40 h 51"/>
                  <a:gd name="T14" fmla="*/ 75 w 78"/>
                  <a:gd name="T15" fmla="*/ 17 h 51"/>
                  <a:gd name="T16" fmla="*/ 68 w 78"/>
                  <a:gd name="T17" fmla="*/ 8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8" h="51">
                    <a:moveTo>
                      <a:pt x="68" y="8"/>
                    </a:moveTo>
                    <a:cubicBezTo>
                      <a:pt x="57" y="8"/>
                      <a:pt x="11" y="2"/>
                      <a:pt x="11" y="2"/>
                    </a:cubicBezTo>
                    <a:cubicBezTo>
                      <a:pt x="11" y="2"/>
                      <a:pt x="0" y="0"/>
                      <a:pt x="2" y="12"/>
                    </a:cubicBezTo>
                    <a:cubicBezTo>
                      <a:pt x="4" y="24"/>
                      <a:pt x="7" y="41"/>
                      <a:pt x="7" y="41"/>
                    </a:cubicBezTo>
                    <a:cubicBezTo>
                      <a:pt x="7" y="41"/>
                      <a:pt x="9" y="51"/>
                      <a:pt x="19" y="51"/>
                    </a:cubicBezTo>
                    <a:cubicBezTo>
                      <a:pt x="58" y="51"/>
                      <a:pt x="58" y="51"/>
                      <a:pt x="58" y="51"/>
                    </a:cubicBezTo>
                    <a:cubicBezTo>
                      <a:pt x="67" y="51"/>
                      <a:pt x="70" y="40"/>
                      <a:pt x="70" y="40"/>
                    </a:cubicBezTo>
                    <a:cubicBezTo>
                      <a:pt x="75" y="17"/>
                      <a:pt x="75" y="17"/>
                      <a:pt x="75" y="17"/>
                    </a:cubicBezTo>
                    <a:cubicBezTo>
                      <a:pt x="75" y="17"/>
                      <a:pt x="78" y="8"/>
                      <a:pt x="68" y="8"/>
                    </a:cubicBezTo>
                  </a:path>
                </a:pathLst>
              </a:custGeom>
              <a:solidFill>
                <a:schemeClr val="bg1"/>
              </a:solidFill>
              <a:ln w="9525">
                <a:solidFill>
                  <a:schemeClr val="bg1">
                    <a:lumMod val="95000"/>
                  </a:schemeClr>
                </a:solidFill>
                <a:round/>
              </a:ln>
            </p:spPr>
            <p:txBody>
              <a:bodyPr vert="horz" wrap="square" lIns="91440" tIns="45720" rIns="91440" bIns="45720" numCol="1" anchor="t" anchorCtr="0" compatLnSpc="1"/>
              <a:lstStyle/>
              <a:p>
                <a:endParaRPr lang="zh-CN" altLang="en-US">
                  <a:solidFill>
                    <a:schemeClr val="bg1">
                      <a:lumMod val="95000"/>
                    </a:schemeClr>
                  </a:solidFill>
                </a:endParaRPr>
              </a:p>
            </p:txBody>
          </p:sp>
        </p:grpSp>
      </p:grpSp>
      <p:grpSp>
        <p:nvGrpSpPr>
          <p:cNvPr id="42" name="组合 41"/>
          <p:cNvGrpSpPr/>
          <p:nvPr/>
        </p:nvGrpSpPr>
        <p:grpSpPr>
          <a:xfrm>
            <a:off x="4745043" y="2699245"/>
            <a:ext cx="930659" cy="1079564"/>
            <a:chOff x="6326723" y="3598994"/>
            <a:chExt cx="1240878" cy="1439418"/>
          </a:xfrm>
        </p:grpSpPr>
        <p:sp>
          <p:nvSpPr>
            <p:cNvPr id="43" name="六边形 42"/>
            <p:cNvSpPr/>
            <p:nvPr/>
          </p:nvSpPr>
          <p:spPr>
            <a:xfrm rot="5400000">
              <a:off x="6227453" y="3698264"/>
              <a:ext cx="1439418" cy="1240878"/>
            </a:xfrm>
            <a:prstGeom prst="hexagon">
              <a:avLst/>
            </a:prstGeom>
            <a:noFill/>
            <a:ln w="127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lumMod val="95000"/>
                  </a:schemeClr>
                </a:solidFill>
              </a:endParaRPr>
            </a:p>
          </p:txBody>
        </p:sp>
        <p:sp>
          <p:nvSpPr>
            <p:cNvPr id="44" name="Freeform 7"/>
            <p:cNvSpPr>
              <a:spLocks noChangeAspect="1" noEditPoints="1"/>
            </p:cNvSpPr>
            <p:nvPr/>
          </p:nvSpPr>
          <p:spPr bwMode="auto">
            <a:xfrm>
              <a:off x="6545448" y="3988346"/>
              <a:ext cx="772742" cy="577230"/>
            </a:xfrm>
            <a:custGeom>
              <a:avLst/>
              <a:gdLst>
                <a:gd name="T0" fmla="*/ 485 w 527"/>
                <a:gd name="T1" fmla="*/ 294 h 394"/>
                <a:gd name="T2" fmla="*/ 42 w 527"/>
                <a:gd name="T3" fmla="*/ 294 h 394"/>
                <a:gd name="T4" fmla="*/ 9 w 527"/>
                <a:gd name="T5" fmla="*/ 359 h 394"/>
                <a:gd name="T6" fmla="*/ 518 w 527"/>
                <a:gd name="T7" fmla="*/ 359 h 394"/>
                <a:gd name="T8" fmla="*/ 485 w 527"/>
                <a:gd name="T9" fmla="*/ 294 h 394"/>
                <a:gd name="T10" fmla="*/ 208 w 527"/>
                <a:gd name="T11" fmla="*/ 343 h 394"/>
                <a:gd name="T12" fmla="*/ 222 w 527"/>
                <a:gd name="T13" fmla="*/ 317 h 394"/>
                <a:gd name="T14" fmla="*/ 307 w 527"/>
                <a:gd name="T15" fmla="*/ 317 h 394"/>
                <a:gd name="T16" fmla="*/ 319 w 527"/>
                <a:gd name="T17" fmla="*/ 343 h 394"/>
                <a:gd name="T18" fmla="*/ 208 w 527"/>
                <a:gd name="T19" fmla="*/ 343 h 394"/>
                <a:gd name="T20" fmla="*/ 478 w 527"/>
                <a:gd name="T21" fmla="*/ 280 h 394"/>
                <a:gd name="T22" fmla="*/ 478 w 527"/>
                <a:gd name="T23" fmla="*/ 278 h 394"/>
                <a:gd name="T24" fmla="*/ 478 w 527"/>
                <a:gd name="T25" fmla="*/ 277 h 394"/>
                <a:gd name="T26" fmla="*/ 478 w 527"/>
                <a:gd name="T27" fmla="*/ 12 h 394"/>
                <a:gd name="T28" fmla="*/ 465 w 527"/>
                <a:gd name="T29" fmla="*/ 0 h 394"/>
                <a:gd name="T30" fmla="*/ 62 w 527"/>
                <a:gd name="T31" fmla="*/ 0 h 394"/>
                <a:gd name="T32" fmla="*/ 49 w 527"/>
                <a:gd name="T33" fmla="*/ 12 h 394"/>
                <a:gd name="T34" fmla="*/ 49 w 527"/>
                <a:gd name="T35" fmla="*/ 277 h 394"/>
                <a:gd name="T36" fmla="*/ 50 w 527"/>
                <a:gd name="T37" fmla="*/ 278 h 394"/>
                <a:gd name="T38" fmla="*/ 49 w 527"/>
                <a:gd name="T39" fmla="*/ 280 h 394"/>
                <a:gd name="T40" fmla="*/ 49 w 527"/>
                <a:gd name="T41" fmla="*/ 280 h 394"/>
                <a:gd name="T42" fmla="*/ 478 w 527"/>
                <a:gd name="T43" fmla="*/ 280 h 394"/>
                <a:gd name="T44" fmla="*/ 447 w 527"/>
                <a:gd name="T45" fmla="*/ 259 h 394"/>
                <a:gd name="T46" fmla="*/ 80 w 527"/>
                <a:gd name="T47" fmla="*/ 259 h 394"/>
                <a:gd name="T48" fmla="*/ 80 w 527"/>
                <a:gd name="T49" fmla="*/ 30 h 394"/>
                <a:gd name="T50" fmla="*/ 447 w 527"/>
                <a:gd name="T51" fmla="*/ 30 h 394"/>
                <a:gd name="T52" fmla="*/ 447 w 527"/>
                <a:gd name="T53" fmla="*/ 259 h 394"/>
                <a:gd name="T54" fmla="*/ 526 w 527"/>
                <a:gd name="T55" fmla="*/ 373 h 394"/>
                <a:gd name="T56" fmla="*/ 1 w 527"/>
                <a:gd name="T57" fmla="*/ 373 h 394"/>
                <a:gd name="T58" fmla="*/ 0 w 527"/>
                <a:gd name="T59" fmla="*/ 376 h 394"/>
                <a:gd name="T60" fmla="*/ 12 w 527"/>
                <a:gd name="T61" fmla="*/ 394 h 394"/>
                <a:gd name="T62" fmla="*/ 515 w 527"/>
                <a:gd name="T63" fmla="*/ 394 h 394"/>
                <a:gd name="T64" fmla="*/ 527 w 527"/>
                <a:gd name="T65" fmla="*/ 376 h 394"/>
                <a:gd name="T66" fmla="*/ 526 w 527"/>
                <a:gd name="T67" fmla="*/ 373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27" h="394">
                  <a:moveTo>
                    <a:pt x="485" y="294"/>
                  </a:moveTo>
                  <a:cubicBezTo>
                    <a:pt x="42" y="294"/>
                    <a:pt x="42" y="294"/>
                    <a:pt x="42" y="294"/>
                  </a:cubicBezTo>
                  <a:cubicBezTo>
                    <a:pt x="9" y="359"/>
                    <a:pt x="9" y="359"/>
                    <a:pt x="9" y="359"/>
                  </a:cubicBezTo>
                  <a:cubicBezTo>
                    <a:pt x="518" y="359"/>
                    <a:pt x="518" y="359"/>
                    <a:pt x="518" y="359"/>
                  </a:cubicBezTo>
                  <a:lnTo>
                    <a:pt x="485" y="294"/>
                  </a:lnTo>
                  <a:close/>
                  <a:moveTo>
                    <a:pt x="208" y="343"/>
                  </a:moveTo>
                  <a:cubicBezTo>
                    <a:pt x="222" y="317"/>
                    <a:pt x="222" y="317"/>
                    <a:pt x="222" y="317"/>
                  </a:cubicBezTo>
                  <a:cubicBezTo>
                    <a:pt x="307" y="317"/>
                    <a:pt x="307" y="317"/>
                    <a:pt x="307" y="317"/>
                  </a:cubicBezTo>
                  <a:cubicBezTo>
                    <a:pt x="319" y="343"/>
                    <a:pt x="319" y="343"/>
                    <a:pt x="319" y="343"/>
                  </a:cubicBezTo>
                  <a:lnTo>
                    <a:pt x="208" y="343"/>
                  </a:lnTo>
                  <a:close/>
                  <a:moveTo>
                    <a:pt x="478" y="280"/>
                  </a:moveTo>
                  <a:cubicBezTo>
                    <a:pt x="478" y="279"/>
                    <a:pt x="478" y="279"/>
                    <a:pt x="478" y="278"/>
                  </a:cubicBezTo>
                  <a:cubicBezTo>
                    <a:pt x="478" y="278"/>
                    <a:pt x="478" y="278"/>
                    <a:pt x="478" y="277"/>
                  </a:cubicBezTo>
                  <a:cubicBezTo>
                    <a:pt x="478" y="12"/>
                    <a:pt x="478" y="12"/>
                    <a:pt x="478" y="12"/>
                  </a:cubicBezTo>
                  <a:cubicBezTo>
                    <a:pt x="478" y="5"/>
                    <a:pt x="472" y="0"/>
                    <a:pt x="465" y="0"/>
                  </a:cubicBezTo>
                  <a:cubicBezTo>
                    <a:pt x="62" y="0"/>
                    <a:pt x="62" y="0"/>
                    <a:pt x="62" y="0"/>
                  </a:cubicBezTo>
                  <a:cubicBezTo>
                    <a:pt x="55" y="0"/>
                    <a:pt x="49" y="5"/>
                    <a:pt x="49" y="12"/>
                  </a:cubicBezTo>
                  <a:cubicBezTo>
                    <a:pt x="49" y="277"/>
                    <a:pt x="49" y="277"/>
                    <a:pt x="49" y="277"/>
                  </a:cubicBezTo>
                  <a:cubicBezTo>
                    <a:pt x="49" y="278"/>
                    <a:pt x="50" y="278"/>
                    <a:pt x="50" y="278"/>
                  </a:cubicBezTo>
                  <a:cubicBezTo>
                    <a:pt x="50" y="279"/>
                    <a:pt x="49" y="279"/>
                    <a:pt x="49" y="280"/>
                  </a:cubicBezTo>
                  <a:cubicBezTo>
                    <a:pt x="49" y="280"/>
                    <a:pt x="49" y="280"/>
                    <a:pt x="49" y="280"/>
                  </a:cubicBezTo>
                  <a:cubicBezTo>
                    <a:pt x="478" y="280"/>
                    <a:pt x="478" y="280"/>
                    <a:pt x="478" y="280"/>
                  </a:cubicBezTo>
                  <a:close/>
                  <a:moveTo>
                    <a:pt x="447" y="259"/>
                  </a:moveTo>
                  <a:cubicBezTo>
                    <a:pt x="80" y="259"/>
                    <a:pt x="80" y="259"/>
                    <a:pt x="80" y="259"/>
                  </a:cubicBezTo>
                  <a:cubicBezTo>
                    <a:pt x="80" y="30"/>
                    <a:pt x="80" y="30"/>
                    <a:pt x="80" y="30"/>
                  </a:cubicBezTo>
                  <a:cubicBezTo>
                    <a:pt x="447" y="30"/>
                    <a:pt x="447" y="30"/>
                    <a:pt x="447" y="30"/>
                  </a:cubicBezTo>
                  <a:lnTo>
                    <a:pt x="447" y="259"/>
                  </a:lnTo>
                  <a:close/>
                  <a:moveTo>
                    <a:pt x="526" y="373"/>
                  </a:moveTo>
                  <a:cubicBezTo>
                    <a:pt x="1" y="373"/>
                    <a:pt x="1" y="373"/>
                    <a:pt x="1" y="373"/>
                  </a:cubicBezTo>
                  <a:cubicBezTo>
                    <a:pt x="0" y="376"/>
                    <a:pt x="0" y="376"/>
                    <a:pt x="0" y="376"/>
                  </a:cubicBezTo>
                  <a:cubicBezTo>
                    <a:pt x="0" y="382"/>
                    <a:pt x="6" y="394"/>
                    <a:pt x="12" y="394"/>
                  </a:cubicBezTo>
                  <a:cubicBezTo>
                    <a:pt x="515" y="394"/>
                    <a:pt x="515" y="394"/>
                    <a:pt x="515" y="394"/>
                  </a:cubicBezTo>
                  <a:cubicBezTo>
                    <a:pt x="521" y="394"/>
                    <a:pt x="527" y="382"/>
                    <a:pt x="527" y="376"/>
                  </a:cubicBezTo>
                  <a:lnTo>
                    <a:pt x="526" y="373"/>
                  </a:lnTo>
                  <a:close/>
                </a:path>
              </a:pathLst>
            </a:custGeom>
            <a:solidFill>
              <a:schemeClr val="bg1"/>
            </a:solidFill>
            <a:ln>
              <a:solidFill>
                <a:schemeClr val="bg1">
                  <a:lumMod val="95000"/>
                </a:schemeClr>
              </a:solidFill>
            </a:ln>
          </p:spPr>
          <p:txBody>
            <a:bodyPr vert="horz" wrap="square" lIns="91440" tIns="45720" rIns="91440" bIns="45720" numCol="1" anchor="t" anchorCtr="0" compatLnSpc="1"/>
            <a:lstStyle/>
            <a:p>
              <a:pPr defTabSz="782955">
                <a:defRPr/>
              </a:pPr>
              <a:endParaRPr lang="zh-CN" altLang="en-US" kern="0">
                <a:solidFill>
                  <a:schemeClr val="bg1">
                    <a:lumMod val="95000"/>
                  </a:schemeClr>
                </a:solidFill>
                <a:latin typeface="Segoe UI" panose="020B0502040204020203"/>
                <a:ea typeface="微软雅黑" panose="020B0503020204020204" pitchFamily="34" charset="-122"/>
              </a:endParaRPr>
            </a:p>
          </p:txBody>
        </p:sp>
      </p:grpSp>
      <p:sp>
        <p:nvSpPr>
          <p:cNvPr id="45" name="文本框 69"/>
          <p:cNvSpPr txBox="1"/>
          <p:nvPr/>
        </p:nvSpPr>
        <p:spPr>
          <a:xfrm>
            <a:off x="4305868" y="1522034"/>
            <a:ext cx="962042" cy="253916"/>
          </a:xfrm>
          <a:prstGeom prst="rect">
            <a:avLst/>
          </a:prstGeom>
          <a:noFill/>
        </p:spPr>
        <p:txBody>
          <a:bodyPr wrap="none" lIns="68562" tIns="34281" rIns="68562" bIns="34281" rtlCol="0">
            <a:spAutoFit/>
          </a:bodyPr>
          <a:lstStyle/>
          <a:p>
            <a:r>
              <a:rPr lang="en-US" altLang="zh-CN" sz="1200" dirty="0">
                <a:solidFill>
                  <a:schemeClr val="bg1">
                    <a:lumMod val="95000"/>
                  </a:schemeClr>
                </a:solidFill>
                <a:latin typeface="Nexa Light" pitchFamily="50" charset="0"/>
              </a:rPr>
              <a:t>TEXT HERE</a:t>
            </a:r>
            <a:endParaRPr lang="zh-CN" altLang="en-US" sz="1200" dirty="0">
              <a:solidFill>
                <a:schemeClr val="bg1">
                  <a:lumMod val="95000"/>
                </a:schemeClr>
              </a:solidFill>
              <a:latin typeface="Nexa Light" pitchFamily="50" charset="0"/>
            </a:endParaRPr>
          </a:p>
        </p:txBody>
      </p:sp>
      <p:sp>
        <p:nvSpPr>
          <p:cNvPr id="46" name="文本框 70"/>
          <p:cNvSpPr txBox="1"/>
          <p:nvPr/>
        </p:nvSpPr>
        <p:spPr>
          <a:xfrm>
            <a:off x="5742194" y="3837790"/>
            <a:ext cx="962042" cy="253916"/>
          </a:xfrm>
          <a:prstGeom prst="rect">
            <a:avLst/>
          </a:prstGeom>
          <a:noFill/>
        </p:spPr>
        <p:txBody>
          <a:bodyPr wrap="none" lIns="68562" tIns="34281" rIns="68562" bIns="34281" rtlCol="0">
            <a:spAutoFit/>
          </a:bodyPr>
          <a:lstStyle/>
          <a:p>
            <a:r>
              <a:rPr lang="en-US" altLang="zh-CN" sz="1200" dirty="0">
                <a:solidFill>
                  <a:schemeClr val="bg1">
                    <a:lumMod val="95000"/>
                  </a:schemeClr>
                </a:solidFill>
                <a:latin typeface="Nexa Light" pitchFamily="50" charset="0"/>
              </a:rPr>
              <a:t>TEXT HERE</a:t>
            </a:r>
            <a:endParaRPr lang="zh-CN" altLang="en-US" sz="1200" dirty="0">
              <a:solidFill>
                <a:schemeClr val="bg1">
                  <a:lumMod val="95000"/>
                </a:schemeClr>
              </a:solidFill>
              <a:latin typeface="Nexa Light" pitchFamily="50" charset="0"/>
            </a:endParaRPr>
          </a:p>
        </p:txBody>
      </p:sp>
      <p:sp>
        <p:nvSpPr>
          <p:cNvPr id="47" name="文本框 71"/>
          <p:cNvSpPr txBox="1"/>
          <p:nvPr/>
        </p:nvSpPr>
        <p:spPr>
          <a:xfrm>
            <a:off x="6286187" y="1523340"/>
            <a:ext cx="962042" cy="253916"/>
          </a:xfrm>
          <a:prstGeom prst="rect">
            <a:avLst/>
          </a:prstGeom>
          <a:noFill/>
        </p:spPr>
        <p:txBody>
          <a:bodyPr wrap="none" lIns="68562" tIns="34281" rIns="68562" bIns="34281" rtlCol="0">
            <a:spAutoFit/>
          </a:bodyPr>
          <a:lstStyle/>
          <a:p>
            <a:r>
              <a:rPr lang="en-US" altLang="zh-CN" sz="1200" dirty="0">
                <a:solidFill>
                  <a:schemeClr val="bg1">
                    <a:lumMod val="95000"/>
                  </a:schemeClr>
                </a:solidFill>
                <a:latin typeface="Nexa Light" pitchFamily="50" charset="0"/>
              </a:rPr>
              <a:t>TEXT HERE</a:t>
            </a:r>
            <a:endParaRPr lang="zh-CN" altLang="en-US" sz="1200" dirty="0">
              <a:solidFill>
                <a:schemeClr val="bg1">
                  <a:lumMod val="95000"/>
                </a:schemeClr>
              </a:solidFill>
              <a:latin typeface="Nexa Light" pitchFamily="50" charset="0"/>
            </a:endParaRPr>
          </a:p>
        </p:txBody>
      </p:sp>
      <p:sp>
        <p:nvSpPr>
          <p:cNvPr id="48" name="文本框 72"/>
          <p:cNvSpPr txBox="1"/>
          <p:nvPr/>
        </p:nvSpPr>
        <p:spPr>
          <a:xfrm>
            <a:off x="7772108" y="3837790"/>
            <a:ext cx="962042" cy="253916"/>
          </a:xfrm>
          <a:prstGeom prst="rect">
            <a:avLst/>
          </a:prstGeom>
          <a:noFill/>
        </p:spPr>
        <p:txBody>
          <a:bodyPr wrap="none" lIns="68562" tIns="34281" rIns="68562" bIns="34281" rtlCol="0">
            <a:spAutoFit/>
          </a:bodyPr>
          <a:lstStyle/>
          <a:p>
            <a:r>
              <a:rPr lang="en-US" altLang="zh-CN" sz="1200" dirty="0">
                <a:solidFill>
                  <a:schemeClr val="bg1">
                    <a:lumMod val="95000"/>
                  </a:schemeClr>
                </a:solidFill>
                <a:latin typeface="Nexa Light" pitchFamily="50" charset="0"/>
              </a:rPr>
              <a:t>TEXT HERE</a:t>
            </a:r>
            <a:endParaRPr lang="zh-CN" altLang="en-US" sz="1200" dirty="0">
              <a:solidFill>
                <a:schemeClr val="bg1">
                  <a:lumMod val="95000"/>
                </a:schemeClr>
              </a:solidFill>
              <a:latin typeface="Nexa Light" pitchFamily="50" charset="0"/>
            </a:endParaRPr>
          </a:p>
        </p:txBody>
      </p:sp>
      <p:grpSp>
        <p:nvGrpSpPr>
          <p:cNvPr id="49" name="组合 48"/>
          <p:cNvGrpSpPr/>
          <p:nvPr/>
        </p:nvGrpSpPr>
        <p:grpSpPr>
          <a:xfrm>
            <a:off x="605075" y="2270019"/>
            <a:ext cx="3124886" cy="1477327"/>
            <a:chOff x="544923" y="2418093"/>
            <a:chExt cx="4166515" cy="1969771"/>
          </a:xfrm>
        </p:grpSpPr>
        <p:sp>
          <p:nvSpPr>
            <p:cNvPr id="50" name="矩形 49"/>
            <p:cNvSpPr/>
            <p:nvPr/>
          </p:nvSpPr>
          <p:spPr>
            <a:xfrm>
              <a:off x="544923" y="2787425"/>
              <a:ext cx="4166515" cy="1600439"/>
            </a:xfrm>
            <a:prstGeom prst="rect">
              <a:avLst/>
            </a:prstGeom>
            <a:noFill/>
          </p:spPr>
          <p:txBody>
            <a:bodyPr wrap="square">
              <a:spAutoFit/>
            </a:bodyPr>
            <a:lstStyle/>
            <a:p>
              <a:r>
                <a:rPr lang="en-US" altLang="zh-CN" sz="1200" dirty="0">
                  <a:solidFill>
                    <a:schemeClr val="bg1">
                      <a:lumMod val="95000"/>
                    </a:schemeClr>
                  </a:solidFill>
                  <a:cs typeface="Arial" panose="020B0604020202020204" pitchFamily="34" charset="0"/>
                </a:rPr>
                <a:t>Please click here to modify the text for example, the text here, you may post texts. Please click here to modify the text for example, the text here, you may post texts. Please click here to modify the text for example, the text here, you may post texts.</a:t>
              </a:r>
              <a:endParaRPr lang="zh-CN" altLang="en-US" sz="1200" dirty="0">
                <a:solidFill>
                  <a:schemeClr val="bg1">
                    <a:lumMod val="95000"/>
                  </a:schemeClr>
                </a:solidFill>
                <a:cs typeface="Arial" panose="020B0604020202020204" pitchFamily="34" charset="0"/>
              </a:endParaRPr>
            </a:p>
          </p:txBody>
        </p:sp>
        <p:sp>
          <p:nvSpPr>
            <p:cNvPr id="51" name="文本框 76"/>
            <p:cNvSpPr txBox="1"/>
            <p:nvPr/>
          </p:nvSpPr>
          <p:spPr>
            <a:xfrm>
              <a:off x="544923" y="2418093"/>
              <a:ext cx="2492564" cy="430887"/>
            </a:xfrm>
            <a:prstGeom prst="rect">
              <a:avLst/>
            </a:prstGeom>
            <a:noFill/>
          </p:spPr>
          <p:txBody>
            <a:bodyPr wrap="none" rtlCol="0">
              <a:spAutoFit/>
            </a:bodyPr>
            <a:lstStyle/>
            <a:p>
              <a:r>
                <a:rPr lang="en-US" altLang="zh-CN" sz="1500" b="1" dirty="0">
                  <a:solidFill>
                    <a:schemeClr val="bg1">
                      <a:lumMod val="95000"/>
                    </a:schemeClr>
                  </a:solidFill>
                  <a:latin typeface="Nexa Light" pitchFamily="50" charset="0"/>
                </a:rPr>
                <a:t>YOUR TEXT HERE</a:t>
              </a:r>
              <a:endParaRPr lang="zh-CN" altLang="en-US" sz="1500" b="1" dirty="0">
                <a:solidFill>
                  <a:schemeClr val="bg1">
                    <a:lumMod val="95000"/>
                  </a:schemeClr>
                </a:solidFill>
                <a:latin typeface="Nexa Light" pitchFamily="50" charset="0"/>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300" fill="hold"/>
                                            <p:tgtEl>
                                              <p:spTgt spid="2"/>
                                            </p:tgtEl>
                                            <p:attrNameLst>
                                              <p:attrName>ppt_w</p:attrName>
                                            </p:attrNameLst>
                                          </p:cBhvr>
                                          <p:tavLst>
                                            <p:tav tm="0">
                                              <p:val>
                                                <p:strVal val="(6*min(max(#ppt_w*#ppt_h,.3),1)-7.4)/-.7*#ppt_w"/>
                                              </p:val>
                                            </p:tav>
                                            <p:tav tm="100000">
                                              <p:val>
                                                <p:strVal val="#ppt_w"/>
                                              </p:val>
                                            </p:tav>
                                          </p:tavLst>
                                        </p:anim>
                                        <p:anim calcmode="lin" valueType="num">
                                          <p:cBhvr>
                                            <p:cTn id="8" dur="300" fill="hold"/>
                                            <p:tgtEl>
                                              <p:spTgt spid="2"/>
                                            </p:tgtEl>
                                            <p:attrNameLst>
                                              <p:attrName>ppt_h</p:attrName>
                                            </p:attrNameLst>
                                          </p:cBhvr>
                                          <p:tavLst>
                                            <p:tav tm="0">
                                              <p:val>
                                                <p:strVal val="(6*min(max(#ppt_w*#ppt_h,.3),1)-7.4)/-.7*#ppt_h"/>
                                              </p:val>
                                            </p:tav>
                                            <p:tav tm="100000">
                                              <p:val>
                                                <p:strVal val="#ppt_h"/>
                                              </p:val>
                                            </p:tav>
                                          </p:tavLst>
                                        </p:anim>
                                        <p:anim calcmode="lin" valueType="num">
                                          <p:cBhvr>
                                            <p:cTn id="9" dur="300" fill="hold"/>
                                            <p:tgtEl>
                                              <p:spTgt spid="2"/>
                                            </p:tgtEl>
                                            <p:attrNameLst>
                                              <p:attrName>ppt_x</p:attrName>
                                            </p:attrNameLst>
                                          </p:cBhvr>
                                          <p:tavLst>
                                            <p:tav tm="0">
                                              <p:val>
                                                <p:fltVal val="0.5"/>
                                              </p:val>
                                            </p:tav>
                                            <p:tav tm="100000">
                                              <p:val>
                                                <p:strVal val="#ppt_x"/>
                                              </p:val>
                                            </p:tav>
                                          </p:tavLst>
                                        </p:anim>
                                        <p:anim calcmode="lin" valueType="num">
                                          <p:cBhvr>
                                            <p:cTn id="10" dur="300" fill="hold"/>
                                            <p:tgtEl>
                                              <p:spTgt spid="2"/>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500"/>
                                </p:stCondLst>
                                <p:childTnLst>
                                  <p:par>
                                    <p:cTn id="12" presetID="23" presetClass="entr" presetSubtype="36"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300" fill="hold"/>
                                            <p:tgtEl>
                                              <p:spTgt spid="8"/>
                                            </p:tgtEl>
                                            <p:attrNameLst>
                                              <p:attrName>ppt_w</p:attrName>
                                            </p:attrNameLst>
                                          </p:cBhvr>
                                          <p:tavLst>
                                            <p:tav tm="0">
                                              <p:val>
                                                <p:strVal val="(6*min(max(#ppt_w*#ppt_h,.3),1)-7.4)/-.7*#ppt_w"/>
                                              </p:val>
                                            </p:tav>
                                            <p:tav tm="100000">
                                              <p:val>
                                                <p:strVal val="#ppt_w"/>
                                              </p:val>
                                            </p:tav>
                                          </p:tavLst>
                                        </p:anim>
                                        <p:anim calcmode="lin" valueType="num">
                                          <p:cBhvr>
                                            <p:cTn id="15" dur="300" fill="hold"/>
                                            <p:tgtEl>
                                              <p:spTgt spid="8"/>
                                            </p:tgtEl>
                                            <p:attrNameLst>
                                              <p:attrName>ppt_h</p:attrName>
                                            </p:attrNameLst>
                                          </p:cBhvr>
                                          <p:tavLst>
                                            <p:tav tm="0">
                                              <p:val>
                                                <p:strVal val="(6*min(max(#ppt_w*#ppt_h,.3),1)-7.4)/-.7*#ppt_h"/>
                                              </p:val>
                                            </p:tav>
                                            <p:tav tm="100000">
                                              <p:val>
                                                <p:strVal val="#ppt_h"/>
                                              </p:val>
                                            </p:tav>
                                          </p:tavLst>
                                        </p:anim>
                                        <p:anim calcmode="lin" valueType="num">
                                          <p:cBhvr>
                                            <p:cTn id="16" dur="300" fill="hold"/>
                                            <p:tgtEl>
                                              <p:spTgt spid="8"/>
                                            </p:tgtEl>
                                            <p:attrNameLst>
                                              <p:attrName>ppt_x</p:attrName>
                                            </p:attrNameLst>
                                          </p:cBhvr>
                                          <p:tavLst>
                                            <p:tav tm="0">
                                              <p:val>
                                                <p:fltVal val="0.5"/>
                                              </p:val>
                                            </p:tav>
                                            <p:tav tm="100000">
                                              <p:val>
                                                <p:strVal val="#ppt_x"/>
                                              </p:val>
                                            </p:tav>
                                          </p:tavLst>
                                        </p:anim>
                                        <p:anim calcmode="lin" valueType="num">
                                          <p:cBhvr>
                                            <p:cTn id="17" dur="300" fill="hold"/>
                                            <p:tgtEl>
                                              <p:spTgt spid="8"/>
                                            </p:tgtEl>
                                            <p:attrNameLst>
                                              <p:attrName>ppt_y</p:attrName>
                                            </p:attrNameLst>
                                          </p:cBhvr>
                                          <p:tavLst>
                                            <p:tav tm="0">
                                              <p:val>
                                                <p:strVal val="1+(6*min(max(#ppt_w*#ppt_h,.3),1)-7.4)/-.7*#ppt_h/2"/>
                                              </p:val>
                                            </p:tav>
                                            <p:tav tm="100000">
                                              <p:val>
                                                <p:strVal val="#ppt_y"/>
                                              </p:val>
                                            </p:tav>
                                          </p:tavLst>
                                        </p:anim>
                                      </p:childTnLst>
                                    </p:cTn>
                                  </p:par>
                                </p:childTnLst>
                              </p:cTn>
                            </p:par>
                            <p:par>
                              <p:cTn id="18" fill="hold">
                                <p:stCondLst>
                                  <p:cond delay="1000"/>
                                </p:stCondLst>
                                <p:childTnLst>
                                  <p:par>
                                    <p:cTn id="19" presetID="23" presetClass="entr" presetSubtype="36"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p:cTn id="21" dur="300" fill="hold"/>
                                            <p:tgtEl>
                                              <p:spTgt spid="15"/>
                                            </p:tgtEl>
                                            <p:attrNameLst>
                                              <p:attrName>ppt_w</p:attrName>
                                            </p:attrNameLst>
                                          </p:cBhvr>
                                          <p:tavLst>
                                            <p:tav tm="0">
                                              <p:val>
                                                <p:strVal val="(6*min(max(#ppt_w*#ppt_h,.3),1)-7.4)/-.7*#ppt_w"/>
                                              </p:val>
                                            </p:tav>
                                            <p:tav tm="100000">
                                              <p:val>
                                                <p:strVal val="#ppt_w"/>
                                              </p:val>
                                            </p:tav>
                                          </p:tavLst>
                                        </p:anim>
                                        <p:anim calcmode="lin" valueType="num">
                                          <p:cBhvr>
                                            <p:cTn id="22" dur="300" fill="hold"/>
                                            <p:tgtEl>
                                              <p:spTgt spid="15"/>
                                            </p:tgtEl>
                                            <p:attrNameLst>
                                              <p:attrName>ppt_h</p:attrName>
                                            </p:attrNameLst>
                                          </p:cBhvr>
                                          <p:tavLst>
                                            <p:tav tm="0">
                                              <p:val>
                                                <p:strVal val="(6*min(max(#ppt_w*#ppt_h,.3),1)-7.4)/-.7*#ppt_h"/>
                                              </p:val>
                                            </p:tav>
                                            <p:tav tm="100000">
                                              <p:val>
                                                <p:strVal val="#ppt_h"/>
                                              </p:val>
                                            </p:tav>
                                          </p:tavLst>
                                        </p:anim>
                                        <p:anim calcmode="lin" valueType="num">
                                          <p:cBhvr>
                                            <p:cTn id="23" dur="300" fill="hold"/>
                                            <p:tgtEl>
                                              <p:spTgt spid="15"/>
                                            </p:tgtEl>
                                            <p:attrNameLst>
                                              <p:attrName>ppt_x</p:attrName>
                                            </p:attrNameLst>
                                          </p:cBhvr>
                                          <p:tavLst>
                                            <p:tav tm="0">
                                              <p:val>
                                                <p:fltVal val="0.5"/>
                                              </p:val>
                                            </p:tav>
                                            <p:tav tm="100000">
                                              <p:val>
                                                <p:strVal val="#ppt_x"/>
                                              </p:val>
                                            </p:tav>
                                          </p:tavLst>
                                        </p:anim>
                                        <p:anim calcmode="lin" valueType="num">
                                          <p:cBhvr>
                                            <p:cTn id="24" dur="300" fill="hold"/>
                                            <p:tgtEl>
                                              <p:spTgt spid="15"/>
                                            </p:tgtEl>
                                            <p:attrNameLst>
                                              <p:attrName>ppt_y</p:attrName>
                                            </p:attrNameLst>
                                          </p:cBhvr>
                                          <p:tavLst>
                                            <p:tav tm="0">
                                              <p:val>
                                                <p:strVal val="1+(6*min(max(#ppt_w*#ppt_h,.3),1)-7.4)/-.7*#ppt_h/2"/>
                                              </p:val>
                                            </p:tav>
                                            <p:tav tm="100000">
                                              <p:val>
                                                <p:strVal val="#ppt_y"/>
                                              </p:val>
                                            </p:tav>
                                          </p:tavLst>
                                        </p:anim>
                                      </p:childTnLst>
                                    </p:cTn>
                                  </p:par>
                                </p:childTnLst>
                              </p:cTn>
                            </p:par>
                            <p:par>
                              <p:cTn id="25" fill="hold">
                                <p:stCondLst>
                                  <p:cond delay="1500"/>
                                </p:stCondLst>
                                <p:childTnLst>
                                  <p:par>
                                    <p:cTn id="26" presetID="23" presetClass="entr" presetSubtype="36" fill="hold" nodeType="after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p:cTn id="28" dur="300" fill="hold"/>
                                            <p:tgtEl>
                                              <p:spTgt spid="18"/>
                                            </p:tgtEl>
                                            <p:attrNameLst>
                                              <p:attrName>ppt_w</p:attrName>
                                            </p:attrNameLst>
                                          </p:cBhvr>
                                          <p:tavLst>
                                            <p:tav tm="0">
                                              <p:val>
                                                <p:strVal val="(6*min(max(#ppt_w*#ppt_h,.3),1)-7.4)/-.7*#ppt_w"/>
                                              </p:val>
                                            </p:tav>
                                            <p:tav tm="100000">
                                              <p:val>
                                                <p:strVal val="#ppt_w"/>
                                              </p:val>
                                            </p:tav>
                                          </p:tavLst>
                                        </p:anim>
                                        <p:anim calcmode="lin" valueType="num">
                                          <p:cBhvr>
                                            <p:cTn id="29" dur="300" fill="hold"/>
                                            <p:tgtEl>
                                              <p:spTgt spid="18"/>
                                            </p:tgtEl>
                                            <p:attrNameLst>
                                              <p:attrName>ppt_h</p:attrName>
                                            </p:attrNameLst>
                                          </p:cBhvr>
                                          <p:tavLst>
                                            <p:tav tm="0">
                                              <p:val>
                                                <p:strVal val="(6*min(max(#ppt_w*#ppt_h,.3),1)-7.4)/-.7*#ppt_h"/>
                                              </p:val>
                                            </p:tav>
                                            <p:tav tm="100000">
                                              <p:val>
                                                <p:strVal val="#ppt_h"/>
                                              </p:val>
                                            </p:tav>
                                          </p:tavLst>
                                        </p:anim>
                                        <p:anim calcmode="lin" valueType="num">
                                          <p:cBhvr>
                                            <p:cTn id="30" dur="300" fill="hold"/>
                                            <p:tgtEl>
                                              <p:spTgt spid="18"/>
                                            </p:tgtEl>
                                            <p:attrNameLst>
                                              <p:attrName>ppt_x</p:attrName>
                                            </p:attrNameLst>
                                          </p:cBhvr>
                                          <p:tavLst>
                                            <p:tav tm="0">
                                              <p:val>
                                                <p:fltVal val="0.5"/>
                                              </p:val>
                                            </p:tav>
                                            <p:tav tm="100000">
                                              <p:val>
                                                <p:strVal val="#ppt_x"/>
                                              </p:val>
                                            </p:tav>
                                          </p:tavLst>
                                        </p:anim>
                                        <p:anim calcmode="lin" valueType="num">
                                          <p:cBhvr>
                                            <p:cTn id="31" dur="300" fill="hold"/>
                                            <p:tgtEl>
                                              <p:spTgt spid="18"/>
                                            </p:tgtEl>
                                            <p:attrNameLst>
                                              <p:attrName>ppt_y</p:attrName>
                                            </p:attrNameLst>
                                          </p:cBhvr>
                                          <p:tavLst>
                                            <p:tav tm="0">
                                              <p:val>
                                                <p:strVal val="1+(6*min(max(#ppt_w*#ppt_h,.3),1)-7.4)/-.7*#ppt_h/2"/>
                                              </p:val>
                                            </p:tav>
                                            <p:tav tm="100000">
                                              <p:val>
                                                <p:strVal val="#ppt_y"/>
                                              </p:val>
                                            </p:tav>
                                          </p:tavLst>
                                        </p:anim>
                                      </p:childTnLst>
                                    </p:cTn>
                                  </p:par>
                                </p:childTnLst>
                              </p:cTn>
                            </p:par>
                            <p:par>
                              <p:cTn id="32" fill="hold">
                                <p:stCondLst>
                                  <p:cond delay="2000"/>
                                </p:stCondLst>
                                <p:childTnLst>
                                  <p:par>
                                    <p:cTn id="33" presetID="23" presetClass="entr" presetSubtype="36" fill="hold" nodeType="afterEffect">
                                      <p:stCondLst>
                                        <p:cond delay="0"/>
                                      </p:stCondLst>
                                      <p:childTnLst>
                                        <p:set>
                                          <p:cBhvr>
                                            <p:cTn id="34" dur="1" fill="hold">
                                              <p:stCondLst>
                                                <p:cond delay="0"/>
                                              </p:stCondLst>
                                            </p:cTn>
                                            <p:tgtEl>
                                              <p:spTgt spid="42"/>
                                            </p:tgtEl>
                                            <p:attrNameLst>
                                              <p:attrName>style.visibility</p:attrName>
                                            </p:attrNameLst>
                                          </p:cBhvr>
                                          <p:to>
                                            <p:strVal val="visible"/>
                                          </p:to>
                                        </p:set>
                                        <p:anim calcmode="lin" valueType="num">
                                          <p:cBhvr>
                                            <p:cTn id="35" dur="300" fill="hold"/>
                                            <p:tgtEl>
                                              <p:spTgt spid="42"/>
                                            </p:tgtEl>
                                            <p:attrNameLst>
                                              <p:attrName>ppt_w</p:attrName>
                                            </p:attrNameLst>
                                          </p:cBhvr>
                                          <p:tavLst>
                                            <p:tav tm="0">
                                              <p:val>
                                                <p:strVal val="(6*min(max(#ppt_w*#ppt_h,.3),1)-7.4)/-.7*#ppt_w"/>
                                              </p:val>
                                            </p:tav>
                                            <p:tav tm="100000">
                                              <p:val>
                                                <p:strVal val="#ppt_w"/>
                                              </p:val>
                                            </p:tav>
                                          </p:tavLst>
                                        </p:anim>
                                        <p:anim calcmode="lin" valueType="num">
                                          <p:cBhvr>
                                            <p:cTn id="36" dur="300" fill="hold"/>
                                            <p:tgtEl>
                                              <p:spTgt spid="42"/>
                                            </p:tgtEl>
                                            <p:attrNameLst>
                                              <p:attrName>ppt_h</p:attrName>
                                            </p:attrNameLst>
                                          </p:cBhvr>
                                          <p:tavLst>
                                            <p:tav tm="0">
                                              <p:val>
                                                <p:strVal val="(6*min(max(#ppt_w*#ppt_h,.3),1)-7.4)/-.7*#ppt_h"/>
                                              </p:val>
                                            </p:tav>
                                            <p:tav tm="100000">
                                              <p:val>
                                                <p:strVal val="#ppt_h"/>
                                              </p:val>
                                            </p:tav>
                                          </p:tavLst>
                                        </p:anim>
                                        <p:anim calcmode="lin" valueType="num">
                                          <p:cBhvr>
                                            <p:cTn id="37" dur="300" fill="hold"/>
                                            <p:tgtEl>
                                              <p:spTgt spid="42"/>
                                            </p:tgtEl>
                                            <p:attrNameLst>
                                              <p:attrName>ppt_x</p:attrName>
                                            </p:attrNameLst>
                                          </p:cBhvr>
                                          <p:tavLst>
                                            <p:tav tm="0">
                                              <p:val>
                                                <p:fltVal val="0.5"/>
                                              </p:val>
                                            </p:tav>
                                            <p:tav tm="100000">
                                              <p:val>
                                                <p:strVal val="#ppt_x"/>
                                              </p:val>
                                            </p:tav>
                                          </p:tavLst>
                                        </p:anim>
                                        <p:anim calcmode="lin" valueType="num">
                                          <p:cBhvr>
                                            <p:cTn id="38" dur="300" fill="hold"/>
                                            <p:tgtEl>
                                              <p:spTgt spid="42"/>
                                            </p:tgtEl>
                                            <p:attrNameLst>
                                              <p:attrName>ppt_y</p:attrName>
                                            </p:attrNameLst>
                                          </p:cBhvr>
                                          <p:tavLst>
                                            <p:tav tm="0">
                                              <p:val>
                                                <p:strVal val="1+(6*min(max(#ppt_w*#ppt_h,.3),1)-7.4)/-.7*#ppt_h/2"/>
                                              </p:val>
                                            </p:tav>
                                            <p:tav tm="100000">
                                              <p:val>
                                                <p:strVal val="#ppt_y"/>
                                              </p:val>
                                            </p:tav>
                                          </p:tavLst>
                                        </p:anim>
                                      </p:childTnLst>
                                    </p:cTn>
                                  </p:par>
                                </p:childTnLst>
                              </p:cTn>
                            </p:par>
                            <p:par>
                              <p:cTn id="39" fill="hold">
                                <p:stCondLst>
                                  <p:cond delay="2500"/>
                                </p:stCondLst>
                                <p:childTnLst>
                                  <p:par>
                                    <p:cTn id="40" presetID="23" presetClass="entr" presetSubtype="36" fill="hold" nodeType="afterEffect">
                                      <p:stCondLst>
                                        <p:cond delay="0"/>
                                      </p:stCondLst>
                                      <p:childTnLst>
                                        <p:set>
                                          <p:cBhvr>
                                            <p:cTn id="41" dur="1" fill="hold">
                                              <p:stCondLst>
                                                <p:cond delay="0"/>
                                              </p:stCondLst>
                                            </p:cTn>
                                            <p:tgtEl>
                                              <p:spTgt spid="35"/>
                                            </p:tgtEl>
                                            <p:attrNameLst>
                                              <p:attrName>style.visibility</p:attrName>
                                            </p:attrNameLst>
                                          </p:cBhvr>
                                          <p:to>
                                            <p:strVal val="visible"/>
                                          </p:to>
                                        </p:set>
                                        <p:anim calcmode="lin" valueType="num">
                                          <p:cBhvr>
                                            <p:cTn id="42" dur="300" fill="hold"/>
                                            <p:tgtEl>
                                              <p:spTgt spid="35"/>
                                            </p:tgtEl>
                                            <p:attrNameLst>
                                              <p:attrName>ppt_w</p:attrName>
                                            </p:attrNameLst>
                                          </p:cBhvr>
                                          <p:tavLst>
                                            <p:tav tm="0">
                                              <p:val>
                                                <p:strVal val="(6*min(max(#ppt_w*#ppt_h,.3),1)-7.4)/-.7*#ppt_w"/>
                                              </p:val>
                                            </p:tav>
                                            <p:tav tm="100000">
                                              <p:val>
                                                <p:strVal val="#ppt_w"/>
                                              </p:val>
                                            </p:tav>
                                          </p:tavLst>
                                        </p:anim>
                                        <p:anim calcmode="lin" valueType="num">
                                          <p:cBhvr>
                                            <p:cTn id="43" dur="300" fill="hold"/>
                                            <p:tgtEl>
                                              <p:spTgt spid="35"/>
                                            </p:tgtEl>
                                            <p:attrNameLst>
                                              <p:attrName>ppt_h</p:attrName>
                                            </p:attrNameLst>
                                          </p:cBhvr>
                                          <p:tavLst>
                                            <p:tav tm="0">
                                              <p:val>
                                                <p:strVal val="(6*min(max(#ppt_w*#ppt_h,.3),1)-7.4)/-.7*#ppt_h"/>
                                              </p:val>
                                            </p:tav>
                                            <p:tav tm="100000">
                                              <p:val>
                                                <p:strVal val="#ppt_h"/>
                                              </p:val>
                                            </p:tav>
                                          </p:tavLst>
                                        </p:anim>
                                        <p:anim calcmode="lin" valueType="num">
                                          <p:cBhvr>
                                            <p:cTn id="44" dur="300" fill="hold"/>
                                            <p:tgtEl>
                                              <p:spTgt spid="35"/>
                                            </p:tgtEl>
                                            <p:attrNameLst>
                                              <p:attrName>ppt_x</p:attrName>
                                            </p:attrNameLst>
                                          </p:cBhvr>
                                          <p:tavLst>
                                            <p:tav tm="0">
                                              <p:val>
                                                <p:fltVal val="0.5"/>
                                              </p:val>
                                            </p:tav>
                                            <p:tav tm="100000">
                                              <p:val>
                                                <p:strVal val="#ppt_x"/>
                                              </p:val>
                                            </p:tav>
                                          </p:tavLst>
                                        </p:anim>
                                        <p:anim calcmode="lin" valueType="num">
                                          <p:cBhvr>
                                            <p:cTn id="45" dur="300" fill="hold"/>
                                            <p:tgtEl>
                                              <p:spTgt spid="35"/>
                                            </p:tgtEl>
                                            <p:attrNameLst>
                                              <p:attrName>ppt_y</p:attrName>
                                            </p:attrNameLst>
                                          </p:cBhvr>
                                          <p:tavLst>
                                            <p:tav tm="0">
                                              <p:val>
                                                <p:strVal val="1+(6*min(max(#ppt_w*#ppt_h,.3),1)-7.4)/-.7*#ppt_h/2"/>
                                              </p:val>
                                            </p:tav>
                                            <p:tav tm="100000">
                                              <p:val>
                                                <p:strVal val="#ppt_y"/>
                                              </p:val>
                                            </p:tav>
                                          </p:tavLst>
                                        </p:anim>
                                      </p:childTnLst>
                                    </p:cTn>
                                  </p:par>
                                </p:childTnLst>
                              </p:cTn>
                            </p:par>
                            <p:par>
                              <p:cTn id="46" fill="hold">
                                <p:stCondLst>
                                  <p:cond delay="3000"/>
                                </p:stCondLst>
                                <p:childTnLst>
                                  <p:par>
                                    <p:cTn id="47" presetID="23" presetClass="entr" presetSubtype="36" fill="hold" nodeType="afterEffect">
                                      <p:stCondLst>
                                        <p:cond delay="0"/>
                                      </p:stCondLst>
                                      <p:childTnLst>
                                        <p:set>
                                          <p:cBhvr>
                                            <p:cTn id="48" dur="1" fill="hold">
                                              <p:stCondLst>
                                                <p:cond delay="0"/>
                                              </p:stCondLst>
                                            </p:cTn>
                                            <p:tgtEl>
                                              <p:spTgt spid="29"/>
                                            </p:tgtEl>
                                            <p:attrNameLst>
                                              <p:attrName>style.visibility</p:attrName>
                                            </p:attrNameLst>
                                          </p:cBhvr>
                                          <p:to>
                                            <p:strVal val="visible"/>
                                          </p:to>
                                        </p:set>
                                        <p:anim calcmode="lin" valueType="num">
                                          <p:cBhvr>
                                            <p:cTn id="49" dur="300" fill="hold"/>
                                            <p:tgtEl>
                                              <p:spTgt spid="29"/>
                                            </p:tgtEl>
                                            <p:attrNameLst>
                                              <p:attrName>ppt_w</p:attrName>
                                            </p:attrNameLst>
                                          </p:cBhvr>
                                          <p:tavLst>
                                            <p:tav tm="0">
                                              <p:val>
                                                <p:strVal val="(6*min(max(#ppt_w*#ppt_h,.3),1)-7.4)/-.7*#ppt_w"/>
                                              </p:val>
                                            </p:tav>
                                            <p:tav tm="100000">
                                              <p:val>
                                                <p:strVal val="#ppt_w"/>
                                              </p:val>
                                            </p:tav>
                                          </p:tavLst>
                                        </p:anim>
                                        <p:anim calcmode="lin" valueType="num">
                                          <p:cBhvr>
                                            <p:cTn id="50" dur="300" fill="hold"/>
                                            <p:tgtEl>
                                              <p:spTgt spid="29"/>
                                            </p:tgtEl>
                                            <p:attrNameLst>
                                              <p:attrName>ppt_h</p:attrName>
                                            </p:attrNameLst>
                                          </p:cBhvr>
                                          <p:tavLst>
                                            <p:tav tm="0">
                                              <p:val>
                                                <p:strVal val="(6*min(max(#ppt_w*#ppt_h,.3),1)-7.4)/-.7*#ppt_h"/>
                                              </p:val>
                                            </p:tav>
                                            <p:tav tm="100000">
                                              <p:val>
                                                <p:strVal val="#ppt_h"/>
                                              </p:val>
                                            </p:tav>
                                          </p:tavLst>
                                        </p:anim>
                                        <p:anim calcmode="lin" valueType="num">
                                          <p:cBhvr>
                                            <p:cTn id="51" dur="300" fill="hold"/>
                                            <p:tgtEl>
                                              <p:spTgt spid="29"/>
                                            </p:tgtEl>
                                            <p:attrNameLst>
                                              <p:attrName>ppt_x</p:attrName>
                                            </p:attrNameLst>
                                          </p:cBhvr>
                                          <p:tavLst>
                                            <p:tav tm="0">
                                              <p:val>
                                                <p:fltVal val="0.5"/>
                                              </p:val>
                                            </p:tav>
                                            <p:tav tm="100000">
                                              <p:val>
                                                <p:strVal val="#ppt_x"/>
                                              </p:val>
                                            </p:tav>
                                          </p:tavLst>
                                        </p:anim>
                                        <p:anim calcmode="lin" valueType="num">
                                          <p:cBhvr>
                                            <p:cTn id="52" dur="300" fill="hold"/>
                                            <p:tgtEl>
                                              <p:spTgt spid="29"/>
                                            </p:tgtEl>
                                            <p:attrNameLst>
                                              <p:attrName>ppt_y</p:attrName>
                                            </p:attrNameLst>
                                          </p:cBhvr>
                                          <p:tavLst>
                                            <p:tav tm="0">
                                              <p:val>
                                                <p:strVal val="1+(6*min(max(#ppt_w*#ppt_h,.3),1)-7.4)/-.7*#ppt_h/2"/>
                                              </p:val>
                                            </p:tav>
                                            <p:tav tm="100000">
                                              <p:val>
                                                <p:strVal val="#ppt_y"/>
                                              </p:val>
                                            </p:tav>
                                          </p:tavLst>
                                        </p:anim>
                                      </p:childTnLst>
                                    </p:cTn>
                                  </p:par>
                                </p:childTnLst>
                              </p:cTn>
                            </p:par>
                            <p:par>
                              <p:cTn id="53" fill="hold">
                                <p:stCondLst>
                                  <p:cond delay="3500"/>
                                </p:stCondLst>
                                <p:childTnLst>
                                  <p:par>
                                    <p:cTn id="54" presetID="23" presetClass="entr" presetSubtype="36" fill="hold" nodeType="afterEffect">
                                      <p:stCondLst>
                                        <p:cond delay="0"/>
                                      </p:stCondLst>
                                      <p:childTnLst>
                                        <p:set>
                                          <p:cBhvr>
                                            <p:cTn id="55" dur="1" fill="hold">
                                              <p:stCondLst>
                                                <p:cond delay="0"/>
                                              </p:stCondLst>
                                            </p:cTn>
                                            <p:tgtEl>
                                              <p:spTgt spid="24"/>
                                            </p:tgtEl>
                                            <p:attrNameLst>
                                              <p:attrName>style.visibility</p:attrName>
                                            </p:attrNameLst>
                                          </p:cBhvr>
                                          <p:to>
                                            <p:strVal val="visible"/>
                                          </p:to>
                                        </p:set>
                                        <p:anim calcmode="lin" valueType="num">
                                          <p:cBhvr>
                                            <p:cTn id="56" dur="300" fill="hold"/>
                                            <p:tgtEl>
                                              <p:spTgt spid="24"/>
                                            </p:tgtEl>
                                            <p:attrNameLst>
                                              <p:attrName>ppt_w</p:attrName>
                                            </p:attrNameLst>
                                          </p:cBhvr>
                                          <p:tavLst>
                                            <p:tav tm="0">
                                              <p:val>
                                                <p:strVal val="(6*min(max(#ppt_w*#ppt_h,.3),1)-7.4)/-.7*#ppt_w"/>
                                              </p:val>
                                            </p:tav>
                                            <p:tav tm="100000">
                                              <p:val>
                                                <p:strVal val="#ppt_w"/>
                                              </p:val>
                                            </p:tav>
                                          </p:tavLst>
                                        </p:anim>
                                        <p:anim calcmode="lin" valueType="num">
                                          <p:cBhvr>
                                            <p:cTn id="57" dur="300" fill="hold"/>
                                            <p:tgtEl>
                                              <p:spTgt spid="24"/>
                                            </p:tgtEl>
                                            <p:attrNameLst>
                                              <p:attrName>ppt_h</p:attrName>
                                            </p:attrNameLst>
                                          </p:cBhvr>
                                          <p:tavLst>
                                            <p:tav tm="0">
                                              <p:val>
                                                <p:strVal val="(6*min(max(#ppt_w*#ppt_h,.3),1)-7.4)/-.7*#ppt_h"/>
                                              </p:val>
                                            </p:tav>
                                            <p:tav tm="100000">
                                              <p:val>
                                                <p:strVal val="#ppt_h"/>
                                              </p:val>
                                            </p:tav>
                                          </p:tavLst>
                                        </p:anim>
                                        <p:anim calcmode="lin" valueType="num">
                                          <p:cBhvr>
                                            <p:cTn id="58" dur="300" fill="hold"/>
                                            <p:tgtEl>
                                              <p:spTgt spid="24"/>
                                            </p:tgtEl>
                                            <p:attrNameLst>
                                              <p:attrName>ppt_x</p:attrName>
                                            </p:attrNameLst>
                                          </p:cBhvr>
                                          <p:tavLst>
                                            <p:tav tm="0">
                                              <p:val>
                                                <p:fltVal val="0.5"/>
                                              </p:val>
                                            </p:tav>
                                            <p:tav tm="100000">
                                              <p:val>
                                                <p:strVal val="#ppt_x"/>
                                              </p:val>
                                            </p:tav>
                                          </p:tavLst>
                                        </p:anim>
                                        <p:anim calcmode="lin" valueType="num">
                                          <p:cBhvr>
                                            <p:cTn id="59" dur="300" fill="hold"/>
                                            <p:tgtEl>
                                              <p:spTgt spid="24"/>
                                            </p:tgtEl>
                                            <p:attrNameLst>
                                              <p:attrName>ppt_y</p:attrName>
                                            </p:attrNameLst>
                                          </p:cBhvr>
                                          <p:tavLst>
                                            <p:tav tm="0">
                                              <p:val>
                                                <p:strVal val="1+(6*min(max(#ppt_w*#ppt_h,.3),1)-7.4)/-.7*#ppt_h/2"/>
                                              </p:val>
                                            </p:tav>
                                            <p:tav tm="100000">
                                              <p:val>
                                                <p:strVal val="#ppt_y"/>
                                              </p:val>
                                            </p:tav>
                                          </p:tavLst>
                                        </p:anim>
                                      </p:childTnLst>
                                    </p:cTn>
                                  </p:par>
                                  <p:par>
                                    <p:cTn id="60" presetID="52" presetClass="entr" presetSubtype="0" fill="hold" grpId="0" nodeType="withEffect">
                                      <p:stCondLst>
                                        <p:cond delay="0"/>
                                      </p:stCondLst>
                                      <p:childTnLst>
                                        <p:set>
                                          <p:cBhvr>
                                            <p:cTn id="61" dur="1" fill="hold">
                                              <p:stCondLst>
                                                <p:cond delay="0"/>
                                              </p:stCondLst>
                                            </p:cTn>
                                            <p:tgtEl>
                                              <p:spTgt spid="45"/>
                                            </p:tgtEl>
                                            <p:attrNameLst>
                                              <p:attrName>style.visibility</p:attrName>
                                            </p:attrNameLst>
                                          </p:cBhvr>
                                          <p:to>
                                            <p:strVal val="visible"/>
                                          </p:to>
                                        </p:set>
                                        <p:animScale>
                                          <p:cBhvr>
                                            <p:cTn id="62" dur="1000" decel="50000" fill="hold">
                                              <p:stCondLst>
                                                <p:cond delay="0"/>
                                              </p:stCondLst>
                                            </p:cTn>
                                            <p:tgtEl>
                                              <p:spTgt spid="4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3" dur="1000" decel="50000" fill="hold">
                                              <p:stCondLst>
                                                <p:cond delay="0"/>
                                              </p:stCondLst>
                                            </p:cTn>
                                            <p:tgtEl>
                                              <p:spTgt spid="45"/>
                                            </p:tgtEl>
                                            <p:attrNameLst>
                                              <p:attrName>ppt_x</p:attrName>
                                              <p:attrName>ppt_y</p:attrName>
                                            </p:attrNameLst>
                                          </p:cBhvr>
                                        </p:animMotion>
                                        <p:animEffect transition="in" filter="fade">
                                          <p:cBhvr>
                                            <p:cTn id="64" dur="1000"/>
                                            <p:tgtEl>
                                              <p:spTgt spid="45"/>
                                            </p:tgtEl>
                                          </p:cBhvr>
                                        </p:animEffect>
                                      </p:childTnLst>
                                    </p:cTn>
                                  </p:par>
                                  <p:par>
                                    <p:cTn id="65" presetID="52" presetClass="entr" presetSubtype="0" fill="hold" grpId="0" nodeType="withEffect">
                                      <p:stCondLst>
                                        <p:cond delay="0"/>
                                      </p:stCondLst>
                                      <p:childTnLst>
                                        <p:set>
                                          <p:cBhvr>
                                            <p:cTn id="66" dur="1" fill="hold">
                                              <p:stCondLst>
                                                <p:cond delay="0"/>
                                              </p:stCondLst>
                                            </p:cTn>
                                            <p:tgtEl>
                                              <p:spTgt spid="47"/>
                                            </p:tgtEl>
                                            <p:attrNameLst>
                                              <p:attrName>style.visibility</p:attrName>
                                            </p:attrNameLst>
                                          </p:cBhvr>
                                          <p:to>
                                            <p:strVal val="visible"/>
                                          </p:to>
                                        </p:set>
                                        <p:animScale>
                                          <p:cBhvr>
                                            <p:cTn id="67" dur="1000" decel="50000" fill="hold">
                                              <p:stCondLst>
                                                <p:cond delay="0"/>
                                              </p:stCondLst>
                                            </p:cTn>
                                            <p:tgtEl>
                                              <p:spTgt spid="4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8" dur="1000" decel="50000" fill="hold">
                                              <p:stCondLst>
                                                <p:cond delay="0"/>
                                              </p:stCondLst>
                                            </p:cTn>
                                            <p:tgtEl>
                                              <p:spTgt spid="47"/>
                                            </p:tgtEl>
                                            <p:attrNameLst>
                                              <p:attrName>ppt_x</p:attrName>
                                              <p:attrName>ppt_y</p:attrName>
                                            </p:attrNameLst>
                                          </p:cBhvr>
                                        </p:animMotion>
                                        <p:animEffect transition="in" filter="fade">
                                          <p:cBhvr>
                                            <p:cTn id="69" dur="1000"/>
                                            <p:tgtEl>
                                              <p:spTgt spid="47"/>
                                            </p:tgtEl>
                                          </p:cBhvr>
                                        </p:animEffect>
                                      </p:childTnLst>
                                    </p:cTn>
                                  </p:par>
                                  <p:par>
                                    <p:cTn id="70" presetID="52" presetClass="entr" presetSubtype="0" fill="hold" grpId="0" nodeType="withEffect">
                                      <p:stCondLst>
                                        <p:cond delay="0"/>
                                      </p:stCondLst>
                                      <p:childTnLst>
                                        <p:set>
                                          <p:cBhvr>
                                            <p:cTn id="71" dur="1" fill="hold">
                                              <p:stCondLst>
                                                <p:cond delay="0"/>
                                              </p:stCondLst>
                                            </p:cTn>
                                            <p:tgtEl>
                                              <p:spTgt spid="46"/>
                                            </p:tgtEl>
                                            <p:attrNameLst>
                                              <p:attrName>style.visibility</p:attrName>
                                            </p:attrNameLst>
                                          </p:cBhvr>
                                          <p:to>
                                            <p:strVal val="visible"/>
                                          </p:to>
                                        </p:set>
                                        <p:animScale>
                                          <p:cBhvr>
                                            <p:cTn id="72" dur="1000" decel="50000" fill="hold">
                                              <p:stCondLst>
                                                <p:cond delay="0"/>
                                              </p:stCondLst>
                                            </p:cTn>
                                            <p:tgtEl>
                                              <p:spTgt spid="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3" dur="1000" decel="50000" fill="hold">
                                              <p:stCondLst>
                                                <p:cond delay="0"/>
                                              </p:stCondLst>
                                            </p:cTn>
                                            <p:tgtEl>
                                              <p:spTgt spid="46"/>
                                            </p:tgtEl>
                                            <p:attrNameLst>
                                              <p:attrName>ppt_x</p:attrName>
                                              <p:attrName>ppt_y</p:attrName>
                                            </p:attrNameLst>
                                          </p:cBhvr>
                                        </p:animMotion>
                                        <p:animEffect transition="in" filter="fade">
                                          <p:cBhvr>
                                            <p:cTn id="74" dur="1000"/>
                                            <p:tgtEl>
                                              <p:spTgt spid="46"/>
                                            </p:tgtEl>
                                          </p:cBhvr>
                                        </p:animEffect>
                                      </p:childTnLst>
                                    </p:cTn>
                                  </p:par>
                                  <p:par>
                                    <p:cTn id="75" presetID="52" presetClass="entr" presetSubtype="0" fill="hold" grpId="0" nodeType="withEffect">
                                      <p:stCondLst>
                                        <p:cond delay="0"/>
                                      </p:stCondLst>
                                      <p:childTnLst>
                                        <p:set>
                                          <p:cBhvr>
                                            <p:cTn id="76" dur="1" fill="hold">
                                              <p:stCondLst>
                                                <p:cond delay="0"/>
                                              </p:stCondLst>
                                            </p:cTn>
                                            <p:tgtEl>
                                              <p:spTgt spid="48"/>
                                            </p:tgtEl>
                                            <p:attrNameLst>
                                              <p:attrName>style.visibility</p:attrName>
                                            </p:attrNameLst>
                                          </p:cBhvr>
                                          <p:to>
                                            <p:strVal val="visible"/>
                                          </p:to>
                                        </p:set>
                                        <p:animScale>
                                          <p:cBhvr>
                                            <p:cTn id="77" dur="1000" decel="50000" fill="hold">
                                              <p:stCondLst>
                                                <p:cond delay="0"/>
                                              </p:stCondLst>
                                            </p:cTn>
                                            <p:tgtEl>
                                              <p:spTgt spid="4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8" dur="1000" decel="50000" fill="hold">
                                              <p:stCondLst>
                                                <p:cond delay="0"/>
                                              </p:stCondLst>
                                            </p:cTn>
                                            <p:tgtEl>
                                              <p:spTgt spid="48"/>
                                            </p:tgtEl>
                                            <p:attrNameLst>
                                              <p:attrName>ppt_x</p:attrName>
                                              <p:attrName>ppt_y</p:attrName>
                                            </p:attrNameLst>
                                          </p:cBhvr>
                                        </p:animMotion>
                                        <p:animEffect transition="in" filter="fade">
                                          <p:cBhvr>
                                            <p:cTn id="79" dur="1000"/>
                                            <p:tgtEl>
                                              <p:spTgt spid="48"/>
                                            </p:tgtEl>
                                          </p:cBhvr>
                                        </p:animEffect>
                                      </p:childTnLst>
                                    </p:cTn>
                                  </p:par>
                                </p:childTnLst>
                              </p:cTn>
                            </p:par>
                            <p:par>
                              <p:cTn id="80" fill="hold">
                                <p:stCondLst>
                                  <p:cond delay="4000"/>
                                </p:stCondLst>
                                <p:childTnLst>
                                  <p:par>
                                    <p:cTn id="81" presetID="2" presetClass="entr" presetSubtype="8" fill="hold" nodeType="afterEffect" p14:presetBounceEnd="26000">
                                      <p:stCondLst>
                                        <p:cond delay="0"/>
                                      </p:stCondLst>
                                      <p:childTnLst>
                                        <p:set>
                                          <p:cBhvr>
                                            <p:cTn id="82" dur="1" fill="hold">
                                              <p:stCondLst>
                                                <p:cond delay="0"/>
                                              </p:stCondLst>
                                            </p:cTn>
                                            <p:tgtEl>
                                              <p:spTgt spid="49"/>
                                            </p:tgtEl>
                                            <p:attrNameLst>
                                              <p:attrName>style.visibility</p:attrName>
                                            </p:attrNameLst>
                                          </p:cBhvr>
                                          <p:to>
                                            <p:strVal val="visible"/>
                                          </p:to>
                                        </p:set>
                                        <p:anim calcmode="lin" valueType="num" p14:bounceEnd="26000">
                                          <p:cBhvr additive="base">
                                            <p:cTn id="83" dur="500" fill="hold"/>
                                            <p:tgtEl>
                                              <p:spTgt spid="49"/>
                                            </p:tgtEl>
                                            <p:attrNameLst>
                                              <p:attrName>ppt_x</p:attrName>
                                            </p:attrNameLst>
                                          </p:cBhvr>
                                          <p:tavLst>
                                            <p:tav tm="0">
                                              <p:val>
                                                <p:strVal val="0-#ppt_w/2"/>
                                              </p:val>
                                            </p:tav>
                                            <p:tav tm="100000">
                                              <p:val>
                                                <p:strVal val="#ppt_x"/>
                                              </p:val>
                                            </p:tav>
                                          </p:tavLst>
                                        </p:anim>
                                        <p:anim calcmode="lin" valueType="num" p14:bounceEnd="26000">
                                          <p:cBhvr additive="base">
                                            <p:cTn id="84" dur="500" fill="hold"/>
                                            <p:tgtEl>
                                              <p:spTgt spid="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p:bldP spid="4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300" fill="hold"/>
                                            <p:tgtEl>
                                              <p:spTgt spid="2"/>
                                            </p:tgtEl>
                                            <p:attrNameLst>
                                              <p:attrName>ppt_w</p:attrName>
                                            </p:attrNameLst>
                                          </p:cBhvr>
                                          <p:tavLst>
                                            <p:tav tm="0">
                                              <p:val>
                                                <p:strVal val="(6*min(max(#ppt_w*#ppt_h,.3),1)-7.4)/-.7*#ppt_w"/>
                                              </p:val>
                                            </p:tav>
                                            <p:tav tm="100000">
                                              <p:val>
                                                <p:strVal val="#ppt_w"/>
                                              </p:val>
                                            </p:tav>
                                          </p:tavLst>
                                        </p:anim>
                                        <p:anim calcmode="lin" valueType="num">
                                          <p:cBhvr>
                                            <p:cTn id="8" dur="300" fill="hold"/>
                                            <p:tgtEl>
                                              <p:spTgt spid="2"/>
                                            </p:tgtEl>
                                            <p:attrNameLst>
                                              <p:attrName>ppt_h</p:attrName>
                                            </p:attrNameLst>
                                          </p:cBhvr>
                                          <p:tavLst>
                                            <p:tav tm="0">
                                              <p:val>
                                                <p:strVal val="(6*min(max(#ppt_w*#ppt_h,.3),1)-7.4)/-.7*#ppt_h"/>
                                              </p:val>
                                            </p:tav>
                                            <p:tav tm="100000">
                                              <p:val>
                                                <p:strVal val="#ppt_h"/>
                                              </p:val>
                                            </p:tav>
                                          </p:tavLst>
                                        </p:anim>
                                        <p:anim calcmode="lin" valueType="num">
                                          <p:cBhvr>
                                            <p:cTn id="9" dur="300" fill="hold"/>
                                            <p:tgtEl>
                                              <p:spTgt spid="2"/>
                                            </p:tgtEl>
                                            <p:attrNameLst>
                                              <p:attrName>ppt_x</p:attrName>
                                            </p:attrNameLst>
                                          </p:cBhvr>
                                          <p:tavLst>
                                            <p:tav tm="0">
                                              <p:val>
                                                <p:fltVal val="0.5"/>
                                              </p:val>
                                            </p:tav>
                                            <p:tav tm="100000">
                                              <p:val>
                                                <p:strVal val="#ppt_x"/>
                                              </p:val>
                                            </p:tav>
                                          </p:tavLst>
                                        </p:anim>
                                        <p:anim calcmode="lin" valueType="num">
                                          <p:cBhvr>
                                            <p:cTn id="10" dur="300" fill="hold"/>
                                            <p:tgtEl>
                                              <p:spTgt spid="2"/>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500"/>
                                </p:stCondLst>
                                <p:childTnLst>
                                  <p:par>
                                    <p:cTn id="12" presetID="23" presetClass="entr" presetSubtype="36"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300" fill="hold"/>
                                            <p:tgtEl>
                                              <p:spTgt spid="8"/>
                                            </p:tgtEl>
                                            <p:attrNameLst>
                                              <p:attrName>ppt_w</p:attrName>
                                            </p:attrNameLst>
                                          </p:cBhvr>
                                          <p:tavLst>
                                            <p:tav tm="0">
                                              <p:val>
                                                <p:strVal val="(6*min(max(#ppt_w*#ppt_h,.3),1)-7.4)/-.7*#ppt_w"/>
                                              </p:val>
                                            </p:tav>
                                            <p:tav tm="100000">
                                              <p:val>
                                                <p:strVal val="#ppt_w"/>
                                              </p:val>
                                            </p:tav>
                                          </p:tavLst>
                                        </p:anim>
                                        <p:anim calcmode="lin" valueType="num">
                                          <p:cBhvr>
                                            <p:cTn id="15" dur="300" fill="hold"/>
                                            <p:tgtEl>
                                              <p:spTgt spid="8"/>
                                            </p:tgtEl>
                                            <p:attrNameLst>
                                              <p:attrName>ppt_h</p:attrName>
                                            </p:attrNameLst>
                                          </p:cBhvr>
                                          <p:tavLst>
                                            <p:tav tm="0">
                                              <p:val>
                                                <p:strVal val="(6*min(max(#ppt_w*#ppt_h,.3),1)-7.4)/-.7*#ppt_h"/>
                                              </p:val>
                                            </p:tav>
                                            <p:tav tm="100000">
                                              <p:val>
                                                <p:strVal val="#ppt_h"/>
                                              </p:val>
                                            </p:tav>
                                          </p:tavLst>
                                        </p:anim>
                                        <p:anim calcmode="lin" valueType="num">
                                          <p:cBhvr>
                                            <p:cTn id="16" dur="300" fill="hold"/>
                                            <p:tgtEl>
                                              <p:spTgt spid="8"/>
                                            </p:tgtEl>
                                            <p:attrNameLst>
                                              <p:attrName>ppt_x</p:attrName>
                                            </p:attrNameLst>
                                          </p:cBhvr>
                                          <p:tavLst>
                                            <p:tav tm="0">
                                              <p:val>
                                                <p:fltVal val="0.5"/>
                                              </p:val>
                                            </p:tav>
                                            <p:tav tm="100000">
                                              <p:val>
                                                <p:strVal val="#ppt_x"/>
                                              </p:val>
                                            </p:tav>
                                          </p:tavLst>
                                        </p:anim>
                                        <p:anim calcmode="lin" valueType="num">
                                          <p:cBhvr>
                                            <p:cTn id="17" dur="300" fill="hold"/>
                                            <p:tgtEl>
                                              <p:spTgt spid="8"/>
                                            </p:tgtEl>
                                            <p:attrNameLst>
                                              <p:attrName>ppt_y</p:attrName>
                                            </p:attrNameLst>
                                          </p:cBhvr>
                                          <p:tavLst>
                                            <p:tav tm="0">
                                              <p:val>
                                                <p:strVal val="1+(6*min(max(#ppt_w*#ppt_h,.3),1)-7.4)/-.7*#ppt_h/2"/>
                                              </p:val>
                                            </p:tav>
                                            <p:tav tm="100000">
                                              <p:val>
                                                <p:strVal val="#ppt_y"/>
                                              </p:val>
                                            </p:tav>
                                          </p:tavLst>
                                        </p:anim>
                                      </p:childTnLst>
                                    </p:cTn>
                                  </p:par>
                                </p:childTnLst>
                              </p:cTn>
                            </p:par>
                            <p:par>
                              <p:cTn id="18" fill="hold">
                                <p:stCondLst>
                                  <p:cond delay="1000"/>
                                </p:stCondLst>
                                <p:childTnLst>
                                  <p:par>
                                    <p:cTn id="19" presetID="23" presetClass="entr" presetSubtype="36"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p:cTn id="21" dur="300" fill="hold"/>
                                            <p:tgtEl>
                                              <p:spTgt spid="15"/>
                                            </p:tgtEl>
                                            <p:attrNameLst>
                                              <p:attrName>ppt_w</p:attrName>
                                            </p:attrNameLst>
                                          </p:cBhvr>
                                          <p:tavLst>
                                            <p:tav tm="0">
                                              <p:val>
                                                <p:strVal val="(6*min(max(#ppt_w*#ppt_h,.3),1)-7.4)/-.7*#ppt_w"/>
                                              </p:val>
                                            </p:tav>
                                            <p:tav tm="100000">
                                              <p:val>
                                                <p:strVal val="#ppt_w"/>
                                              </p:val>
                                            </p:tav>
                                          </p:tavLst>
                                        </p:anim>
                                        <p:anim calcmode="lin" valueType="num">
                                          <p:cBhvr>
                                            <p:cTn id="22" dur="300" fill="hold"/>
                                            <p:tgtEl>
                                              <p:spTgt spid="15"/>
                                            </p:tgtEl>
                                            <p:attrNameLst>
                                              <p:attrName>ppt_h</p:attrName>
                                            </p:attrNameLst>
                                          </p:cBhvr>
                                          <p:tavLst>
                                            <p:tav tm="0">
                                              <p:val>
                                                <p:strVal val="(6*min(max(#ppt_w*#ppt_h,.3),1)-7.4)/-.7*#ppt_h"/>
                                              </p:val>
                                            </p:tav>
                                            <p:tav tm="100000">
                                              <p:val>
                                                <p:strVal val="#ppt_h"/>
                                              </p:val>
                                            </p:tav>
                                          </p:tavLst>
                                        </p:anim>
                                        <p:anim calcmode="lin" valueType="num">
                                          <p:cBhvr>
                                            <p:cTn id="23" dur="300" fill="hold"/>
                                            <p:tgtEl>
                                              <p:spTgt spid="15"/>
                                            </p:tgtEl>
                                            <p:attrNameLst>
                                              <p:attrName>ppt_x</p:attrName>
                                            </p:attrNameLst>
                                          </p:cBhvr>
                                          <p:tavLst>
                                            <p:tav tm="0">
                                              <p:val>
                                                <p:fltVal val="0.5"/>
                                              </p:val>
                                            </p:tav>
                                            <p:tav tm="100000">
                                              <p:val>
                                                <p:strVal val="#ppt_x"/>
                                              </p:val>
                                            </p:tav>
                                          </p:tavLst>
                                        </p:anim>
                                        <p:anim calcmode="lin" valueType="num">
                                          <p:cBhvr>
                                            <p:cTn id="24" dur="300" fill="hold"/>
                                            <p:tgtEl>
                                              <p:spTgt spid="15"/>
                                            </p:tgtEl>
                                            <p:attrNameLst>
                                              <p:attrName>ppt_y</p:attrName>
                                            </p:attrNameLst>
                                          </p:cBhvr>
                                          <p:tavLst>
                                            <p:tav tm="0">
                                              <p:val>
                                                <p:strVal val="1+(6*min(max(#ppt_w*#ppt_h,.3),1)-7.4)/-.7*#ppt_h/2"/>
                                              </p:val>
                                            </p:tav>
                                            <p:tav tm="100000">
                                              <p:val>
                                                <p:strVal val="#ppt_y"/>
                                              </p:val>
                                            </p:tav>
                                          </p:tavLst>
                                        </p:anim>
                                      </p:childTnLst>
                                    </p:cTn>
                                  </p:par>
                                </p:childTnLst>
                              </p:cTn>
                            </p:par>
                            <p:par>
                              <p:cTn id="25" fill="hold">
                                <p:stCondLst>
                                  <p:cond delay="1500"/>
                                </p:stCondLst>
                                <p:childTnLst>
                                  <p:par>
                                    <p:cTn id="26" presetID="23" presetClass="entr" presetSubtype="36" fill="hold" nodeType="after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p:cTn id="28" dur="300" fill="hold"/>
                                            <p:tgtEl>
                                              <p:spTgt spid="18"/>
                                            </p:tgtEl>
                                            <p:attrNameLst>
                                              <p:attrName>ppt_w</p:attrName>
                                            </p:attrNameLst>
                                          </p:cBhvr>
                                          <p:tavLst>
                                            <p:tav tm="0">
                                              <p:val>
                                                <p:strVal val="(6*min(max(#ppt_w*#ppt_h,.3),1)-7.4)/-.7*#ppt_w"/>
                                              </p:val>
                                            </p:tav>
                                            <p:tav tm="100000">
                                              <p:val>
                                                <p:strVal val="#ppt_w"/>
                                              </p:val>
                                            </p:tav>
                                          </p:tavLst>
                                        </p:anim>
                                        <p:anim calcmode="lin" valueType="num">
                                          <p:cBhvr>
                                            <p:cTn id="29" dur="300" fill="hold"/>
                                            <p:tgtEl>
                                              <p:spTgt spid="18"/>
                                            </p:tgtEl>
                                            <p:attrNameLst>
                                              <p:attrName>ppt_h</p:attrName>
                                            </p:attrNameLst>
                                          </p:cBhvr>
                                          <p:tavLst>
                                            <p:tav tm="0">
                                              <p:val>
                                                <p:strVal val="(6*min(max(#ppt_w*#ppt_h,.3),1)-7.4)/-.7*#ppt_h"/>
                                              </p:val>
                                            </p:tav>
                                            <p:tav tm="100000">
                                              <p:val>
                                                <p:strVal val="#ppt_h"/>
                                              </p:val>
                                            </p:tav>
                                          </p:tavLst>
                                        </p:anim>
                                        <p:anim calcmode="lin" valueType="num">
                                          <p:cBhvr>
                                            <p:cTn id="30" dur="300" fill="hold"/>
                                            <p:tgtEl>
                                              <p:spTgt spid="18"/>
                                            </p:tgtEl>
                                            <p:attrNameLst>
                                              <p:attrName>ppt_x</p:attrName>
                                            </p:attrNameLst>
                                          </p:cBhvr>
                                          <p:tavLst>
                                            <p:tav tm="0">
                                              <p:val>
                                                <p:fltVal val="0.5"/>
                                              </p:val>
                                            </p:tav>
                                            <p:tav tm="100000">
                                              <p:val>
                                                <p:strVal val="#ppt_x"/>
                                              </p:val>
                                            </p:tav>
                                          </p:tavLst>
                                        </p:anim>
                                        <p:anim calcmode="lin" valueType="num">
                                          <p:cBhvr>
                                            <p:cTn id="31" dur="300" fill="hold"/>
                                            <p:tgtEl>
                                              <p:spTgt spid="18"/>
                                            </p:tgtEl>
                                            <p:attrNameLst>
                                              <p:attrName>ppt_y</p:attrName>
                                            </p:attrNameLst>
                                          </p:cBhvr>
                                          <p:tavLst>
                                            <p:tav tm="0">
                                              <p:val>
                                                <p:strVal val="1+(6*min(max(#ppt_w*#ppt_h,.3),1)-7.4)/-.7*#ppt_h/2"/>
                                              </p:val>
                                            </p:tav>
                                            <p:tav tm="100000">
                                              <p:val>
                                                <p:strVal val="#ppt_y"/>
                                              </p:val>
                                            </p:tav>
                                          </p:tavLst>
                                        </p:anim>
                                      </p:childTnLst>
                                    </p:cTn>
                                  </p:par>
                                </p:childTnLst>
                              </p:cTn>
                            </p:par>
                            <p:par>
                              <p:cTn id="32" fill="hold">
                                <p:stCondLst>
                                  <p:cond delay="2000"/>
                                </p:stCondLst>
                                <p:childTnLst>
                                  <p:par>
                                    <p:cTn id="33" presetID="23" presetClass="entr" presetSubtype="36" fill="hold" nodeType="afterEffect">
                                      <p:stCondLst>
                                        <p:cond delay="0"/>
                                      </p:stCondLst>
                                      <p:childTnLst>
                                        <p:set>
                                          <p:cBhvr>
                                            <p:cTn id="34" dur="1" fill="hold">
                                              <p:stCondLst>
                                                <p:cond delay="0"/>
                                              </p:stCondLst>
                                            </p:cTn>
                                            <p:tgtEl>
                                              <p:spTgt spid="42"/>
                                            </p:tgtEl>
                                            <p:attrNameLst>
                                              <p:attrName>style.visibility</p:attrName>
                                            </p:attrNameLst>
                                          </p:cBhvr>
                                          <p:to>
                                            <p:strVal val="visible"/>
                                          </p:to>
                                        </p:set>
                                        <p:anim calcmode="lin" valueType="num">
                                          <p:cBhvr>
                                            <p:cTn id="35" dur="300" fill="hold"/>
                                            <p:tgtEl>
                                              <p:spTgt spid="42"/>
                                            </p:tgtEl>
                                            <p:attrNameLst>
                                              <p:attrName>ppt_w</p:attrName>
                                            </p:attrNameLst>
                                          </p:cBhvr>
                                          <p:tavLst>
                                            <p:tav tm="0">
                                              <p:val>
                                                <p:strVal val="(6*min(max(#ppt_w*#ppt_h,.3),1)-7.4)/-.7*#ppt_w"/>
                                              </p:val>
                                            </p:tav>
                                            <p:tav tm="100000">
                                              <p:val>
                                                <p:strVal val="#ppt_w"/>
                                              </p:val>
                                            </p:tav>
                                          </p:tavLst>
                                        </p:anim>
                                        <p:anim calcmode="lin" valueType="num">
                                          <p:cBhvr>
                                            <p:cTn id="36" dur="300" fill="hold"/>
                                            <p:tgtEl>
                                              <p:spTgt spid="42"/>
                                            </p:tgtEl>
                                            <p:attrNameLst>
                                              <p:attrName>ppt_h</p:attrName>
                                            </p:attrNameLst>
                                          </p:cBhvr>
                                          <p:tavLst>
                                            <p:tav tm="0">
                                              <p:val>
                                                <p:strVal val="(6*min(max(#ppt_w*#ppt_h,.3),1)-7.4)/-.7*#ppt_h"/>
                                              </p:val>
                                            </p:tav>
                                            <p:tav tm="100000">
                                              <p:val>
                                                <p:strVal val="#ppt_h"/>
                                              </p:val>
                                            </p:tav>
                                          </p:tavLst>
                                        </p:anim>
                                        <p:anim calcmode="lin" valueType="num">
                                          <p:cBhvr>
                                            <p:cTn id="37" dur="300" fill="hold"/>
                                            <p:tgtEl>
                                              <p:spTgt spid="42"/>
                                            </p:tgtEl>
                                            <p:attrNameLst>
                                              <p:attrName>ppt_x</p:attrName>
                                            </p:attrNameLst>
                                          </p:cBhvr>
                                          <p:tavLst>
                                            <p:tav tm="0">
                                              <p:val>
                                                <p:fltVal val="0.5"/>
                                              </p:val>
                                            </p:tav>
                                            <p:tav tm="100000">
                                              <p:val>
                                                <p:strVal val="#ppt_x"/>
                                              </p:val>
                                            </p:tav>
                                          </p:tavLst>
                                        </p:anim>
                                        <p:anim calcmode="lin" valueType="num">
                                          <p:cBhvr>
                                            <p:cTn id="38" dur="300" fill="hold"/>
                                            <p:tgtEl>
                                              <p:spTgt spid="42"/>
                                            </p:tgtEl>
                                            <p:attrNameLst>
                                              <p:attrName>ppt_y</p:attrName>
                                            </p:attrNameLst>
                                          </p:cBhvr>
                                          <p:tavLst>
                                            <p:tav tm="0">
                                              <p:val>
                                                <p:strVal val="1+(6*min(max(#ppt_w*#ppt_h,.3),1)-7.4)/-.7*#ppt_h/2"/>
                                              </p:val>
                                            </p:tav>
                                            <p:tav tm="100000">
                                              <p:val>
                                                <p:strVal val="#ppt_y"/>
                                              </p:val>
                                            </p:tav>
                                          </p:tavLst>
                                        </p:anim>
                                      </p:childTnLst>
                                    </p:cTn>
                                  </p:par>
                                </p:childTnLst>
                              </p:cTn>
                            </p:par>
                            <p:par>
                              <p:cTn id="39" fill="hold">
                                <p:stCondLst>
                                  <p:cond delay="2500"/>
                                </p:stCondLst>
                                <p:childTnLst>
                                  <p:par>
                                    <p:cTn id="40" presetID="23" presetClass="entr" presetSubtype="36" fill="hold" nodeType="afterEffect">
                                      <p:stCondLst>
                                        <p:cond delay="0"/>
                                      </p:stCondLst>
                                      <p:childTnLst>
                                        <p:set>
                                          <p:cBhvr>
                                            <p:cTn id="41" dur="1" fill="hold">
                                              <p:stCondLst>
                                                <p:cond delay="0"/>
                                              </p:stCondLst>
                                            </p:cTn>
                                            <p:tgtEl>
                                              <p:spTgt spid="35"/>
                                            </p:tgtEl>
                                            <p:attrNameLst>
                                              <p:attrName>style.visibility</p:attrName>
                                            </p:attrNameLst>
                                          </p:cBhvr>
                                          <p:to>
                                            <p:strVal val="visible"/>
                                          </p:to>
                                        </p:set>
                                        <p:anim calcmode="lin" valueType="num">
                                          <p:cBhvr>
                                            <p:cTn id="42" dur="300" fill="hold"/>
                                            <p:tgtEl>
                                              <p:spTgt spid="35"/>
                                            </p:tgtEl>
                                            <p:attrNameLst>
                                              <p:attrName>ppt_w</p:attrName>
                                            </p:attrNameLst>
                                          </p:cBhvr>
                                          <p:tavLst>
                                            <p:tav tm="0">
                                              <p:val>
                                                <p:strVal val="(6*min(max(#ppt_w*#ppt_h,.3),1)-7.4)/-.7*#ppt_w"/>
                                              </p:val>
                                            </p:tav>
                                            <p:tav tm="100000">
                                              <p:val>
                                                <p:strVal val="#ppt_w"/>
                                              </p:val>
                                            </p:tav>
                                          </p:tavLst>
                                        </p:anim>
                                        <p:anim calcmode="lin" valueType="num">
                                          <p:cBhvr>
                                            <p:cTn id="43" dur="300" fill="hold"/>
                                            <p:tgtEl>
                                              <p:spTgt spid="35"/>
                                            </p:tgtEl>
                                            <p:attrNameLst>
                                              <p:attrName>ppt_h</p:attrName>
                                            </p:attrNameLst>
                                          </p:cBhvr>
                                          <p:tavLst>
                                            <p:tav tm="0">
                                              <p:val>
                                                <p:strVal val="(6*min(max(#ppt_w*#ppt_h,.3),1)-7.4)/-.7*#ppt_h"/>
                                              </p:val>
                                            </p:tav>
                                            <p:tav tm="100000">
                                              <p:val>
                                                <p:strVal val="#ppt_h"/>
                                              </p:val>
                                            </p:tav>
                                          </p:tavLst>
                                        </p:anim>
                                        <p:anim calcmode="lin" valueType="num">
                                          <p:cBhvr>
                                            <p:cTn id="44" dur="300" fill="hold"/>
                                            <p:tgtEl>
                                              <p:spTgt spid="35"/>
                                            </p:tgtEl>
                                            <p:attrNameLst>
                                              <p:attrName>ppt_x</p:attrName>
                                            </p:attrNameLst>
                                          </p:cBhvr>
                                          <p:tavLst>
                                            <p:tav tm="0">
                                              <p:val>
                                                <p:fltVal val="0.5"/>
                                              </p:val>
                                            </p:tav>
                                            <p:tav tm="100000">
                                              <p:val>
                                                <p:strVal val="#ppt_x"/>
                                              </p:val>
                                            </p:tav>
                                          </p:tavLst>
                                        </p:anim>
                                        <p:anim calcmode="lin" valueType="num">
                                          <p:cBhvr>
                                            <p:cTn id="45" dur="300" fill="hold"/>
                                            <p:tgtEl>
                                              <p:spTgt spid="35"/>
                                            </p:tgtEl>
                                            <p:attrNameLst>
                                              <p:attrName>ppt_y</p:attrName>
                                            </p:attrNameLst>
                                          </p:cBhvr>
                                          <p:tavLst>
                                            <p:tav tm="0">
                                              <p:val>
                                                <p:strVal val="1+(6*min(max(#ppt_w*#ppt_h,.3),1)-7.4)/-.7*#ppt_h/2"/>
                                              </p:val>
                                            </p:tav>
                                            <p:tav tm="100000">
                                              <p:val>
                                                <p:strVal val="#ppt_y"/>
                                              </p:val>
                                            </p:tav>
                                          </p:tavLst>
                                        </p:anim>
                                      </p:childTnLst>
                                    </p:cTn>
                                  </p:par>
                                </p:childTnLst>
                              </p:cTn>
                            </p:par>
                            <p:par>
                              <p:cTn id="46" fill="hold">
                                <p:stCondLst>
                                  <p:cond delay="3000"/>
                                </p:stCondLst>
                                <p:childTnLst>
                                  <p:par>
                                    <p:cTn id="47" presetID="23" presetClass="entr" presetSubtype="36" fill="hold" nodeType="afterEffect">
                                      <p:stCondLst>
                                        <p:cond delay="0"/>
                                      </p:stCondLst>
                                      <p:childTnLst>
                                        <p:set>
                                          <p:cBhvr>
                                            <p:cTn id="48" dur="1" fill="hold">
                                              <p:stCondLst>
                                                <p:cond delay="0"/>
                                              </p:stCondLst>
                                            </p:cTn>
                                            <p:tgtEl>
                                              <p:spTgt spid="29"/>
                                            </p:tgtEl>
                                            <p:attrNameLst>
                                              <p:attrName>style.visibility</p:attrName>
                                            </p:attrNameLst>
                                          </p:cBhvr>
                                          <p:to>
                                            <p:strVal val="visible"/>
                                          </p:to>
                                        </p:set>
                                        <p:anim calcmode="lin" valueType="num">
                                          <p:cBhvr>
                                            <p:cTn id="49" dur="300" fill="hold"/>
                                            <p:tgtEl>
                                              <p:spTgt spid="29"/>
                                            </p:tgtEl>
                                            <p:attrNameLst>
                                              <p:attrName>ppt_w</p:attrName>
                                            </p:attrNameLst>
                                          </p:cBhvr>
                                          <p:tavLst>
                                            <p:tav tm="0">
                                              <p:val>
                                                <p:strVal val="(6*min(max(#ppt_w*#ppt_h,.3),1)-7.4)/-.7*#ppt_w"/>
                                              </p:val>
                                            </p:tav>
                                            <p:tav tm="100000">
                                              <p:val>
                                                <p:strVal val="#ppt_w"/>
                                              </p:val>
                                            </p:tav>
                                          </p:tavLst>
                                        </p:anim>
                                        <p:anim calcmode="lin" valueType="num">
                                          <p:cBhvr>
                                            <p:cTn id="50" dur="300" fill="hold"/>
                                            <p:tgtEl>
                                              <p:spTgt spid="29"/>
                                            </p:tgtEl>
                                            <p:attrNameLst>
                                              <p:attrName>ppt_h</p:attrName>
                                            </p:attrNameLst>
                                          </p:cBhvr>
                                          <p:tavLst>
                                            <p:tav tm="0">
                                              <p:val>
                                                <p:strVal val="(6*min(max(#ppt_w*#ppt_h,.3),1)-7.4)/-.7*#ppt_h"/>
                                              </p:val>
                                            </p:tav>
                                            <p:tav tm="100000">
                                              <p:val>
                                                <p:strVal val="#ppt_h"/>
                                              </p:val>
                                            </p:tav>
                                          </p:tavLst>
                                        </p:anim>
                                        <p:anim calcmode="lin" valueType="num">
                                          <p:cBhvr>
                                            <p:cTn id="51" dur="300" fill="hold"/>
                                            <p:tgtEl>
                                              <p:spTgt spid="29"/>
                                            </p:tgtEl>
                                            <p:attrNameLst>
                                              <p:attrName>ppt_x</p:attrName>
                                            </p:attrNameLst>
                                          </p:cBhvr>
                                          <p:tavLst>
                                            <p:tav tm="0">
                                              <p:val>
                                                <p:fltVal val="0.5"/>
                                              </p:val>
                                            </p:tav>
                                            <p:tav tm="100000">
                                              <p:val>
                                                <p:strVal val="#ppt_x"/>
                                              </p:val>
                                            </p:tav>
                                          </p:tavLst>
                                        </p:anim>
                                        <p:anim calcmode="lin" valueType="num">
                                          <p:cBhvr>
                                            <p:cTn id="52" dur="300" fill="hold"/>
                                            <p:tgtEl>
                                              <p:spTgt spid="29"/>
                                            </p:tgtEl>
                                            <p:attrNameLst>
                                              <p:attrName>ppt_y</p:attrName>
                                            </p:attrNameLst>
                                          </p:cBhvr>
                                          <p:tavLst>
                                            <p:tav tm="0">
                                              <p:val>
                                                <p:strVal val="1+(6*min(max(#ppt_w*#ppt_h,.3),1)-7.4)/-.7*#ppt_h/2"/>
                                              </p:val>
                                            </p:tav>
                                            <p:tav tm="100000">
                                              <p:val>
                                                <p:strVal val="#ppt_y"/>
                                              </p:val>
                                            </p:tav>
                                          </p:tavLst>
                                        </p:anim>
                                      </p:childTnLst>
                                    </p:cTn>
                                  </p:par>
                                </p:childTnLst>
                              </p:cTn>
                            </p:par>
                            <p:par>
                              <p:cTn id="53" fill="hold">
                                <p:stCondLst>
                                  <p:cond delay="3500"/>
                                </p:stCondLst>
                                <p:childTnLst>
                                  <p:par>
                                    <p:cTn id="54" presetID="23" presetClass="entr" presetSubtype="36" fill="hold" nodeType="afterEffect">
                                      <p:stCondLst>
                                        <p:cond delay="0"/>
                                      </p:stCondLst>
                                      <p:childTnLst>
                                        <p:set>
                                          <p:cBhvr>
                                            <p:cTn id="55" dur="1" fill="hold">
                                              <p:stCondLst>
                                                <p:cond delay="0"/>
                                              </p:stCondLst>
                                            </p:cTn>
                                            <p:tgtEl>
                                              <p:spTgt spid="24"/>
                                            </p:tgtEl>
                                            <p:attrNameLst>
                                              <p:attrName>style.visibility</p:attrName>
                                            </p:attrNameLst>
                                          </p:cBhvr>
                                          <p:to>
                                            <p:strVal val="visible"/>
                                          </p:to>
                                        </p:set>
                                        <p:anim calcmode="lin" valueType="num">
                                          <p:cBhvr>
                                            <p:cTn id="56" dur="300" fill="hold"/>
                                            <p:tgtEl>
                                              <p:spTgt spid="24"/>
                                            </p:tgtEl>
                                            <p:attrNameLst>
                                              <p:attrName>ppt_w</p:attrName>
                                            </p:attrNameLst>
                                          </p:cBhvr>
                                          <p:tavLst>
                                            <p:tav tm="0">
                                              <p:val>
                                                <p:strVal val="(6*min(max(#ppt_w*#ppt_h,.3),1)-7.4)/-.7*#ppt_w"/>
                                              </p:val>
                                            </p:tav>
                                            <p:tav tm="100000">
                                              <p:val>
                                                <p:strVal val="#ppt_w"/>
                                              </p:val>
                                            </p:tav>
                                          </p:tavLst>
                                        </p:anim>
                                        <p:anim calcmode="lin" valueType="num">
                                          <p:cBhvr>
                                            <p:cTn id="57" dur="300" fill="hold"/>
                                            <p:tgtEl>
                                              <p:spTgt spid="24"/>
                                            </p:tgtEl>
                                            <p:attrNameLst>
                                              <p:attrName>ppt_h</p:attrName>
                                            </p:attrNameLst>
                                          </p:cBhvr>
                                          <p:tavLst>
                                            <p:tav tm="0">
                                              <p:val>
                                                <p:strVal val="(6*min(max(#ppt_w*#ppt_h,.3),1)-7.4)/-.7*#ppt_h"/>
                                              </p:val>
                                            </p:tav>
                                            <p:tav tm="100000">
                                              <p:val>
                                                <p:strVal val="#ppt_h"/>
                                              </p:val>
                                            </p:tav>
                                          </p:tavLst>
                                        </p:anim>
                                        <p:anim calcmode="lin" valueType="num">
                                          <p:cBhvr>
                                            <p:cTn id="58" dur="300" fill="hold"/>
                                            <p:tgtEl>
                                              <p:spTgt spid="24"/>
                                            </p:tgtEl>
                                            <p:attrNameLst>
                                              <p:attrName>ppt_x</p:attrName>
                                            </p:attrNameLst>
                                          </p:cBhvr>
                                          <p:tavLst>
                                            <p:tav tm="0">
                                              <p:val>
                                                <p:fltVal val="0.5"/>
                                              </p:val>
                                            </p:tav>
                                            <p:tav tm="100000">
                                              <p:val>
                                                <p:strVal val="#ppt_x"/>
                                              </p:val>
                                            </p:tav>
                                          </p:tavLst>
                                        </p:anim>
                                        <p:anim calcmode="lin" valueType="num">
                                          <p:cBhvr>
                                            <p:cTn id="59" dur="300" fill="hold"/>
                                            <p:tgtEl>
                                              <p:spTgt spid="24"/>
                                            </p:tgtEl>
                                            <p:attrNameLst>
                                              <p:attrName>ppt_y</p:attrName>
                                            </p:attrNameLst>
                                          </p:cBhvr>
                                          <p:tavLst>
                                            <p:tav tm="0">
                                              <p:val>
                                                <p:strVal val="1+(6*min(max(#ppt_w*#ppt_h,.3),1)-7.4)/-.7*#ppt_h/2"/>
                                              </p:val>
                                            </p:tav>
                                            <p:tav tm="100000">
                                              <p:val>
                                                <p:strVal val="#ppt_y"/>
                                              </p:val>
                                            </p:tav>
                                          </p:tavLst>
                                        </p:anim>
                                      </p:childTnLst>
                                    </p:cTn>
                                  </p:par>
                                  <p:par>
                                    <p:cTn id="60" presetID="52" presetClass="entr" presetSubtype="0" fill="hold" grpId="0" nodeType="withEffect">
                                      <p:stCondLst>
                                        <p:cond delay="0"/>
                                      </p:stCondLst>
                                      <p:childTnLst>
                                        <p:set>
                                          <p:cBhvr>
                                            <p:cTn id="61" dur="1" fill="hold">
                                              <p:stCondLst>
                                                <p:cond delay="0"/>
                                              </p:stCondLst>
                                            </p:cTn>
                                            <p:tgtEl>
                                              <p:spTgt spid="45"/>
                                            </p:tgtEl>
                                            <p:attrNameLst>
                                              <p:attrName>style.visibility</p:attrName>
                                            </p:attrNameLst>
                                          </p:cBhvr>
                                          <p:to>
                                            <p:strVal val="visible"/>
                                          </p:to>
                                        </p:set>
                                        <p:animScale>
                                          <p:cBhvr>
                                            <p:cTn id="62" dur="1000" decel="50000" fill="hold">
                                              <p:stCondLst>
                                                <p:cond delay="0"/>
                                              </p:stCondLst>
                                            </p:cTn>
                                            <p:tgtEl>
                                              <p:spTgt spid="4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3" dur="1000" decel="50000" fill="hold">
                                              <p:stCondLst>
                                                <p:cond delay="0"/>
                                              </p:stCondLst>
                                            </p:cTn>
                                            <p:tgtEl>
                                              <p:spTgt spid="45"/>
                                            </p:tgtEl>
                                            <p:attrNameLst>
                                              <p:attrName>ppt_x</p:attrName>
                                              <p:attrName>ppt_y</p:attrName>
                                            </p:attrNameLst>
                                          </p:cBhvr>
                                        </p:animMotion>
                                        <p:animEffect transition="in" filter="fade">
                                          <p:cBhvr>
                                            <p:cTn id="64" dur="1000"/>
                                            <p:tgtEl>
                                              <p:spTgt spid="45"/>
                                            </p:tgtEl>
                                          </p:cBhvr>
                                        </p:animEffect>
                                      </p:childTnLst>
                                    </p:cTn>
                                  </p:par>
                                  <p:par>
                                    <p:cTn id="65" presetID="52" presetClass="entr" presetSubtype="0" fill="hold" grpId="0" nodeType="withEffect">
                                      <p:stCondLst>
                                        <p:cond delay="0"/>
                                      </p:stCondLst>
                                      <p:childTnLst>
                                        <p:set>
                                          <p:cBhvr>
                                            <p:cTn id="66" dur="1" fill="hold">
                                              <p:stCondLst>
                                                <p:cond delay="0"/>
                                              </p:stCondLst>
                                            </p:cTn>
                                            <p:tgtEl>
                                              <p:spTgt spid="47"/>
                                            </p:tgtEl>
                                            <p:attrNameLst>
                                              <p:attrName>style.visibility</p:attrName>
                                            </p:attrNameLst>
                                          </p:cBhvr>
                                          <p:to>
                                            <p:strVal val="visible"/>
                                          </p:to>
                                        </p:set>
                                        <p:animScale>
                                          <p:cBhvr>
                                            <p:cTn id="67" dur="1000" decel="50000" fill="hold">
                                              <p:stCondLst>
                                                <p:cond delay="0"/>
                                              </p:stCondLst>
                                            </p:cTn>
                                            <p:tgtEl>
                                              <p:spTgt spid="4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8" dur="1000" decel="50000" fill="hold">
                                              <p:stCondLst>
                                                <p:cond delay="0"/>
                                              </p:stCondLst>
                                            </p:cTn>
                                            <p:tgtEl>
                                              <p:spTgt spid="47"/>
                                            </p:tgtEl>
                                            <p:attrNameLst>
                                              <p:attrName>ppt_x</p:attrName>
                                              <p:attrName>ppt_y</p:attrName>
                                            </p:attrNameLst>
                                          </p:cBhvr>
                                        </p:animMotion>
                                        <p:animEffect transition="in" filter="fade">
                                          <p:cBhvr>
                                            <p:cTn id="69" dur="1000"/>
                                            <p:tgtEl>
                                              <p:spTgt spid="47"/>
                                            </p:tgtEl>
                                          </p:cBhvr>
                                        </p:animEffect>
                                      </p:childTnLst>
                                    </p:cTn>
                                  </p:par>
                                  <p:par>
                                    <p:cTn id="70" presetID="52" presetClass="entr" presetSubtype="0" fill="hold" grpId="0" nodeType="withEffect">
                                      <p:stCondLst>
                                        <p:cond delay="0"/>
                                      </p:stCondLst>
                                      <p:childTnLst>
                                        <p:set>
                                          <p:cBhvr>
                                            <p:cTn id="71" dur="1" fill="hold">
                                              <p:stCondLst>
                                                <p:cond delay="0"/>
                                              </p:stCondLst>
                                            </p:cTn>
                                            <p:tgtEl>
                                              <p:spTgt spid="46"/>
                                            </p:tgtEl>
                                            <p:attrNameLst>
                                              <p:attrName>style.visibility</p:attrName>
                                            </p:attrNameLst>
                                          </p:cBhvr>
                                          <p:to>
                                            <p:strVal val="visible"/>
                                          </p:to>
                                        </p:set>
                                        <p:animScale>
                                          <p:cBhvr>
                                            <p:cTn id="72" dur="1000" decel="50000" fill="hold">
                                              <p:stCondLst>
                                                <p:cond delay="0"/>
                                              </p:stCondLst>
                                            </p:cTn>
                                            <p:tgtEl>
                                              <p:spTgt spid="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3" dur="1000" decel="50000" fill="hold">
                                              <p:stCondLst>
                                                <p:cond delay="0"/>
                                              </p:stCondLst>
                                            </p:cTn>
                                            <p:tgtEl>
                                              <p:spTgt spid="46"/>
                                            </p:tgtEl>
                                            <p:attrNameLst>
                                              <p:attrName>ppt_x</p:attrName>
                                              <p:attrName>ppt_y</p:attrName>
                                            </p:attrNameLst>
                                          </p:cBhvr>
                                        </p:animMotion>
                                        <p:animEffect transition="in" filter="fade">
                                          <p:cBhvr>
                                            <p:cTn id="74" dur="1000"/>
                                            <p:tgtEl>
                                              <p:spTgt spid="46"/>
                                            </p:tgtEl>
                                          </p:cBhvr>
                                        </p:animEffect>
                                      </p:childTnLst>
                                    </p:cTn>
                                  </p:par>
                                  <p:par>
                                    <p:cTn id="75" presetID="52" presetClass="entr" presetSubtype="0" fill="hold" grpId="0" nodeType="withEffect">
                                      <p:stCondLst>
                                        <p:cond delay="0"/>
                                      </p:stCondLst>
                                      <p:childTnLst>
                                        <p:set>
                                          <p:cBhvr>
                                            <p:cTn id="76" dur="1" fill="hold">
                                              <p:stCondLst>
                                                <p:cond delay="0"/>
                                              </p:stCondLst>
                                            </p:cTn>
                                            <p:tgtEl>
                                              <p:spTgt spid="48"/>
                                            </p:tgtEl>
                                            <p:attrNameLst>
                                              <p:attrName>style.visibility</p:attrName>
                                            </p:attrNameLst>
                                          </p:cBhvr>
                                          <p:to>
                                            <p:strVal val="visible"/>
                                          </p:to>
                                        </p:set>
                                        <p:animScale>
                                          <p:cBhvr>
                                            <p:cTn id="77" dur="1000" decel="50000" fill="hold">
                                              <p:stCondLst>
                                                <p:cond delay="0"/>
                                              </p:stCondLst>
                                            </p:cTn>
                                            <p:tgtEl>
                                              <p:spTgt spid="4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8" dur="1000" decel="50000" fill="hold">
                                              <p:stCondLst>
                                                <p:cond delay="0"/>
                                              </p:stCondLst>
                                            </p:cTn>
                                            <p:tgtEl>
                                              <p:spTgt spid="48"/>
                                            </p:tgtEl>
                                            <p:attrNameLst>
                                              <p:attrName>ppt_x</p:attrName>
                                              <p:attrName>ppt_y</p:attrName>
                                            </p:attrNameLst>
                                          </p:cBhvr>
                                        </p:animMotion>
                                        <p:animEffect transition="in" filter="fade">
                                          <p:cBhvr>
                                            <p:cTn id="79" dur="1000"/>
                                            <p:tgtEl>
                                              <p:spTgt spid="48"/>
                                            </p:tgtEl>
                                          </p:cBhvr>
                                        </p:animEffect>
                                      </p:childTnLst>
                                    </p:cTn>
                                  </p:par>
                                </p:childTnLst>
                              </p:cTn>
                            </p:par>
                            <p:par>
                              <p:cTn id="80" fill="hold">
                                <p:stCondLst>
                                  <p:cond delay="4000"/>
                                </p:stCondLst>
                                <p:childTnLst>
                                  <p:par>
                                    <p:cTn id="81" presetID="2" presetClass="entr" presetSubtype="8" fill="hold" nodeType="afterEffect">
                                      <p:stCondLst>
                                        <p:cond delay="0"/>
                                      </p:stCondLst>
                                      <p:childTnLst>
                                        <p:set>
                                          <p:cBhvr>
                                            <p:cTn id="82" dur="1" fill="hold">
                                              <p:stCondLst>
                                                <p:cond delay="0"/>
                                              </p:stCondLst>
                                            </p:cTn>
                                            <p:tgtEl>
                                              <p:spTgt spid="49"/>
                                            </p:tgtEl>
                                            <p:attrNameLst>
                                              <p:attrName>style.visibility</p:attrName>
                                            </p:attrNameLst>
                                          </p:cBhvr>
                                          <p:to>
                                            <p:strVal val="visible"/>
                                          </p:to>
                                        </p:set>
                                        <p:anim calcmode="lin" valueType="num">
                                          <p:cBhvr additive="base">
                                            <p:cTn id="83" dur="500" fill="hold"/>
                                            <p:tgtEl>
                                              <p:spTgt spid="49"/>
                                            </p:tgtEl>
                                            <p:attrNameLst>
                                              <p:attrName>ppt_x</p:attrName>
                                            </p:attrNameLst>
                                          </p:cBhvr>
                                          <p:tavLst>
                                            <p:tav tm="0">
                                              <p:val>
                                                <p:strVal val="0-#ppt_w/2"/>
                                              </p:val>
                                            </p:tav>
                                            <p:tav tm="100000">
                                              <p:val>
                                                <p:strVal val="#ppt_x"/>
                                              </p:val>
                                            </p:tav>
                                          </p:tavLst>
                                        </p:anim>
                                        <p:anim calcmode="lin" valueType="num">
                                          <p:cBhvr additive="base">
                                            <p:cTn id="84" dur="500" fill="hold"/>
                                            <p:tgtEl>
                                              <p:spTgt spid="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p:bldP spid="48"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75185" y="1804016"/>
            <a:ext cx="2160240" cy="1200330"/>
          </a:xfrm>
          <a:prstGeom prst="rect">
            <a:avLst/>
          </a:prstGeom>
          <a:noFill/>
        </p:spPr>
        <p:txBody>
          <a:bodyPr wrap="square" lIns="91417" tIns="45708" rIns="91417" bIns="45708" rtlCol="0">
            <a:spAutoFit/>
          </a:bodyPr>
          <a:lstStyle/>
          <a:p>
            <a:pPr>
              <a:lnSpc>
                <a:spcPct val="150000"/>
              </a:lnSpc>
              <a:buClr>
                <a:srgbClr val="CC0099"/>
              </a:buClr>
            </a:pPr>
            <a:r>
              <a:rPr lang="en-US" altLang="zh-CN" sz="1200" dirty="0">
                <a:solidFill>
                  <a:schemeClr val="bg1"/>
                </a:solidFill>
              </a:rPr>
              <a:t>You can click here to enter you text. You can click here to enter you text. You can click here to enter you text.</a:t>
            </a:r>
          </a:p>
        </p:txBody>
      </p:sp>
      <p:sp>
        <p:nvSpPr>
          <p:cNvPr id="6" name="TextBox 5"/>
          <p:cNvSpPr txBox="1"/>
          <p:nvPr/>
        </p:nvSpPr>
        <p:spPr>
          <a:xfrm>
            <a:off x="923555" y="3378416"/>
            <a:ext cx="2160240" cy="1200330"/>
          </a:xfrm>
          <a:prstGeom prst="rect">
            <a:avLst/>
          </a:prstGeom>
          <a:noFill/>
        </p:spPr>
        <p:txBody>
          <a:bodyPr wrap="square" lIns="91417" tIns="45708" rIns="91417" bIns="45708" rtlCol="0">
            <a:spAutoFit/>
          </a:bodyPr>
          <a:lstStyle/>
          <a:p>
            <a:pPr>
              <a:lnSpc>
                <a:spcPct val="150000"/>
              </a:lnSpc>
              <a:buClr>
                <a:srgbClr val="CC0099"/>
              </a:buClr>
            </a:pPr>
            <a:r>
              <a:rPr lang="en-US" altLang="zh-CN" sz="1200" dirty="0">
                <a:solidFill>
                  <a:schemeClr val="bg1"/>
                </a:solidFill>
              </a:rPr>
              <a:t>You can click here to enter you text. You can click here to enter you text. You can click here to enter you text.</a:t>
            </a:r>
          </a:p>
        </p:txBody>
      </p:sp>
      <p:sp>
        <p:nvSpPr>
          <p:cNvPr id="7" name="TextBox 6"/>
          <p:cNvSpPr txBox="1"/>
          <p:nvPr/>
        </p:nvSpPr>
        <p:spPr>
          <a:xfrm>
            <a:off x="6049288" y="1703257"/>
            <a:ext cx="2160240" cy="1200330"/>
          </a:xfrm>
          <a:prstGeom prst="rect">
            <a:avLst/>
          </a:prstGeom>
          <a:noFill/>
        </p:spPr>
        <p:txBody>
          <a:bodyPr wrap="square" lIns="91417" tIns="45708" rIns="91417" bIns="45708" rtlCol="0">
            <a:spAutoFit/>
          </a:bodyPr>
          <a:lstStyle/>
          <a:p>
            <a:pPr>
              <a:lnSpc>
                <a:spcPct val="150000"/>
              </a:lnSpc>
              <a:buClr>
                <a:srgbClr val="CC0099"/>
              </a:buClr>
            </a:pPr>
            <a:r>
              <a:rPr lang="en-US" altLang="zh-CN" sz="1200" dirty="0">
                <a:solidFill>
                  <a:schemeClr val="bg1"/>
                </a:solidFill>
              </a:rPr>
              <a:t>You can click here to enter you text. You can click here to enter you text. You can click here to enter you text.</a:t>
            </a:r>
          </a:p>
        </p:txBody>
      </p:sp>
      <p:sp>
        <p:nvSpPr>
          <p:cNvPr id="8" name="TextBox 7"/>
          <p:cNvSpPr txBox="1"/>
          <p:nvPr/>
        </p:nvSpPr>
        <p:spPr>
          <a:xfrm>
            <a:off x="6535520" y="3420484"/>
            <a:ext cx="2160240" cy="1200330"/>
          </a:xfrm>
          <a:prstGeom prst="rect">
            <a:avLst/>
          </a:prstGeom>
          <a:noFill/>
        </p:spPr>
        <p:txBody>
          <a:bodyPr wrap="square" lIns="91417" tIns="45708" rIns="91417" bIns="45708" rtlCol="0">
            <a:spAutoFit/>
          </a:bodyPr>
          <a:lstStyle/>
          <a:p>
            <a:pPr>
              <a:lnSpc>
                <a:spcPct val="150000"/>
              </a:lnSpc>
              <a:buClr>
                <a:srgbClr val="CC0099"/>
              </a:buClr>
            </a:pPr>
            <a:r>
              <a:rPr lang="en-US" altLang="zh-CN" sz="1200" dirty="0">
                <a:solidFill>
                  <a:schemeClr val="bg1"/>
                </a:solidFill>
              </a:rPr>
              <a:t>You can click here to enter you text. You can click here to enter you text. You can click here to enter you text.</a:t>
            </a:r>
          </a:p>
        </p:txBody>
      </p:sp>
      <p:grpSp>
        <p:nvGrpSpPr>
          <p:cNvPr id="49" name="组合 48"/>
          <p:cNvGrpSpPr/>
          <p:nvPr/>
        </p:nvGrpSpPr>
        <p:grpSpPr>
          <a:xfrm>
            <a:off x="3025500" y="1691513"/>
            <a:ext cx="3023789" cy="2379521"/>
            <a:chOff x="4036099" y="2255350"/>
            <a:chExt cx="4033819" cy="3172694"/>
          </a:xfrm>
        </p:grpSpPr>
        <p:sp>
          <p:nvSpPr>
            <p:cNvPr id="10" name="Freeform 8"/>
            <p:cNvSpPr/>
            <p:nvPr/>
          </p:nvSpPr>
          <p:spPr bwMode="auto">
            <a:xfrm>
              <a:off x="5801391" y="4512105"/>
              <a:ext cx="1001171" cy="915939"/>
            </a:xfrm>
            <a:custGeom>
              <a:avLst/>
              <a:gdLst>
                <a:gd name="T0" fmla="*/ 442 w 756"/>
                <a:gd name="T1" fmla="*/ 692 h 692"/>
                <a:gd name="T2" fmla="*/ 0 w 756"/>
                <a:gd name="T3" fmla="*/ 378 h 692"/>
                <a:gd name="T4" fmla="*/ 314 w 756"/>
                <a:gd name="T5" fmla="*/ 0 h 692"/>
                <a:gd name="T6" fmla="*/ 756 w 756"/>
                <a:gd name="T7" fmla="*/ 125 h 692"/>
                <a:gd name="T8" fmla="*/ 442 w 756"/>
                <a:gd name="T9" fmla="*/ 692 h 692"/>
              </a:gdLst>
              <a:ahLst/>
              <a:cxnLst>
                <a:cxn ang="0">
                  <a:pos x="T0" y="T1"/>
                </a:cxn>
                <a:cxn ang="0">
                  <a:pos x="T2" y="T3"/>
                </a:cxn>
                <a:cxn ang="0">
                  <a:pos x="T4" y="T5"/>
                </a:cxn>
                <a:cxn ang="0">
                  <a:pos x="T6" y="T7"/>
                </a:cxn>
                <a:cxn ang="0">
                  <a:pos x="T8" y="T9"/>
                </a:cxn>
              </a:cxnLst>
              <a:rect l="0" t="0" r="r" b="b"/>
              <a:pathLst>
                <a:path w="756" h="692">
                  <a:moveTo>
                    <a:pt x="442" y="692"/>
                  </a:moveTo>
                  <a:lnTo>
                    <a:pt x="0" y="378"/>
                  </a:lnTo>
                  <a:lnTo>
                    <a:pt x="314" y="0"/>
                  </a:lnTo>
                  <a:lnTo>
                    <a:pt x="756" y="125"/>
                  </a:lnTo>
                  <a:lnTo>
                    <a:pt x="442" y="692"/>
                  </a:lnTo>
                  <a:close/>
                </a:path>
              </a:pathLst>
            </a:custGeom>
            <a:solidFill>
              <a:srgbClr val="FFFFFF">
                <a:alpha val="20000"/>
              </a:srgbClr>
            </a:solidFill>
            <a:ln>
              <a:noFill/>
            </a:ln>
          </p:spPr>
          <p:txBody>
            <a:bodyPr vert="horz" wrap="square" lIns="121954" tIns="60977" rIns="121954" bIns="60977" numCol="1" anchor="t" anchorCtr="0" compatLnSpc="1"/>
            <a:lstStyle/>
            <a:p>
              <a:endParaRPr lang="zh-CN" altLang="en-US">
                <a:solidFill>
                  <a:schemeClr val="bg1"/>
                </a:solidFill>
              </a:endParaRPr>
            </a:p>
          </p:txBody>
        </p:sp>
        <p:sp>
          <p:nvSpPr>
            <p:cNvPr id="11" name="Freeform 9"/>
            <p:cNvSpPr/>
            <p:nvPr/>
          </p:nvSpPr>
          <p:spPr bwMode="auto">
            <a:xfrm>
              <a:off x="6217221" y="4177232"/>
              <a:ext cx="1001171" cy="500325"/>
            </a:xfrm>
            <a:custGeom>
              <a:avLst/>
              <a:gdLst>
                <a:gd name="T0" fmla="*/ 317 w 756"/>
                <a:gd name="T1" fmla="*/ 0 h 378"/>
                <a:gd name="T2" fmla="*/ 756 w 756"/>
                <a:gd name="T3" fmla="*/ 189 h 378"/>
                <a:gd name="T4" fmla="*/ 442 w 756"/>
                <a:gd name="T5" fmla="*/ 378 h 378"/>
                <a:gd name="T6" fmla="*/ 0 w 756"/>
                <a:gd name="T7" fmla="*/ 253 h 378"/>
                <a:gd name="T8" fmla="*/ 317 w 756"/>
                <a:gd name="T9" fmla="*/ 0 h 378"/>
              </a:gdLst>
              <a:ahLst/>
              <a:cxnLst>
                <a:cxn ang="0">
                  <a:pos x="T0" y="T1"/>
                </a:cxn>
                <a:cxn ang="0">
                  <a:pos x="T2" y="T3"/>
                </a:cxn>
                <a:cxn ang="0">
                  <a:pos x="T4" y="T5"/>
                </a:cxn>
                <a:cxn ang="0">
                  <a:pos x="T6" y="T7"/>
                </a:cxn>
                <a:cxn ang="0">
                  <a:pos x="T8" y="T9"/>
                </a:cxn>
              </a:cxnLst>
              <a:rect l="0" t="0" r="r" b="b"/>
              <a:pathLst>
                <a:path w="756" h="378">
                  <a:moveTo>
                    <a:pt x="317" y="0"/>
                  </a:moveTo>
                  <a:lnTo>
                    <a:pt x="756" y="189"/>
                  </a:lnTo>
                  <a:lnTo>
                    <a:pt x="442" y="378"/>
                  </a:lnTo>
                  <a:lnTo>
                    <a:pt x="0" y="253"/>
                  </a:lnTo>
                  <a:lnTo>
                    <a:pt x="317" y="0"/>
                  </a:lnTo>
                  <a:close/>
                </a:path>
              </a:pathLst>
            </a:custGeom>
            <a:solidFill>
              <a:srgbClr val="FFFFFF">
                <a:alpha val="56078"/>
              </a:srgbClr>
            </a:solidFill>
            <a:ln>
              <a:noFill/>
            </a:ln>
          </p:spPr>
          <p:txBody>
            <a:bodyPr vert="horz" wrap="square" lIns="121954" tIns="60977" rIns="121954" bIns="60977" numCol="1" anchor="t" anchorCtr="0" compatLnSpc="1"/>
            <a:lstStyle/>
            <a:p>
              <a:endParaRPr lang="zh-CN" altLang="en-US">
                <a:solidFill>
                  <a:schemeClr val="bg1"/>
                </a:solidFill>
              </a:endParaRPr>
            </a:p>
          </p:txBody>
        </p:sp>
        <p:sp>
          <p:nvSpPr>
            <p:cNvPr id="12" name="Freeform 10"/>
            <p:cNvSpPr/>
            <p:nvPr/>
          </p:nvSpPr>
          <p:spPr bwMode="auto">
            <a:xfrm>
              <a:off x="6606247" y="3676907"/>
              <a:ext cx="1001171" cy="750487"/>
            </a:xfrm>
            <a:custGeom>
              <a:avLst/>
              <a:gdLst>
                <a:gd name="T0" fmla="*/ 314 w 756"/>
                <a:gd name="T1" fmla="*/ 0 h 567"/>
                <a:gd name="T2" fmla="*/ 0 w 756"/>
                <a:gd name="T3" fmla="*/ 378 h 567"/>
                <a:gd name="T4" fmla="*/ 439 w 756"/>
                <a:gd name="T5" fmla="*/ 567 h 567"/>
                <a:gd name="T6" fmla="*/ 756 w 756"/>
                <a:gd name="T7" fmla="*/ 64 h 567"/>
                <a:gd name="T8" fmla="*/ 314 w 756"/>
                <a:gd name="T9" fmla="*/ 0 h 567"/>
              </a:gdLst>
              <a:ahLst/>
              <a:cxnLst>
                <a:cxn ang="0">
                  <a:pos x="T0" y="T1"/>
                </a:cxn>
                <a:cxn ang="0">
                  <a:pos x="T2" y="T3"/>
                </a:cxn>
                <a:cxn ang="0">
                  <a:pos x="T4" y="T5"/>
                </a:cxn>
                <a:cxn ang="0">
                  <a:pos x="T6" y="T7"/>
                </a:cxn>
                <a:cxn ang="0">
                  <a:pos x="T8" y="T9"/>
                </a:cxn>
              </a:cxnLst>
              <a:rect l="0" t="0" r="r" b="b"/>
              <a:pathLst>
                <a:path w="756" h="567">
                  <a:moveTo>
                    <a:pt x="314" y="0"/>
                  </a:moveTo>
                  <a:lnTo>
                    <a:pt x="0" y="378"/>
                  </a:lnTo>
                  <a:lnTo>
                    <a:pt x="439" y="567"/>
                  </a:lnTo>
                  <a:lnTo>
                    <a:pt x="756" y="64"/>
                  </a:lnTo>
                  <a:lnTo>
                    <a:pt x="314" y="0"/>
                  </a:lnTo>
                  <a:close/>
                </a:path>
              </a:pathLst>
            </a:custGeom>
            <a:solidFill>
              <a:srgbClr val="FFFFFF">
                <a:alpha val="10196"/>
              </a:srgbClr>
            </a:solidFill>
            <a:ln>
              <a:noFill/>
            </a:ln>
          </p:spPr>
          <p:txBody>
            <a:bodyPr vert="horz" wrap="square" lIns="121954" tIns="60977" rIns="121954" bIns="60977" numCol="1" anchor="t" anchorCtr="0" compatLnSpc="1"/>
            <a:lstStyle/>
            <a:p>
              <a:endParaRPr lang="zh-CN" altLang="en-US">
                <a:solidFill>
                  <a:schemeClr val="bg1"/>
                </a:solidFill>
              </a:endParaRPr>
            </a:p>
          </p:txBody>
        </p:sp>
        <p:sp>
          <p:nvSpPr>
            <p:cNvPr id="13" name="Freeform 11"/>
            <p:cNvSpPr/>
            <p:nvPr/>
          </p:nvSpPr>
          <p:spPr bwMode="auto">
            <a:xfrm>
              <a:off x="7052855" y="3511456"/>
              <a:ext cx="1001171" cy="250163"/>
            </a:xfrm>
            <a:custGeom>
              <a:avLst/>
              <a:gdLst>
                <a:gd name="T0" fmla="*/ 314 w 756"/>
                <a:gd name="T1" fmla="*/ 0 h 189"/>
                <a:gd name="T2" fmla="*/ 756 w 756"/>
                <a:gd name="T3" fmla="*/ 64 h 189"/>
                <a:gd name="T4" fmla="*/ 442 w 756"/>
                <a:gd name="T5" fmla="*/ 189 h 189"/>
                <a:gd name="T6" fmla="*/ 0 w 756"/>
                <a:gd name="T7" fmla="*/ 125 h 189"/>
                <a:gd name="T8" fmla="*/ 314 w 756"/>
                <a:gd name="T9" fmla="*/ 0 h 189"/>
              </a:gdLst>
              <a:ahLst/>
              <a:cxnLst>
                <a:cxn ang="0">
                  <a:pos x="T0" y="T1"/>
                </a:cxn>
                <a:cxn ang="0">
                  <a:pos x="T2" y="T3"/>
                </a:cxn>
                <a:cxn ang="0">
                  <a:pos x="T4" y="T5"/>
                </a:cxn>
                <a:cxn ang="0">
                  <a:pos x="T6" y="T7"/>
                </a:cxn>
                <a:cxn ang="0">
                  <a:pos x="T8" y="T9"/>
                </a:cxn>
              </a:cxnLst>
              <a:rect l="0" t="0" r="r" b="b"/>
              <a:pathLst>
                <a:path w="756" h="189">
                  <a:moveTo>
                    <a:pt x="314" y="0"/>
                  </a:moveTo>
                  <a:lnTo>
                    <a:pt x="756" y="64"/>
                  </a:lnTo>
                  <a:lnTo>
                    <a:pt x="442" y="189"/>
                  </a:lnTo>
                  <a:lnTo>
                    <a:pt x="0" y="125"/>
                  </a:lnTo>
                  <a:lnTo>
                    <a:pt x="314" y="0"/>
                  </a:lnTo>
                  <a:close/>
                </a:path>
              </a:pathLst>
            </a:custGeom>
            <a:solidFill>
              <a:srgbClr val="FFFFFF">
                <a:alpha val="40000"/>
              </a:srgbClr>
            </a:solidFill>
            <a:ln>
              <a:noFill/>
            </a:ln>
          </p:spPr>
          <p:txBody>
            <a:bodyPr vert="horz" wrap="square" lIns="121954" tIns="60977" rIns="121954" bIns="60977" numCol="1" anchor="t" anchorCtr="0" compatLnSpc="1"/>
            <a:lstStyle/>
            <a:p>
              <a:endParaRPr lang="zh-CN" altLang="en-US">
                <a:solidFill>
                  <a:schemeClr val="bg1"/>
                </a:solidFill>
              </a:endParaRPr>
            </a:p>
          </p:txBody>
        </p:sp>
        <p:sp>
          <p:nvSpPr>
            <p:cNvPr id="14" name="Freeform 12"/>
            <p:cNvSpPr/>
            <p:nvPr/>
          </p:nvSpPr>
          <p:spPr bwMode="auto">
            <a:xfrm>
              <a:off x="6467514" y="2927743"/>
              <a:ext cx="1001171" cy="749164"/>
            </a:xfrm>
            <a:custGeom>
              <a:avLst/>
              <a:gdLst>
                <a:gd name="T0" fmla="*/ 317 w 756"/>
                <a:gd name="T1" fmla="*/ 0 h 566"/>
                <a:gd name="T2" fmla="*/ 0 w 756"/>
                <a:gd name="T3" fmla="*/ 377 h 566"/>
                <a:gd name="T4" fmla="*/ 442 w 756"/>
                <a:gd name="T5" fmla="*/ 566 h 566"/>
                <a:gd name="T6" fmla="*/ 756 w 756"/>
                <a:gd name="T7" fmla="*/ 441 h 566"/>
                <a:gd name="T8" fmla="*/ 317 w 756"/>
                <a:gd name="T9" fmla="*/ 0 h 566"/>
              </a:gdLst>
              <a:ahLst/>
              <a:cxnLst>
                <a:cxn ang="0">
                  <a:pos x="T0" y="T1"/>
                </a:cxn>
                <a:cxn ang="0">
                  <a:pos x="T2" y="T3"/>
                </a:cxn>
                <a:cxn ang="0">
                  <a:pos x="T4" y="T5"/>
                </a:cxn>
                <a:cxn ang="0">
                  <a:pos x="T6" y="T7"/>
                </a:cxn>
                <a:cxn ang="0">
                  <a:pos x="T8" y="T9"/>
                </a:cxn>
              </a:cxnLst>
              <a:rect l="0" t="0" r="r" b="b"/>
              <a:pathLst>
                <a:path w="756" h="566">
                  <a:moveTo>
                    <a:pt x="317" y="0"/>
                  </a:moveTo>
                  <a:lnTo>
                    <a:pt x="0" y="377"/>
                  </a:lnTo>
                  <a:lnTo>
                    <a:pt x="442" y="566"/>
                  </a:lnTo>
                  <a:lnTo>
                    <a:pt x="756" y="441"/>
                  </a:lnTo>
                  <a:lnTo>
                    <a:pt x="317" y="0"/>
                  </a:lnTo>
                  <a:close/>
                </a:path>
              </a:pathLst>
            </a:custGeom>
            <a:solidFill>
              <a:srgbClr val="FFFFFF">
                <a:alpha val="12157"/>
              </a:srgbClr>
            </a:solidFill>
            <a:ln>
              <a:noFill/>
            </a:ln>
          </p:spPr>
          <p:txBody>
            <a:bodyPr vert="horz" wrap="square" lIns="121954" tIns="60977" rIns="121954" bIns="60977" numCol="1" anchor="t" anchorCtr="0" compatLnSpc="1"/>
            <a:lstStyle/>
            <a:p>
              <a:endParaRPr lang="zh-CN" altLang="en-US">
                <a:solidFill>
                  <a:schemeClr val="bg1"/>
                </a:solidFill>
              </a:endParaRPr>
            </a:p>
          </p:txBody>
        </p:sp>
        <p:sp>
          <p:nvSpPr>
            <p:cNvPr id="15" name="Freeform 13"/>
            <p:cNvSpPr/>
            <p:nvPr/>
          </p:nvSpPr>
          <p:spPr bwMode="auto">
            <a:xfrm>
              <a:off x="6051683" y="3426746"/>
              <a:ext cx="1001171" cy="750487"/>
            </a:xfrm>
            <a:custGeom>
              <a:avLst/>
              <a:gdLst>
                <a:gd name="T0" fmla="*/ 0 w 756"/>
                <a:gd name="T1" fmla="*/ 378 h 567"/>
                <a:gd name="T2" fmla="*/ 442 w 756"/>
                <a:gd name="T3" fmla="*/ 567 h 567"/>
                <a:gd name="T4" fmla="*/ 756 w 756"/>
                <a:gd name="T5" fmla="*/ 189 h 567"/>
                <a:gd name="T6" fmla="*/ 314 w 756"/>
                <a:gd name="T7" fmla="*/ 0 h 567"/>
                <a:gd name="T8" fmla="*/ 0 w 756"/>
                <a:gd name="T9" fmla="*/ 378 h 567"/>
              </a:gdLst>
              <a:ahLst/>
              <a:cxnLst>
                <a:cxn ang="0">
                  <a:pos x="T0" y="T1"/>
                </a:cxn>
                <a:cxn ang="0">
                  <a:pos x="T2" y="T3"/>
                </a:cxn>
                <a:cxn ang="0">
                  <a:pos x="T4" y="T5"/>
                </a:cxn>
                <a:cxn ang="0">
                  <a:pos x="T6" y="T7"/>
                </a:cxn>
                <a:cxn ang="0">
                  <a:pos x="T8" y="T9"/>
                </a:cxn>
              </a:cxnLst>
              <a:rect l="0" t="0" r="r" b="b"/>
              <a:pathLst>
                <a:path w="756" h="567">
                  <a:moveTo>
                    <a:pt x="0" y="378"/>
                  </a:moveTo>
                  <a:lnTo>
                    <a:pt x="442" y="567"/>
                  </a:lnTo>
                  <a:lnTo>
                    <a:pt x="756" y="189"/>
                  </a:lnTo>
                  <a:lnTo>
                    <a:pt x="314" y="0"/>
                  </a:lnTo>
                  <a:lnTo>
                    <a:pt x="0" y="378"/>
                  </a:lnTo>
                  <a:close/>
                </a:path>
              </a:pathLst>
            </a:custGeom>
            <a:solidFill>
              <a:srgbClr val="FFFFFF">
                <a:alpha val="45098"/>
              </a:srgbClr>
            </a:solidFill>
            <a:ln>
              <a:noFill/>
            </a:ln>
          </p:spPr>
          <p:txBody>
            <a:bodyPr vert="horz" wrap="square" lIns="121954" tIns="60977" rIns="121954" bIns="60977" numCol="1" anchor="t" anchorCtr="0" compatLnSpc="1"/>
            <a:lstStyle/>
            <a:p>
              <a:endParaRPr lang="zh-CN" altLang="en-US">
                <a:solidFill>
                  <a:schemeClr val="bg1"/>
                </a:solidFill>
              </a:endParaRPr>
            </a:p>
          </p:txBody>
        </p:sp>
        <p:sp>
          <p:nvSpPr>
            <p:cNvPr id="16" name="Freeform 14"/>
            <p:cNvSpPr/>
            <p:nvPr/>
          </p:nvSpPr>
          <p:spPr bwMode="auto">
            <a:xfrm>
              <a:off x="5635853" y="3927071"/>
              <a:ext cx="1001171" cy="585036"/>
            </a:xfrm>
            <a:custGeom>
              <a:avLst/>
              <a:gdLst>
                <a:gd name="T0" fmla="*/ 0 w 756"/>
                <a:gd name="T1" fmla="*/ 253 h 442"/>
                <a:gd name="T2" fmla="*/ 439 w 756"/>
                <a:gd name="T3" fmla="*/ 442 h 442"/>
                <a:gd name="T4" fmla="*/ 756 w 756"/>
                <a:gd name="T5" fmla="*/ 189 h 442"/>
                <a:gd name="T6" fmla="*/ 314 w 756"/>
                <a:gd name="T7" fmla="*/ 0 h 442"/>
                <a:gd name="T8" fmla="*/ 0 w 756"/>
                <a:gd name="T9" fmla="*/ 253 h 442"/>
              </a:gdLst>
              <a:ahLst/>
              <a:cxnLst>
                <a:cxn ang="0">
                  <a:pos x="T0" y="T1"/>
                </a:cxn>
                <a:cxn ang="0">
                  <a:pos x="T2" y="T3"/>
                </a:cxn>
                <a:cxn ang="0">
                  <a:pos x="T4" y="T5"/>
                </a:cxn>
                <a:cxn ang="0">
                  <a:pos x="T6" y="T7"/>
                </a:cxn>
                <a:cxn ang="0">
                  <a:pos x="T8" y="T9"/>
                </a:cxn>
              </a:cxnLst>
              <a:rect l="0" t="0" r="r" b="b"/>
              <a:pathLst>
                <a:path w="756" h="442">
                  <a:moveTo>
                    <a:pt x="0" y="253"/>
                  </a:moveTo>
                  <a:lnTo>
                    <a:pt x="439" y="442"/>
                  </a:lnTo>
                  <a:lnTo>
                    <a:pt x="756" y="189"/>
                  </a:lnTo>
                  <a:lnTo>
                    <a:pt x="314" y="0"/>
                  </a:lnTo>
                  <a:lnTo>
                    <a:pt x="0" y="253"/>
                  </a:lnTo>
                  <a:close/>
                </a:path>
              </a:pathLst>
            </a:custGeom>
            <a:solidFill>
              <a:srgbClr val="FFFFFF">
                <a:alpha val="12157"/>
              </a:srgbClr>
            </a:solidFill>
            <a:ln>
              <a:noFill/>
            </a:ln>
          </p:spPr>
          <p:txBody>
            <a:bodyPr vert="horz" wrap="square" lIns="121954" tIns="60977" rIns="121954" bIns="60977" numCol="1" anchor="t" anchorCtr="0" compatLnSpc="1"/>
            <a:lstStyle/>
            <a:p>
              <a:endParaRPr lang="zh-CN" altLang="en-US">
                <a:solidFill>
                  <a:schemeClr val="bg1"/>
                </a:solidFill>
              </a:endParaRPr>
            </a:p>
          </p:txBody>
        </p:sp>
        <p:sp>
          <p:nvSpPr>
            <p:cNvPr id="17" name="Freeform 15"/>
            <p:cNvSpPr/>
            <p:nvPr/>
          </p:nvSpPr>
          <p:spPr bwMode="auto">
            <a:xfrm>
              <a:off x="5216050" y="4261945"/>
              <a:ext cx="1001171" cy="750487"/>
            </a:xfrm>
            <a:custGeom>
              <a:avLst/>
              <a:gdLst>
                <a:gd name="T0" fmla="*/ 0 w 756"/>
                <a:gd name="T1" fmla="*/ 503 h 567"/>
                <a:gd name="T2" fmla="*/ 442 w 756"/>
                <a:gd name="T3" fmla="*/ 567 h 567"/>
                <a:gd name="T4" fmla="*/ 756 w 756"/>
                <a:gd name="T5" fmla="*/ 189 h 567"/>
                <a:gd name="T6" fmla="*/ 317 w 756"/>
                <a:gd name="T7" fmla="*/ 0 h 567"/>
                <a:gd name="T8" fmla="*/ 0 w 756"/>
                <a:gd name="T9" fmla="*/ 503 h 567"/>
              </a:gdLst>
              <a:ahLst/>
              <a:cxnLst>
                <a:cxn ang="0">
                  <a:pos x="T0" y="T1"/>
                </a:cxn>
                <a:cxn ang="0">
                  <a:pos x="T2" y="T3"/>
                </a:cxn>
                <a:cxn ang="0">
                  <a:pos x="T4" y="T5"/>
                </a:cxn>
                <a:cxn ang="0">
                  <a:pos x="T6" y="T7"/>
                </a:cxn>
                <a:cxn ang="0">
                  <a:pos x="T8" y="T9"/>
                </a:cxn>
              </a:cxnLst>
              <a:rect l="0" t="0" r="r" b="b"/>
              <a:pathLst>
                <a:path w="756" h="567">
                  <a:moveTo>
                    <a:pt x="0" y="503"/>
                  </a:moveTo>
                  <a:lnTo>
                    <a:pt x="442" y="567"/>
                  </a:lnTo>
                  <a:lnTo>
                    <a:pt x="756" y="189"/>
                  </a:lnTo>
                  <a:lnTo>
                    <a:pt x="317" y="0"/>
                  </a:lnTo>
                  <a:lnTo>
                    <a:pt x="0" y="503"/>
                  </a:lnTo>
                  <a:close/>
                </a:path>
              </a:pathLst>
            </a:custGeom>
            <a:solidFill>
              <a:srgbClr val="FFFFFF">
                <a:alpha val="34118"/>
              </a:srgbClr>
            </a:solidFill>
            <a:ln>
              <a:noFill/>
            </a:ln>
          </p:spPr>
          <p:txBody>
            <a:bodyPr vert="horz" wrap="square" lIns="121954" tIns="60977" rIns="121954" bIns="60977" numCol="1" anchor="t" anchorCtr="0" compatLnSpc="1"/>
            <a:lstStyle/>
            <a:p>
              <a:endParaRPr lang="zh-CN" altLang="en-US">
                <a:solidFill>
                  <a:schemeClr val="bg1"/>
                </a:solidFill>
              </a:endParaRPr>
            </a:p>
          </p:txBody>
        </p:sp>
        <p:sp>
          <p:nvSpPr>
            <p:cNvPr id="18" name="Freeform 16"/>
            <p:cNvSpPr/>
            <p:nvPr/>
          </p:nvSpPr>
          <p:spPr bwMode="auto">
            <a:xfrm>
              <a:off x="4634682" y="3761618"/>
              <a:ext cx="1001171" cy="1166101"/>
            </a:xfrm>
            <a:custGeom>
              <a:avLst/>
              <a:gdLst>
                <a:gd name="T0" fmla="*/ 0 w 756"/>
                <a:gd name="T1" fmla="*/ 503 h 881"/>
                <a:gd name="T2" fmla="*/ 439 w 756"/>
                <a:gd name="T3" fmla="*/ 881 h 881"/>
                <a:gd name="T4" fmla="*/ 756 w 756"/>
                <a:gd name="T5" fmla="*/ 378 h 881"/>
                <a:gd name="T6" fmla="*/ 314 w 756"/>
                <a:gd name="T7" fmla="*/ 0 h 881"/>
                <a:gd name="T8" fmla="*/ 0 w 756"/>
                <a:gd name="T9" fmla="*/ 503 h 881"/>
              </a:gdLst>
              <a:ahLst/>
              <a:cxnLst>
                <a:cxn ang="0">
                  <a:pos x="T0" y="T1"/>
                </a:cxn>
                <a:cxn ang="0">
                  <a:pos x="T2" y="T3"/>
                </a:cxn>
                <a:cxn ang="0">
                  <a:pos x="T4" y="T5"/>
                </a:cxn>
                <a:cxn ang="0">
                  <a:pos x="T6" y="T7"/>
                </a:cxn>
                <a:cxn ang="0">
                  <a:pos x="T8" y="T9"/>
                </a:cxn>
              </a:cxnLst>
              <a:rect l="0" t="0" r="r" b="b"/>
              <a:pathLst>
                <a:path w="756" h="881">
                  <a:moveTo>
                    <a:pt x="0" y="503"/>
                  </a:moveTo>
                  <a:lnTo>
                    <a:pt x="439" y="881"/>
                  </a:lnTo>
                  <a:lnTo>
                    <a:pt x="756" y="378"/>
                  </a:lnTo>
                  <a:lnTo>
                    <a:pt x="314" y="0"/>
                  </a:lnTo>
                  <a:lnTo>
                    <a:pt x="0" y="503"/>
                  </a:lnTo>
                  <a:close/>
                </a:path>
              </a:pathLst>
            </a:custGeom>
            <a:solidFill>
              <a:srgbClr val="FFFFFF">
                <a:alpha val="20000"/>
              </a:srgbClr>
            </a:solidFill>
            <a:ln>
              <a:noFill/>
            </a:ln>
          </p:spPr>
          <p:txBody>
            <a:bodyPr vert="horz" wrap="square" lIns="121954" tIns="60977" rIns="121954" bIns="60977" numCol="1" anchor="t" anchorCtr="0" compatLnSpc="1"/>
            <a:lstStyle/>
            <a:p>
              <a:endParaRPr lang="zh-CN" altLang="en-US">
                <a:solidFill>
                  <a:schemeClr val="bg1"/>
                </a:solidFill>
              </a:endParaRPr>
            </a:p>
          </p:txBody>
        </p:sp>
        <p:sp>
          <p:nvSpPr>
            <p:cNvPr id="19" name="Freeform 17"/>
            <p:cNvSpPr/>
            <p:nvPr/>
          </p:nvSpPr>
          <p:spPr bwMode="auto">
            <a:xfrm>
              <a:off x="5050512" y="3511457"/>
              <a:ext cx="1001171" cy="750487"/>
            </a:xfrm>
            <a:custGeom>
              <a:avLst/>
              <a:gdLst>
                <a:gd name="T0" fmla="*/ 314 w 756"/>
                <a:gd name="T1" fmla="*/ 0 h 567"/>
                <a:gd name="T2" fmla="*/ 0 w 756"/>
                <a:gd name="T3" fmla="*/ 189 h 567"/>
                <a:gd name="T4" fmla="*/ 442 w 756"/>
                <a:gd name="T5" fmla="*/ 567 h 567"/>
                <a:gd name="T6" fmla="*/ 756 w 756"/>
                <a:gd name="T7" fmla="*/ 314 h 567"/>
                <a:gd name="T8" fmla="*/ 314 w 756"/>
                <a:gd name="T9" fmla="*/ 0 h 567"/>
              </a:gdLst>
              <a:ahLst/>
              <a:cxnLst>
                <a:cxn ang="0">
                  <a:pos x="T0" y="T1"/>
                </a:cxn>
                <a:cxn ang="0">
                  <a:pos x="T2" y="T3"/>
                </a:cxn>
                <a:cxn ang="0">
                  <a:pos x="T4" y="T5"/>
                </a:cxn>
                <a:cxn ang="0">
                  <a:pos x="T6" y="T7"/>
                </a:cxn>
                <a:cxn ang="0">
                  <a:pos x="T8" y="T9"/>
                </a:cxn>
              </a:cxnLst>
              <a:rect l="0" t="0" r="r" b="b"/>
              <a:pathLst>
                <a:path w="756" h="567">
                  <a:moveTo>
                    <a:pt x="314" y="0"/>
                  </a:moveTo>
                  <a:lnTo>
                    <a:pt x="0" y="189"/>
                  </a:lnTo>
                  <a:lnTo>
                    <a:pt x="442" y="567"/>
                  </a:lnTo>
                  <a:lnTo>
                    <a:pt x="756" y="314"/>
                  </a:lnTo>
                  <a:lnTo>
                    <a:pt x="314" y="0"/>
                  </a:lnTo>
                  <a:close/>
                </a:path>
              </a:pathLst>
            </a:custGeom>
            <a:solidFill>
              <a:srgbClr val="FFFFFF">
                <a:alpha val="5098"/>
              </a:srgbClr>
            </a:solidFill>
            <a:ln>
              <a:noFill/>
            </a:ln>
          </p:spPr>
          <p:txBody>
            <a:bodyPr vert="horz" wrap="square" lIns="121954" tIns="60977" rIns="121954" bIns="60977" numCol="1" anchor="t" anchorCtr="0" compatLnSpc="1"/>
            <a:lstStyle/>
            <a:p>
              <a:endParaRPr lang="zh-CN" altLang="en-US">
                <a:solidFill>
                  <a:schemeClr val="bg1"/>
                </a:solidFill>
              </a:endParaRPr>
            </a:p>
          </p:txBody>
        </p:sp>
        <p:sp>
          <p:nvSpPr>
            <p:cNvPr id="20" name="Freeform 18"/>
            <p:cNvSpPr/>
            <p:nvPr/>
          </p:nvSpPr>
          <p:spPr bwMode="auto">
            <a:xfrm>
              <a:off x="5466343" y="2927743"/>
              <a:ext cx="1001171" cy="999327"/>
            </a:xfrm>
            <a:custGeom>
              <a:avLst/>
              <a:gdLst>
                <a:gd name="T0" fmla="*/ 317 w 756"/>
                <a:gd name="T1" fmla="*/ 0 h 755"/>
                <a:gd name="T2" fmla="*/ 0 w 756"/>
                <a:gd name="T3" fmla="*/ 441 h 755"/>
                <a:gd name="T4" fmla="*/ 442 w 756"/>
                <a:gd name="T5" fmla="*/ 755 h 755"/>
                <a:gd name="T6" fmla="*/ 756 w 756"/>
                <a:gd name="T7" fmla="*/ 377 h 755"/>
                <a:gd name="T8" fmla="*/ 317 w 756"/>
                <a:gd name="T9" fmla="*/ 0 h 755"/>
              </a:gdLst>
              <a:ahLst/>
              <a:cxnLst>
                <a:cxn ang="0">
                  <a:pos x="T0" y="T1"/>
                </a:cxn>
                <a:cxn ang="0">
                  <a:pos x="T2" y="T3"/>
                </a:cxn>
                <a:cxn ang="0">
                  <a:pos x="T4" y="T5"/>
                </a:cxn>
                <a:cxn ang="0">
                  <a:pos x="T6" y="T7"/>
                </a:cxn>
                <a:cxn ang="0">
                  <a:pos x="T8" y="T9"/>
                </a:cxn>
              </a:cxnLst>
              <a:rect l="0" t="0" r="r" b="b"/>
              <a:pathLst>
                <a:path w="756" h="755">
                  <a:moveTo>
                    <a:pt x="317" y="0"/>
                  </a:moveTo>
                  <a:lnTo>
                    <a:pt x="0" y="441"/>
                  </a:lnTo>
                  <a:lnTo>
                    <a:pt x="442" y="755"/>
                  </a:lnTo>
                  <a:lnTo>
                    <a:pt x="756" y="377"/>
                  </a:lnTo>
                  <a:lnTo>
                    <a:pt x="317" y="0"/>
                  </a:lnTo>
                  <a:close/>
                </a:path>
              </a:pathLst>
            </a:custGeom>
            <a:solidFill>
              <a:srgbClr val="FFFFFF">
                <a:alpha val="21961"/>
              </a:srgbClr>
            </a:solidFill>
            <a:ln>
              <a:noFill/>
            </a:ln>
          </p:spPr>
          <p:txBody>
            <a:bodyPr vert="horz" wrap="square" lIns="121954" tIns="60977" rIns="121954" bIns="60977" numCol="1" anchor="t" anchorCtr="0" compatLnSpc="1"/>
            <a:lstStyle/>
            <a:p>
              <a:endParaRPr lang="zh-CN" altLang="en-US">
                <a:solidFill>
                  <a:schemeClr val="bg1"/>
                </a:solidFill>
              </a:endParaRPr>
            </a:p>
          </p:txBody>
        </p:sp>
        <p:sp>
          <p:nvSpPr>
            <p:cNvPr id="21" name="Freeform 19"/>
            <p:cNvSpPr/>
            <p:nvPr/>
          </p:nvSpPr>
          <p:spPr bwMode="auto">
            <a:xfrm>
              <a:off x="5886146" y="2677582"/>
              <a:ext cx="1001171" cy="749164"/>
            </a:xfrm>
            <a:custGeom>
              <a:avLst/>
              <a:gdLst>
                <a:gd name="T0" fmla="*/ 314 w 756"/>
                <a:gd name="T1" fmla="*/ 0 h 566"/>
                <a:gd name="T2" fmla="*/ 0 w 756"/>
                <a:gd name="T3" fmla="*/ 189 h 566"/>
                <a:gd name="T4" fmla="*/ 439 w 756"/>
                <a:gd name="T5" fmla="*/ 566 h 566"/>
                <a:gd name="T6" fmla="*/ 756 w 756"/>
                <a:gd name="T7" fmla="*/ 189 h 566"/>
                <a:gd name="T8" fmla="*/ 314 w 756"/>
                <a:gd name="T9" fmla="*/ 0 h 566"/>
              </a:gdLst>
              <a:ahLst/>
              <a:cxnLst>
                <a:cxn ang="0">
                  <a:pos x="T0" y="T1"/>
                </a:cxn>
                <a:cxn ang="0">
                  <a:pos x="T2" y="T3"/>
                </a:cxn>
                <a:cxn ang="0">
                  <a:pos x="T4" y="T5"/>
                </a:cxn>
                <a:cxn ang="0">
                  <a:pos x="T6" y="T7"/>
                </a:cxn>
                <a:cxn ang="0">
                  <a:pos x="T8" y="T9"/>
                </a:cxn>
              </a:cxnLst>
              <a:rect l="0" t="0" r="r" b="b"/>
              <a:pathLst>
                <a:path w="756" h="566">
                  <a:moveTo>
                    <a:pt x="314" y="0"/>
                  </a:moveTo>
                  <a:lnTo>
                    <a:pt x="0" y="189"/>
                  </a:lnTo>
                  <a:lnTo>
                    <a:pt x="439" y="566"/>
                  </a:lnTo>
                  <a:lnTo>
                    <a:pt x="756" y="189"/>
                  </a:lnTo>
                  <a:lnTo>
                    <a:pt x="314" y="0"/>
                  </a:lnTo>
                  <a:close/>
                </a:path>
              </a:pathLst>
            </a:custGeom>
            <a:solidFill>
              <a:srgbClr val="FFFFFF">
                <a:alpha val="30196"/>
              </a:srgbClr>
            </a:solidFill>
            <a:ln>
              <a:noFill/>
            </a:ln>
          </p:spPr>
          <p:txBody>
            <a:bodyPr vert="horz" wrap="square" lIns="121954" tIns="60977" rIns="121954" bIns="60977" numCol="1" anchor="t" anchorCtr="0" compatLnSpc="1"/>
            <a:lstStyle/>
            <a:p>
              <a:endParaRPr lang="zh-CN" altLang="en-US">
                <a:solidFill>
                  <a:schemeClr val="bg1"/>
                </a:solidFill>
              </a:endParaRPr>
            </a:p>
          </p:txBody>
        </p:sp>
        <p:sp>
          <p:nvSpPr>
            <p:cNvPr id="22" name="Freeform 20"/>
            <p:cNvSpPr/>
            <p:nvPr/>
          </p:nvSpPr>
          <p:spPr bwMode="auto">
            <a:xfrm>
              <a:off x="5300805" y="2427419"/>
              <a:ext cx="1001171" cy="500325"/>
            </a:xfrm>
            <a:custGeom>
              <a:avLst/>
              <a:gdLst>
                <a:gd name="T0" fmla="*/ 314 w 756"/>
                <a:gd name="T1" fmla="*/ 0 h 378"/>
                <a:gd name="T2" fmla="*/ 0 w 756"/>
                <a:gd name="T3" fmla="*/ 252 h 378"/>
                <a:gd name="T4" fmla="*/ 442 w 756"/>
                <a:gd name="T5" fmla="*/ 378 h 378"/>
                <a:gd name="T6" fmla="*/ 756 w 756"/>
                <a:gd name="T7" fmla="*/ 189 h 378"/>
                <a:gd name="T8" fmla="*/ 314 w 756"/>
                <a:gd name="T9" fmla="*/ 0 h 378"/>
              </a:gdLst>
              <a:ahLst/>
              <a:cxnLst>
                <a:cxn ang="0">
                  <a:pos x="T0" y="T1"/>
                </a:cxn>
                <a:cxn ang="0">
                  <a:pos x="T2" y="T3"/>
                </a:cxn>
                <a:cxn ang="0">
                  <a:pos x="T4" y="T5"/>
                </a:cxn>
                <a:cxn ang="0">
                  <a:pos x="T6" y="T7"/>
                </a:cxn>
                <a:cxn ang="0">
                  <a:pos x="T8" y="T9"/>
                </a:cxn>
              </a:cxnLst>
              <a:rect l="0" t="0" r="r" b="b"/>
              <a:pathLst>
                <a:path w="756" h="378">
                  <a:moveTo>
                    <a:pt x="314" y="0"/>
                  </a:moveTo>
                  <a:lnTo>
                    <a:pt x="0" y="252"/>
                  </a:lnTo>
                  <a:lnTo>
                    <a:pt x="442" y="378"/>
                  </a:lnTo>
                  <a:lnTo>
                    <a:pt x="756" y="189"/>
                  </a:lnTo>
                  <a:lnTo>
                    <a:pt x="314" y="0"/>
                  </a:lnTo>
                  <a:close/>
                </a:path>
              </a:pathLst>
            </a:custGeom>
            <a:solidFill>
              <a:srgbClr val="FFFFFF">
                <a:alpha val="60000"/>
              </a:srgbClr>
            </a:solidFill>
            <a:ln>
              <a:noFill/>
            </a:ln>
          </p:spPr>
          <p:txBody>
            <a:bodyPr vert="horz" wrap="square" lIns="121954" tIns="60977" rIns="121954" bIns="60977" numCol="1" anchor="t" anchorCtr="0" compatLnSpc="1"/>
            <a:lstStyle/>
            <a:p>
              <a:endParaRPr lang="zh-CN" altLang="en-US">
                <a:solidFill>
                  <a:schemeClr val="bg1"/>
                </a:solidFill>
              </a:endParaRPr>
            </a:p>
          </p:txBody>
        </p:sp>
        <p:sp>
          <p:nvSpPr>
            <p:cNvPr id="23" name="Freeform 21"/>
            <p:cNvSpPr/>
            <p:nvPr/>
          </p:nvSpPr>
          <p:spPr bwMode="auto">
            <a:xfrm>
              <a:off x="4884975" y="2760970"/>
              <a:ext cx="1001171" cy="750487"/>
            </a:xfrm>
            <a:custGeom>
              <a:avLst/>
              <a:gdLst>
                <a:gd name="T0" fmla="*/ 0 w 756"/>
                <a:gd name="T1" fmla="*/ 442 h 567"/>
                <a:gd name="T2" fmla="*/ 439 w 756"/>
                <a:gd name="T3" fmla="*/ 567 h 567"/>
                <a:gd name="T4" fmla="*/ 756 w 756"/>
                <a:gd name="T5" fmla="*/ 126 h 567"/>
                <a:gd name="T6" fmla="*/ 314 w 756"/>
                <a:gd name="T7" fmla="*/ 0 h 567"/>
                <a:gd name="T8" fmla="*/ 0 w 756"/>
                <a:gd name="T9" fmla="*/ 442 h 567"/>
              </a:gdLst>
              <a:ahLst/>
              <a:cxnLst>
                <a:cxn ang="0">
                  <a:pos x="T0" y="T1"/>
                </a:cxn>
                <a:cxn ang="0">
                  <a:pos x="T2" y="T3"/>
                </a:cxn>
                <a:cxn ang="0">
                  <a:pos x="T4" y="T5"/>
                </a:cxn>
                <a:cxn ang="0">
                  <a:pos x="T6" y="T7"/>
                </a:cxn>
                <a:cxn ang="0">
                  <a:pos x="T8" y="T9"/>
                </a:cxn>
              </a:cxnLst>
              <a:rect l="0" t="0" r="r" b="b"/>
              <a:pathLst>
                <a:path w="756" h="567">
                  <a:moveTo>
                    <a:pt x="0" y="442"/>
                  </a:moveTo>
                  <a:lnTo>
                    <a:pt x="439" y="567"/>
                  </a:lnTo>
                  <a:lnTo>
                    <a:pt x="756" y="126"/>
                  </a:lnTo>
                  <a:lnTo>
                    <a:pt x="314" y="0"/>
                  </a:lnTo>
                  <a:lnTo>
                    <a:pt x="0" y="442"/>
                  </a:lnTo>
                  <a:close/>
                </a:path>
              </a:pathLst>
            </a:custGeom>
            <a:solidFill>
              <a:srgbClr val="FFFFFF">
                <a:alpha val="10196"/>
              </a:srgbClr>
            </a:solidFill>
            <a:ln>
              <a:noFill/>
            </a:ln>
          </p:spPr>
          <p:txBody>
            <a:bodyPr vert="horz" wrap="square" lIns="121954" tIns="60977" rIns="121954" bIns="60977" numCol="1" anchor="t" anchorCtr="0" compatLnSpc="1"/>
            <a:lstStyle/>
            <a:p>
              <a:endParaRPr lang="zh-CN" altLang="en-US">
                <a:solidFill>
                  <a:schemeClr val="bg1"/>
                </a:solidFill>
              </a:endParaRPr>
            </a:p>
          </p:txBody>
        </p:sp>
        <p:sp>
          <p:nvSpPr>
            <p:cNvPr id="24" name="Freeform 22"/>
            <p:cNvSpPr/>
            <p:nvPr/>
          </p:nvSpPr>
          <p:spPr bwMode="auto">
            <a:xfrm>
              <a:off x="4465173" y="3346004"/>
              <a:ext cx="1001171" cy="415613"/>
            </a:xfrm>
            <a:custGeom>
              <a:avLst/>
              <a:gdLst>
                <a:gd name="T0" fmla="*/ 0 w 756"/>
                <a:gd name="T1" fmla="*/ 314 h 314"/>
                <a:gd name="T2" fmla="*/ 442 w 756"/>
                <a:gd name="T3" fmla="*/ 314 h 314"/>
                <a:gd name="T4" fmla="*/ 756 w 756"/>
                <a:gd name="T5" fmla="*/ 125 h 314"/>
                <a:gd name="T6" fmla="*/ 317 w 756"/>
                <a:gd name="T7" fmla="*/ 0 h 314"/>
                <a:gd name="T8" fmla="*/ 0 w 756"/>
                <a:gd name="T9" fmla="*/ 314 h 314"/>
              </a:gdLst>
              <a:ahLst/>
              <a:cxnLst>
                <a:cxn ang="0">
                  <a:pos x="T0" y="T1"/>
                </a:cxn>
                <a:cxn ang="0">
                  <a:pos x="T2" y="T3"/>
                </a:cxn>
                <a:cxn ang="0">
                  <a:pos x="T4" y="T5"/>
                </a:cxn>
                <a:cxn ang="0">
                  <a:pos x="T6" y="T7"/>
                </a:cxn>
                <a:cxn ang="0">
                  <a:pos x="T8" y="T9"/>
                </a:cxn>
              </a:cxnLst>
              <a:rect l="0" t="0" r="r" b="b"/>
              <a:pathLst>
                <a:path w="756" h="314">
                  <a:moveTo>
                    <a:pt x="0" y="314"/>
                  </a:moveTo>
                  <a:lnTo>
                    <a:pt x="442" y="314"/>
                  </a:lnTo>
                  <a:lnTo>
                    <a:pt x="756" y="125"/>
                  </a:lnTo>
                  <a:lnTo>
                    <a:pt x="317" y="0"/>
                  </a:lnTo>
                  <a:lnTo>
                    <a:pt x="0" y="314"/>
                  </a:lnTo>
                  <a:close/>
                </a:path>
              </a:pathLst>
            </a:custGeom>
            <a:solidFill>
              <a:srgbClr val="FFFFFF">
                <a:alpha val="50196"/>
              </a:srgbClr>
            </a:solidFill>
            <a:ln>
              <a:noFill/>
            </a:ln>
          </p:spPr>
          <p:txBody>
            <a:bodyPr vert="horz" wrap="square" lIns="121954" tIns="60977" rIns="121954" bIns="60977" numCol="1" anchor="t" anchorCtr="0" compatLnSpc="1"/>
            <a:lstStyle/>
            <a:p>
              <a:endParaRPr lang="zh-CN" altLang="en-US">
                <a:solidFill>
                  <a:schemeClr val="bg1"/>
                </a:solidFill>
              </a:endParaRPr>
            </a:p>
          </p:txBody>
        </p:sp>
        <p:sp>
          <p:nvSpPr>
            <p:cNvPr id="25" name="Freeform 23"/>
            <p:cNvSpPr/>
            <p:nvPr/>
          </p:nvSpPr>
          <p:spPr bwMode="auto">
            <a:xfrm>
              <a:off x="4049342" y="3761620"/>
              <a:ext cx="1001171" cy="665777"/>
            </a:xfrm>
            <a:custGeom>
              <a:avLst/>
              <a:gdLst>
                <a:gd name="T0" fmla="*/ 0 w 756"/>
                <a:gd name="T1" fmla="*/ 378 h 503"/>
                <a:gd name="T2" fmla="*/ 442 w 756"/>
                <a:gd name="T3" fmla="*/ 503 h 503"/>
                <a:gd name="T4" fmla="*/ 756 w 756"/>
                <a:gd name="T5" fmla="*/ 0 h 503"/>
                <a:gd name="T6" fmla="*/ 314 w 756"/>
                <a:gd name="T7" fmla="*/ 0 h 503"/>
                <a:gd name="T8" fmla="*/ 0 w 756"/>
                <a:gd name="T9" fmla="*/ 378 h 503"/>
              </a:gdLst>
              <a:ahLst/>
              <a:cxnLst>
                <a:cxn ang="0">
                  <a:pos x="T0" y="T1"/>
                </a:cxn>
                <a:cxn ang="0">
                  <a:pos x="T2" y="T3"/>
                </a:cxn>
                <a:cxn ang="0">
                  <a:pos x="T4" y="T5"/>
                </a:cxn>
                <a:cxn ang="0">
                  <a:pos x="T6" y="T7"/>
                </a:cxn>
                <a:cxn ang="0">
                  <a:pos x="T8" y="T9"/>
                </a:cxn>
              </a:cxnLst>
              <a:rect l="0" t="0" r="r" b="b"/>
              <a:pathLst>
                <a:path w="756" h="503">
                  <a:moveTo>
                    <a:pt x="0" y="378"/>
                  </a:moveTo>
                  <a:lnTo>
                    <a:pt x="442" y="503"/>
                  </a:lnTo>
                  <a:lnTo>
                    <a:pt x="756" y="0"/>
                  </a:lnTo>
                  <a:lnTo>
                    <a:pt x="314" y="0"/>
                  </a:lnTo>
                  <a:lnTo>
                    <a:pt x="0" y="378"/>
                  </a:lnTo>
                  <a:close/>
                </a:path>
              </a:pathLst>
            </a:custGeom>
            <a:solidFill>
              <a:srgbClr val="FFFFFF">
                <a:alpha val="3922"/>
              </a:srgbClr>
            </a:solidFill>
            <a:ln>
              <a:noFill/>
            </a:ln>
          </p:spPr>
          <p:txBody>
            <a:bodyPr vert="horz" wrap="square" lIns="121954" tIns="60977" rIns="121954" bIns="60977" numCol="1" anchor="t" anchorCtr="0" compatLnSpc="1"/>
            <a:lstStyle/>
            <a:p>
              <a:endParaRPr lang="zh-CN" altLang="en-US">
                <a:solidFill>
                  <a:schemeClr val="bg1"/>
                </a:solidFill>
              </a:endParaRPr>
            </a:p>
          </p:txBody>
        </p:sp>
        <p:sp>
          <p:nvSpPr>
            <p:cNvPr id="26" name="Freeform 28"/>
            <p:cNvSpPr/>
            <p:nvPr/>
          </p:nvSpPr>
          <p:spPr bwMode="auto">
            <a:xfrm>
              <a:off x="4036099" y="4089874"/>
              <a:ext cx="2362551" cy="1193897"/>
            </a:xfrm>
            <a:custGeom>
              <a:avLst/>
              <a:gdLst>
                <a:gd name="T0" fmla="*/ 751 w 755"/>
                <a:gd name="T1" fmla="*/ 382 h 382"/>
                <a:gd name="T2" fmla="*/ 748 w 755"/>
                <a:gd name="T3" fmla="*/ 381 h 382"/>
                <a:gd name="T4" fmla="*/ 563 w 755"/>
                <a:gd name="T5" fmla="*/ 248 h 382"/>
                <a:gd name="T6" fmla="*/ 377 w 755"/>
                <a:gd name="T7" fmla="*/ 222 h 382"/>
                <a:gd name="T8" fmla="*/ 375 w 755"/>
                <a:gd name="T9" fmla="*/ 221 h 382"/>
                <a:gd name="T10" fmla="*/ 189 w 755"/>
                <a:gd name="T11" fmla="*/ 61 h 382"/>
                <a:gd name="T12" fmla="*/ 3 w 755"/>
                <a:gd name="T13" fmla="*/ 8 h 382"/>
                <a:gd name="T14" fmla="*/ 0 w 755"/>
                <a:gd name="T15" fmla="*/ 3 h 382"/>
                <a:gd name="T16" fmla="*/ 5 w 755"/>
                <a:gd name="T17" fmla="*/ 0 h 382"/>
                <a:gd name="T18" fmla="*/ 192 w 755"/>
                <a:gd name="T19" fmla="*/ 54 h 382"/>
                <a:gd name="T20" fmla="*/ 193 w 755"/>
                <a:gd name="T21" fmla="*/ 55 h 382"/>
                <a:gd name="T22" fmla="*/ 379 w 755"/>
                <a:gd name="T23" fmla="*/ 214 h 382"/>
                <a:gd name="T24" fmla="*/ 565 w 755"/>
                <a:gd name="T25" fmla="*/ 240 h 382"/>
                <a:gd name="T26" fmla="*/ 566 w 755"/>
                <a:gd name="T27" fmla="*/ 241 h 382"/>
                <a:gd name="T28" fmla="*/ 753 w 755"/>
                <a:gd name="T29" fmla="*/ 374 h 382"/>
                <a:gd name="T30" fmla="*/ 754 w 755"/>
                <a:gd name="T31" fmla="*/ 380 h 382"/>
                <a:gd name="T32" fmla="*/ 751 w 755"/>
                <a:gd name="T33"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55" h="382">
                  <a:moveTo>
                    <a:pt x="751" y="382"/>
                  </a:moveTo>
                  <a:cubicBezTo>
                    <a:pt x="750" y="382"/>
                    <a:pt x="749" y="381"/>
                    <a:pt x="748" y="381"/>
                  </a:cubicBezTo>
                  <a:cubicBezTo>
                    <a:pt x="563" y="248"/>
                    <a:pt x="563" y="248"/>
                    <a:pt x="563" y="248"/>
                  </a:cubicBezTo>
                  <a:cubicBezTo>
                    <a:pt x="377" y="222"/>
                    <a:pt x="377" y="222"/>
                    <a:pt x="377" y="222"/>
                  </a:cubicBezTo>
                  <a:cubicBezTo>
                    <a:pt x="376" y="221"/>
                    <a:pt x="375" y="221"/>
                    <a:pt x="375" y="221"/>
                  </a:cubicBezTo>
                  <a:cubicBezTo>
                    <a:pt x="189" y="61"/>
                    <a:pt x="189" y="61"/>
                    <a:pt x="189" y="61"/>
                  </a:cubicBezTo>
                  <a:cubicBezTo>
                    <a:pt x="3" y="8"/>
                    <a:pt x="3" y="8"/>
                    <a:pt x="3" y="8"/>
                  </a:cubicBezTo>
                  <a:cubicBezTo>
                    <a:pt x="1" y="8"/>
                    <a:pt x="0" y="5"/>
                    <a:pt x="0" y="3"/>
                  </a:cubicBezTo>
                  <a:cubicBezTo>
                    <a:pt x="1" y="1"/>
                    <a:pt x="3" y="0"/>
                    <a:pt x="5" y="0"/>
                  </a:cubicBezTo>
                  <a:cubicBezTo>
                    <a:pt x="192" y="54"/>
                    <a:pt x="192" y="54"/>
                    <a:pt x="192" y="54"/>
                  </a:cubicBezTo>
                  <a:cubicBezTo>
                    <a:pt x="192" y="54"/>
                    <a:pt x="193" y="54"/>
                    <a:pt x="193" y="55"/>
                  </a:cubicBezTo>
                  <a:cubicBezTo>
                    <a:pt x="379" y="214"/>
                    <a:pt x="379" y="214"/>
                    <a:pt x="379" y="214"/>
                  </a:cubicBezTo>
                  <a:cubicBezTo>
                    <a:pt x="565" y="240"/>
                    <a:pt x="565" y="240"/>
                    <a:pt x="565" y="240"/>
                  </a:cubicBezTo>
                  <a:cubicBezTo>
                    <a:pt x="565" y="240"/>
                    <a:pt x="566" y="241"/>
                    <a:pt x="566" y="241"/>
                  </a:cubicBezTo>
                  <a:cubicBezTo>
                    <a:pt x="753" y="374"/>
                    <a:pt x="753" y="374"/>
                    <a:pt x="753" y="374"/>
                  </a:cubicBezTo>
                  <a:cubicBezTo>
                    <a:pt x="755" y="376"/>
                    <a:pt x="755" y="378"/>
                    <a:pt x="754" y="380"/>
                  </a:cubicBezTo>
                  <a:cubicBezTo>
                    <a:pt x="753" y="381"/>
                    <a:pt x="752" y="382"/>
                    <a:pt x="751" y="382"/>
                  </a:cubicBezTo>
                  <a:close/>
                </a:path>
              </a:pathLst>
            </a:custGeom>
            <a:solidFill>
              <a:schemeClr val="accent4">
                <a:lumMod val="40000"/>
                <a:lumOff val="60000"/>
              </a:schemeClr>
            </a:solidFill>
            <a:ln>
              <a:noFill/>
            </a:ln>
          </p:spPr>
          <p:txBody>
            <a:bodyPr vert="horz" wrap="square" lIns="121954" tIns="60977" rIns="121954" bIns="60977" numCol="1" anchor="t" anchorCtr="0" compatLnSpc="1"/>
            <a:lstStyle/>
            <a:p>
              <a:endParaRPr lang="zh-CN" altLang="en-US">
                <a:solidFill>
                  <a:schemeClr val="bg1"/>
                </a:solidFill>
              </a:endParaRPr>
            </a:p>
          </p:txBody>
        </p:sp>
        <p:sp>
          <p:nvSpPr>
            <p:cNvPr id="27" name="Freeform 29"/>
            <p:cNvSpPr/>
            <p:nvPr/>
          </p:nvSpPr>
          <p:spPr bwMode="auto">
            <a:xfrm>
              <a:off x="4453254" y="3589549"/>
              <a:ext cx="2365199" cy="945057"/>
            </a:xfrm>
            <a:custGeom>
              <a:avLst/>
              <a:gdLst>
                <a:gd name="T0" fmla="*/ 751 w 756"/>
                <a:gd name="T1" fmla="*/ 302 h 302"/>
                <a:gd name="T2" fmla="*/ 750 w 756"/>
                <a:gd name="T3" fmla="*/ 301 h 302"/>
                <a:gd name="T4" fmla="*/ 563 w 756"/>
                <a:gd name="T5" fmla="*/ 248 h 302"/>
                <a:gd name="T6" fmla="*/ 563 w 756"/>
                <a:gd name="T7" fmla="*/ 248 h 302"/>
                <a:gd name="T8" fmla="*/ 376 w 756"/>
                <a:gd name="T9" fmla="*/ 168 h 302"/>
                <a:gd name="T10" fmla="*/ 375 w 756"/>
                <a:gd name="T11" fmla="*/ 167 h 302"/>
                <a:gd name="T12" fmla="*/ 190 w 756"/>
                <a:gd name="T13" fmla="*/ 8 h 302"/>
                <a:gd name="T14" fmla="*/ 4 w 756"/>
                <a:gd name="T15" fmla="*/ 8 h 302"/>
                <a:gd name="T16" fmla="*/ 0 w 756"/>
                <a:gd name="T17" fmla="*/ 4 h 302"/>
                <a:gd name="T18" fmla="*/ 4 w 756"/>
                <a:gd name="T19" fmla="*/ 0 h 302"/>
                <a:gd name="T20" fmla="*/ 191 w 756"/>
                <a:gd name="T21" fmla="*/ 0 h 302"/>
                <a:gd name="T22" fmla="*/ 194 w 756"/>
                <a:gd name="T23" fmla="*/ 1 h 302"/>
                <a:gd name="T24" fmla="*/ 380 w 756"/>
                <a:gd name="T25" fmla="*/ 161 h 302"/>
                <a:gd name="T26" fmla="*/ 566 w 756"/>
                <a:gd name="T27" fmla="*/ 240 h 302"/>
                <a:gd name="T28" fmla="*/ 752 w 756"/>
                <a:gd name="T29" fmla="*/ 294 h 302"/>
                <a:gd name="T30" fmla="*/ 755 w 756"/>
                <a:gd name="T31" fmla="*/ 299 h 302"/>
                <a:gd name="T32" fmla="*/ 751 w 756"/>
                <a:gd name="T33"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56" h="302">
                  <a:moveTo>
                    <a:pt x="751" y="302"/>
                  </a:moveTo>
                  <a:cubicBezTo>
                    <a:pt x="751" y="302"/>
                    <a:pt x="750" y="302"/>
                    <a:pt x="750" y="301"/>
                  </a:cubicBezTo>
                  <a:cubicBezTo>
                    <a:pt x="563" y="248"/>
                    <a:pt x="563" y="248"/>
                    <a:pt x="563" y="248"/>
                  </a:cubicBezTo>
                  <a:cubicBezTo>
                    <a:pt x="563" y="248"/>
                    <a:pt x="563" y="248"/>
                    <a:pt x="563" y="248"/>
                  </a:cubicBezTo>
                  <a:cubicBezTo>
                    <a:pt x="376" y="168"/>
                    <a:pt x="376" y="168"/>
                    <a:pt x="376" y="168"/>
                  </a:cubicBezTo>
                  <a:cubicBezTo>
                    <a:pt x="376" y="168"/>
                    <a:pt x="375" y="168"/>
                    <a:pt x="375" y="167"/>
                  </a:cubicBezTo>
                  <a:cubicBezTo>
                    <a:pt x="190" y="8"/>
                    <a:pt x="190" y="8"/>
                    <a:pt x="190" y="8"/>
                  </a:cubicBezTo>
                  <a:cubicBezTo>
                    <a:pt x="4" y="8"/>
                    <a:pt x="4" y="8"/>
                    <a:pt x="4" y="8"/>
                  </a:cubicBezTo>
                  <a:cubicBezTo>
                    <a:pt x="2" y="8"/>
                    <a:pt x="0" y="6"/>
                    <a:pt x="0" y="4"/>
                  </a:cubicBezTo>
                  <a:cubicBezTo>
                    <a:pt x="0" y="2"/>
                    <a:pt x="2" y="0"/>
                    <a:pt x="4" y="0"/>
                  </a:cubicBezTo>
                  <a:cubicBezTo>
                    <a:pt x="191" y="0"/>
                    <a:pt x="191" y="0"/>
                    <a:pt x="191" y="0"/>
                  </a:cubicBezTo>
                  <a:cubicBezTo>
                    <a:pt x="192" y="0"/>
                    <a:pt x="193" y="1"/>
                    <a:pt x="194" y="1"/>
                  </a:cubicBezTo>
                  <a:cubicBezTo>
                    <a:pt x="380" y="161"/>
                    <a:pt x="380" y="161"/>
                    <a:pt x="380" y="161"/>
                  </a:cubicBezTo>
                  <a:cubicBezTo>
                    <a:pt x="566" y="240"/>
                    <a:pt x="566" y="240"/>
                    <a:pt x="566" y="240"/>
                  </a:cubicBezTo>
                  <a:cubicBezTo>
                    <a:pt x="752" y="294"/>
                    <a:pt x="752" y="294"/>
                    <a:pt x="752" y="294"/>
                  </a:cubicBezTo>
                  <a:cubicBezTo>
                    <a:pt x="754" y="294"/>
                    <a:pt x="756" y="297"/>
                    <a:pt x="755" y="299"/>
                  </a:cubicBezTo>
                  <a:cubicBezTo>
                    <a:pt x="754" y="300"/>
                    <a:pt x="753" y="302"/>
                    <a:pt x="751" y="302"/>
                  </a:cubicBezTo>
                  <a:close/>
                </a:path>
              </a:pathLst>
            </a:custGeom>
            <a:solidFill>
              <a:schemeClr val="accent4">
                <a:lumMod val="40000"/>
                <a:lumOff val="60000"/>
              </a:schemeClr>
            </a:solidFill>
            <a:ln>
              <a:noFill/>
            </a:ln>
          </p:spPr>
          <p:txBody>
            <a:bodyPr vert="horz" wrap="square" lIns="121954" tIns="60977" rIns="121954" bIns="60977" numCol="1" anchor="t" anchorCtr="0" compatLnSpc="1"/>
            <a:lstStyle/>
            <a:p>
              <a:endParaRPr lang="zh-CN" altLang="en-US">
                <a:solidFill>
                  <a:schemeClr val="bg1"/>
                </a:solidFill>
              </a:endParaRPr>
            </a:p>
          </p:txBody>
        </p:sp>
        <p:sp>
          <p:nvSpPr>
            <p:cNvPr id="28" name="Freeform 30"/>
            <p:cNvSpPr/>
            <p:nvPr/>
          </p:nvSpPr>
          <p:spPr bwMode="auto">
            <a:xfrm>
              <a:off x="4869085" y="3171288"/>
              <a:ext cx="2365199" cy="1113157"/>
            </a:xfrm>
            <a:custGeom>
              <a:avLst/>
              <a:gdLst>
                <a:gd name="T0" fmla="*/ 751 w 756"/>
                <a:gd name="T1" fmla="*/ 356 h 356"/>
                <a:gd name="T2" fmla="*/ 750 w 756"/>
                <a:gd name="T3" fmla="*/ 355 h 356"/>
                <a:gd name="T4" fmla="*/ 377 w 756"/>
                <a:gd name="T5" fmla="*/ 195 h 356"/>
                <a:gd name="T6" fmla="*/ 376 w 756"/>
                <a:gd name="T7" fmla="*/ 195 h 356"/>
                <a:gd name="T8" fmla="*/ 190 w 756"/>
                <a:gd name="T9" fmla="*/ 62 h 356"/>
                <a:gd name="T10" fmla="*/ 4 w 756"/>
                <a:gd name="T11" fmla="*/ 9 h 356"/>
                <a:gd name="T12" fmla="*/ 1 w 756"/>
                <a:gd name="T13" fmla="*/ 4 h 356"/>
                <a:gd name="T14" fmla="*/ 6 w 756"/>
                <a:gd name="T15" fmla="*/ 1 h 356"/>
                <a:gd name="T16" fmla="*/ 193 w 756"/>
                <a:gd name="T17" fmla="*/ 54 h 356"/>
                <a:gd name="T18" fmla="*/ 194 w 756"/>
                <a:gd name="T19" fmla="*/ 55 h 356"/>
                <a:gd name="T20" fmla="*/ 380 w 756"/>
                <a:gd name="T21" fmla="*/ 188 h 356"/>
                <a:gd name="T22" fmla="*/ 753 w 756"/>
                <a:gd name="T23" fmla="*/ 348 h 356"/>
                <a:gd name="T24" fmla="*/ 755 w 756"/>
                <a:gd name="T25" fmla="*/ 353 h 356"/>
                <a:gd name="T26" fmla="*/ 751 w 756"/>
                <a:gd name="T27" fmla="*/ 356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56" h="356">
                  <a:moveTo>
                    <a:pt x="751" y="356"/>
                  </a:moveTo>
                  <a:cubicBezTo>
                    <a:pt x="751" y="356"/>
                    <a:pt x="750" y="355"/>
                    <a:pt x="750" y="355"/>
                  </a:cubicBezTo>
                  <a:cubicBezTo>
                    <a:pt x="377" y="195"/>
                    <a:pt x="377" y="195"/>
                    <a:pt x="377" y="195"/>
                  </a:cubicBezTo>
                  <a:cubicBezTo>
                    <a:pt x="376" y="195"/>
                    <a:pt x="376" y="195"/>
                    <a:pt x="376" y="195"/>
                  </a:cubicBezTo>
                  <a:cubicBezTo>
                    <a:pt x="190" y="62"/>
                    <a:pt x="190" y="62"/>
                    <a:pt x="190" y="62"/>
                  </a:cubicBezTo>
                  <a:cubicBezTo>
                    <a:pt x="4" y="9"/>
                    <a:pt x="4" y="9"/>
                    <a:pt x="4" y="9"/>
                  </a:cubicBezTo>
                  <a:cubicBezTo>
                    <a:pt x="2" y="8"/>
                    <a:pt x="0" y="6"/>
                    <a:pt x="1" y="4"/>
                  </a:cubicBezTo>
                  <a:cubicBezTo>
                    <a:pt x="2" y="2"/>
                    <a:pt x="4" y="0"/>
                    <a:pt x="6" y="1"/>
                  </a:cubicBezTo>
                  <a:cubicBezTo>
                    <a:pt x="193" y="54"/>
                    <a:pt x="193" y="54"/>
                    <a:pt x="193" y="54"/>
                  </a:cubicBezTo>
                  <a:cubicBezTo>
                    <a:pt x="193" y="55"/>
                    <a:pt x="193" y="55"/>
                    <a:pt x="194" y="55"/>
                  </a:cubicBezTo>
                  <a:cubicBezTo>
                    <a:pt x="380" y="188"/>
                    <a:pt x="380" y="188"/>
                    <a:pt x="380" y="188"/>
                  </a:cubicBezTo>
                  <a:cubicBezTo>
                    <a:pt x="753" y="348"/>
                    <a:pt x="753" y="348"/>
                    <a:pt x="753" y="348"/>
                  </a:cubicBezTo>
                  <a:cubicBezTo>
                    <a:pt x="755" y="349"/>
                    <a:pt x="756" y="351"/>
                    <a:pt x="755" y="353"/>
                  </a:cubicBezTo>
                  <a:cubicBezTo>
                    <a:pt x="754" y="355"/>
                    <a:pt x="753" y="356"/>
                    <a:pt x="751" y="356"/>
                  </a:cubicBezTo>
                  <a:close/>
                </a:path>
              </a:pathLst>
            </a:custGeom>
            <a:solidFill>
              <a:schemeClr val="accent4">
                <a:lumMod val="40000"/>
                <a:lumOff val="60000"/>
              </a:schemeClr>
            </a:solidFill>
            <a:ln>
              <a:noFill/>
            </a:ln>
          </p:spPr>
          <p:txBody>
            <a:bodyPr vert="horz" wrap="square" lIns="121954" tIns="60977" rIns="121954" bIns="60977" numCol="1" anchor="t" anchorCtr="0" compatLnSpc="1"/>
            <a:lstStyle/>
            <a:p>
              <a:endParaRPr lang="zh-CN" altLang="en-US">
                <a:solidFill>
                  <a:schemeClr val="bg1"/>
                </a:solidFill>
              </a:endParaRPr>
            </a:p>
          </p:txBody>
        </p:sp>
        <p:sp>
          <p:nvSpPr>
            <p:cNvPr id="29" name="Freeform 31"/>
            <p:cNvSpPr/>
            <p:nvPr/>
          </p:nvSpPr>
          <p:spPr bwMode="auto">
            <a:xfrm>
              <a:off x="5287563" y="2588899"/>
              <a:ext cx="2362551" cy="1025799"/>
            </a:xfrm>
            <a:custGeom>
              <a:avLst/>
              <a:gdLst>
                <a:gd name="T0" fmla="*/ 751 w 755"/>
                <a:gd name="T1" fmla="*/ 328 h 328"/>
                <a:gd name="T2" fmla="*/ 750 w 755"/>
                <a:gd name="T3" fmla="*/ 328 h 328"/>
                <a:gd name="T4" fmla="*/ 564 w 755"/>
                <a:gd name="T5" fmla="*/ 302 h 328"/>
                <a:gd name="T6" fmla="*/ 563 w 755"/>
                <a:gd name="T7" fmla="*/ 301 h 328"/>
                <a:gd name="T8" fmla="*/ 376 w 755"/>
                <a:gd name="T9" fmla="*/ 221 h 328"/>
                <a:gd name="T10" fmla="*/ 375 w 755"/>
                <a:gd name="T11" fmla="*/ 221 h 328"/>
                <a:gd name="T12" fmla="*/ 189 w 755"/>
                <a:gd name="T13" fmla="*/ 61 h 328"/>
                <a:gd name="T14" fmla="*/ 3 w 755"/>
                <a:gd name="T15" fmla="*/ 8 h 328"/>
                <a:gd name="T16" fmla="*/ 0 w 755"/>
                <a:gd name="T17" fmla="*/ 3 h 328"/>
                <a:gd name="T18" fmla="*/ 5 w 755"/>
                <a:gd name="T19" fmla="*/ 0 h 328"/>
                <a:gd name="T20" fmla="*/ 192 w 755"/>
                <a:gd name="T21" fmla="*/ 54 h 328"/>
                <a:gd name="T22" fmla="*/ 193 w 755"/>
                <a:gd name="T23" fmla="*/ 55 h 328"/>
                <a:gd name="T24" fmla="*/ 380 w 755"/>
                <a:gd name="T25" fmla="*/ 214 h 328"/>
                <a:gd name="T26" fmla="*/ 565 w 755"/>
                <a:gd name="T27" fmla="*/ 294 h 328"/>
                <a:gd name="T28" fmla="*/ 751 w 755"/>
                <a:gd name="T29" fmla="*/ 320 h 328"/>
                <a:gd name="T30" fmla="*/ 755 w 755"/>
                <a:gd name="T31" fmla="*/ 325 h 328"/>
                <a:gd name="T32" fmla="*/ 751 w 755"/>
                <a:gd name="T33" fmla="*/ 328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55" h="328">
                  <a:moveTo>
                    <a:pt x="751" y="328"/>
                  </a:moveTo>
                  <a:cubicBezTo>
                    <a:pt x="751" y="328"/>
                    <a:pt x="750" y="328"/>
                    <a:pt x="750" y="328"/>
                  </a:cubicBezTo>
                  <a:cubicBezTo>
                    <a:pt x="564" y="302"/>
                    <a:pt x="564" y="302"/>
                    <a:pt x="564" y="302"/>
                  </a:cubicBezTo>
                  <a:cubicBezTo>
                    <a:pt x="563" y="302"/>
                    <a:pt x="563" y="301"/>
                    <a:pt x="563" y="301"/>
                  </a:cubicBezTo>
                  <a:cubicBezTo>
                    <a:pt x="376" y="221"/>
                    <a:pt x="376" y="221"/>
                    <a:pt x="376" y="221"/>
                  </a:cubicBezTo>
                  <a:cubicBezTo>
                    <a:pt x="375" y="221"/>
                    <a:pt x="375" y="221"/>
                    <a:pt x="375" y="221"/>
                  </a:cubicBezTo>
                  <a:cubicBezTo>
                    <a:pt x="189" y="61"/>
                    <a:pt x="189" y="61"/>
                    <a:pt x="189" y="61"/>
                  </a:cubicBezTo>
                  <a:cubicBezTo>
                    <a:pt x="3" y="8"/>
                    <a:pt x="3" y="8"/>
                    <a:pt x="3" y="8"/>
                  </a:cubicBezTo>
                  <a:cubicBezTo>
                    <a:pt x="1" y="8"/>
                    <a:pt x="0" y="5"/>
                    <a:pt x="0" y="3"/>
                  </a:cubicBezTo>
                  <a:cubicBezTo>
                    <a:pt x="1" y="1"/>
                    <a:pt x="3" y="0"/>
                    <a:pt x="5" y="0"/>
                  </a:cubicBezTo>
                  <a:cubicBezTo>
                    <a:pt x="192" y="54"/>
                    <a:pt x="192" y="54"/>
                    <a:pt x="192" y="54"/>
                  </a:cubicBezTo>
                  <a:cubicBezTo>
                    <a:pt x="192" y="54"/>
                    <a:pt x="193" y="54"/>
                    <a:pt x="193" y="55"/>
                  </a:cubicBezTo>
                  <a:cubicBezTo>
                    <a:pt x="380" y="214"/>
                    <a:pt x="380" y="214"/>
                    <a:pt x="380" y="214"/>
                  </a:cubicBezTo>
                  <a:cubicBezTo>
                    <a:pt x="565" y="294"/>
                    <a:pt x="565" y="294"/>
                    <a:pt x="565" y="294"/>
                  </a:cubicBezTo>
                  <a:cubicBezTo>
                    <a:pt x="751" y="320"/>
                    <a:pt x="751" y="320"/>
                    <a:pt x="751" y="320"/>
                  </a:cubicBezTo>
                  <a:cubicBezTo>
                    <a:pt x="753" y="321"/>
                    <a:pt x="755" y="323"/>
                    <a:pt x="755" y="325"/>
                  </a:cubicBezTo>
                  <a:cubicBezTo>
                    <a:pt x="754" y="327"/>
                    <a:pt x="753" y="328"/>
                    <a:pt x="751" y="328"/>
                  </a:cubicBezTo>
                  <a:close/>
                </a:path>
              </a:pathLst>
            </a:custGeom>
            <a:solidFill>
              <a:schemeClr val="accent4">
                <a:lumMod val="40000"/>
                <a:lumOff val="60000"/>
              </a:schemeClr>
            </a:solidFill>
            <a:ln w="9525">
              <a:noFill/>
              <a:round/>
            </a:ln>
          </p:spPr>
          <p:txBody>
            <a:bodyPr vert="horz" wrap="square" lIns="121954" tIns="60977" rIns="121954" bIns="60977" numCol="1" anchor="t" anchorCtr="0" compatLnSpc="1"/>
            <a:lstStyle/>
            <a:p>
              <a:endParaRPr lang="zh-CN" altLang="en-US">
                <a:solidFill>
                  <a:schemeClr val="bg1"/>
                </a:solidFill>
              </a:endParaRPr>
            </a:p>
          </p:txBody>
        </p:sp>
        <p:sp>
          <p:nvSpPr>
            <p:cNvPr id="30" name="Freeform 32"/>
            <p:cNvSpPr/>
            <p:nvPr/>
          </p:nvSpPr>
          <p:spPr bwMode="auto">
            <a:xfrm>
              <a:off x="5704717" y="2255350"/>
              <a:ext cx="2361226" cy="1193897"/>
            </a:xfrm>
            <a:custGeom>
              <a:avLst/>
              <a:gdLst>
                <a:gd name="T0" fmla="*/ 751 w 755"/>
                <a:gd name="T1" fmla="*/ 382 h 382"/>
                <a:gd name="T2" fmla="*/ 751 w 755"/>
                <a:gd name="T3" fmla="*/ 382 h 382"/>
                <a:gd name="T4" fmla="*/ 564 w 755"/>
                <a:gd name="T5" fmla="*/ 355 h 382"/>
                <a:gd name="T6" fmla="*/ 562 w 755"/>
                <a:gd name="T7" fmla="*/ 354 h 382"/>
                <a:gd name="T8" fmla="*/ 375 w 755"/>
                <a:gd name="T9" fmla="*/ 168 h 382"/>
                <a:gd name="T10" fmla="*/ 3 w 755"/>
                <a:gd name="T11" fmla="*/ 8 h 382"/>
                <a:gd name="T12" fmla="*/ 1 w 755"/>
                <a:gd name="T13" fmla="*/ 3 h 382"/>
                <a:gd name="T14" fmla="*/ 6 w 755"/>
                <a:gd name="T15" fmla="*/ 1 h 382"/>
                <a:gd name="T16" fmla="*/ 379 w 755"/>
                <a:gd name="T17" fmla="*/ 161 h 382"/>
                <a:gd name="T18" fmla="*/ 381 w 755"/>
                <a:gd name="T19" fmla="*/ 162 h 382"/>
                <a:gd name="T20" fmla="*/ 566 w 755"/>
                <a:gd name="T21" fmla="*/ 347 h 382"/>
                <a:gd name="T22" fmla="*/ 752 w 755"/>
                <a:gd name="T23" fmla="*/ 374 h 382"/>
                <a:gd name="T24" fmla="*/ 755 w 755"/>
                <a:gd name="T25" fmla="*/ 378 h 382"/>
                <a:gd name="T26" fmla="*/ 751 w 755"/>
                <a:gd name="T2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55" h="382">
                  <a:moveTo>
                    <a:pt x="751" y="382"/>
                  </a:moveTo>
                  <a:cubicBezTo>
                    <a:pt x="751" y="382"/>
                    <a:pt x="751" y="382"/>
                    <a:pt x="751" y="382"/>
                  </a:cubicBezTo>
                  <a:cubicBezTo>
                    <a:pt x="564" y="355"/>
                    <a:pt x="564" y="355"/>
                    <a:pt x="564" y="355"/>
                  </a:cubicBezTo>
                  <a:cubicBezTo>
                    <a:pt x="563" y="355"/>
                    <a:pt x="562" y="355"/>
                    <a:pt x="562" y="354"/>
                  </a:cubicBezTo>
                  <a:cubicBezTo>
                    <a:pt x="375" y="168"/>
                    <a:pt x="375" y="168"/>
                    <a:pt x="375" y="168"/>
                  </a:cubicBezTo>
                  <a:cubicBezTo>
                    <a:pt x="3" y="8"/>
                    <a:pt x="3" y="8"/>
                    <a:pt x="3" y="8"/>
                  </a:cubicBezTo>
                  <a:cubicBezTo>
                    <a:pt x="1" y="7"/>
                    <a:pt x="0" y="5"/>
                    <a:pt x="1" y="3"/>
                  </a:cubicBezTo>
                  <a:cubicBezTo>
                    <a:pt x="2" y="1"/>
                    <a:pt x="4" y="0"/>
                    <a:pt x="6" y="1"/>
                  </a:cubicBezTo>
                  <a:cubicBezTo>
                    <a:pt x="379" y="161"/>
                    <a:pt x="379" y="161"/>
                    <a:pt x="379" y="161"/>
                  </a:cubicBezTo>
                  <a:cubicBezTo>
                    <a:pt x="380" y="161"/>
                    <a:pt x="380" y="161"/>
                    <a:pt x="381" y="162"/>
                  </a:cubicBezTo>
                  <a:cubicBezTo>
                    <a:pt x="566" y="347"/>
                    <a:pt x="566" y="347"/>
                    <a:pt x="566" y="347"/>
                  </a:cubicBezTo>
                  <a:cubicBezTo>
                    <a:pt x="752" y="374"/>
                    <a:pt x="752" y="374"/>
                    <a:pt x="752" y="374"/>
                  </a:cubicBezTo>
                  <a:cubicBezTo>
                    <a:pt x="754" y="374"/>
                    <a:pt x="755" y="376"/>
                    <a:pt x="755" y="378"/>
                  </a:cubicBezTo>
                  <a:cubicBezTo>
                    <a:pt x="755" y="380"/>
                    <a:pt x="753" y="382"/>
                    <a:pt x="751" y="382"/>
                  </a:cubicBezTo>
                  <a:close/>
                </a:path>
              </a:pathLst>
            </a:custGeom>
            <a:solidFill>
              <a:schemeClr val="accent4">
                <a:lumMod val="40000"/>
                <a:lumOff val="60000"/>
              </a:schemeClr>
            </a:solidFill>
            <a:ln>
              <a:noFill/>
            </a:ln>
          </p:spPr>
          <p:txBody>
            <a:bodyPr vert="horz" wrap="square" lIns="121954" tIns="60977" rIns="121954" bIns="60977" numCol="1" anchor="t" anchorCtr="0" compatLnSpc="1"/>
            <a:lstStyle/>
            <a:p>
              <a:endParaRPr lang="zh-CN" altLang="en-US">
                <a:solidFill>
                  <a:schemeClr val="bg1"/>
                </a:solidFill>
              </a:endParaRPr>
            </a:p>
          </p:txBody>
        </p:sp>
        <p:sp>
          <p:nvSpPr>
            <p:cNvPr id="31" name="Freeform 33"/>
            <p:cNvSpPr/>
            <p:nvPr/>
          </p:nvSpPr>
          <p:spPr bwMode="auto">
            <a:xfrm>
              <a:off x="4036099" y="2255350"/>
              <a:ext cx="1696428" cy="1859673"/>
            </a:xfrm>
            <a:custGeom>
              <a:avLst/>
              <a:gdLst>
                <a:gd name="T0" fmla="*/ 4 w 542"/>
                <a:gd name="T1" fmla="*/ 595 h 595"/>
                <a:gd name="T2" fmla="*/ 2 w 542"/>
                <a:gd name="T3" fmla="*/ 594 h 595"/>
                <a:gd name="T4" fmla="*/ 1 w 542"/>
                <a:gd name="T5" fmla="*/ 589 h 595"/>
                <a:gd name="T6" fmla="*/ 134 w 542"/>
                <a:gd name="T7" fmla="*/ 429 h 595"/>
                <a:gd name="T8" fmla="*/ 135 w 542"/>
                <a:gd name="T9" fmla="*/ 428 h 595"/>
                <a:gd name="T10" fmla="*/ 268 w 542"/>
                <a:gd name="T11" fmla="*/ 295 h 595"/>
                <a:gd name="T12" fmla="*/ 401 w 542"/>
                <a:gd name="T13" fmla="*/ 109 h 595"/>
                <a:gd name="T14" fmla="*/ 402 w 542"/>
                <a:gd name="T15" fmla="*/ 108 h 595"/>
                <a:gd name="T16" fmla="*/ 535 w 542"/>
                <a:gd name="T17" fmla="*/ 1 h 595"/>
                <a:gd name="T18" fmla="*/ 541 w 542"/>
                <a:gd name="T19" fmla="*/ 2 h 595"/>
                <a:gd name="T20" fmla="*/ 540 w 542"/>
                <a:gd name="T21" fmla="*/ 8 h 595"/>
                <a:gd name="T22" fmla="*/ 407 w 542"/>
                <a:gd name="T23" fmla="*/ 114 h 595"/>
                <a:gd name="T24" fmla="*/ 274 w 542"/>
                <a:gd name="T25" fmla="*/ 300 h 595"/>
                <a:gd name="T26" fmla="*/ 274 w 542"/>
                <a:gd name="T27" fmla="*/ 301 h 595"/>
                <a:gd name="T28" fmla="*/ 140 w 542"/>
                <a:gd name="T29" fmla="*/ 434 h 595"/>
                <a:gd name="T30" fmla="*/ 7 w 542"/>
                <a:gd name="T31" fmla="*/ 594 h 595"/>
                <a:gd name="T32" fmla="*/ 4 w 542"/>
                <a:gd name="T33" fmla="*/ 595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2" h="595">
                  <a:moveTo>
                    <a:pt x="4" y="595"/>
                  </a:moveTo>
                  <a:cubicBezTo>
                    <a:pt x="3" y="595"/>
                    <a:pt x="2" y="595"/>
                    <a:pt x="2" y="594"/>
                  </a:cubicBezTo>
                  <a:cubicBezTo>
                    <a:pt x="0" y="593"/>
                    <a:pt x="0" y="590"/>
                    <a:pt x="1" y="589"/>
                  </a:cubicBezTo>
                  <a:cubicBezTo>
                    <a:pt x="134" y="429"/>
                    <a:pt x="134" y="429"/>
                    <a:pt x="134" y="429"/>
                  </a:cubicBezTo>
                  <a:cubicBezTo>
                    <a:pt x="134" y="429"/>
                    <a:pt x="134" y="429"/>
                    <a:pt x="135" y="428"/>
                  </a:cubicBezTo>
                  <a:cubicBezTo>
                    <a:pt x="268" y="295"/>
                    <a:pt x="268" y="295"/>
                    <a:pt x="268" y="295"/>
                  </a:cubicBezTo>
                  <a:cubicBezTo>
                    <a:pt x="401" y="109"/>
                    <a:pt x="401" y="109"/>
                    <a:pt x="401" y="109"/>
                  </a:cubicBezTo>
                  <a:cubicBezTo>
                    <a:pt x="401" y="109"/>
                    <a:pt x="401" y="108"/>
                    <a:pt x="402" y="108"/>
                  </a:cubicBezTo>
                  <a:cubicBezTo>
                    <a:pt x="535" y="1"/>
                    <a:pt x="535" y="1"/>
                    <a:pt x="535" y="1"/>
                  </a:cubicBezTo>
                  <a:cubicBezTo>
                    <a:pt x="537" y="0"/>
                    <a:pt x="539" y="0"/>
                    <a:pt x="541" y="2"/>
                  </a:cubicBezTo>
                  <a:cubicBezTo>
                    <a:pt x="542" y="4"/>
                    <a:pt x="542" y="6"/>
                    <a:pt x="540" y="8"/>
                  </a:cubicBezTo>
                  <a:cubicBezTo>
                    <a:pt x="407" y="114"/>
                    <a:pt x="407" y="114"/>
                    <a:pt x="407" y="114"/>
                  </a:cubicBezTo>
                  <a:cubicBezTo>
                    <a:pt x="274" y="300"/>
                    <a:pt x="274" y="300"/>
                    <a:pt x="274" y="300"/>
                  </a:cubicBezTo>
                  <a:cubicBezTo>
                    <a:pt x="274" y="300"/>
                    <a:pt x="274" y="301"/>
                    <a:pt x="274" y="301"/>
                  </a:cubicBezTo>
                  <a:cubicBezTo>
                    <a:pt x="140" y="434"/>
                    <a:pt x="140" y="434"/>
                    <a:pt x="140" y="434"/>
                  </a:cubicBezTo>
                  <a:cubicBezTo>
                    <a:pt x="7" y="594"/>
                    <a:pt x="7" y="594"/>
                    <a:pt x="7" y="594"/>
                  </a:cubicBezTo>
                  <a:cubicBezTo>
                    <a:pt x="6" y="595"/>
                    <a:pt x="5" y="595"/>
                    <a:pt x="4" y="595"/>
                  </a:cubicBezTo>
                  <a:close/>
                </a:path>
              </a:pathLst>
            </a:custGeom>
            <a:solidFill>
              <a:schemeClr val="accent4">
                <a:lumMod val="40000"/>
                <a:lumOff val="60000"/>
              </a:schemeClr>
            </a:solidFill>
            <a:ln>
              <a:noFill/>
            </a:ln>
          </p:spPr>
          <p:txBody>
            <a:bodyPr vert="horz" wrap="square" lIns="121954" tIns="60977" rIns="121954" bIns="60977" numCol="1" anchor="t" anchorCtr="0" compatLnSpc="1"/>
            <a:lstStyle/>
            <a:p>
              <a:endParaRPr lang="zh-CN" altLang="en-US">
                <a:solidFill>
                  <a:schemeClr val="bg1"/>
                </a:solidFill>
              </a:endParaRPr>
            </a:p>
          </p:txBody>
        </p:sp>
        <p:sp>
          <p:nvSpPr>
            <p:cNvPr id="32" name="Freeform 34"/>
            <p:cNvSpPr/>
            <p:nvPr/>
          </p:nvSpPr>
          <p:spPr bwMode="auto">
            <a:xfrm>
              <a:off x="4618791" y="2505511"/>
              <a:ext cx="1699076" cy="1778933"/>
            </a:xfrm>
            <a:custGeom>
              <a:avLst/>
              <a:gdLst>
                <a:gd name="T0" fmla="*/ 5 w 543"/>
                <a:gd name="T1" fmla="*/ 569 h 569"/>
                <a:gd name="T2" fmla="*/ 3 w 543"/>
                <a:gd name="T3" fmla="*/ 568 h 569"/>
                <a:gd name="T4" fmla="*/ 1 w 543"/>
                <a:gd name="T5" fmla="*/ 562 h 569"/>
                <a:gd name="T6" fmla="*/ 135 w 543"/>
                <a:gd name="T7" fmla="*/ 349 h 569"/>
                <a:gd name="T8" fmla="*/ 136 w 543"/>
                <a:gd name="T9" fmla="*/ 348 h 569"/>
                <a:gd name="T10" fmla="*/ 269 w 543"/>
                <a:gd name="T11" fmla="*/ 268 h 569"/>
                <a:gd name="T12" fmla="*/ 401 w 543"/>
                <a:gd name="T13" fmla="*/ 82 h 569"/>
                <a:gd name="T14" fmla="*/ 403 w 543"/>
                <a:gd name="T15" fmla="*/ 81 h 569"/>
                <a:gd name="T16" fmla="*/ 536 w 543"/>
                <a:gd name="T17" fmla="*/ 1 h 569"/>
                <a:gd name="T18" fmla="*/ 542 w 543"/>
                <a:gd name="T19" fmla="*/ 3 h 569"/>
                <a:gd name="T20" fmla="*/ 540 w 543"/>
                <a:gd name="T21" fmla="*/ 8 h 569"/>
                <a:gd name="T22" fmla="*/ 408 w 543"/>
                <a:gd name="T23" fmla="*/ 88 h 569"/>
                <a:gd name="T24" fmla="*/ 275 w 543"/>
                <a:gd name="T25" fmla="*/ 274 h 569"/>
                <a:gd name="T26" fmla="*/ 273 w 543"/>
                <a:gd name="T27" fmla="*/ 275 h 569"/>
                <a:gd name="T28" fmla="*/ 141 w 543"/>
                <a:gd name="T29" fmla="*/ 354 h 569"/>
                <a:gd name="T30" fmla="*/ 8 w 543"/>
                <a:gd name="T31" fmla="*/ 567 h 569"/>
                <a:gd name="T32" fmla="*/ 5 w 543"/>
                <a:gd name="T33" fmla="*/ 569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3" h="569">
                  <a:moveTo>
                    <a:pt x="5" y="569"/>
                  </a:moveTo>
                  <a:cubicBezTo>
                    <a:pt x="4" y="569"/>
                    <a:pt x="3" y="568"/>
                    <a:pt x="3" y="568"/>
                  </a:cubicBezTo>
                  <a:cubicBezTo>
                    <a:pt x="1" y="567"/>
                    <a:pt x="0" y="564"/>
                    <a:pt x="1" y="562"/>
                  </a:cubicBezTo>
                  <a:cubicBezTo>
                    <a:pt x="135" y="349"/>
                    <a:pt x="135" y="349"/>
                    <a:pt x="135" y="349"/>
                  </a:cubicBezTo>
                  <a:cubicBezTo>
                    <a:pt x="135" y="349"/>
                    <a:pt x="135" y="348"/>
                    <a:pt x="136" y="348"/>
                  </a:cubicBezTo>
                  <a:cubicBezTo>
                    <a:pt x="269" y="268"/>
                    <a:pt x="269" y="268"/>
                    <a:pt x="269" y="268"/>
                  </a:cubicBezTo>
                  <a:cubicBezTo>
                    <a:pt x="401" y="82"/>
                    <a:pt x="401" y="82"/>
                    <a:pt x="401" y="82"/>
                  </a:cubicBezTo>
                  <a:cubicBezTo>
                    <a:pt x="402" y="82"/>
                    <a:pt x="402" y="81"/>
                    <a:pt x="403" y="81"/>
                  </a:cubicBezTo>
                  <a:cubicBezTo>
                    <a:pt x="536" y="1"/>
                    <a:pt x="536" y="1"/>
                    <a:pt x="536" y="1"/>
                  </a:cubicBezTo>
                  <a:cubicBezTo>
                    <a:pt x="538" y="0"/>
                    <a:pt x="540" y="1"/>
                    <a:pt x="542" y="3"/>
                  </a:cubicBezTo>
                  <a:cubicBezTo>
                    <a:pt x="543" y="4"/>
                    <a:pt x="542" y="7"/>
                    <a:pt x="540" y="8"/>
                  </a:cubicBezTo>
                  <a:cubicBezTo>
                    <a:pt x="408" y="88"/>
                    <a:pt x="408" y="88"/>
                    <a:pt x="408" y="88"/>
                  </a:cubicBezTo>
                  <a:cubicBezTo>
                    <a:pt x="275" y="274"/>
                    <a:pt x="275" y="274"/>
                    <a:pt x="275" y="274"/>
                  </a:cubicBezTo>
                  <a:cubicBezTo>
                    <a:pt x="274" y="274"/>
                    <a:pt x="274" y="274"/>
                    <a:pt x="273" y="275"/>
                  </a:cubicBezTo>
                  <a:cubicBezTo>
                    <a:pt x="141" y="354"/>
                    <a:pt x="141" y="354"/>
                    <a:pt x="141" y="354"/>
                  </a:cubicBezTo>
                  <a:cubicBezTo>
                    <a:pt x="8" y="567"/>
                    <a:pt x="8" y="567"/>
                    <a:pt x="8" y="567"/>
                  </a:cubicBezTo>
                  <a:cubicBezTo>
                    <a:pt x="7" y="568"/>
                    <a:pt x="6" y="569"/>
                    <a:pt x="5" y="569"/>
                  </a:cubicBezTo>
                  <a:close/>
                </a:path>
              </a:pathLst>
            </a:custGeom>
            <a:solidFill>
              <a:schemeClr val="accent4">
                <a:lumMod val="40000"/>
                <a:lumOff val="60000"/>
              </a:schemeClr>
            </a:solidFill>
            <a:ln>
              <a:noFill/>
            </a:ln>
          </p:spPr>
          <p:txBody>
            <a:bodyPr vert="horz" wrap="square" lIns="121954" tIns="60977" rIns="121954" bIns="60977" numCol="1" anchor="t" anchorCtr="0" compatLnSpc="1"/>
            <a:lstStyle/>
            <a:p>
              <a:endParaRPr lang="zh-CN" altLang="en-US">
                <a:solidFill>
                  <a:schemeClr val="bg1"/>
                </a:solidFill>
              </a:endParaRPr>
            </a:p>
          </p:txBody>
        </p:sp>
        <p:sp>
          <p:nvSpPr>
            <p:cNvPr id="33" name="Freeform 35"/>
            <p:cNvSpPr/>
            <p:nvPr/>
          </p:nvSpPr>
          <p:spPr bwMode="auto">
            <a:xfrm>
              <a:off x="5204130" y="2755675"/>
              <a:ext cx="1695104" cy="2027772"/>
            </a:xfrm>
            <a:custGeom>
              <a:avLst/>
              <a:gdLst>
                <a:gd name="T0" fmla="*/ 4 w 542"/>
                <a:gd name="T1" fmla="*/ 649 h 649"/>
                <a:gd name="T2" fmla="*/ 2 w 542"/>
                <a:gd name="T3" fmla="*/ 648 h 649"/>
                <a:gd name="T4" fmla="*/ 1 w 542"/>
                <a:gd name="T5" fmla="*/ 642 h 649"/>
                <a:gd name="T6" fmla="*/ 134 w 542"/>
                <a:gd name="T7" fmla="*/ 429 h 649"/>
                <a:gd name="T8" fmla="*/ 135 w 542"/>
                <a:gd name="T9" fmla="*/ 428 h 649"/>
                <a:gd name="T10" fmla="*/ 268 w 542"/>
                <a:gd name="T11" fmla="*/ 322 h 649"/>
                <a:gd name="T12" fmla="*/ 535 w 542"/>
                <a:gd name="T13" fmla="*/ 2 h 649"/>
                <a:gd name="T14" fmla="*/ 540 w 542"/>
                <a:gd name="T15" fmla="*/ 2 h 649"/>
                <a:gd name="T16" fmla="*/ 541 w 542"/>
                <a:gd name="T17" fmla="*/ 7 h 649"/>
                <a:gd name="T18" fmla="*/ 274 w 542"/>
                <a:gd name="T19" fmla="*/ 327 h 649"/>
                <a:gd name="T20" fmla="*/ 274 w 542"/>
                <a:gd name="T21" fmla="*/ 328 h 649"/>
                <a:gd name="T22" fmla="*/ 141 w 542"/>
                <a:gd name="T23" fmla="*/ 434 h 649"/>
                <a:gd name="T24" fmla="*/ 8 w 542"/>
                <a:gd name="T25" fmla="*/ 647 h 649"/>
                <a:gd name="T26" fmla="*/ 4 w 542"/>
                <a:gd name="T27" fmla="*/ 649 h 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2" h="649">
                  <a:moveTo>
                    <a:pt x="4" y="649"/>
                  </a:moveTo>
                  <a:cubicBezTo>
                    <a:pt x="4" y="649"/>
                    <a:pt x="3" y="648"/>
                    <a:pt x="2" y="648"/>
                  </a:cubicBezTo>
                  <a:cubicBezTo>
                    <a:pt x="0" y="647"/>
                    <a:pt x="0" y="644"/>
                    <a:pt x="1" y="642"/>
                  </a:cubicBezTo>
                  <a:cubicBezTo>
                    <a:pt x="134" y="429"/>
                    <a:pt x="134" y="429"/>
                    <a:pt x="134" y="429"/>
                  </a:cubicBezTo>
                  <a:cubicBezTo>
                    <a:pt x="135" y="429"/>
                    <a:pt x="135" y="428"/>
                    <a:pt x="135" y="428"/>
                  </a:cubicBezTo>
                  <a:cubicBezTo>
                    <a:pt x="268" y="322"/>
                    <a:pt x="268" y="322"/>
                    <a:pt x="268" y="322"/>
                  </a:cubicBezTo>
                  <a:cubicBezTo>
                    <a:pt x="535" y="2"/>
                    <a:pt x="535" y="2"/>
                    <a:pt x="535" y="2"/>
                  </a:cubicBezTo>
                  <a:cubicBezTo>
                    <a:pt x="536" y="0"/>
                    <a:pt x="539" y="0"/>
                    <a:pt x="540" y="2"/>
                  </a:cubicBezTo>
                  <a:cubicBezTo>
                    <a:pt x="542" y="3"/>
                    <a:pt x="542" y="5"/>
                    <a:pt x="541" y="7"/>
                  </a:cubicBezTo>
                  <a:cubicBezTo>
                    <a:pt x="274" y="327"/>
                    <a:pt x="274" y="327"/>
                    <a:pt x="274" y="327"/>
                  </a:cubicBezTo>
                  <a:cubicBezTo>
                    <a:pt x="274" y="327"/>
                    <a:pt x="274" y="328"/>
                    <a:pt x="274" y="328"/>
                  </a:cubicBezTo>
                  <a:cubicBezTo>
                    <a:pt x="141" y="434"/>
                    <a:pt x="141" y="434"/>
                    <a:pt x="141" y="434"/>
                  </a:cubicBezTo>
                  <a:cubicBezTo>
                    <a:pt x="8" y="647"/>
                    <a:pt x="8" y="647"/>
                    <a:pt x="8" y="647"/>
                  </a:cubicBezTo>
                  <a:cubicBezTo>
                    <a:pt x="7" y="648"/>
                    <a:pt x="6" y="649"/>
                    <a:pt x="4" y="649"/>
                  </a:cubicBezTo>
                  <a:close/>
                </a:path>
              </a:pathLst>
            </a:custGeom>
            <a:solidFill>
              <a:schemeClr val="accent4">
                <a:lumMod val="40000"/>
                <a:lumOff val="60000"/>
              </a:schemeClr>
            </a:solidFill>
            <a:ln>
              <a:noFill/>
            </a:ln>
          </p:spPr>
          <p:txBody>
            <a:bodyPr vert="horz" wrap="square" lIns="121954" tIns="60977" rIns="121954" bIns="60977" numCol="1" anchor="t" anchorCtr="0" compatLnSpc="1"/>
            <a:lstStyle/>
            <a:p>
              <a:endParaRPr lang="zh-CN" altLang="en-US">
                <a:solidFill>
                  <a:schemeClr val="bg1"/>
                </a:solidFill>
              </a:endParaRPr>
            </a:p>
          </p:txBody>
        </p:sp>
        <p:sp>
          <p:nvSpPr>
            <p:cNvPr id="34" name="Freeform 36"/>
            <p:cNvSpPr/>
            <p:nvPr/>
          </p:nvSpPr>
          <p:spPr bwMode="auto">
            <a:xfrm>
              <a:off x="5788149" y="3339387"/>
              <a:ext cx="1696428" cy="1526124"/>
            </a:xfrm>
            <a:custGeom>
              <a:avLst/>
              <a:gdLst>
                <a:gd name="T0" fmla="*/ 4 w 542"/>
                <a:gd name="T1" fmla="*/ 488 h 488"/>
                <a:gd name="T2" fmla="*/ 2 w 542"/>
                <a:gd name="T3" fmla="*/ 487 h 488"/>
                <a:gd name="T4" fmla="*/ 1 w 542"/>
                <a:gd name="T5" fmla="*/ 482 h 488"/>
                <a:gd name="T6" fmla="*/ 134 w 542"/>
                <a:gd name="T7" fmla="*/ 322 h 488"/>
                <a:gd name="T8" fmla="*/ 135 w 542"/>
                <a:gd name="T9" fmla="*/ 321 h 488"/>
                <a:gd name="T10" fmla="*/ 268 w 542"/>
                <a:gd name="T11" fmla="*/ 215 h 488"/>
                <a:gd name="T12" fmla="*/ 401 w 542"/>
                <a:gd name="T13" fmla="*/ 55 h 488"/>
                <a:gd name="T14" fmla="*/ 403 w 542"/>
                <a:gd name="T15" fmla="*/ 54 h 488"/>
                <a:gd name="T16" fmla="*/ 536 w 542"/>
                <a:gd name="T17" fmla="*/ 1 h 488"/>
                <a:gd name="T18" fmla="*/ 541 w 542"/>
                <a:gd name="T19" fmla="*/ 3 h 488"/>
                <a:gd name="T20" fmla="*/ 539 w 542"/>
                <a:gd name="T21" fmla="*/ 8 h 488"/>
                <a:gd name="T22" fmla="*/ 407 w 542"/>
                <a:gd name="T23" fmla="*/ 61 h 488"/>
                <a:gd name="T24" fmla="*/ 274 w 542"/>
                <a:gd name="T25" fmla="*/ 220 h 488"/>
                <a:gd name="T26" fmla="*/ 273 w 542"/>
                <a:gd name="T27" fmla="*/ 221 h 488"/>
                <a:gd name="T28" fmla="*/ 140 w 542"/>
                <a:gd name="T29" fmla="*/ 327 h 488"/>
                <a:gd name="T30" fmla="*/ 7 w 542"/>
                <a:gd name="T31" fmla="*/ 487 h 488"/>
                <a:gd name="T32" fmla="*/ 4 w 542"/>
                <a:gd name="T33" fmla="*/ 488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2" h="488">
                  <a:moveTo>
                    <a:pt x="4" y="488"/>
                  </a:moveTo>
                  <a:cubicBezTo>
                    <a:pt x="3" y="488"/>
                    <a:pt x="2" y="488"/>
                    <a:pt x="2" y="487"/>
                  </a:cubicBezTo>
                  <a:cubicBezTo>
                    <a:pt x="0" y="486"/>
                    <a:pt x="0" y="483"/>
                    <a:pt x="1" y="482"/>
                  </a:cubicBezTo>
                  <a:cubicBezTo>
                    <a:pt x="134" y="322"/>
                    <a:pt x="134" y="322"/>
                    <a:pt x="134" y="322"/>
                  </a:cubicBezTo>
                  <a:cubicBezTo>
                    <a:pt x="135" y="321"/>
                    <a:pt x="135" y="321"/>
                    <a:pt x="135" y="321"/>
                  </a:cubicBezTo>
                  <a:cubicBezTo>
                    <a:pt x="268" y="215"/>
                    <a:pt x="268" y="215"/>
                    <a:pt x="268" y="215"/>
                  </a:cubicBezTo>
                  <a:cubicBezTo>
                    <a:pt x="401" y="55"/>
                    <a:pt x="401" y="55"/>
                    <a:pt x="401" y="55"/>
                  </a:cubicBezTo>
                  <a:cubicBezTo>
                    <a:pt x="401" y="55"/>
                    <a:pt x="402" y="54"/>
                    <a:pt x="403" y="54"/>
                  </a:cubicBezTo>
                  <a:cubicBezTo>
                    <a:pt x="536" y="1"/>
                    <a:pt x="536" y="1"/>
                    <a:pt x="536" y="1"/>
                  </a:cubicBezTo>
                  <a:cubicBezTo>
                    <a:pt x="538" y="0"/>
                    <a:pt x="540" y="1"/>
                    <a:pt x="541" y="3"/>
                  </a:cubicBezTo>
                  <a:cubicBezTo>
                    <a:pt x="542" y="5"/>
                    <a:pt x="541" y="7"/>
                    <a:pt x="539" y="8"/>
                  </a:cubicBezTo>
                  <a:cubicBezTo>
                    <a:pt x="407" y="61"/>
                    <a:pt x="407" y="61"/>
                    <a:pt x="407" y="61"/>
                  </a:cubicBezTo>
                  <a:cubicBezTo>
                    <a:pt x="274" y="220"/>
                    <a:pt x="274" y="220"/>
                    <a:pt x="274" y="220"/>
                  </a:cubicBezTo>
                  <a:cubicBezTo>
                    <a:pt x="274" y="220"/>
                    <a:pt x="273" y="221"/>
                    <a:pt x="273" y="221"/>
                  </a:cubicBezTo>
                  <a:cubicBezTo>
                    <a:pt x="140" y="327"/>
                    <a:pt x="140" y="327"/>
                    <a:pt x="140" y="327"/>
                  </a:cubicBezTo>
                  <a:cubicBezTo>
                    <a:pt x="7" y="487"/>
                    <a:pt x="7" y="487"/>
                    <a:pt x="7" y="487"/>
                  </a:cubicBezTo>
                  <a:cubicBezTo>
                    <a:pt x="6" y="488"/>
                    <a:pt x="5" y="488"/>
                    <a:pt x="4" y="488"/>
                  </a:cubicBezTo>
                  <a:close/>
                </a:path>
              </a:pathLst>
            </a:custGeom>
            <a:solidFill>
              <a:schemeClr val="accent4">
                <a:lumMod val="40000"/>
                <a:lumOff val="60000"/>
              </a:schemeClr>
            </a:solidFill>
            <a:ln>
              <a:noFill/>
            </a:ln>
          </p:spPr>
          <p:txBody>
            <a:bodyPr vert="horz" wrap="square" lIns="121954" tIns="60977" rIns="121954" bIns="60977" numCol="1" anchor="t" anchorCtr="0" compatLnSpc="1"/>
            <a:lstStyle/>
            <a:p>
              <a:endParaRPr lang="zh-CN" altLang="en-US">
                <a:solidFill>
                  <a:schemeClr val="bg1"/>
                </a:solidFill>
              </a:endParaRPr>
            </a:p>
          </p:txBody>
        </p:sp>
        <p:sp>
          <p:nvSpPr>
            <p:cNvPr id="35" name="Freeform 37"/>
            <p:cNvSpPr/>
            <p:nvPr/>
          </p:nvSpPr>
          <p:spPr bwMode="auto">
            <a:xfrm>
              <a:off x="6370842" y="3421451"/>
              <a:ext cx="1699076" cy="1862320"/>
            </a:xfrm>
            <a:custGeom>
              <a:avLst/>
              <a:gdLst>
                <a:gd name="T0" fmla="*/ 5 w 543"/>
                <a:gd name="T1" fmla="*/ 596 h 596"/>
                <a:gd name="T2" fmla="*/ 3 w 543"/>
                <a:gd name="T3" fmla="*/ 595 h 596"/>
                <a:gd name="T4" fmla="*/ 1 w 543"/>
                <a:gd name="T5" fmla="*/ 590 h 596"/>
                <a:gd name="T6" fmla="*/ 135 w 543"/>
                <a:gd name="T7" fmla="*/ 350 h 596"/>
                <a:gd name="T8" fmla="*/ 136 w 543"/>
                <a:gd name="T9" fmla="*/ 348 h 596"/>
                <a:gd name="T10" fmla="*/ 269 w 543"/>
                <a:gd name="T11" fmla="*/ 269 h 596"/>
                <a:gd name="T12" fmla="*/ 401 w 543"/>
                <a:gd name="T13" fmla="*/ 56 h 596"/>
                <a:gd name="T14" fmla="*/ 403 w 543"/>
                <a:gd name="T15" fmla="*/ 55 h 596"/>
                <a:gd name="T16" fmla="*/ 537 w 543"/>
                <a:gd name="T17" fmla="*/ 1 h 596"/>
                <a:gd name="T18" fmla="*/ 542 w 543"/>
                <a:gd name="T19" fmla="*/ 3 h 596"/>
                <a:gd name="T20" fmla="*/ 540 w 543"/>
                <a:gd name="T21" fmla="*/ 9 h 596"/>
                <a:gd name="T22" fmla="*/ 407 w 543"/>
                <a:gd name="T23" fmla="*/ 61 h 596"/>
                <a:gd name="T24" fmla="*/ 275 w 543"/>
                <a:gd name="T25" fmla="*/ 274 h 596"/>
                <a:gd name="T26" fmla="*/ 273 w 543"/>
                <a:gd name="T27" fmla="*/ 275 h 596"/>
                <a:gd name="T28" fmla="*/ 141 w 543"/>
                <a:gd name="T29" fmla="*/ 354 h 596"/>
                <a:gd name="T30" fmla="*/ 8 w 543"/>
                <a:gd name="T31" fmla="*/ 594 h 596"/>
                <a:gd name="T32" fmla="*/ 5 w 543"/>
                <a:gd name="T33" fmla="*/ 596 h 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3" h="596">
                  <a:moveTo>
                    <a:pt x="5" y="596"/>
                  </a:moveTo>
                  <a:cubicBezTo>
                    <a:pt x="4" y="596"/>
                    <a:pt x="3" y="595"/>
                    <a:pt x="3" y="595"/>
                  </a:cubicBezTo>
                  <a:cubicBezTo>
                    <a:pt x="1" y="594"/>
                    <a:pt x="0" y="592"/>
                    <a:pt x="1" y="590"/>
                  </a:cubicBezTo>
                  <a:cubicBezTo>
                    <a:pt x="135" y="350"/>
                    <a:pt x="135" y="350"/>
                    <a:pt x="135" y="350"/>
                  </a:cubicBezTo>
                  <a:cubicBezTo>
                    <a:pt x="135" y="349"/>
                    <a:pt x="135" y="349"/>
                    <a:pt x="136" y="348"/>
                  </a:cubicBezTo>
                  <a:cubicBezTo>
                    <a:pt x="269" y="269"/>
                    <a:pt x="269" y="269"/>
                    <a:pt x="269" y="269"/>
                  </a:cubicBezTo>
                  <a:cubicBezTo>
                    <a:pt x="401" y="56"/>
                    <a:pt x="401" y="56"/>
                    <a:pt x="401" y="56"/>
                  </a:cubicBezTo>
                  <a:cubicBezTo>
                    <a:pt x="402" y="55"/>
                    <a:pt x="402" y="55"/>
                    <a:pt x="403" y="55"/>
                  </a:cubicBezTo>
                  <a:cubicBezTo>
                    <a:pt x="537" y="1"/>
                    <a:pt x="537" y="1"/>
                    <a:pt x="537" y="1"/>
                  </a:cubicBezTo>
                  <a:cubicBezTo>
                    <a:pt x="539" y="0"/>
                    <a:pt x="541" y="1"/>
                    <a:pt x="542" y="3"/>
                  </a:cubicBezTo>
                  <a:cubicBezTo>
                    <a:pt x="543" y="5"/>
                    <a:pt x="542" y="8"/>
                    <a:pt x="540" y="9"/>
                  </a:cubicBezTo>
                  <a:cubicBezTo>
                    <a:pt x="407" y="61"/>
                    <a:pt x="407" y="61"/>
                    <a:pt x="407" y="61"/>
                  </a:cubicBezTo>
                  <a:cubicBezTo>
                    <a:pt x="275" y="274"/>
                    <a:pt x="275" y="274"/>
                    <a:pt x="275" y="274"/>
                  </a:cubicBezTo>
                  <a:cubicBezTo>
                    <a:pt x="274" y="274"/>
                    <a:pt x="274" y="275"/>
                    <a:pt x="273" y="275"/>
                  </a:cubicBezTo>
                  <a:cubicBezTo>
                    <a:pt x="141" y="354"/>
                    <a:pt x="141" y="354"/>
                    <a:pt x="141" y="354"/>
                  </a:cubicBezTo>
                  <a:cubicBezTo>
                    <a:pt x="8" y="594"/>
                    <a:pt x="8" y="594"/>
                    <a:pt x="8" y="594"/>
                  </a:cubicBezTo>
                  <a:cubicBezTo>
                    <a:pt x="8" y="595"/>
                    <a:pt x="6" y="596"/>
                    <a:pt x="5" y="596"/>
                  </a:cubicBezTo>
                  <a:close/>
                </a:path>
              </a:pathLst>
            </a:custGeom>
            <a:solidFill>
              <a:schemeClr val="accent4">
                <a:lumMod val="40000"/>
                <a:lumOff val="60000"/>
              </a:schemeClr>
            </a:solidFill>
            <a:ln>
              <a:noFill/>
            </a:ln>
          </p:spPr>
          <p:txBody>
            <a:bodyPr vert="horz" wrap="square" lIns="121954" tIns="60977" rIns="121954" bIns="60977" numCol="1" anchor="t" anchorCtr="0" compatLnSpc="1"/>
            <a:lstStyle/>
            <a:p>
              <a:endParaRPr lang="zh-CN" altLang="en-US">
                <a:solidFill>
                  <a:schemeClr val="bg1"/>
                </a:solidFill>
              </a:endParaRPr>
            </a:p>
          </p:txBody>
        </p:sp>
      </p:grpSp>
      <p:sp>
        <p:nvSpPr>
          <p:cNvPr id="39" name="TextBox 38"/>
          <p:cNvSpPr txBox="1"/>
          <p:nvPr/>
        </p:nvSpPr>
        <p:spPr>
          <a:xfrm>
            <a:off x="2071825" y="1369318"/>
            <a:ext cx="1479847" cy="369308"/>
          </a:xfrm>
          <a:prstGeom prst="rect">
            <a:avLst/>
          </a:prstGeom>
          <a:noFill/>
        </p:spPr>
        <p:txBody>
          <a:bodyPr wrap="none" lIns="91417" tIns="45708" rIns="91417" bIns="45708" rtlCol="0">
            <a:spAutoFit/>
          </a:bodyPr>
          <a:lstStyle/>
          <a:p>
            <a:pPr algn="ctr"/>
            <a:r>
              <a:rPr lang="en-US" altLang="zh-CN" dirty="0">
                <a:solidFill>
                  <a:schemeClr val="bg1"/>
                </a:solidFill>
                <a:latin typeface="Nexa Light" pitchFamily="50" charset="0"/>
              </a:rPr>
              <a:t>TEXT  HERE</a:t>
            </a:r>
            <a:endParaRPr lang="zh-CN" altLang="en-US" dirty="0">
              <a:solidFill>
                <a:schemeClr val="bg1"/>
              </a:solidFill>
              <a:latin typeface="Nexa Light" pitchFamily="50" charset="0"/>
            </a:endParaRPr>
          </a:p>
        </p:txBody>
      </p:sp>
      <p:sp>
        <p:nvSpPr>
          <p:cNvPr id="40" name="TextBox 39"/>
          <p:cNvSpPr txBox="1"/>
          <p:nvPr/>
        </p:nvSpPr>
        <p:spPr>
          <a:xfrm>
            <a:off x="5221519" y="1358900"/>
            <a:ext cx="1479847" cy="369308"/>
          </a:xfrm>
          <a:prstGeom prst="rect">
            <a:avLst/>
          </a:prstGeom>
          <a:noFill/>
        </p:spPr>
        <p:txBody>
          <a:bodyPr wrap="none" lIns="91417" tIns="45708" rIns="91417" bIns="45708" rtlCol="0">
            <a:spAutoFit/>
          </a:bodyPr>
          <a:lstStyle/>
          <a:p>
            <a:pPr algn="ctr"/>
            <a:r>
              <a:rPr lang="en-US" altLang="zh-CN" dirty="0">
                <a:solidFill>
                  <a:schemeClr val="bg1"/>
                </a:solidFill>
                <a:latin typeface="Nexa Light" pitchFamily="50" charset="0"/>
              </a:rPr>
              <a:t>TEXT  HERE</a:t>
            </a:r>
            <a:endParaRPr lang="zh-CN" altLang="en-US" dirty="0">
              <a:solidFill>
                <a:schemeClr val="bg1"/>
              </a:solidFill>
              <a:latin typeface="Nexa Light" pitchFamily="50" charset="0"/>
            </a:endParaRPr>
          </a:p>
        </p:txBody>
      </p:sp>
      <p:sp>
        <p:nvSpPr>
          <p:cNvPr id="41" name="TextBox 40"/>
          <p:cNvSpPr txBox="1"/>
          <p:nvPr/>
        </p:nvSpPr>
        <p:spPr>
          <a:xfrm>
            <a:off x="5042829" y="3661153"/>
            <a:ext cx="1479847" cy="369308"/>
          </a:xfrm>
          <a:prstGeom prst="rect">
            <a:avLst/>
          </a:prstGeom>
          <a:noFill/>
        </p:spPr>
        <p:txBody>
          <a:bodyPr wrap="none" lIns="91417" tIns="45708" rIns="91417" bIns="45708" rtlCol="0">
            <a:spAutoFit/>
          </a:bodyPr>
          <a:lstStyle/>
          <a:p>
            <a:pPr algn="ctr"/>
            <a:r>
              <a:rPr lang="en-US" altLang="zh-CN" dirty="0">
                <a:solidFill>
                  <a:schemeClr val="bg1"/>
                </a:solidFill>
                <a:latin typeface="Nexa Light" pitchFamily="50" charset="0"/>
              </a:rPr>
              <a:t>TEXT  HERE</a:t>
            </a:r>
            <a:endParaRPr lang="zh-CN" altLang="en-US" dirty="0">
              <a:solidFill>
                <a:schemeClr val="bg1"/>
              </a:solidFill>
              <a:latin typeface="Nexa Light" pitchFamily="50" charset="0"/>
            </a:endParaRPr>
          </a:p>
        </p:txBody>
      </p:sp>
      <p:sp>
        <p:nvSpPr>
          <p:cNvPr id="42" name="TextBox 41"/>
          <p:cNvSpPr txBox="1"/>
          <p:nvPr/>
        </p:nvSpPr>
        <p:spPr>
          <a:xfrm>
            <a:off x="2682775" y="4052174"/>
            <a:ext cx="1630607" cy="369308"/>
          </a:xfrm>
          <a:prstGeom prst="rect">
            <a:avLst/>
          </a:prstGeom>
          <a:noFill/>
        </p:spPr>
        <p:txBody>
          <a:bodyPr wrap="square" lIns="91417" tIns="45708" rIns="91417" bIns="45708" rtlCol="0">
            <a:spAutoFit/>
          </a:bodyPr>
          <a:lstStyle/>
          <a:p>
            <a:pPr algn="ctr"/>
            <a:r>
              <a:rPr lang="en-US" altLang="zh-CN" dirty="0">
                <a:solidFill>
                  <a:schemeClr val="bg1"/>
                </a:solidFill>
                <a:latin typeface="Nexa Light" pitchFamily="50" charset="0"/>
              </a:rPr>
              <a:t>TEXT  HERE</a:t>
            </a:r>
            <a:endParaRPr lang="zh-CN" altLang="en-US" dirty="0">
              <a:solidFill>
                <a:schemeClr val="bg1"/>
              </a:solidFill>
              <a:latin typeface="Nexa Light" pitchFamily="50" charset="0"/>
            </a:endParaRPr>
          </a:p>
        </p:txBody>
      </p:sp>
      <p:grpSp>
        <p:nvGrpSpPr>
          <p:cNvPr id="52" name="组合 51"/>
          <p:cNvGrpSpPr/>
          <p:nvPr/>
        </p:nvGrpSpPr>
        <p:grpSpPr>
          <a:xfrm>
            <a:off x="3863840" y="3506182"/>
            <a:ext cx="87358" cy="513229"/>
            <a:chOff x="9841903" y="3743088"/>
            <a:chExt cx="116538" cy="684306"/>
          </a:xfrm>
        </p:grpSpPr>
        <p:sp>
          <p:nvSpPr>
            <p:cNvPr id="36" name="Freeform 39"/>
            <p:cNvSpPr>
              <a:spLocks noEditPoints="1"/>
            </p:cNvSpPr>
            <p:nvPr/>
          </p:nvSpPr>
          <p:spPr bwMode="auto">
            <a:xfrm>
              <a:off x="9896202" y="3802650"/>
              <a:ext cx="25162" cy="624744"/>
            </a:xfrm>
            <a:custGeom>
              <a:avLst/>
              <a:gdLst>
                <a:gd name="T0" fmla="*/ 19 w 19"/>
                <a:gd name="T1" fmla="*/ 472 h 472"/>
                <a:gd name="T2" fmla="*/ 0 w 19"/>
                <a:gd name="T3" fmla="*/ 472 h 472"/>
                <a:gd name="T4" fmla="*/ 0 w 19"/>
                <a:gd name="T5" fmla="*/ 453 h 472"/>
                <a:gd name="T6" fmla="*/ 19 w 19"/>
                <a:gd name="T7" fmla="*/ 453 h 472"/>
                <a:gd name="T8" fmla="*/ 19 w 19"/>
                <a:gd name="T9" fmla="*/ 472 h 472"/>
                <a:gd name="T10" fmla="*/ 19 w 19"/>
                <a:gd name="T11" fmla="*/ 416 h 472"/>
                <a:gd name="T12" fmla="*/ 0 w 19"/>
                <a:gd name="T13" fmla="*/ 416 h 472"/>
                <a:gd name="T14" fmla="*/ 0 w 19"/>
                <a:gd name="T15" fmla="*/ 397 h 472"/>
                <a:gd name="T16" fmla="*/ 19 w 19"/>
                <a:gd name="T17" fmla="*/ 397 h 472"/>
                <a:gd name="T18" fmla="*/ 19 w 19"/>
                <a:gd name="T19" fmla="*/ 416 h 472"/>
                <a:gd name="T20" fmla="*/ 19 w 19"/>
                <a:gd name="T21" fmla="*/ 359 h 472"/>
                <a:gd name="T22" fmla="*/ 0 w 19"/>
                <a:gd name="T23" fmla="*/ 359 h 472"/>
                <a:gd name="T24" fmla="*/ 0 w 19"/>
                <a:gd name="T25" fmla="*/ 340 h 472"/>
                <a:gd name="T26" fmla="*/ 19 w 19"/>
                <a:gd name="T27" fmla="*/ 340 h 472"/>
                <a:gd name="T28" fmla="*/ 19 w 19"/>
                <a:gd name="T29" fmla="*/ 359 h 472"/>
                <a:gd name="T30" fmla="*/ 19 w 19"/>
                <a:gd name="T31" fmla="*/ 302 h 472"/>
                <a:gd name="T32" fmla="*/ 0 w 19"/>
                <a:gd name="T33" fmla="*/ 302 h 472"/>
                <a:gd name="T34" fmla="*/ 0 w 19"/>
                <a:gd name="T35" fmla="*/ 283 h 472"/>
                <a:gd name="T36" fmla="*/ 19 w 19"/>
                <a:gd name="T37" fmla="*/ 283 h 472"/>
                <a:gd name="T38" fmla="*/ 19 w 19"/>
                <a:gd name="T39" fmla="*/ 302 h 472"/>
                <a:gd name="T40" fmla="*/ 19 w 19"/>
                <a:gd name="T41" fmla="*/ 246 h 472"/>
                <a:gd name="T42" fmla="*/ 0 w 19"/>
                <a:gd name="T43" fmla="*/ 246 h 472"/>
                <a:gd name="T44" fmla="*/ 0 w 19"/>
                <a:gd name="T45" fmla="*/ 227 h 472"/>
                <a:gd name="T46" fmla="*/ 19 w 19"/>
                <a:gd name="T47" fmla="*/ 227 h 472"/>
                <a:gd name="T48" fmla="*/ 19 w 19"/>
                <a:gd name="T49" fmla="*/ 246 h 472"/>
                <a:gd name="T50" fmla="*/ 19 w 19"/>
                <a:gd name="T51" fmla="*/ 189 h 472"/>
                <a:gd name="T52" fmla="*/ 0 w 19"/>
                <a:gd name="T53" fmla="*/ 189 h 472"/>
                <a:gd name="T54" fmla="*/ 0 w 19"/>
                <a:gd name="T55" fmla="*/ 170 h 472"/>
                <a:gd name="T56" fmla="*/ 19 w 19"/>
                <a:gd name="T57" fmla="*/ 170 h 472"/>
                <a:gd name="T58" fmla="*/ 19 w 19"/>
                <a:gd name="T59" fmla="*/ 189 h 472"/>
                <a:gd name="T60" fmla="*/ 19 w 19"/>
                <a:gd name="T61" fmla="*/ 132 h 472"/>
                <a:gd name="T62" fmla="*/ 0 w 19"/>
                <a:gd name="T63" fmla="*/ 132 h 472"/>
                <a:gd name="T64" fmla="*/ 0 w 19"/>
                <a:gd name="T65" fmla="*/ 113 h 472"/>
                <a:gd name="T66" fmla="*/ 19 w 19"/>
                <a:gd name="T67" fmla="*/ 113 h 472"/>
                <a:gd name="T68" fmla="*/ 19 w 19"/>
                <a:gd name="T69" fmla="*/ 132 h 472"/>
                <a:gd name="T70" fmla="*/ 19 w 19"/>
                <a:gd name="T71" fmla="*/ 76 h 472"/>
                <a:gd name="T72" fmla="*/ 0 w 19"/>
                <a:gd name="T73" fmla="*/ 76 h 472"/>
                <a:gd name="T74" fmla="*/ 0 w 19"/>
                <a:gd name="T75" fmla="*/ 57 h 472"/>
                <a:gd name="T76" fmla="*/ 19 w 19"/>
                <a:gd name="T77" fmla="*/ 57 h 472"/>
                <a:gd name="T78" fmla="*/ 19 w 19"/>
                <a:gd name="T79" fmla="*/ 76 h 472"/>
                <a:gd name="T80" fmla="*/ 19 w 19"/>
                <a:gd name="T81" fmla="*/ 19 h 472"/>
                <a:gd name="T82" fmla="*/ 0 w 19"/>
                <a:gd name="T83" fmla="*/ 19 h 472"/>
                <a:gd name="T84" fmla="*/ 0 w 19"/>
                <a:gd name="T85" fmla="*/ 0 h 472"/>
                <a:gd name="T86" fmla="*/ 19 w 19"/>
                <a:gd name="T87" fmla="*/ 0 h 472"/>
                <a:gd name="T88" fmla="*/ 19 w 19"/>
                <a:gd name="T89" fmla="*/ 19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 h="472">
                  <a:moveTo>
                    <a:pt x="19" y="472"/>
                  </a:moveTo>
                  <a:lnTo>
                    <a:pt x="0" y="472"/>
                  </a:lnTo>
                  <a:lnTo>
                    <a:pt x="0" y="453"/>
                  </a:lnTo>
                  <a:lnTo>
                    <a:pt x="19" y="453"/>
                  </a:lnTo>
                  <a:lnTo>
                    <a:pt x="19" y="472"/>
                  </a:lnTo>
                  <a:close/>
                  <a:moveTo>
                    <a:pt x="19" y="416"/>
                  </a:moveTo>
                  <a:lnTo>
                    <a:pt x="0" y="416"/>
                  </a:lnTo>
                  <a:lnTo>
                    <a:pt x="0" y="397"/>
                  </a:lnTo>
                  <a:lnTo>
                    <a:pt x="19" y="397"/>
                  </a:lnTo>
                  <a:lnTo>
                    <a:pt x="19" y="416"/>
                  </a:lnTo>
                  <a:close/>
                  <a:moveTo>
                    <a:pt x="19" y="359"/>
                  </a:moveTo>
                  <a:lnTo>
                    <a:pt x="0" y="359"/>
                  </a:lnTo>
                  <a:lnTo>
                    <a:pt x="0" y="340"/>
                  </a:lnTo>
                  <a:lnTo>
                    <a:pt x="19" y="340"/>
                  </a:lnTo>
                  <a:lnTo>
                    <a:pt x="19" y="359"/>
                  </a:lnTo>
                  <a:close/>
                  <a:moveTo>
                    <a:pt x="19" y="302"/>
                  </a:moveTo>
                  <a:lnTo>
                    <a:pt x="0" y="302"/>
                  </a:lnTo>
                  <a:lnTo>
                    <a:pt x="0" y="283"/>
                  </a:lnTo>
                  <a:lnTo>
                    <a:pt x="19" y="283"/>
                  </a:lnTo>
                  <a:lnTo>
                    <a:pt x="19" y="302"/>
                  </a:lnTo>
                  <a:close/>
                  <a:moveTo>
                    <a:pt x="19" y="246"/>
                  </a:moveTo>
                  <a:lnTo>
                    <a:pt x="0" y="246"/>
                  </a:lnTo>
                  <a:lnTo>
                    <a:pt x="0" y="227"/>
                  </a:lnTo>
                  <a:lnTo>
                    <a:pt x="19" y="227"/>
                  </a:lnTo>
                  <a:lnTo>
                    <a:pt x="19" y="246"/>
                  </a:lnTo>
                  <a:close/>
                  <a:moveTo>
                    <a:pt x="19" y="189"/>
                  </a:moveTo>
                  <a:lnTo>
                    <a:pt x="0" y="189"/>
                  </a:lnTo>
                  <a:lnTo>
                    <a:pt x="0" y="170"/>
                  </a:lnTo>
                  <a:lnTo>
                    <a:pt x="19" y="170"/>
                  </a:lnTo>
                  <a:lnTo>
                    <a:pt x="19" y="189"/>
                  </a:lnTo>
                  <a:close/>
                  <a:moveTo>
                    <a:pt x="19" y="132"/>
                  </a:moveTo>
                  <a:lnTo>
                    <a:pt x="0" y="132"/>
                  </a:lnTo>
                  <a:lnTo>
                    <a:pt x="0" y="113"/>
                  </a:lnTo>
                  <a:lnTo>
                    <a:pt x="19" y="113"/>
                  </a:lnTo>
                  <a:lnTo>
                    <a:pt x="19" y="132"/>
                  </a:lnTo>
                  <a:close/>
                  <a:moveTo>
                    <a:pt x="19" y="76"/>
                  </a:moveTo>
                  <a:lnTo>
                    <a:pt x="0" y="76"/>
                  </a:lnTo>
                  <a:lnTo>
                    <a:pt x="0" y="57"/>
                  </a:lnTo>
                  <a:lnTo>
                    <a:pt x="19" y="57"/>
                  </a:lnTo>
                  <a:lnTo>
                    <a:pt x="19" y="76"/>
                  </a:lnTo>
                  <a:close/>
                  <a:moveTo>
                    <a:pt x="19" y="19"/>
                  </a:moveTo>
                  <a:lnTo>
                    <a:pt x="0" y="19"/>
                  </a:lnTo>
                  <a:lnTo>
                    <a:pt x="0" y="0"/>
                  </a:lnTo>
                  <a:lnTo>
                    <a:pt x="19" y="0"/>
                  </a:lnTo>
                  <a:lnTo>
                    <a:pt x="19" y="19"/>
                  </a:lnTo>
                  <a:close/>
                </a:path>
              </a:pathLst>
            </a:custGeom>
            <a:solidFill>
              <a:srgbClr val="FFFFFF"/>
            </a:solidFill>
            <a:ln>
              <a:noFill/>
            </a:ln>
          </p:spPr>
          <p:txBody>
            <a:bodyPr vert="horz" wrap="square" lIns="121954" tIns="60977" rIns="121954" bIns="60977" numCol="1" anchor="t" anchorCtr="0" compatLnSpc="1"/>
            <a:lstStyle/>
            <a:p>
              <a:endParaRPr lang="zh-CN" altLang="en-US">
                <a:solidFill>
                  <a:schemeClr val="bg1"/>
                </a:solidFill>
              </a:endParaRPr>
            </a:p>
          </p:txBody>
        </p:sp>
        <p:sp>
          <p:nvSpPr>
            <p:cNvPr id="43" name="Oval 27"/>
            <p:cNvSpPr>
              <a:spLocks noChangeArrowheads="1"/>
            </p:cNvSpPr>
            <p:nvPr/>
          </p:nvSpPr>
          <p:spPr bwMode="auto">
            <a:xfrm>
              <a:off x="9841903" y="3743088"/>
              <a:ext cx="116538" cy="116477"/>
            </a:xfrm>
            <a:prstGeom prst="ellipse">
              <a:avLst/>
            </a:prstGeom>
            <a:solidFill>
              <a:srgbClr val="FFFFFF"/>
            </a:solidFill>
            <a:ln>
              <a:noFill/>
            </a:ln>
          </p:spPr>
          <p:txBody>
            <a:bodyPr vert="horz" wrap="square" lIns="121954" tIns="60977" rIns="121954" bIns="60977" numCol="1" anchor="t" anchorCtr="0" compatLnSpc="1"/>
            <a:lstStyle/>
            <a:p>
              <a:endParaRPr lang="zh-CN" altLang="en-US">
                <a:solidFill>
                  <a:schemeClr val="bg1"/>
                </a:solidFill>
              </a:endParaRPr>
            </a:p>
          </p:txBody>
        </p:sp>
      </p:grpSp>
      <p:grpSp>
        <p:nvGrpSpPr>
          <p:cNvPr id="51" name="组合 50"/>
          <p:cNvGrpSpPr/>
          <p:nvPr/>
        </p:nvGrpSpPr>
        <p:grpSpPr>
          <a:xfrm>
            <a:off x="5102742" y="1634927"/>
            <a:ext cx="86366" cy="469551"/>
            <a:chOff x="11494631" y="1248081"/>
            <a:chExt cx="115215" cy="626068"/>
          </a:xfrm>
        </p:grpSpPr>
        <p:sp>
          <p:nvSpPr>
            <p:cNvPr id="38" name="Freeform 41"/>
            <p:cNvSpPr>
              <a:spLocks noEditPoints="1"/>
            </p:cNvSpPr>
            <p:nvPr/>
          </p:nvSpPr>
          <p:spPr bwMode="auto">
            <a:xfrm>
              <a:off x="11544955" y="1248081"/>
              <a:ext cx="25162" cy="550621"/>
            </a:xfrm>
            <a:custGeom>
              <a:avLst/>
              <a:gdLst>
                <a:gd name="T0" fmla="*/ 19 w 19"/>
                <a:gd name="T1" fmla="*/ 416 h 416"/>
                <a:gd name="T2" fmla="*/ 0 w 19"/>
                <a:gd name="T3" fmla="*/ 416 h 416"/>
                <a:gd name="T4" fmla="*/ 0 w 19"/>
                <a:gd name="T5" fmla="*/ 397 h 416"/>
                <a:gd name="T6" fmla="*/ 19 w 19"/>
                <a:gd name="T7" fmla="*/ 397 h 416"/>
                <a:gd name="T8" fmla="*/ 19 w 19"/>
                <a:gd name="T9" fmla="*/ 416 h 416"/>
                <a:gd name="T10" fmla="*/ 19 w 19"/>
                <a:gd name="T11" fmla="*/ 359 h 416"/>
                <a:gd name="T12" fmla="*/ 0 w 19"/>
                <a:gd name="T13" fmla="*/ 359 h 416"/>
                <a:gd name="T14" fmla="*/ 0 w 19"/>
                <a:gd name="T15" fmla="*/ 340 h 416"/>
                <a:gd name="T16" fmla="*/ 19 w 19"/>
                <a:gd name="T17" fmla="*/ 340 h 416"/>
                <a:gd name="T18" fmla="*/ 19 w 19"/>
                <a:gd name="T19" fmla="*/ 359 h 416"/>
                <a:gd name="T20" fmla="*/ 19 w 19"/>
                <a:gd name="T21" fmla="*/ 303 h 416"/>
                <a:gd name="T22" fmla="*/ 0 w 19"/>
                <a:gd name="T23" fmla="*/ 303 h 416"/>
                <a:gd name="T24" fmla="*/ 0 w 19"/>
                <a:gd name="T25" fmla="*/ 284 h 416"/>
                <a:gd name="T26" fmla="*/ 19 w 19"/>
                <a:gd name="T27" fmla="*/ 284 h 416"/>
                <a:gd name="T28" fmla="*/ 19 w 19"/>
                <a:gd name="T29" fmla="*/ 303 h 416"/>
                <a:gd name="T30" fmla="*/ 19 w 19"/>
                <a:gd name="T31" fmla="*/ 246 h 416"/>
                <a:gd name="T32" fmla="*/ 0 w 19"/>
                <a:gd name="T33" fmla="*/ 246 h 416"/>
                <a:gd name="T34" fmla="*/ 0 w 19"/>
                <a:gd name="T35" fmla="*/ 227 h 416"/>
                <a:gd name="T36" fmla="*/ 19 w 19"/>
                <a:gd name="T37" fmla="*/ 227 h 416"/>
                <a:gd name="T38" fmla="*/ 19 w 19"/>
                <a:gd name="T39" fmla="*/ 246 h 416"/>
                <a:gd name="T40" fmla="*/ 19 w 19"/>
                <a:gd name="T41" fmla="*/ 189 h 416"/>
                <a:gd name="T42" fmla="*/ 0 w 19"/>
                <a:gd name="T43" fmla="*/ 189 h 416"/>
                <a:gd name="T44" fmla="*/ 0 w 19"/>
                <a:gd name="T45" fmla="*/ 170 h 416"/>
                <a:gd name="T46" fmla="*/ 19 w 19"/>
                <a:gd name="T47" fmla="*/ 170 h 416"/>
                <a:gd name="T48" fmla="*/ 19 w 19"/>
                <a:gd name="T49" fmla="*/ 189 h 416"/>
                <a:gd name="T50" fmla="*/ 19 w 19"/>
                <a:gd name="T51" fmla="*/ 133 h 416"/>
                <a:gd name="T52" fmla="*/ 0 w 19"/>
                <a:gd name="T53" fmla="*/ 133 h 416"/>
                <a:gd name="T54" fmla="*/ 0 w 19"/>
                <a:gd name="T55" fmla="*/ 114 h 416"/>
                <a:gd name="T56" fmla="*/ 19 w 19"/>
                <a:gd name="T57" fmla="*/ 114 h 416"/>
                <a:gd name="T58" fmla="*/ 19 w 19"/>
                <a:gd name="T59" fmla="*/ 133 h 416"/>
                <a:gd name="T60" fmla="*/ 19 w 19"/>
                <a:gd name="T61" fmla="*/ 76 h 416"/>
                <a:gd name="T62" fmla="*/ 0 w 19"/>
                <a:gd name="T63" fmla="*/ 76 h 416"/>
                <a:gd name="T64" fmla="*/ 0 w 19"/>
                <a:gd name="T65" fmla="*/ 57 h 416"/>
                <a:gd name="T66" fmla="*/ 19 w 19"/>
                <a:gd name="T67" fmla="*/ 57 h 416"/>
                <a:gd name="T68" fmla="*/ 19 w 19"/>
                <a:gd name="T69" fmla="*/ 76 h 416"/>
                <a:gd name="T70" fmla="*/ 19 w 19"/>
                <a:gd name="T71" fmla="*/ 19 h 416"/>
                <a:gd name="T72" fmla="*/ 0 w 19"/>
                <a:gd name="T73" fmla="*/ 19 h 416"/>
                <a:gd name="T74" fmla="*/ 0 w 19"/>
                <a:gd name="T75" fmla="*/ 0 h 416"/>
                <a:gd name="T76" fmla="*/ 19 w 19"/>
                <a:gd name="T77" fmla="*/ 0 h 416"/>
                <a:gd name="T78" fmla="*/ 19 w 19"/>
                <a:gd name="T79" fmla="*/ 19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 h="416">
                  <a:moveTo>
                    <a:pt x="19" y="416"/>
                  </a:moveTo>
                  <a:lnTo>
                    <a:pt x="0" y="416"/>
                  </a:lnTo>
                  <a:lnTo>
                    <a:pt x="0" y="397"/>
                  </a:lnTo>
                  <a:lnTo>
                    <a:pt x="19" y="397"/>
                  </a:lnTo>
                  <a:lnTo>
                    <a:pt x="19" y="416"/>
                  </a:lnTo>
                  <a:close/>
                  <a:moveTo>
                    <a:pt x="19" y="359"/>
                  </a:moveTo>
                  <a:lnTo>
                    <a:pt x="0" y="359"/>
                  </a:lnTo>
                  <a:lnTo>
                    <a:pt x="0" y="340"/>
                  </a:lnTo>
                  <a:lnTo>
                    <a:pt x="19" y="340"/>
                  </a:lnTo>
                  <a:lnTo>
                    <a:pt x="19" y="359"/>
                  </a:lnTo>
                  <a:close/>
                  <a:moveTo>
                    <a:pt x="19" y="303"/>
                  </a:moveTo>
                  <a:lnTo>
                    <a:pt x="0" y="303"/>
                  </a:lnTo>
                  <a:lnTo>
                    <a:pt x="0" y="284"/>
                  </a:lnTo>
                  <a:lnTo>
                    <a:pt x="19" y="284"/>
                  </a:lnTo>
                  <a:lnTo>
                    <a:pt x="19" y="303"/>
                  </a:lnTo>
                  <a:close/>
                  <a:moveTo>
                    <a:pt x="19" y="246"/>
                  </a:moveTo>
                  <a:lnTo>
                    <a:pt x="0" y="246"/>
                  </a:lnTo>
                  <a:lnTo>
                    <a:pt x="0" y="227"/>
                  </a:lnTo>
                  <a:lnTo>
                    <a:pt x="19" y="227"/>
                  </a:lnTo>
                  <a:lnTo>
                    <a:pt x="19" y="246"/>
                  </a:lnTo>
                  <a:close/>
                  <a:moveTo>
                    <a:pt x="19" y="189"/>
                  </a:moveTo>
                  <a:lnTo>
                    <a:pt x="0" y="189"/>
                  </a:lnTo>
                  <a:lnTo>
                    <a:pt x="0" y="170"/>
                  </a:lnTo>
                  <a:lnTo>
                    <a:pt x="19" y="170"/>
                  </a:lnTo>
                  <a:lnTo>
                    <a:pt x="19" y="189"/>
                  </a:lnTo>
                  <a:close/>
                  <a:moveTo>
                    <a:pt x="19" y="133"/>
                  </a:moveTo>
                  <a:lnTo>
                    <a:pt x="0" y="133"/>
                  </a:lnTo>
                  <a:lnTo>
                    <a:pt x="0" y="114"/>
                  </a:lnTo>
                  <a:lnTo>
                    <a:pt x="19" y="114"/>
                  </a:lnTo>
                  <a:lnTo>
                    <a:pt x="19" y="133"/>
                  </a:lnTo>
                  <a:close/>
                  <a:moveTo>
                    <a:pt x="19" y="76"/>
                  </a:moveTo>
                  <a:lnTo>
                    <a:pt x="0" y="76"/>
                  </a:lnTo>
                  <a:lnTo>
                    <a:pt x="0" y="57"/>
                  </a:lnTo>
                  <a:lnTo>
                    <a:pt x="19" y="57"/>
                  </a:lnTo>
                  <a:lnTo>
                    <a:pt x="19" y="76"/>
                  </a:lnTo>
                  <a:close/>
                  <a:moveTo>
                    <a:pt x="19" y="19"/>
                  </a:moveTo>
                  <a:lnTo>
                    <a:pt x="0" y="19"/>
                  </a:lnTo>
                  <a:lnTo>
                    <a:pt x="0" y="0"/>
                  </a:lnTo>
                  <a:lnTo>
                    <a:pt x="19" y="0"/>
                  </a:lnTo>
                  <a:lnTo>
                    <a:pt x="19" y="19"/>
                  </a:lnTo>
                  <a:close/>
                </a:path>
              </a:pathLst>
            </a:custGeom>
            <a:solidFill>
              <a:srgbClr val="990099"/>
            </a:solidFill>
            <a:ln>
              <a:solidFill>
                <a:schemeClr val="bg1"/>
              </a:solidFill>
            </a:ln>
          </p:spPr>
          <p:txBody>
            <a:bodyPr vert="horz" wrap="square" lIns="121954" tIns="60977" rIns="121954" bIns="60977" numCol="1" anchor="t" anchorCtr="0" compatLnSpc="1"/>
            <a:lstStyle/>
            <a:p>
              <a:endParaRPr lang="zh-CN" altLang="en-US">
                <a:solidFill>
                  <a:schemeClr val="bg1"/>
                </a:solidFill>
              </a:endParaRPr>
            </a:p>
          </p:txBody>
        </p:sp>
        <p:sp>
          <p:nvSpPr>
            <p:cNvPr id="45" name="Oval 24"/>
            <p:cNvSpPr>
              <a:spLocks noChangeArrowheads="1"/>
            </p:cNvSpPr>
            <p:nvPr/>
          </p:nvSpPr>
          <p:spPr bwMode="auto">
            <a:xfrm>
              <a:off x="11494631" y="1761642"/>
              <a:ext cx="115215" cy="112507"/>
            </a:xfrm>
            <a:prstGeom prst="ellipse">
              <a:avLst/>
            </a:prstGeom>
            <a:solidFill>
              <a:srgbClr val="FFFFFF"/>
            </a:solidFill>
            <a:ln>
              <a:noFill/>
            </a:ln>
          </p:spPr>
          <p:txBody>
            <a:bodyPr vert="horz" wrap="square" lIns="121954" tIns="60977" rIns="121954" bIns="60977" numCol="1" anchor="t" anchorCtr="0" compatLnSpc="1"/>
            <a:lstStyle/>
            <a:p>
              <a:endParaRPr lang="zh-CN" altLang="en-US">
                <a:solidFill>
                  <a:schemeClr val="bg1"/>
                </a:solidFill>
              </a:endParaRPr>
            </a:p>
          </p:txBody>
        </p:sp>
      </p:grpSp>
      <p:grpSp>
        <p:nvGrpSpPr>
          <p:cNvPr id="50" name="组合 49"/>
          <p:cNvGrpSpPr/>
          <p:nvPr/>
        </p:nvGrpSpPr>
        <p:grpSpPr>
          <a:xfrm>
            <a:off x="3615664" y="1621029"/>
            <a:ext cx="84380" cy="783246"/>
            <a:chOff x="9510828" y="1229552"/>
            <a:chExt cx="112565" cy="1044328"/>
          </a:xfrm>
        </p:grpSpPr>
        <p:sp>
          <p:nvSpPr>
            <p:cNvPr id="37" name="Freeform 40"/>
            <p:cNvSpPr>
              <a:spLocks noEditPoints="1"/>
            </p:cNvSpPr>
            <p:nvPr/>
          </p:nvSpPr>
          <p:spPr bwMode="auto">
            <a:xfrm>
              <a:off x="9558506" y="1229552"/>
              <a:ext cx="23838" cy="998003"/>
            </a:xfrm>
            <a:custGeom>
              <a:avLst/>
              <a:gdLst>
                <a:gd name="T0" fmla="*/ 0 w 18"/>
                <a:gd name="T1" fmla="*/ 754 h 754"/>
                <a:gd name="T2" fmla="*/ 18 w 18"/>
                <a:gd name="T3" fmla="*/ 737 h 754"/>
                <a:gd name="T4" fmla="*/ 18 w 18"/>
                <a:gd name="T5" fmla="*/ 699 h 754"/>
                <a:gd name="T6" fmla="*/ 0 w 18"/>
                <a:gd name="T7" fmla="*/ 680 h 754"/>
                <a:gd name="T8" fmla="*/ 18 w 18"/>
                <a:gd name="T9" fmla="*/ 699 h 754"/>
                <a:gd name="T10" fmla="*/ 0 w 18"/>
                <a:gd name="T11" fmla="*/ 643 h 754"/>
                <a:gd name="T12" fmla="*/ 18 w 18"/>
                <a:gd name="T13" fmla="*/ 624 h 754"/>
                <a:gd name="T14" fmla="*/ 18 w 18"/>
                <a:gd name="T15" fmla="*/ 586 h 754"/>
                <a:gd name="T16" fmla="*/ 0 w 18"/>
                <a:gd name="T17" fmla="*/ 567 h 754"/>
                <a:gd name="T18" fmla="*/ 18 w 18"/>
                <a:gd name="T19" fmla="*/ 586 h 754"/>
                <a:gd name="T20" fmla="*/ 0 w 18"/>
                <a:gd name="T21" fmla="*/ 529 h 754"/>
                <a:gd name="T22" fmla="*/ 18 w 18"/>
                <a:gd name="T23" fmla="*/ 510 h 754"/>
                <a:gd name="T24" fmla="*/ 18 w 18"/>
                <a:gd name="T25" fmla="*/ 473 h 754"/>
                <a:gd name="T26" fmla="*/ 0 w 18"/>
                <a:gd name="T27" fmla="*/ 454 h 754"/>
                <a:gd name="T28" fmla="*/ 18 w 18"/>
                <a:gd name="T29" fmla="*/ 473 h 754"/>
                <a:gd name="T30" fmla="*/ 0 w 18"/>
                <a:gd name="T31" fmla="*/ 416 h 754"/>
                <a:gd name="T32" fmla="*/ 18 w 18"/>
                <a:gd name="T33" fmla="*/ 397 h 754"/>
                <a:gd name="T34" fmla="*/ 18 w 18"/>
                <a:gd name="T35" fmla="*/ 359 h 754"/>
                <a:gd name="T36" fmla="*/ 0 w 18"/>
                <a:gd name="T37" fmla="*/ 340 h 754"/>
                <a:gd name="T38" fmla="*/ 18 w 18"/>
                <a:gd name="T39" fmla="*/ 359 h 754"/>
                <a:gd name="T40" fmla="*/ 0 w 18"/>
                <a:gd name="T41" fmla="*/ 303 h 754"/>
                <a:gd name="T42" fmla="*/ 18 w 18"/>
                <a:gd name="T43" fmla="*/ 284 h 754"/>
                <a:gd name="T44" fmla="*/ 18 w 18"/>
                <a:gd name="T45" fmla="*/ 246 h 754"/>
                <a:gd name="T46" fmla="*/ 0 w 18"/>
                <a:gd name="T47" fmla="*/ 227 h 754"/>
                <a:gd name="T48" fmla="*/ 18 w 18"/>
                <a:gd name="T49" fmla="*/ 246 h 754"/>
                <a:gd name="T50" fmla="*/ 0 w 18"/>
                <a:gd name="T51" fmla="*/ 189 h 754"/>
                <a:gd name="T52" fmla="*/ 18 w 18"/>
                <a:gd name="T53" fmla="*/ 170 h 754"/>
                <a:gd name="T54" fmla="*/ 18 w 18"/>
                <a:gd name="T55" fmla="*/ 132 h 754"/>
                <a:gd name="T56" fmla="*/ 0 w 18"/>
                <a:gd name="T57" fmla="*/ 114 h 754"/>
                <a:gd name="T58" fmla="*/ 18 w 18"/>
                <a:gd name="T59" fmla="*/ 132 h 754"/>
                <a:gd name="T60" fmla="*/ 0 w 18"/>
                <a:gd name="T61" fmla="*/ 76 h 754"/>
                <a:gd name="T62" fmla="*/ 18 w 18"/>
                <a:gd name="T63" fmla="*/ 57 h 754"/>
                <a:gd name="T64" fmla="*/ 18 w 18"/>
                <a:gd name="T65" fmla="*/ 19 h 754"/>
                <a:gd name="T66" fmla="*/ 0 w 18"/>
                <a:gd name="T67" fmla="*/ 0 h 754"/>
                <a:gd name="T68" fmla="*/ 18 w 18"/>
                <a:gd name="T69" fmla="*/ 19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 h="754">
                  <a:moveTo>
                    <a:pt x="18" y="754"/>
                  </a:moveTo>
                  <a:lnTo>
                    <a:pt x="0" y="754"/>
                  </a:lnTo>
                  <a:lnTo>
                    <a:pt x="0" y="737"/>
                  </a:lnTo>
                  <a:lnTo>
                    <a:pt x="18" y="737"/>
                  </a:lnTo>
                  <a:lnTo>
                    <a:pt x="18" y="754"/>
                  </a:lnTo>
                  <a:close/>
                  <a:moveTo>
                    <a:pt x="18" y="699"/>
                  </a:moveTo>
                  <a:lnTo>
                    <a:pt x="0" y="699"/>
                  </a:lnTo>
                  <a:lnTo>
                    <a:pt x="0" y="680"/>
                  </a:lnTo>
                  <a:lnTo>
                    <a:pt x="18" y="680"/>
                  </a:lnTo>
                  <a:lnTo>
                    <a:pt x="18" y="699"/>
                  </a:lnTo>
                  <a:close/>
                  <a:moveTo>
                    <a:pt x="18" y="643"/>
                  </a:moveTo>
                  <a:lnTo>
                    <a:pt x="0" y="643"/>
                  </a:lnTo>
                  <a:lnTo>
                    <a:pt x="0" y="624"/>
                  </a:lnTo>
                  <a:lnTo>
                    <a:pt x="18" y="624"/>
                  </a:lnTo>
                  <a:lnTo>
                    <a:pt x="18" y="643"/>
                  </a:lnTo>
                  <a:close/>
                  <a:moveTo>
                    <a:pt x="18" y="586"/>
                  </a:moveTo>
                  <a:lnTo>
                    <a:pt x="0" y="586"/>
                  </a:lnTo>
                  <a:lnTo>
                    <a:pt x="0" y="567"/>
                  </a:lnTo>
                  <a:lnTo>
                    <a:pt x="18" y="567"/>
                  </a:lnTo>
                  <a:lnTo>
                    <a:pt x="18" y="586"/>
                  </a:lnTo>
                  <a:close/>
                  <a:moveTo>
                    <a:pt x="18" y="529"/>
                  </a:moveTo>
                  <a:lnTo>
                    <a:pt x="0" y="529"/>
                  </a:lnTo>
                  <a:lnTo>
                    <a:pt x="0" y="510"/>
                  </a:lnTo>
                  <a:lnTo>
                    <a:pt x="18" y="510"/>
                  </a:lnTo>
                  <a:lnTo>
                    <a:pt x="18" y="529"/>
                  </a:lnTo>
                  <a:close/>
                  <a:moveTo>
                    <a:pt x="18" y="473"/>
                  </a:moveTo>
                  <a:lnTo>
                    <a:pt x="0" y="473"/>
                  </a:lnTo>
                  <a:lnTo>
                    <a:pt x="0" y="454"/>
                  </a:lnTo>
                  <a:lnTo>
                    <a:pt x="18" y="454"/>
                  </a:lnTo>
                  <a:lnTo>
                    <a:pt x="18" y="473"/>
                  </a:lnTo>
                  <a:close/>
                  <a:moveTo>
                    <a:pt x="18" y="416"/>
                  </a:moveTo>
                  <a:lnTo>
                    <a:pt x="0" y="416"/>
                  </a:lnTo>
                  <a:lnTo>
                    <a:pt x="0" y="397"/>
                  </a:lnTo>
                  <a:lnTo>
                    <a:pt x="18" y="397"/>
                  </a:lnTo>
                  <a:lnTo>
                    <a:pt x="18" y="416"/>
                  </a:lnTo>
                  <a:close/>
                  <a:moveTo>
                    <a:pt x="18" y="359"/>
                  </a:moveTo>
                  <a:lnTo>
                    <a:pt x="0" y="359"/>
                  </a:lnTo>
                  <a:lnTo>
                    <a:pt x="0" y="340"/>
                  </a:lnTo>
                  <a:lnTo>
                    <a:pt x="18" y="340"/>
                  </a:lnTo>
                  <a:lnTo>
                    <a:pt x="18" y="359"/>
                  </a:lnTo>
                  <a:close/>
                  <a:moveTo>
                    <a:pt x="18" y="303"/>
                  </a:moveTo>
                  <a:lnTo>
                    <a:pt x="0" y="303"/>
                  </a:lnTo>
                  <a:lnTo>
                    <a:pt x="0" y="284"/>
                  </a:lnTo>
                  <a:lnTo>
                    <a:pt x="18" y="284"/>
                  </a:lnTo>
                  <a:lnTo>
                    <a:pt x="18" y="303"/>
                  </a:lnTo>
                  <a:close/>
                  <a:moveTo>
                    <a:pt x="18" y="246"/>
                  </a:moveTo>
                  <a:lnTo>
                    <a:pt x="0" y="246"/>
                  </a:lnTo>
                  <a:lnTo>
                    <a:pt x="0" y="227"/>
                  </a:lnTo>
                  <a:lnTo>
                    <a:pt x="18" y="227"/>
                  </a:lnTo>
                  <a:lnTo>
                    <a:pt x="18" y="246"/>
                  </a:lnTo>
                  <a:close/>
                  <a:moveTo>
                    <a:pt x="18" y="189"/>
                  </a:moveTo>
                  <a:lnTo>
                    <a:pt x="0" y="189"/>
                  </a:lnTo>
                  <a:lnTo>
                    <a:pt x="0" y="170"/>
                  </a:lnTo>
                  <a:lnTo>
                    <a:pt x="18" y="170"/>
                  </a:lnTo>
                  <a:lnTo>
                    <a:pt x="18" y="189"/>
                  </a:lnTo>
                  <a:close/>
                  <a:moveTo>
                    <a:pt x="18" y="132"/>
                  </a:moveTo>
                  <a:lnTo>
                    <a:pt x="0" y="132"/>
                  </a:lnTo>
                  <a:lnTo>
                    <a:pt x="0" y="114"/>
                  </a:lnTo>
                  <a:lnTo>
                    <a:pt x="18" y="114"/>
                  </a:lnTo>
                  <a:lnTo>
                    <a:pt x="18" y="132"/>
                  </a:lnTo>
                  <a:close/>
                  <a:moveTo>
                    <a:pt x="18" y="76"/>
                  </a:moveTo>
                  <a:lnTo>
                    <a:pt x="0" y="76"/>
                  </a:lnTo>
                  <a:lnTo>
                    <a:pt x="0" y="57"/>
                  </a:lnTo>
                  <a:lnTo>
                    <a:pt x="18" y="57"/>
                  </a:lnTo>
                  <a:lnTo>
                    <a:pt x="18" y="76"/>
                  </a:lnTo>
                  <a:close/>
                  <a:moveTo>
                    <a:pt x="18" y="19"/>
                  </a:moveTo>
                  <a:lnTo>
                    <a:pt x="0" y="19"/>
                  </a:lnTo>
                  <a:lnTo>
                    <a:pt x="0" y="0"/>
                  </a:lnTo>
                  <a:lnTo>
                    <a:pt x="18" y="0"/>
                  </a:lnTo>
                  <a:lnTo>
                    <a:pt x="18" y="19"/>
                  </a:lnTo>
                  <a:close/>
                </a:path>
              </a:pathLst>
            </a:custGeom>
            <a:solidFill>
              <a:srgbClr val="990099"/>
            </a:solidFill>
            <a:ln>
              <a:solidFill>
                <a:schemeClr val="bg1"/>
              </a:solidFill>
            </a:ln>
          </p:spPr>
          <p:txBody>
            <a:bodyPr vert="horz" wrap="square" lIns="121954" tIns="60977" rIns="121954" bIns="60977" numCol="1" anchor="t" anchorCtr="0" compatLnSpc="1"/>
            <a:lstStyle/>
            <a:p>
              <a:endParaRPr lang="zh-CN" altLang="en-US">
                <a:solidFill>
                  <a:schemeClr val="bg1"/>
                </a:solidFill>
              </a:endParaRPr>
            </a:p>
          </p:txBody>
        </p:sp>
        <p:sp>
          <p:nvSpPr>
            <p:cNvPr id="46" name="Oval 25"/>
            <p:cNvSpPr>
              <a:spLocks noChangeArrowheads="1"/>
            </p:cNvSpPr>
            <p:nvPr/>
          </p:nvSpPr>
          <p:spPr bwMode="auto">
            <a:xfrm>
              <a:off x="9510828" y="2161373"/>
              <a:ext cx="112565" cy="112507"/>
            </a:xfrm>
            <a:prstGeom prst="ellipse">
              <a:avLst/>
            </a:prstGeom>
            <a:solidFill>
              <a:srgbClr val="FFFFFF"/>
            </a:solidFill>
            <a:ln>
              <a:noFill/>
            </a:ln>
          </p:spPr>
          <p:txBody>
            <a:bodyPr vert="horz" wrap="square" lIns="121954" tIns="60977" rIns="121954" bIns="60977" numCol="1" anchor="t" anchorCtr="0" compatLnSpc="1"/>
            <a:lstStyle/>
            <a:p>
              <a:endParaRPr lang="zh-CN" altLang="en-US">
                <a:solidFill>
                  <a:schemeClr val="bg1"/>
                </a:solidFill>
              </a:endParaRPr>
            </a:p>
          </p:txBody>
        </p:sp>
      </p:grpSp>
      <p:grpSp>
        <p:nvGrpSpPr>
          <p:cNvPr id="53" name="组合 52"/>
          <p:cNvGrpSpPr/>
          <p:nvPr/>
        </p:nvGrpSpPr>
        <p:grpSpPr>
          <a:xfrm>
            <a:off x="5372758" y="3137887"/>
            <a:ext cx="84380" cy="461283"/>
            <a:chOff x="11854841" y="3252028"/>
            <a:chExt cx="112565" cy="615044"/>
          </a:xfrm>
        </p:grpSpPr>
        <p:sp>
          <p:nvSpPr>
            <p:cNvPr id="44" name="Oval 26"/>
            <p:cNvSpPr>
              <a:spLocks noChangeArrowheads="1"/>
            </p:cNvSpPr>
            <p:nvPr/>
          </p:nvSpPr>
          <p:spPr bwMode="auto">
            <a:xfrm>
              <a:off x="11854841" y="3252028"/>
              <a:ext cx="112565" cy="112507"/>
            </a:xfrm>
            <a:prstGeom prst="ellipse">
              <a:avLst/>
            </a:prstGeom>
            <a:solidFill>
              <a:srgbClr val="FFFFFF"/>
            </a:solidFill>
            <a:ln>
              <a:noFill/>
            </a:ln>
          </p:spPr>
          <p:txBody>
            <a:bodyPr vert="horz" wrap="square" lIns="121954" tIns="60977" rIns="121954" bIns="60977" numCol="1" anchor="t" anchorCtr="0" compatLnSpc="1"/>
            <a:lstStyle/>
            <a:p>
              <a:endParaRPr lang="zh-CN" altLang="en-US">
                <a:solidFill>
                  <a:schemeClr val="bg1"/>
                </a:solidFill>
              </a:endParaRPr>
            </a:p>
          </p:txBody>
        </p:sp>
        <p:sp>
          <p:nvSpPr>
            <p:cNvPr id="47" name="Freeform 41"/>
            <p:cNvSpPr>
              <a:spLocks noEditPoints="1"/>
            </p:cNvSpPr>
            <p:nvPr/>
          </p:nvSpPr>
          <p:spPr bwMode="auto">
            <a:xfrm>
              <a:off x="11898542" y="3316451"/>
              <a:ext cx="25162" cy="550621"/>
            </a:xfrm>
            <a:custGeom>
              <a:avLst/>
              <a:gdLst>
                <a:gd name="T0" fmla="*/ 19 w 19"/>
                <a:gd name="T1" fmla="*/ 416 h 416"/>
                <a:gd name="T2" fmla="*/ 0 w 19"/>
                <a:gd name="T3" fmla="*/ 416 h 416"/>
                <a:gd name="T4" fmla="*/ 0 w 19"/>
                <a:gd name="T5" fmla="*/ 397 h 416"/>
                <a:gd name="T6" fmla="*/ 19 w 19"/>
                <a:gd name="T7" fmla="*/ 397 h 416"/>
                <a:gd name="T8" fmla="*/ 19 w 19"/>
                <a:gd name="T9" fmla="*/ 416 h 416"/>
                <a:gd name="T10" fmla="*/ 19 w 19"/>
                <a:gd name="T11" fmla="*/ 359 h 416"/>
                <a:gd name="T12" fmla="*/ 0 w 19"/>
                <a:gd name="T13" fmla="*/ 359 h 416"/>
                <a:gd name="T14" fmla="*/ 0 w 19"/>
                <a:gd name="T15" fmla="*/ 340 h 416"/>
                <a:gd name="T16" fmla="*/ 19 w 19"/>
                <a:gd name="T17" fmla="*/ 340 h 416"/>
                <a:gd name="T18" fmla="*/ 19 w 19"/>
                <a:gd name="T19" fmla="*/ 359 h 416"/>
                <a:gd name="T20" fmla="*/ 19 w 19"/>
                <a:gd name="T21" fmla="*/ 303 h 416"/>
                <a:gd name="T22" fmla="*/ 0 w 19"/>
                <a:gd name="T23" fmla="*/ 303 h 416"/>
                <a:gd name="T24" fmla="*/ 0 w 19"/>
                <a:gd name="T25" fmla="*/ 284 h 416"/>
                <a:gd name="T26" fmla="*/ 19 w 19"/>
                <a:gd name="T27" fmla="*/ 284 h 416"/>
                <a:gd name="T28" fmla="*/ 19 w 19"/>
                <a:gd name="T29" fmla="*/ 303 h 416"/>
                <a:gd name="T30" fmla="*/ 19 w 19"/>
                <a:gd name="T31" fmla="*/ 246 h 416"/>
                <a:gd name="T32" fmla="*/ 0 w 19"/>
                <a:gd name="T33" fmla="*/ 246 h 416"/>
                <a:gd name="T34" fmla="*/ 0 w 19"/>
                <a:gd name="T35" fmla="*/ 227 h 416"/>
                <a:gd name="T36" fmla="*/ 19 w 19"/>
                <a:gd name="T37" fmla="*/ 227 h 416"/>
                <a:gd name="T38" fmla="*/ 19 w 19"/>
                <a:gd name="T39" fmla="*/ 246 h 416"/>
                <a:gd name="T40" fmla="*/ 19 w 19"/>
                <a:gd name="T41" fmla="*/ 189 h 416"/>
                <a:gd name="T42" fmla="*/ 0 w 19"/>
                <a:gd name="T43" fmla="*/ 189 h 416"/>
                <a:gd name="T44" fmla="*/ 0 w 19"/>
                <a:gd name="T45" fmla="*/ 170 h 416"/>
                <a:gd name="T46" fmla="*/ 19 w 19"/>
                <a:gd name="T47" fmla="*/ 170 h 416"/>
                <a:gd name="T48" fmla="*/ 19 w 19"/>
                <a:gd name="T49" fmla="*/ 189 h 416"/>
                <a:gd name="T50" fmla="*/ 19 w 19"/>
                <a:gd name="T51" fmla="*/ 133 h 416"/>
                <a:gd name="T52" fmla="*/ 0 w 19"/>
                <a:gd name="T53" fmla="*/ 133 h 416"/>
                <a:gd name="T54" fmla="*/ 0 w 19"/>
                <a:gd name="T55" fmla="*/ 114 h 416"/>
                <a:gd name="T56" fmla="*/ 19 w 19"/>
                <a:gd name="T57" fmla="*/ 114 h 416"/>
                <a:gd name="T58" fmla="*/ 19 w 19"/>
                <a:gd name="T59" fmla="*/ 133 h 416"/>
                <a:gd name="T60" fmla="*/ 19 w 19"/>
                <a:gd name="T61" fmla="*/ 76 h 416"/>
                <a:gd name="T62" fmla="*/ 0 w 19"/>
                <a:gd name="T63" fmla="*/ 76 h 416"/>
                <a:gd name="T64" fmla="*/ 0 w 19"/>
                <a:gd name="T65" fmla="*/ 57 h 416"/>
                <a:gd name="T66" fmla="*/ 19 w 19"/>
                <a:gd name="T67" fmla="*/ 57 h 416"/>
                <a:gd name="T68" fmla="*/ 19 w 19"/>
                <a:gd name="T69" fmla="*/ 76 h 416"/>
                <a:gd name="T70" fmla="*/ 19 w 19"/>
                <a:gd name="T71" fmla="*/ 19 h 416"/>
                <a:gd name="T72" fmla="*/ 0 w 19"/>
                <a:gd name="T73" fmla="*/ 19 h 416"/>
                <a:gd name="T74" fmla="*/ 0 w 19"/>
                <a:gd name="T75" fmla="*/ 0 h 416"/>
                <a:gd name="T76" fmla="*/ 19 w 19"/>
                <a:gd name="T77" fmla="*/ 0 h 416"/>
                <a:gd name="T78" fmla="*/ 19 w 19"/>
                <a:gd name="T79" fmla="*/ 19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 h="416">
                  <a:moveTo>
                    <a:pt x="19" y="416"/>
                  </a:moveTo>
                  <a:lnTo>
                    <a:pt x="0" y="416"/>
                  </a:lnTo>
                  <a:lnTo>
                    <a:pt x="0" y="397"/>
                  </a:lnTo>
                  <a:lnTo>
                    <a:pt x="19" y="397"/>
                  </a:lnTo>
                  <a:lnTo>
                    <a:pt x="19" y="416"/>
                  </a:lnTo>
                  <a:close/>
                  <a:moveTo>
                    <a:pt x="19" y="359"/>
                  </a:moveTo>
                  <a:lnTo>
                    <a:pt x="0" y="359"/>
                  </a:lnTo>
                  <a:lnTo>
                    <a:pt x="0" y="340"/>
                  </a:lnTo>
                  <a:lnTo>
                    <a:pt x="19" y="340"/>
                  </a:lnTo>
                  <a:lnTo>
                    <a:pt x="19" y="359"/>
                  </a:lnTo>
                  <a:close/>
                  <a:moveTo>
                    <a:pt x="19" y="303"/>
                  </a:moveTo>
                  <a:lnTo>
                    <a:pt x="0" y="303"/>
                  </a:lnTo>
                  <a:lnTo>
                    <a:pt x="0" y="284"/>
                  </a:lnTo>
                  <a:lnTo>
                    <a:pt x="19" y="284"/>
                  </a:lnTo>
                  <a:lnTo>
                    <a:pt x="19" y="303"/>
                  </a:lnTo>
                  <a:close/>
                  <a:moveTo>
                    <a:pt x="19" y="246"/>
                  </a:moveTo>
                  <a:lnTo>
                    <a:pt x="0" y="246"/>
                  </a:lnTo>
                  <a:lnTo>
                    <a:pt x="0" y="227"/>
                  </a:lnTo>
                  <a:lnTo>
                    <a:pt x="19" y="227"/>
                  </a:lnTo>
                  <a:lnTo>
                    <a:pt x="19" y="246"/>
                  </a:lnTo>
                  <a:close/>
                  <a:moveTo>
                    <a:pt x="19" y="189"/>
                  </a:moveTo>
                  <a:lnTo>
                    <a:pt x="0" y="189"/>
                  </a:lnTo>
                  <a:lnTo>
                    <a:pt x="0" y="170"/>
                  </a:lnTo>
                  <a:lnTo>
                    <a:pt x="19" y="170"/>
                  </a:lnTo>
                  <a:lnTo>
                    <a:pt x="19" y="189"/>
                  </a:lnTo>
                  <a:close/>
                  <a:moveTo>
                    <a:pt x="19" y="133"/>
                  </a:moveTo>
                  <a:lnTo>
                    <a:pt x="0" y="133"/>
                  </a:lnTo>
                  <a:lnTo>
                    <a:pt x="0" y="114"/>
                  </a:lnTo>
                  <a:lnTo>
                    <a:pt x="19" y="114"/>
                  </a:lnTo>
                  <a:lnTo>
                    <a:pt x="19" y="133"/>
                  </a:lnTo>
                  <a:close/>
                  <a:moveTo>
                    <a:pt x="19" y="76"/>
                  </a:moveTo>
                  <a:lnTo>
                    <a:pt x="0" y="76"/>
                  </a:lnTo>
                  <a:lnTo>
                    <a:pt x="0" y="57"/>
                  </a:lnTo>
                  <a:lnTo>
                    <a:pt x="19" y="57"/>
                  </a:lnTo>
                  <a:lnTo>
                    <a:pt x="19" y="76"/>
                  </a:lnTo>
                  <a:close/>
                  <a:moveTo>
                    <a:pt x="19" y="19"/>
                  </a:moveTo>
                  <a:lnTo>
                    <a:pt x="0" y="19"/>
                  </a:lnTo>
                  <a:lnTo>
                    <a:pt x="0" y="0"/>
                  </a:lnTo>
                  <a:lnTo>
                    <a:pt x="19" y="0"/>
                  </a:lnTo>
                  <a:lnTo>
                    <a:pt x="19" y="19"/>
                  </a:lnTo>
                  <a:close/>
                </a:path>
              </a:pathLst>
            </a:custGeom>
            <a:solidFill>
              <a:srgbClr val="990099"/>
            </a:solidFill>
            <a:ln>
              <a:solidFill>
                <a:schemeClr val="bg1"/>
              </a:solidFill>
            </a:ln>
          </p:spPr>
          <p:txBody>
            <a:bodyPr vert="horz" wrap="square" lIns="121954" tIns="60977" rIns="121954" bIns="60977" numCol="1" anchor="t" anchorCtr="0" compatLnSpc="1"/>
            <a:lstStyle/>
            <a:p>
              <a:endParaRPr lang="zh-CN" altLang="en-US">
                <a:solidFill>
                  <a:schemeClr val="bg1"/>
                </a:solidFill>
              </a:endParaRPr>
            </a:p>
          </p:txBody>
        </p:sp>
      </p:gr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750"/>
                                        <p:tgtEl>
                                          <p:spTgt spid="49"/>
                                        </p:tgtEl>
                                      </p:cBhvr>
                                    </p:animEffect>
                                    <p:anim calcmode="lin" valueType="num">
                                      <p:cBhvr>
                                        <p:cTn id="8" dur="750" fill="hold"/>
                                        <p:tgtEl>
                                          <p:spTgt spid="49"/>
                                        </p:tgtEl>
                                        <p:attrNameLst>
                                          <p:attrName>ppt_x</p:attrName>
                                        </p:attrNameLst>
                                      </p:cBhvr>
                                      <p:tavLst>
                                        <p:tav tm="0">
                                          <p:val>
                                            <p:strVal val="#ppt_x"/>
                                          </p:val>
                                        </p:tav>
                                        <p:tav tm="100000">
                                          <p:val>
                                            <p:strVal val="#ppt_x"/>
                                          </p:val>
                                        </p:tav>
                                      </p:tavLst>
                                    </p:anim>
                                    <p:anim calcmode="lin" valueType="num">
                                      <p:cBhvr>
                                        <p:cTn id="9" dur="750" fill="hold"/>
                                        <p:tgtEl>
                                          <p:spTgt spid="4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50"/>
                                        </p:tgtEl>
                                        <p:attrNameLst>
                                          <p:attrName>style.visibility</p:attrName>
                                        </p:attrNameLst>
                                      </p:cBhvr>
                                      <p:to>
                                        <p:strVal val="visible"/>
                                      </p:to>
                                    </p:set>
                                    <p:animEffect transition="in" filter="wipe(down)">
                                      <p:cBhvr>
                                        <p:cTn id="13" dur="500"/>
                                        <p:tgtEl>
                                          <p:spTgt spid="50"/>
                                        </p:tgtEl>
                                      </p:cBhvr>
                                    </p:animEffect>
                                  </p:childTnLst>
                                </p:cTn>
                              </p:par>
                              <p:par>
                                <p:cTn id="14" presetID="22" presetClass="entr" presetSubtype="4" fill="hold" nodeType="withEffect">
                                  <p:stCondLst>
                                    <p:cond delay="0"/>
                                  </p:stCondLst>
                                  <p:childTnLst>
                                    <p:set>
                                      <p:cBhvr>
                                        <p:cTn id="15" dur="1" fill="hold">
                                          <p:stCondLst>
                                            <p:cond delay="0"/>
                                          </p:stCondLst>
                                        </p:cTn>
                                        <p:tgtEl>
                                          <p:spTgt spid="51"/>
                                        </p:tgtEl>
                                        <p:attrNameLst>
                                          <p:attrName>style.visibility</p:attrName>
                                        </p:attrNameLst>
                                      </p:cBhvr>
                                      <p:to>
                                        <p:strVal val="visible"/>
                                      </p:to>
                                    </p:set>
                                    <p:animEffect transition="in" filter="wipe(down)">
                                      <p:cBhvr>
                                        <p:cTn id="16" dur="500"/>
                                        <p:tgtEl>
                                          <p:spTgt spid="51"/>
                                        </p:tgtEl>
                                      </p:cBhvr>
                                    </p:animEffect>
                                  </p:childTnLst>
                                </p:cTn>
                              </p:par>
                              <p:par>
                                <p:cTn id="17" presetID="22" presetClass="entr" presetSubtype="1" fill="hold" nodeType="withEffect">
                                  <p:stCondLst>
                                    <p:cond delay="0"/>
                                  </p:stCondLst>
                                  <p:childTnLst>
                                    <p:set>
                                      <p:cBhvr>
                                        <p:cTn id="18" dur="1" fill="hold">
                                          <p:stCondLst>
                                            <p:cond delay="0"/>
                                          </p:stCondLst>
                                        </p:cTn>
                                        <p:tgtEl>
                                          <p:spTgt spid="52"/>
                                        </p:tgtEl>
                                        <p:attrNameLst>
                                          <p:attrName>style.visibility</p:attrName>
                                        </p:attrNameLst>
                                      </p:cBhvr>
                                      <p:to>
                                        <p:strVal val="visible"/>
                                      </p:to>
                                    </p:set>
                                    <p:animEffect transition="in" filter="wipe(up)">
                                      <p:cBhvr>
                                        <p:cTn id="19" dur="500"/>
                                        <p:tgtEl>
                                          <p:spTgt spid="52"/>
                                        </p:tgtEl>
                                      </p:cBhvr>
                                    </p:animEffect>
                                  </p:childTnLst>
                                </p:cTn>
                              </p:par>
                              <p:par>
                                <p:cTn id="20" presetID="22" presetClass="entr" presetSubtype="1" fill="hold" nodeType="withEffect">
                                  <p:stCondLst>
                                    <p:cond delay="0"/>
                                  </p:stCondLst>
                                  <p:childTnLst>
                                    <p:set>
                                      <p:cBhvr>
                                        <p:cTn id="21" dur="1" fill="hold">
                                          <p:stCondLst>
                                            <p:cond delay="0"/>
                                          </p:stCondLst>
                                        </p:cTn>
                                        <p:tgtEl>
                                          <p:spTgt spid="53"/>
                                        </p:tgtEl>
                                        <p:attrNameLst>
                                          <p:attrName>style.visibility</p:attrName>
                                        </p:attrNameLst>
                                      </p:cBhvr>
                                      <p:to>
                                        <p:strVal val="visible"/>
                                      </p:to>
                                    </p:set>
                                    <p:animEffect transition="in" filter="wipe(up)">
                                      <p:cBhvr>
                                        <p:cTn id="22" dur="500"/>
                                        <p:tgtEl>
                                          <p:spTgt spid="53"/>
                                        </p:tgtEl>
                                      </p:cBhvr>
                                    </p:animEffect>
                                  </p:childTnLst>
                                </p:cTn>
                              </p:par>
                            </p:childTnLst>
                          </p:cTn>
                        </p:par>
                        <p:par>
                          <p:cTn id="23" fill="hold">
                            <p:stCondLst>
                              <p:cond delay="1500"/>
                            </p:stCondLst>
                            <p:childTnLst>
                              <p:par>
                                <p:cTn id="24" presetID="22" presetClass="entr" presetSubtype="2" fill="hold" grpId="0" nodeType="afterEffect">
                                  <p:stCondLst>
                                    <p:cond delay="0"/>
                                  </p:stCondLst>
                                  <p:childTnLst>
                                    <p:set>
                                      <p:cBhvr>
                                        <p:cTn id="25" dur="1" fill="hold">
                                          <p:stCondLst>
                                            <p:cond delay="0"/>
                                          </p:stCondLst>
                                        </p:cTn>
                                        <p:tgtEl>
                                          <p:spTgt spid="39"/>
                                        </p:tgtEl>
                                        <p:attrNameLst>
                                          <p:attrName>style.visibility</p:attrName>
                                        </p:attrNameLst>
                                      </p:cBhvr>
                                      <p:to>
                                        <p:strVal val="visible"/>
                                      </p:to>
                                    </p:set>
                                    <p:animEffect transition="in" filter="wipe(right)">
                                      <p:cBhvr>
                                        <p:cTn id="26" dur="500"/>
                                        <p:tgtEl>
                                          <p:spTgt spid="39"/>
                                        </p:tgtEl>
                                      </p:cBhvr>
                                    </p:animEffect>
                                  </p:childTnLst>
                                </p:cTn>
                              </p:par>
                              <p:par>
                                <p:cTn id="27" presetID="22" presetClass="entr" presetSubtype="2" fill="hold" grpId="0" nodeType="withEffect">
                                  <p:stCondLst>
                                    <p:cond delay="0"/>
                                  </p:stCondLst>
                                  <p:childTnLst>
                                    <p:set>
                                      <p:cBhvr>
                                        <p:cTn id="28" dur="1" fill="hold">
                                          <p:stCondLst>
                                            <p:cond delay="0"/>
                                          </p:stCondLst>
                                        </p:cTn>
                                        <p:tgtEl>
                                          <p:spTgt spid="42"/>
                                        </p:tgtEl>
                                        <p:attrNameLst>
                                          <p:attrName>style.visibility</p:attrName>
                                        </p:attrNameLst>
                                      </p:cBhvr>
                                      <p:to>
                                        <p:strVal val="visible"/>
                                      </p:to>
                                    </p:set>
                                    <p:animEffect transition="in" filter="wipe(right)">
                                      <p:cBhvr>
                                        <p:cTn id="29" dur="500"/>
                                        <p:tgtEl>
                                          <p:spTgt spid="42"/>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wipe(left)">
                                      <p:cBhvr>
                                        <p:cTn id="32" dur="500"/>
                                        <p:tgtEl>
                                          <p:spTgt spid="40"/>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41"/>
                                        </p:tgtEl>
                                        <p:attrNameLst>
                                          <p:attrName>style.visibility</p:attrName>
                                        </p:attrNameLst>
                                      </p:cBhvr>
                                      <p:to>
                                        <p:strVal val="visible"/>
                                      </p:to>
                                    </p:set>
                                    <p:animEffect transition="in" filter="wipe(left)">
                                      <p:cBhvr>
                                        <p:cTn id="35" dur="500"/>
                                        <p:tgtEl>
                                          <p:spTgt spid="41"/>
                                        </p:tgtEl>
                                      </p:cBhvr>
                                    </p:animEffect>
                                  </p:childTnLst>
                                </p:cTn>
                              </p:par>
                            </p:childTnLst>
                          </p:cTn>
                        </p:par>
                        <p:par>
                          <p:cTn id="36" fill="hold">
                            <p:stCondLst>
                              <p:cond delay="2000"/>
                            </p:stCondLst>
                            <p:childTnLst>
                              <p:par>
                                <p:cTn id="37" presetID="2" presetClass="entr" presetSubtype="8" fill="hold" grpId="0" nodeType="after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additive="base">
                                        <p:cTn id="39" dur="500" fill="hold"/>
                                        <p:tgtEl>
                                          <p:spTgt spid="5"/>
                                        </p:tgtEl>
                                        <p:attrNameLst>
                                          <p:attrName>ppt_x</p:attrName>
                                        </p:attrNameLst>
                                      </p:cBhvr>
                                      <p:tavLst>
                                        <p:tav tm="0">
                                          <p:val>
                                            <p:strVal val="0-#ppt_w/2"/>
                                          </p:val>
                                        </p:tav>
                                        <p:tav tm="100000">
                                          <p:val>
                                            <p:strVal val="#ppt_x"/>
                                          </p:val>
                                        </p:tav>
                                      </p:tavLst>
                                    </p:anim>
                                    <p:anim calcmode="lin" valueType="num">
                                      <p:cBhvr additive="base">
                                        <p:cTn id="40" dur="500" fill="hold"/>
                                        <p:tgtEl>
                                          <p:spTgt spid="5"/>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100"/>
                                  </p:stCondLst>
                                  <p:childTnLst>
                                    <p:set>
                                      <p:cBhvr>
                                        <p:cTn id="42" dur="1" fill="hold">
                                          <p:stCondLst>
                                            <p:cond delay="0"/>
                                          </p:stCondLst>
                                        </p:cTn>
                                        <p:tgtEl>
                                          <p:spTgt spid="7"/>
                                        </p:tgtEl>
                                        <p:attrNameLst>
                                          <p:attrName>style.visibility</p:attrName>
                                        </p:attrNameLst>
                                      </p:cBhvr>
                                      <p:to>
                                        <p:strVal val="visible"/>
                                      </p:to>
                                    </p:set>
                                    <p:anim calcmode="lin" valueType="num">
                                      <p:cBhvr additive="base">
                                        <p:cTn id="43" dur="500" fill="hold"/>
                                        <p:tgtEl>
                                          <p:spTgt spid="7"/>
                                        </p:tgtEl>
                                        <p:attrNameLst>
                                          <p:attrName>ppt_x</p:attrName>
                                        </p:attrNameLst>
                                      </p:cBhvr>
                                      <p:tavLst>
                                        <p:tav tm="0">
                                          <p:val>
                                            <p:strVal val="1+#ppt_w/2"/>
                                          </p:val>
                                        </p:tav>
                                        <p:tav tm="100000">
                                          <p:val>
                                            <p:strVal val="#ppt_x"/>
                                          </p:val>
                                        </p:tav>
                                      </p:tavLst>
                                    </p:anim>
                                    <p:anim calcmode="lin" valueType="num">
                                      <p:cBhvr additive="base">
                                        <p:cTn id="44" dur="500" fill="hold"/>
                                        <p:tgtEl>
                                          <p:spTgt spid="7"/>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200"/>
                                  </p:stCondLst>
                                  <p:childTnLst>
                                    <p:set>
                                      <p:cBhvr>
                                        <p:cTn id="46" dur="1" fill="hold">
                                          <p:stCondLst>
                                            <p:cond delay="0"/>
                                          </p:stCondLst>
                                        </p:cTn>
                                        <p:tgtEl>
                                          <p:spTgt spid="6"/>
                                        </p:tgtEl>
                                        <p:attrNameLst>
                                          <p:attrName>style.visibility</p:attrName>
                                        </p:attrNameLst>
                                      </p:cBhvr>
                                      <p:to>
                                        <p:strVal val="visible"/>
                                      </p:to>
                                    </p:set>
                                    <p:anim calcmode="lin" valueType="num">
                                      <p:cBhvr additive="base">
                                        <p:cTn id="47" dur="500" fill="hold"/>
                                        <p:tgtEl>
                                          <p:spTgt spid="6"/>
                                        </p:tgtEl>
                                        <p:attrNameLst>
                                          <p:attrName>ppt_x</p:attrName>
                                        </p:attrNameLst>
                                      </p:cBhvr>
                                      <p:tavLst>
                                        <p:tav tm="0">
                                          <p:val>
                                            <p:strVal val="0-#ppt_w/2"/>
                                          </p:val>
                                        </p:tav>
                                        <p:tav tm="100000">
                                          <p:val>
                                            <p:strVal val="#ppt_x"/>
                                          </p:val>
                                        </p:tav>
                                      </p:tavLst>
                                    </p:anim>
                                    <p:anim calcmode="lin" valueType="num">
                                      <p:cBhvr additive="base">
                                        <p:cTn id="48" dur="500" fill="hold"/>
                                        <p:tgtEl>
                                          <p:spTgt spid="6"/>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300"/>
                                  </p:stCondLst>
                                  <p:childTnLst>
                                    <p:set>
                                      <p:cBhvr>
                                        <p:cTn id="50" dur="1" fill="hold">
                                          <p:stCondLst>
                                            <p:cond delay="0"/>
                                          </p:stCondLst>
                                        </p:cTn>
                                        <p:tgtEl>
                                          <p:spTgt spid="8"/>
                                        </p:tgtEl>
                                        <p:attrNameLst>
                                          <p:attrName>style.visibility</p:attrName>
                                        </p:attrNameLst>
                                      </p:cBhvr>
                                      <p:to>
                                        <p:strVal val="visible"/>
                                      </p:to>
                                    </p:set>
                                    <p:anim calcmode="lin" valueType="num">
                                      <p:cBhvr additive="base">
                                        <p:cTn id="51" dur="500" fill="hold"/>
                                        <p:tgtEl>
                                          <p:spTgt spid="8"/>
                                        </p:tgtEl>
                                        <p:attrNameLst>
                                          <p:attrName>ppt_x</p:attrName>
                                        </p:attrNameLst>
                                      </p:cBhvr>
                                      <p:tavLst>
                                        <p:tav tm="0">
                                          <p:val>
                                            <p:strVal val="1+#ppt_w/2"/>
                                          </p:val>
                                        </p:tav>
                                        <p:tav tm="100000">
                                          <p:val>
                                            <p:strVal val="#ppt_x"/>
                                          </p:val>
                                        </p:tav>
                                      </p:tavLst>
                                    </p:anim>
                                    <p:anim calcmode="lin" valueType="num">
                                      <p:cBhvr additive="base">
                                        <p:cTn id="52"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39" grpId="0"/>
      <p:bldP spid="40" grpId="0"/>
      <p:bldP spid="41" grpId="0"/>
      <p:bldP spid="4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p:cNvSpPr/>
          <p:nvPr/>
        </p:nvSpPr>
        <p:spPr>
          <a:xfrm>
            <a:off x="2976094" y="832673"/>
            <a:ext cx="3492388" cy="3492388"/>
          </a:xfrm>
          <a:prstGeom prst="ellipse">
            <a:avLst/>
          </a:prstGeom>
          <a:noFill/>
          <a:ln w="31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endParaRPr lang="zh-CN" altLang="en-US" sz="4000" b="1" dirty="0">
              <a:latin typeface="Bauhaus 93" pitchFamily="82" charset="0"/>
            </a:endParaRPr>
          </a:p>
        </p:txBody>
      </p:sp>
      <p:sp>
        <p:nvSpPr>
          <p:cNvPr id="3" name="椭圆 2"/>
          <p:cNvSpPr/>
          <p:nvPr/>
        </p:nvSpPr>
        <p:spPr>
          <a:xfrm>
            <a:off x="3076365" y="1059582"/>
            <a:ext cx="2484276" cy="2484276"/>
          </a:xfrm>
          <a:prstGeom prst="ellipse">
            <a:avLst/>
          </a:prstGeom>
          <a:solidFill>
            <a:srgbClr val="FFF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r>
              <a:rPr lang="en-US" altLang="zh-CN" sz="4000" b="1" dirty="0">
                <a:latin typeface="Nexa Light" pitchFamily="50" charset="0"/>
              </a:rPr>
              <a:t>PART  </a:t>
            </a:r>
            <a:r>
              <a:rPr lang="en-US" altLang="zh-CN" sz="4000" b="1" dirty="0" smtClean="0">
                <a:latin typeface="Nexa Light" pitchFamily="50" charset="0"/>
              </a:rPr>
              <a:t>04</a:t>
            </a:r>
            <a:endParaRPr lang="zh-CN" altLang="en-US" sz="4000" b="1" dirty="0">
              <a:latin typeface="Nexa Light" pitchFamily="50" charset="0"/>
            </a:endParaRPr>
          </a:p>
        </p:txBody>
      </p:sp>
      <p:sp>
        <p:nvSpPr>
          <p:cNvPr id="4" name="椭圆 3"/>
          <p:cNvSpPr/>
          <p:nvPr/>
        </p:nvSpPr>
        <p:spPr>
          <a:xfrm>
            <a:off x="5122102" y="2607754"/>
            <a:ext cx="1152128" cy="1152128"/>
          </a:xfrm>
          <a:prstGeom prst="ellipse">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r>
              <a:rPr lang="en-US" altLang="zh-CN" dirty="0" smtClean="0">
                <a:latin typeface="Nexa Light" pitchFamily="50" charset="0"/>
                <a:ea typeface="微软雅黑" panose="020B0503020204020204" pitchFamily="34" charset="-122"/>
              </a:rPr>
              <a:t>TEXT</a:t>
            </a:r>
          </a:p>
          <a:p>
            <a:pPr algn="ctr"/>
            <a:r>
              <a:rPr lang="en-US" altLang="zh-CN" dirty="0" smtClean="0">
                <a:latin typeface="Nexa Light" pitchFamily="50" charset="0"/>
                <a:ea typeface="微软雅黑" panose="020B0503020204020204" pitchFamily="34" charset="-122"/>
              </a:rPr>
              <a:t>HERE</a:t>
            </a:r>
            <a:endParaRPr lang="zh-CN" altLang="en-US" dirty="0">
              <a:latin typeface="Nexa Light" pitchFamily="50" charset="0"/>
              <a:ea typeface="微软雅黑" panose="020B0503020204020204" pitchFamily="34" charset="-122"/>
            </a:endParaRPr>
          </a:p>
        </p:txBody>
      </p:sp>
    </p:spTree>
  </p:cSld>
  <p:clrMapOvr>
    <a:masterClrMapping/>
  </p:clrMapOvr>
  <p:transition spd="slow"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childTnLst>
                          </p:cTn>
                        </p:par>
                        <p:par>
                          <p:cTn id="16" fill="hold">
                            <p:stCondLst>
                              <p:cond delay="1000"/>
                            </p:stCondLst>
                            <p:childTnLst>
                              <p:par>
                                <p:cTn id="17" presetID="21" presetClass="entr" presetSubtype="1"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heel(1)">
                                      <p:cBhvr>
                                        <p:cTn id="19"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animBg="1"/>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4" name="Straight Connector 23"/>
          <p:cNvCxnSpPr/>
          <p:nvPr/>
        </p:nvCxnSpPr>
        <p:spPr>
          <a:xfrm rot="5400000">
            <a:off x="1750994" y="4106873"/>
            <a:ext cx="928694" cy="1588"/>
          </a:xfrm>
          <a:prstGeom prst="line">
            <a:avLst/>
          </a:prstGeom>
          <a:ln w="1270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2214546" y="4572015"/>
            <a:ext cx="6929454" cy="1587"/>
          </a:xfrm>
          <a:prstGeom prst="line">
            <a:avLst/>
          </a:prstGeom>
          <a:ln w="1270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7" name="Group 26"/>
          <p:cNvGrpSpPr/>
          <p:nvPr/>
        </p:nvGrpSpPr>
        <p:grpSpPr>
          <a:xfrm>
            <a:off x="1142977" y="1500180"/>
            <a:ext cx="6357982" cy="2207052"/>
            <a:chOff x="1142976" y="1500180"/>
            <a:chExt cx="6357982" cy="2207052"/>
          </a:xfrm>
        </p:grpSpPr>
        <p:sp>
          <p:nvSpPr>
            <p:cNvPr id="10" name="Oval 9"/>
            <p:cNvSpPr/>
            <p:nvPr/>
          </p:nvSpPr>
          <p:spPr>
            <a:xfrm>
              <a:off x="3143240" y="1714494"/>
              <a:ext cx="1053432" cy="1053432"/>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
          <p:nvSpPr>
            <p:cNvPr id="8" name="Oval 7"/>
            <p:cNvSpPr/>
            <p:nvPr/>
          </p:nvSpPr>
          <p:spPr>
            <a:xfrm>
              <a:off x="1142976" y="1500180"/>
              <a:ext cx="2207052" cy="2207052"/>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
          <p:nvSpPr>
            <p:cNvPr id="11" name="Rectangle 10"/>
            <p:cNvSpPr/>
            <p:nvPr/>
          </p:nvSpPr>
          <p:spPr>
            <a:xfrm>
              <a:off x="4286248" y="2786064"/>
              <a:ext cx="3214710" cy="784830"/>
            </a:xfrm>
            <a:prstGeom prst="rect">
              <a:avLst/>
            </a:prstGeom>
          </p:spPr>
          <p:txBody>
            <a:bodyPr wrap="square">
              <a:spAutoFit/>
            </a:bodyPr>
            <a:lstStyle/>
            <a:p>
              <a:r>
                <a:rPr lang="ms-MY" sz="900" dirty="0">
                  <a:solidFill>
                    <a:schemeClr val="bg1">
                      <a:lumMod val="95000"/>
                    </a:schemeClr>
                  </a:solidFill>
                  <a:latin typeface="Open Sans Light" pitchFamily="34" charset="0"/>
                  <a:ea typeface="Open Sans Light" pitchFamily="34" charset="0"/>
                  <a:cs typeface="Open Sans Light" pitchFamily="34" charset="0"/>
                </a:rPr>
                <a:t>Praesent sodales odio sit amet odio tristi Praesent sodales odio sit amet odio tristi Lorem ipsum dolor sit amet consectetur adipiscing Praesent sodales odio sit amet odio tristi Praesent sodales odio sit amet odio tristi Lorem ipsum dolor sit amet consectetur adipiscing</a:t>
              </a:r>
              <a:endParaRPr lang="en-US" sz="900" dirty="0">
                <a:solidFill>
                  <a:schemeClr val="bg1">
                    <a:lumMod val="95000"/>
                  </a:schemeClr>
                </a:solidFill>
                <a:latin typeface="Open Sans Light" pitchFamily="34" charset="0"/>
                <a:ea typeface="Open Sans Light" pitchFamily="34" charset="0"/>
                <a:cs typeface="Open Sans Light" pitchFamily="34" charset="0"/>
              </a:endParaRPr>
            </a:p>
          </p:txBody>
        </p:sp>
        <p:sp>
          <p:nvSpPr>
            <p:cNvPr id="12" name="Rectangle 11"/>
            <p:cNvSpPr/>
            <p:nvPr/>
          </p:nvSpPr>
          <p:spPr>
            <a:xfrm>
              <a:off x="3208531" y="2071684"/>
              <a:ext cx="975588" cy="369332"/>
            </a:xfrm>
            <a:prstGeom prst="rect">
              <a:avLst/>
            </a:prstGeom>
          </p:spPr>
          <p:txBody>
            <a:bodyPr wrap="none">
              <a:spAutoFit/>
            </a:bodyPr>
            <a:lstStyle/>
            <a:p>
              <a:pPr algn="r"/>
              <a:r>
                <a:rPr lang="en-US" dirty="0" smtClean="0">
                  <a:solidFill>
                    <a:schemeClr val="bg1">
                      <a:lumMod val="95000"/>
                    </a:schemeClr>
                  </a:solidFill>
                  <a:latin typeface="Open Sans" pitchFamily="34" charset="0"/>
                  <a:ea typeface="Open Sans" pitchFamily="34" charset="0"/>
                  <a:cs typeface="Open Sans" pitchFamily="34" charset="0"/>
                </a:rPr>
                <a:t>STEP 2</a:t>
              </a:r>
              <a:endParaRPr lang="en-US" dirty="0">
                <a:solidFill>
                  <a:schemeClr val="bg1">
                    <a:lumMod val="95000"/>
                  </a:schemeClr>
                </a:solidFill>
                <a:latin typeface="Open Sans" pitchFamily="34" charset="0"/>
                <a:ea typeface="Open Sans" pitchFamily="34" charset="0"/>
                <a:cs typeface="Open Sans" pitchFamily="34" charset="0"/>
              </a:endParaRPr>
            </a:p>
          </p:txBody>
        </p:sp>
        <p:sp>
          <p:nvSpPr>
            <p:cNvPr id="21" name="AutoShape 112"/>
            <p:cNvSpPr/>
            <p:nvPr/>
          </p:nvSpPr>
          <p:spPr bwMode="auto">
            <a:xfrm>
              <a:off x="1885348" y="2242233"/>
              <a:ext cx="738694" cy="739958"/>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000">
                <a:solidFill>
                  <a:schemeClr val="bg1">
                    <a:lumMod val="95000"/>
                  </a:schemeClr>
                </a:solidFill>
                <a:effectLst>
                  <a:outerShdw blurRad="38100" dist="38100" dir="2700000" algn="tl">
                    <a:srgbClr val="000000"/>
                  </a:outerShdw>
                </a:effectLst>
              </a:endParaRPr>
            </a:p>
          </p:txBody>
        </p:sp>
      </p:grpSp>
      <p:grpSp>
        <p:nvGrpSpPr>
          <p:cNvPr id="9" name="Group 27"/>
          <p:cNvGrpSpPr/>
          <p:nvPr/>
        </p:nvGrpSpPr>
        <p:grpSpPr>
          <a:xfrm>
            <a:off x="4349671" y="4214824"/>
            <a:ext cx="671953" cy="663938"/>
            <a:chOff x="4349671" y="4214824"/>
            <a:chExt cx="671953" cy="663938"/>
          </a:xfrm>
        </p:grpSpPr>
        <p:sp>
          <p:nvSpPr>
            <p:cNvPr id="29" name="Oval 28"/>
            <p:cNvSpPr/>
            <p:nvPr/>
          </p:nvSpPr>
          <p:spPr>
            <a:xfrm>
              <a:off x="4357686" y="4214824"/>
              <a:ext cx="663938" cy="663938"/>
            </a:xfrm>
            <a:prstGeom prst="ellipse">
              <a:avLst/>
            </a:prstGeom>
            <a:solidFill>
              <a:schemeClr val="bg1">
                <a:alpha val="20000"/>
              </a:schemeClr>
            </a:solidFill>
            <a:ln w="12700">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
          <p:nvSpPr>
            <p:cNvPr id="22" name="Rectangle 21"/>
            <p:cNvSpPr/>
            <p:nvPr/>
          </p:nvSpPr>
          <p:spPr>
            <a:xfrm>
              <a:off x="4349671" y="4357700"/>
              <a:ext cx="646331" cy="369332"/>
            </a:xfrm>
            <a:prstGeom prst="rect">
              <a:avLst/>
            </a:prstGeom>
          </p:spPr>
          <p:txBody>
            <a:bodyPr wrap="none">
              <a:spAutoFit/>
            </a:bodyPr>
            <a:lstStyle/>
            <a:p>
              <a:pPr algn="r"/>
              <a:r>
                <a:rPr lang="en-US" dirty="0" smtClean="0">
                  <a:solidFill>
                    <a:schemeClr val="bg1">
                      <a:lumMod val="95000"/>
                    </a:schemeClr>
                  </a:solidFill>
                  <a:latin typeface="Open Sans" pitchFamily="34" charset="0"/>
                  <a:ea typeface="Open Sans" pitchFamily="34" charset="0"/>
                  <a:cs typeface="Open Sans" pitchFamily="34" charset="0"/>
                </a:rPr>
                <a:t>70%</a:t>
              </a:r>
              <a:endParaRPr lang="en-US" dirty="0">
                <a:solidFill>
                  <a:schemeClr val="bg1">
                    <a:lumMod val="95000"/>
                  </a:schemeClr>
                </a:solidFill>
                <a:latin typeface="Open Sans" pitchFamily="34" charset="0"/>
                <a:ea typeface="Open Sans" pitchFamily="34" charset="0"/>
                <a:cs typeface="Open Sans"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lide(fromTop)">
                                      <p:cBhvr>
                                        <p:cTn id="7" dur="500"/>
                                        <p:tgtEl>
                                          <p:spTgt spid="7"/>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slide(fromTop)">
                                      <p:cBhvr>
                                        <p:cTn id="11" dur="500"/>
                                        <p:tgtEl>
                                          <p:spTgt spid="24"/>
                                        </p:tgtEl>
                                      </p:cBhvr>
                                    </p:animEffect>
                                  </p:childTnLst>
                                </p:cTn>
                              </p:par>
                            </p:childTnLst>
                          </p:cTn>
                        </p:par>
                        <p:par>
                          <p:cTn id="12" fill="hold">
                            <p:stCondLst>
                              <p:cond delay="1000"/>
                            </p:stCondLst>
                            <p:childTnLst>
                              <p:par>
                                <p:cTn id="13" presetID="12" presetClass="entr" presetSubtype="8" fill="hold" nodeType="after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slide(fromLeft)">
                                      <p:cBhvr>
                                        <p:cTn id="15" dur="500"/>
                                        <p:tgtEl>
                                          <p:spTgt spid="26"/>
                                        </p:tgtEl>
                                      </p:cBhvr>
                                    </p:animEffect>
                                  </p:childTnLst>
                                </p:cTn>
                              </p:par>
                            </p:childTnLst>
                          </p:cTn>
                        </p:par>
                        <p:par>
                          <p:cTn id="16" fill="hold">
                            <p:stCondLst>
                              <p:cond delay="1500"/>
                            </p:stCondLst>
                            <p:childTnLst>
                              <p:par>
                                <p:cTn id="17" presetID="12" presetClass="entr" presetSubtype="8"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slide(fromLeft)">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a:off x="0" y="4572015"/>
            <a:ext cx="9144000" cy="1587"/>
          </a:xfrm>
          <a:prstGeom prst="line">
            <a:avLst/>
          </a:prstGeom>
          <a:ln w="1270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5400000">
            <a:off x="1322365" y="4106873"/>
            <a:ext cx="928694" cy="1588"/>
          </a:xfrm>
          <a:prstGeom prst="line">
            <a:avLst/>
          </a:prstGeom>
          <a:ln w="1270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5400000">
            <a:off x="5537207" y="4106873"/>
            <a:ext cx="928694" cy="1588"/>
          </a:xfrm>
          <a:prstGeom prst="line">
            <a:avLst/>
          </a:prstGeom>
          <a:ln w="1270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2" name="Group 53"/>
          <p:cNvGrpSpPr/>
          <p:nvPr/>
        </p:nvGrpSpPr>
        <p:grpSpPr>
          <a:xfrm>
            <a:off x="714349" y="1500181"/>
            <a:ext cx="3786214" cy="2311429"/>
            <a:chOff x="714348" y="1500180"/>
            <a:chExt cx="3786214" cy="2311429"/>
          </a:xfrm>
        </p:grpSpPr>
        <p:sp>
          <p:nvSpPr>
            <p:cNvPr id="20" name="Oval 19"/>
            <p:cNvSpPr/>
            <p:nvPr/>
          </p:nvSpPr>
          <p:spPr>
            <a:xfrm>
              <a:off x="2714612" y="1714494"/>
              <a:ext cx="1053432" cy="1053432"/>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
          <p:nvSpPr>
            <p:cNvPr id="21" name="Oval 20"/>
            <p:cNvSpPr/>
            <p:nvPr/>
          </p:nvSpPr>
          <p:spPr>
            <a:xfrm>
              <a:off x="714348" y="1500180"/>
              <a:ext cx="2207052" cy="2207052"/>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
          <p:nvSpPr>
            <p:cNvPr id="22" name="Rectangle 21"/>
            <p:cNvSpPr/>
            <p:nvPr/>
          </p:nvSpPr>
          <p:spPr>
            <a:xfrm>
              <a:off x="2928926" y="2857502"/>
              <a:ext cx="1571636" cy="954107"/>
            </a:xfrm>
            <a:prstGeom prst="rect">
              <a:avLst/>
            </a:prstGeom>
          </p:spPr>
          <p:txBody>
            <a:bodyPr wrap="square">
              <a:spAutoFit/>
            </a:bodyPr>
            <a:lstStyle/>
            <a:p>
              <a:r>
                <a:rPr lang="ms-MY" sz="800" dirty="0">
                  <a:solidFill>
                    <a:schemeClr val="bg1">
                      <a:lumMod val="95000"/>
                    </a:schemeClr>
                  </a:solidFill>
                  <a:latin typeface="Open Sans" pitchFamily="34" charset="0"/>
                  <a:ea typeface="Open Sans" pitchFamily="34" charset="0"/>
                  <a:cs typeface="Open Sans" pitchFamily="34" charset="0"/>
                </a:rPr>
                <a:t>Praesent sodales odio sit amet odio tristi Praesent sodales odio sit amet odio tristi Lorem ipsum dolor sit amet consectetur adipiscing Praesent sodales odio sit amet odio tristi Praesent</a:t>
              </a:r>
              <a:endParaRPr lang="en-US" sz="800" dirty="0">
                <a:solidFill>
                  <a:schemeClr val="bg1">
                    <a:lumMod val="95000"/>
                  </a:schemeClr>
                </a:solidFill>
                <a:latin typeface="Open Sans" pitchFamily="34" charset="0"/>
                <a:ea typeface="Open Sans" pitchFamily="34" charset="0"/>
                <a:cs typeface="Open Sans" pitchFamily="34" charset="0"/>
              </a:endParaRPr>
            </a:p>
          </p:txBody>
        </p:sp>
        <p:sp>
          <p:nvSpPr>
            <p:cNvPr id="23" name="Rectangle 22"/>
            <p:cNvSpPr/>
            <p:nvPr/>
          </p:nvSpPr>
          <p:spPr>
            <a:xfrm>
              <a:off x="2779903" y="2071684"/>
              <a:ext cx="975588" cy="369332"/>
            </a:xfrm>
            <a:prstGeom prst="rect">
              <a:avLst/>
            </a:prstGeom>
          </p:spPr>
          <p:txBody>
            <a:bodyPr wrap="none">
              <a:spAutoFit/>
            </a:bodyPr>
            <a:lstStyle/>
            <a:p>
              <a:pPr algn="r"/>
              <a:r>
                <a:rPr lang="en-US" dirty="0" smtClean="0">
                  <a:solidFill>
                    <a:schemeClr val="bg1">
                      <a:lumMod val="95000"/>
                    </a:schemeClr>
                  </a:solidFill>
                  <a:latin typeface="Open Sans" pitchFamily="34" charset="0"/>
                  <a:ea typeface="Open Sans" pitchFamily="34" charset="0"/>
                  <a:cs typeface="Open Sans" pitchFamily="34" charset="0"/>
                </a:rPr>
                <a:t>STEP 2</a:t>
              </a:r>
              <a:endParaRPr lang="en-US" dirty="0">
                <a:solidFill>
                  <a:schemeClr val="bg1">
                    <a:lumMod val="95000"/>
                  </a:schemeClr>
                </a:solidFill>
                <a:latin typeface="Open Sans" pitchFamily="34" charset="0"/>
                <a:ea typeface="Open Sans" pitchFamily="34" charset="0"/>
                <a:cs typeface="Open Sans" pitchFamily="34" charset="0"/>
              </a:endParaRPr>
            </a:p>
          </p:txBody>
        </p:sp>
        <p:grpSp>
          <p:nvGrpSpPr>
            <p:cNvPr id="3" name="Group 31"/>
            <p:cNvGrpSpPr/>
            <p:nvPr/>
          </p:nvGrpSpPr>
          <p:grpSpPr>
            <a:xfrm>
              <a:off x="1500166" y="2214560"/>
              <a:ext cx="719822" cy="719818"/>
              <a:chOff x="7820919" y="1285866"/>
              <a:chExt cx="366051" cy="366050"/>
            </a:xfrm>
            <a:solidFill>
              <a:schemeClr val="bg1"/>
            </a:solidFill>
          </p:grpSpPr>
          <p:sp>
            <p:nvSpPr>
              <p:cNvPr id="34" name="AutoShape 56"/>
              <p:cNvSpPr/>
              <p:nvPr/>
            </p:nvSpPr>
            <p:spPr bwMode="auto">
              <a:xfrm>
                <a:off x="7820919" y="1285866"/>
                <a:ext cx="114508" cy="3660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000">
                  <a:solidFill>
                    <a:schemeClr val="bg1">
                      <a:lumMod val="95000"/>
                    </a:schemeClr>
                  </a:solidFill>
                  <a:effectLst>
                    <a:outerShdw blurRad="38100" dist="38100" dir="2700000" algn="tl">
                      <a:srgbClr val="000000"/>
                    </a:outerShdw>
                  </a:effectLst>
                </a:endParaRPr>
              </a:p>
            </p:txBody>
          </p:sp>
          <p:sp>
            <p:nvSpPr>
              <p:cNvPr id="37" name="AutoShape 57"/>
              <p:cNvSpPr/>
              <p:nvPr/>
            </p:nvSpPr>
            <p:spPr bwMode="auto">
              <a:xfrm>
                <a:off x="8072462" y="1285866"/>
                <a:ext cx="114508" cy="3660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000">
                  <a:solidFill>
                    <a:schemeClr val="bg1">
                      <a:lumMod val="95000"/>
                    </a:schemeClr>
                  </a:solidFill>
                  <a:effectLst>
                    <a:outerShdw blurRad="38100" dist="38100" dir="2700000" algn="tl">
                      <a:srgbClr val="000000"/>
                    </a:outerShdw>
                  </a:effectLst>
                </a:endParaRPr>
              </a:p>
            </p:txBody>
          </p:sp>
          <p:sp>
            <p:nvSpPr>
              <p:cNvPr id="38" name="AutoShape 58"/>
              <p:cNvSpPr/>
              <p:nvPr/>
            </p:nvSpPr>
            <p:spPr bwMode="auto">
              <a:xfrm>
                <a:off x="7946690" y="1285866"/>
                <a:ext cx="114508" cy="3660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000">
                  <a:solidFill>
                    <a:schemeClr val="bg1">
                      <a:lumMod val="95000"/>
                    </a:schemeClr>
                  </a:solidFill>
                  <a:effectLst>
                    <a:outerShdw blurRad="38100" dist="38100" dir="2700000" algn="tl">
                      <a:srgbClr val="000000"/>
                    </a:outerShdw>
                  </a:effectLst>
                </a:endParaRPr>
              </a:p>
            </p:txBody>
          </p:sp>
        </p:grpSp>
      </p:grpSp>
      <p:grpSp>
        <p:nvGrpSpPr>
          <p:cNvPr id="4" name="Group 52"/>
          <p:cNvGrpSpPr/>
          <p:nvPr/>
        </p:nvGrpSpPr>
        <p:grpSpPr>
          <a:xfrm>
            <a:off x="4857753" y="1500181"/>
            <a:ext cx="3786214" cy="2311429"/>
            <a:chOff x="4857752" y="1500180"/>
            <a:chExt cx="3786214" cy="2311429"/>
          </a:xfrm>
        </p:grpSpPr>
        <p:sp>
          <p:nvSpPr>
            <p:cNvPr id="28" name="Oval 27"/>
            <p:cNvSpPr/>
            <p:nvPr/>
          </p:nvSpPr>
          <p:spPr>
            <a:xfrm>
              <a:off x="6858016" y="1714494"/>
              <a:ext cx="1053432" cy="1053432"/>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
          <p:nvSpPr>
            <p:cNvPr id="29" name="Oval 28"/>
            <p:cNvSpPr/>
            <p:nvPr/>
          </p:nvSpPr>
          <p:spPr>
            <a:xfrm>
              <a:off x="4857752" y="1500180"/>
              <a:ext cx="2207052" cy="2207052"/>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
          <p:nvSpPr>
            <p:cNvPr id="30" name="Rectangle 29"/>
            <p:cNvSpPr/>
            <p:nvPr/>
          </p:nvSpPr>
          <p:spPr>
            <a:xfrm>
              <a:off x="7072330" y="2857502"/>
              <a:ext cx="1571636" cy="954107"/>
            </a:xfrm>
            <a:prstGeom prst="rect">
              <a:avLst/>
            </a:prstGeom>
          </p:spPr>
          <p:txBody>
            <a:bodyPr wrap="square">
              <a:spAutoFit/>
            </a:bodyPr>
            <a:lstStyle/>
            <a:p>
              <a:r>
                <a:rPr lang="ms-MY" sz="800" dirty="0">
                  <a:solidFill>
                    <a:schemeClr val="bg1">
                      <a:lumMod val="95000"/>
                    </a:schemeClr>
                  </a:solidFill>
                  <a:latin typeface="Open Sans" pitchFamily="34" charset="0"/>
                  <a:ea typeface="Open Sans" pitchFamily="34" charset="0"/>
                  <a:cs typeface="Open Sans" pitchFamily="34" charset="0"/>
                </a:rPr>
                <a:t>Praesent sodales odio sit amet odio tristi Praesent sodales odio sit amet odio tristi Lorem ipsum dolor sit amet consectetur adipiscing Praesent sodales odio sit amet odio tristi</a:t>
              </a:r>
              <a:endParaRPr lang="en-US" sz="800" dirty="0">
                <a:solidFill>
                  <a:schemeClr val="bg1">
                    <a:lumMod val="95000"/>
                  </a:schemeClr>
                </a:solidFill>
                <a:latin typeface="Open Sans" pitchFamily="34" charset="0"/>
                <a:ea typeface="Open Sans" pitchFamily="34" charset="0"/>
                <a:cs typeface="Open Sans" pitchFamily="34" charset="0"/>
              </a:endParaRPr>
            </a:p>
          </p:txBody>
        </p:sp>
        <p:sp>
          <p:nvSpPr>
            <p:cNvPr id="31" name="Rectangle 30"/>
            <p:cNvSpPr/>
            <p:nvPr/>
          </p:nvSpPr>
          <p:spPr>
            <a:xfrm>
              <a:off x="6923307" y="2071684"/>
              <a:ext cx="975588" cy="369332"/>
            </a:xfrm>
            <a:prstGeom prst="rect">
              <a:avLst/>
            </a:prstGeom>
          </p:spPr>
          <p:txBody>
            <a:bodyPr wrap="none">
              <a:spAutoFit/>
            </a:bodyPr>
            <a:lstStyle/>
            <a:p>
              <a:pPr algn="r"/>
              <a:r>
                <a:rPr lang="en-US" dirty="0" smtClean="0">
                  <a:solidFill>
                    <a:schemeClr val="bg1">
                      <a:lumMod val="95000"/>
                    </a:schemeClr>
                  </a:solidFill>
                  <a:latin typeface="Open Sans" pitchFamily="34" charset="0"/>
                  <a:ea typeface="Open Sans" pitchFamily="34" charset="0"/>
                  <a:cs typeface="Open Sans" pitchFamily="34" charset="0"/>
                </a:rPr>
                <a:t>STEP 2</a:t>
              </a:r>
              <a:endParaRPr lang="en-US" dirty="0">
                <a:solidFill>
                  <a:schemeClr val="bg1">
                    <a:lumMod val="95000"/>
                  </a:schemeClr>
                </a:solidFill>
                <a:latin typeface="Open Sans" pitchFamily="34" charset="0"/>
                <a:ea typeface="Open Sans" pitchFamily="34" charset="0"/>
                <a:cs typeface="Open Sans" pitchFamily="34" charset="0"/>
              </a:endParaRPr>
            </a:p>
          </p:txBody>
        </p:sp>
        <p:grpSp>
          <p:nvGrpSpPr>
            <p:cNvPr id="5" name="Group 39"/>
            <p:cNvGrpSpPr/>
            <p:nvPr/>
          </p:nvGrpSpPr>
          <p:grpSpPr>
            <a:xfrm>
              <a:off x="5643570" y="2214560"/>
              <a:ext cx="721048" cy="675526"/>
              <a:chOff x="6161950" y="1908129"/>
              <a:chExt cx="658596" cy="617016"/>
            </a:xfrm>
            <a:solidFill>
              <a:schemeClr val="bg1"/>
            </a:solidFill>
          </p:grpSpPr>
          <p:sp>
            <p:nvSpPr>
              <p:cNvPr id="41" name="AutoShape 110"/>
              <p:cNvSpPr/>
              <p:nvPr/>
            </p:nvSpPr>
            <p:spPr bwMode="auto">
              <a:xfrm>
                <a:off x="6245119" y="2017573"/>
                <a:ext cx="492264" cy="3292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000">
                  <a:solidFill>
                    <a:schemeClr val="bg1">
                      <a:lumMod val="95000"/>
                    </a:schemeClr>
                  </a:solidFill>
                  <a:effectLst>
                    <a:outerShdw blurRad="38100" dist="38100" dir="2700000" algn="tl">
                      <a:srgbClr val="000000"/>
                    </a:outerShdw>
                  </a:effectLst>
                </a:endParaRPr>
              </a:p>
            </p:txBody>
          </p:sp>
          <p:sp>
            <p:nvSpPr>
              <p:cNvPr id="42" name="AutoShape 111"/>
              <p:cNvSpPr/>
              <p:nvPr/>
            </p:nvSpPr>
            <p:spPr bwMode="auto">
              <a:xfrm>
                <a:off x="6161950" y="1908129"/>
                <a:ext cx="658596" cy="6170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000">
                  <a:solidFill>
                    <a:schemeClr val="bg1">
                      <a:lumMod val="95000"/>
                    </a:schemeClr>
                  </a:solidFill>
                  <a:effectLst>
                    <a:outerShdw blurRad="38100" dist="38100" dir="2700000" algn="tl">
                      <a:srgbClr val="000000"/>
                    </a:outerShdw>
                  </a:effectLst>
                </a:endParaRPr>
              </a:p>
            </p:txBody>
          </p:sp>
        </p:grpSp>
      </p:grpSp>
      <p:grpSp>
        <p:nvGrpSpPr>
          <p:cNvPr id="6" name="Group 50"/>
          <p:cNvGrpSpPr/>
          <p:nvPr/>
        </p:nvGrpSpPr>
        <p:grpSpPr>
          <a:xfrm>
            <a:off x="2992349" y="4214824"/>
            <a:ext cx="671953" cy="663938"/>
            <a:chOff x="2992349" y="4214824"/>
            <a:chExt cx="671953" cy="663938"/>
          </a:xfrm>
        </p:grpSpPr>
        <p:sp>
          <p:nvSpPr>
            <p:cNvPr id="35" name="Oval 34"/>
            <p:cNvSpPr/>
            <p:nvPr/>
          </p:nvSpPr>
          <p:spPr>
            <a:xfrm>
              <a:off x="3000364" y="4214824"/>
              <a:ext cx="663938" cy="663938"/>
            </a:xfrm>
            <a:prstGeom prst="ellipse">
              <a:avLst/>
            </a:prstGeom>
            <a:solidFill>
              <a:schemeClr val="bg1">
                <a:alpha val="20000"/>
              </a:schemeClr>
            </a:solidFill>
            <a:ln w="12700">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
          <p:nvSpPr>
            <p:cNvPr id="43" name="Rectangle 42"/>
            <p:cNvSpPr/>
            <p:nvPr/>
          </p:nvSpPr>
          <p:spPr>
            <a:xfrm>
              <a:off x="2992349" y="4357700"/>
              <a:ext cx="646331" cy="369332"/>
            </a:xfrm>
            <a:prstGeom prst="rect">
              <a:avLst/>
            </a:prstGeom>
          </p:spPr>
          <p:txBody>
            <a:bodyPr wrap="none">
              <a:spAutoFit/>
            </a:bodyPr>
            <a:lstStyle/>
            <a:p>
              <a:pPr algn="r"/>
              <a:r>
                <a:rPr lang="en-US" dirty="0" smtClean="0">
                  <a:solidFill>
                    <a:schemeClr val="bg1">
                      <a:lumMod val="95000"/>
                    </a:schemeClr>
                  </a:solidFill>
                  <a:latin typeface="Open Sans" pitchFamily="34" charset="0"/>
                  <a:ea typeface="Open Sans" pitchFamily="34" charset="0"/>
                  <a:cs typeface="Open Sans" pitchFamily="34" charset="0"/>
                </a:rPr>
                <a:t>80%</a:t>
              </a:r>
              <a:endParaRPr lang="en-US" dirty="0">
                <a:solidFill>
                  <a:schemeClr val="bg1">
                    <a:lumMod val="95000"/>
                  </a:schemeClr>
                </a:solidFill>
                <a:latin typeface="Open Sans" pitchFamily="34" charset="0"/>
                <a:ea typeface="Open Sans" pitchFamily="34" charset="0"/>
                <a:cs typeface="Open Sans" pitchFamily="34" charset="0"/>
              </a:endParaRPr>
            </a:p>
          </p:txBody>
        </p:sp>
      </p:grpSp>
      <p:grpSp>
        <p:nvGrpSpPr>
          <p:cNvPr id="7" name="Group 51"/>
          <p:cNvGrpSpPr/>
          <p:nvPr/>
        </p:nvGrpSpPr>
        <p:grpSpPr>
          <a:xfrm>
            <a:off x="7135753" y="4214824"/>
            <a:ext cx="671953" cy="663938"/>
            <a:chOff x="7135753" y="4214824"/>
            <a:chExt cx="671953" cy="663938"/>
          </a:xfrm>
        </p:grpSpPr>
        <p:sp>
          <p:nvSpPr>
            <p:cNvPr id="36" name="Oval 35"/>
            <p:cNvSpPr/>
            <p:nvPr/>
          </p:nvSpPr>
          <p:spPr>
            <a:xfrm>
              <a:off x="7143768" y="4214824"/>
              <a:ext cx="663938" cy="663938"/>
            </a:xfrm>
            <a:prstGeom prst="ellipse">
              <a:avLst/>
            </a:prstGeom>
            <a:solidFill>
              <a:schemeClr val="bg1">
                <a:alpha val="20000"/>
              </a:schemeClr>
            </a:solidFill>
            <a:ln w="12700">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
          <p:nvSpPr>
            <p:cNvPr id="44" name="Rectangle 43"/>
            <p:cNvSpPr/>
            <p:nvPr/>
          </p:nvSpPr>
          <p:spPr>
            <a:xfrm>
              <a:off x="7135753" y="4357700"/>
              <a:ext cx="646331" cy="369332"/>
            </a:xfrm>
            <a:prstGeom prst="rect">
              <a:avLst/>
            </a:prstGeom>
          </p:spPr>
          <p:txBody>
            <a:bodyPr wrap="none">
              <a:spAutoFit/>
            </a:bodyPr>
            <a:lstStyle/>
            <a:p>
              <a:pPr algn="r"/>
              <a:r>
                <a:rPr lang="en-US" dirty="0" smtClean="0">
                  <a:solidFill>
                    <a:schemeClr val="bg1">
                      <a:lumMod val="95000"/>
                    </a:schemeClr>
                  </a:solidFill>
                  <a:latin typeface="Open Sans" pitchFamily="34" charset="0"/>
                  <a:ea typeface="Open Sans" pitchFamily="34" charset="0"/>
                  <a:cs typeface="Open Sans" pitchFamily="34" charset="0"/>
                </a:rPr>
                <a:t>90%</a:t>
              </a:r>
              <a:endParaRPr lang="en-US" dirty="0">
                <a:solidFill>
                  <a:schemeClr val="bg1">
                    <a:lumMod val="95000"/>
                  </a:schemeClr>
                </a:solidFill>
                <a:latin typeface="Open Sans" pitchFamily="34" charset="0"/>
                <a:ea typeface="Open Sans" pitchFamily="34" charset="0"/>
                <a:cs typeface="Open Sans" pitchFamily="34" charset="0"/>
              </a:endParaRPr>
            </a:p>
          </p:txBody>
        </p:sp>
      </p:grpSp>
    </p:spTree>
  </p:cSld>
  <p:clrMapOvr>
    <a:masterClrMapping/>
  </p:clrMapOvr>
  <p:transition spd="slow" advClick="0"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slide(fromLeft)">
                                      <p:cBhvr>
                                        <p:cTn id="7" dur="500"/>
                                        <p:tgtEl>
                                          <p:spTgt spid="8"/>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slide(fromBottom)">
                                      <p:cBhvr>
                                        <p:cTn id="11" dur="500"/>
                                        <p:tgtEl>
                                          <p:spTgt spid="9"/>
                                        </p:tgtEl>
                                      </p:cBhvr>
                                    </p:animEffect>
                                  </p:childTnLst>
                                </p:cTn>
                              </p:par>
                            </p:childTnLst>
                          </p:cTn>
                        </p:par>
                        <p:par>
                          <p:cTn id="12" fill="hold">
                            <p:stCondLst>
                              <p:cond delay="1000"/>
                            </p:stCondLst>
                            <p:childTnLst>
                              <p:par>
                                <p:cTn id="13" presetID="12" presetClass="entr" presetSubtype="4"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slide(fromBottom)">
                                      <p:cBhvr>
                                        <p:cTn id="15" dur="500"/>
                                        <p:tgtEl>
                                          <p:spTgt spid="2"/>
                                        </p:tgtEl>
                                      </p:cBhvr>
                                    </p:animEffect>
                                  </p:childTnLst>
                                </p:cTn>
                              </p:par>
                            </p:childTnLst>
                          </p:cTn>
                        </p:par>
                        <p:par>
                          <p:cTn id="16" fill="hold">
                            <p:stCondLst>
                              <p:cond delay="1500"/>
                            </p:stCondLst>
                            <p:childTnLst>
                              <p:par>
                                <p:cTn id="17" presetID="12" presetClass="entr" presetSubtype="8"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slide(fromLeft)">
                                      <p:cBhvr>
                                        <p:cTn id="19" dur="500"/>
                                        <p:tgtEl>
                                          <p:spTgt spid="6"/>
                                        </p:tgtEl>
                                      </p:cBhvr>
                                    </p:animEffect>
                                  </p:childTnLst>
                                </p:cTn>
                              </p:par>
                            </p:childTnLst>
                          </p:cTn>
                        </p:par>
                        <p:par>
                          <p:cTn id="20" fill="hold">
                            <p:stCondLst>
                              <p:cond delay="2000"/>
                            </p:stCondLst>
                            <p:childTnLst>
                              <p:par>
                                <p:cTn id="21" presetID="12" presetClass="entr" presetSubtype="4" fill="hold" nodeType="after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slide(fromBottom)">
                                      <p:cBhvr>
                                        <p:cTn id="23" dur="500"/>
                                        <p:tgtEl>
                                          <p:spTgt spid="33"/>
                                        </p:tgtEl>
                                      </p:cBhvr>
                                    </p:animEffect>
                                  </p:childTnLst>
                                </p:cTn>
                              </p:par>
                            </p:childTnLst>
                          </p:cTn>
                        </p:par>
                        <p:par>
                          <p:cTn id="24" fill="hold">
                            <p:stCondLst>
                              <p:cond delay="2500"/>
                            </p:stCondLst>
                            <p:childTnLst>
                              <p:par>
                                <p:cTn id="25" presetID="12" presetClass="entr" presetSubtype="4"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slide(fromBottom)">
                                      <p:cBhvr>
                                        <p:cTn id="27" dur="500"/>
                                        <p:tgtEl>
                                          <p:spTgt spid="4"/>
                                        </p:tgtEl>
                                      </p:cBhvr>
                                    </p:animEffect>
                                  </p:childTnLst>
                                </p:cTn>
                              </p:par>
                            </p:childTnLst>
                          </p:cTn>
                        </p:par>
                        <p:par>
                          <p:cTn id="28" fill="hold">
                            <p:stCondLst>
                              <p:cond delay="3000"/>
                            </p:stCondLst>
                            <p:childTnLst>
                              <p:par>
                                <p:cTn id="29" presetID="12" presetClass="entr" presetSubtype="8"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slide(fromLeft)">
                                      <p:cBhvr>
                                        <p:cTn id="3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Straight Connector 11"/>
          <p:cNvCxnSpPr/>
          <p:nvPr/>
        </p:nvCxnSpPr>
        <p:spPr>
          <a:xfrm rot="5400000">
            <a:off x="1750994" y="4106873"/>
            <a:ext cx="928694" cy="1588"/>
          </a:xfrm>
          <a:prstGeom prst="line">
            <a:avLst/>
          </a:prstGeom>
          <a:ln w="1270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0" y="4572015"/>
            <a:ext cx="4357686" cy="1587"/>
          </a:xfrm>
          <a:prstGeom prst="line">
            <a:avLst/>
          </a:prstGeom>
          <a:ln w="1270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2" name="Group 25"/>
          <p:cNvGrpSpPr/>
          <p:nvPr/>
        </p:nvGrpSpPr>
        <p:grpSpPr>
          <a:xfrm>
            <a:off x="1142977" y="1500180"/>
            <a:ext cx="6072230" cy="2209214"/>
            <a:chOff x="1142976" y="1500180"/>
            <a:chExt cx="6072230" cy="2209214"/>
          </a:xfrm>
        </p:grpSpPr>
        <p:sp>
          <p:nvSpPr>
            <p:cNvPr id="10" name="Rectangle 9"/>
            <p:cNvSpPr/>
            <p:nvPr/>
          </p:nvSpPr>
          <p:spPr>
            <a:xfrm>
              <a:off x="4286248" y="2786064"/>
              <a:ext cx="2928958" cy="923330"/>
            </a:xfrm>
            <a:prstGeom prst="rect">
              <a:avLst/>
            </a:prstGeom>
          </p:spPr>
          <p:txBody>
            <a:bodyPr wrap="square">
              <a:spAutoFit/>
            </a:bodyPr>
            <a:lstStyle/>
            <a:p>
              <a:r>
                <a:rPr lang="ms-MY" sz="900" dirty="0">
                  <a:solidFill>
                    <a:schemeClr val="bg1">
                      <a:lumMod val="95000"/>
                    </a:schemeClr>
                  </a:solidFill>
                  <a:latin typeface="Open Sans" pitchFamily="34" charset="0"/>
                  <a:ea typeface="Open Sans" pitchFamily="34" charset="0"/>
                  <a:cs typeface="Open Sans" pitchFamily="34" charset="0"/>
                </a:rPr>
                <a:t>Praesent sodales odio sit amet odio tristi Praesent sodales odio sit amet odio tristi Lorem ipsum dolor sit amet consectetur adipiscing Praesent sodales odio sit amet odio tristi Praesent sodales odio sit amet odio tristi Lorem ipsum dolor sit amet consectetur adipiscing</a:t>
              </a:r>
              <a:endParaRPr lang="en-US" sz="900" dirty="0">
                <a:solidFill>
                  <a:schemeClr val="bg1">
                    <a:lumMod val="95000"/>
                  </a:schemeClr>
                </a:solidFill>
                <a:latin typeface="Open Sans" pitchFamily="34" charset="0"/>
                <a:ea typeface="Open Sans" pitchFamily="34" charset="0"/>
                <a:cs typeface="Open Sans" pitchFamily="34" charset="0"/>
              </a:endParaRPr>
            </a:p>
          </p:txBody>
        </p:sp>
        <p:grpSp>
          <p:nvGrpSpPr>
            <p:cNvPr id="3" name="Group 23"/>
            <p:cNvGrpSpPr/>
            <p:nvPr/>
          </p:nvGrpSpPr>
          <p:grpSpPr>
            <a:xfrm>
              <a:off x="1142976" y="1500180"/>
              <a:ext cx="3053696" cy="2207052"/>
              <a:chOff x="1142976" y="1500180"/>
              <a:chExt cx="3053696" cy="2207052"/>
            </a:xfrm>
          </p:grpSpPr>
          <p:sp>
            <p:nvSpPr>
              <p:cNvPr id="8" name="Oval 7"/>
              <p:cNvSpPr/>
              <p:nvPr/>
            </p:nvSpPr>
            <p:spPr>
              <a:xfrm>
                <a:off x="3143240" y="1714494"/>
                <a:ext cx="1053432" cy="1053432"/>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
            <p:nvSpPr>
              <p:cNvPr id="9" name="Oval 8"/>
              <p:cNvSpPr/>
              <p:nvPr/>
            </p:nvSpPr>
            <p:spPr>
              <a:xfrm>
                <a:off x="1142976" y="1500180"/>
                <a:ext cx="2207052" cy="2207052"/>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
            <p:nvSpPr>
              <p:cNvPr id="11" name="Rectangle 10"/>
              <p:cNvSpPr/>
              <p:nvPr/>
            </p:nvSpPr>
            <p:spPr>
              <a:xfrm>
                <a:off x="3208531" y="2071684"/>
                <a:ext cx="975588" cy="369332"/>
              </a:xfrm>
              <a:prstGeom prst="rect">
                <a:avLst/>
              </a:prstGeom>
            </p:spPr>
            <p:txBody>
              <a:bodyPr wrap="none">
                <a:spAutoFit/>
              </a:bodyPr>
              <a:lstStyle/>
              <a:p>
                <a:pPr algn="r"/>
                <a:r>
                  <a:rPr lang="en-US" dirty="0" smtClean="0">
                    <a:solidFill>
                      <a:schemeClr val="bg1">
                        <a:lumMod val="95000"/>
                      </a:schemeClr>
                    </a:solidFill>
                    <a:latin typeface="Open Sans" pitchFamily="34" charset="0"/>
                    <a:ea typeface="Open Sans" pitchFamily="34" charset="0"/>
                    <a:cs typeface="Open Sans" pitchFamily="34" charset="0"/>
                  </a:rPr>
                  <a:t>STEP 2</a:t>
                </a:r>
                <a:endParaRPr lang="en-US" dirty="0">
                  <a:solidFill>
                    <a:schemeClr val="bg1">
                      <a:lumMod val="95000"/>
                    </a:schemeClr>
                  </a:solidFill>
                  <a:latin typeface="Open Sans" pitchFamily="34" charset="0"/>
                  <a:ea typeface="Open Sans" pitchFamily="34" charset="0"/>
                  <a:cs typeface="Open Sans" pitchFamily="34" charset="0"/>
                </a:endParaRPr>
              </a:p>
            </p:txBody>
          </p:sp>
          <p:sp>
            <p:nvSpPr>
              <p:cNvPr id="15" name="AutoShape 59"/>
              <p:cNvSpPr/>
              <p:nvPr/>
            </p:nvSpPr>
            <p:spPr bwMode="auto">
              <a:xfrm>
                <a:off x="1857356" y="2214560"/>
                <a:ext cx="721048" cy="719818"/>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000">
                  <a:solidFill>
                    <a:schemeClr val="bg1">
                      <a:lumMod val="95000"/>
                    </a:schemeClr>
                  </a:solidFill>
                  <a:effectLst>
                    <a:outerShdw blurRad="38100" dist="38100" dir="2700000" algn="tl">
                      <a:srgbClr val="000000"/>
                    </a:outerShdw>
                  </a:effectLst>
                </a:endParaRPr>
              </a:p>
            </p:txBody>
          </p:sp>
        </p:grpSp>
      </p:grpSp>
      <p:grpSp>
        <p:nvGrpSpPr>
          <p:cNvPr id="4" name="Group 24"/>
          <p:cNvGrpSpPr/>
          <p:nvPr/>
        </p:nvGrpSpPr>
        <p:grpSpPr>
          <a:xfrm>
            <a:off x="4349675" y="4123819"/>
            <a:ext cx="671949" cy="663938"/>
            <a:chOff x="4349675" y="4123819"/>
            <a:chExt cx="671949" cy="663938"/>
          </a:xfrm>
        </p:grpSpPr>
        <p:sp>
          <p:nvSpPr>
            <p:cNvPr id="18" name="Oval 17"/>
            <p:cNvSpPr/>
            <p:nvPr/>
          </p:nvSpPr>
          <p:spPr>
            <a:xfrm>
              <a:off x="4357686" y="4123819"/>
              <a:ext cx="663938" cy="663938"/>
            </a:xfrm>
            <a:prstGeom prst="ellipse">
              <a:avLst/>
            </a:prstGeom>
            <a:solidFill>
              <a:schemeClr val="bg1">
                <a:alpha val="20000"/>
              </a:schemeClr>
            </a:solidFill>
            <a:ln w="12700">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
          <p:nvSpPr>
            <p:cNvPr id="16" name="Rectangle 15"/>
            <p:cNvSpPr/>
            <p:nvPr/>
          </p:nvSpPr>
          <p:spPr>
            <a:xfrm>
              <a:off x="4349675" y="4286262"/>
              <a:ext cx="646331" cy="369332"/>
            </a:xfrm>
            <a:prstGeom prst="rect">
              <a:avLst/>
            </a:prstGeom>
          </p:spPr>
          <p:txBody>
            <a:bodyPr wrap="none">
              <a:spAutoFit/>
            </a:bodyPr>
            <a:lstStyle/>
            <a:p>
              <a:pPr algn="r"/>
              <a:r>
                <a:rPr lang="en-US" dirty="0" smtClean="0">
                  <a:solidFill>
                    <a:schemeClr val="bg1">
                      <a:lumMod val="95000"/>
                    </a:schemeClr>
                  </a:solidFill>
                  <a:latin typeface="Open Sans" pitchFamily="34" charset="0"/>
                  <a:ea typeface="Open Sans" pitchFamily="34" charset="0"/>
                  <a:cs typeface="Open Sans" pitchFamily="34" charset="0"/>
                </a:rPr>
                <a:t>85%</a:t>
              </a:r>
              <a:endParaRPr lang="en-US" dirty="0">
                <a:solidFill>
                  <a:schemeClr val="bg1">
                    <a:lumMod val="95000"/>
                  </a:schemeClr>
                </a:solidFill>
                <a:latin typeface="Open Sans" pitchFamily="34" charset="0"/>
                <a:ea typeface="Open Sans" pitchFamily="34" charset="0"/>
                <a:cs typeface="Open Sans" pitchFamily="34" charset="0"/>
              </a:endParaRPr>
            </a:p>
          </p:txBody>
        </p:sp>
      </p:grpSp>
    </p:spTree>
  </p:cSld>
  <p:clrMapOvr>
    <a:masterClrMapping/>
  </p:clrMapOvr>
  <p:transition spd="slow" advClick="0"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slide(fromLeft)">
                                      <p:cBhvr>
                                        <p:cTn id="7" dur="500"/>
                                        <p:tgtEl>
                                          <p:spTgt spid="13"/>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slide(fromBottom)">
                                      <p:cBhvr>
                                        <p:cTn id="11" dur="500"/>
                                        <p:tgtEl>
                                          <p:spTgt spid="12"/>
                                        </p:tgtEl>
                                      </p:cBhvr>
                                    </p:animEffect>
                                  </p:childTnLst>
                                </p:cTn>
                              </p:par>
                            </p:childTnLst>
                          </p:cTn>
                        </p:par>
                        <p:par>
                          <p:cTn id="12" fill="hold">
                            <p:stCondLst>
                              <p:cond delay="1000"/>
                            </p:stCondLst>
                            <p:childTnLst>
                              <p:par>
                                <p:cTn id="13" presetID="12" presetClass="entr" presetSubtype="4"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slide(fromBottom)">
                                      <p:cBhvr>
                                        <p:cTn id="15" dur="500"/>
                                        <p:tgtEl>
                                          <p:spTgt spid="2"/>
                                        </p:tgtEl>
                                      </p:cBhvr>
                                    </p:animEffect>
                                  </p:childTnLst>
                                </p:cTn>
                              </p:par>
                            </p:childTnLst>
                          </p:cTn>
                        </p:par>
                        <p:par>
                          <p:cTn id="16" fill="hold">
                            <p:stCondLst>
                              <p:cond delay="1500"/>
                            </p:stCondLst>
                            <p:childTnLst>
                              <p:par>
                                <p:cTn id="17" presetID="12" presetClass="entr" presetSubtype="8"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slide(fromLeft)">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37"/>
          <p:cNvGrpSpPr/>
          <p:nvPr/>
        </p:nvGrpSpPr>
        <p:grpSpPr>
          <a:xfrm>
            <a:off x="2285015" y="2000247"/>
            <a:ext cx="2145078" cy="1853297"/>
            <a:chOff x="2285015" y="2000246"/>
            <a:chExt cx="2145078" cy="1853297"/>
          </a:xfrm>
        </p:grpSpPr>
        <p:cxnSp>
          <p:nvCxnSpPr>
            <p:cNvPr id="35" name="Straight Connector 34"/>
            <p:cNvCxnSpPr>
              <a:stCxn id="8" idx="0"/>
            </p:cNvCxnSpPr>
            <p:nvPr/>
          </p:nvCxnSpPr>
          <p:spPr>
            <a:xfrm rot="16200000" flipV="1">
              <a:off x="2819724" y="1466507"/>
              <a:ext cx="4091" cy="1071570"/>
            </a:xfrm>
            <a:prstGeom prst="line">
              <a:avLst/>
            </a:prstGeom>
            <a:ln>
              <a:solidFill>
                <a:schemeClr val="bg1">
                  <a:lumMod val="85000"/>
                </a:schemeClr>
              </a:solidFill>
              <a:tailEnd type="oval"/>
            </a:ln>
          </p:spPr>
          <p:style>
            <a:lnRef idx="1">
              <a:schemeClr val="accent1"/>
            </a:lnRef>
            <a:fillRef idx="0">
              <a:schemeClr val="accent1"/>
            </a:fillRef>
            <a:effectRef idx="0">
              <a:schemeClr val="accent1"/>
            </a:effectRef>
            <a:fontRef idx="minor">
              <a:schemeClr val="tx1"/>
            </a:fontRef>
          </p:style>
        </p:cxnSp>
        <p:grpSp>
          <p:nvGrpSpPr>
            <p:cNvPr id="11" name="Group 33"/>
            <p:cNvGrpSpPr/>
            <p:nvPr/>
          </p:nvGrpSpPr>
          <p:grpSpPr>
            <a:xfrm>
              <a:off x="2285015" y="2004337"/>
              <a:ext cx="2145078" cy="1849206"/>
              <a:chOff x="2285015" y="2004337"/>
              <a:chExt cx="2145078" cy="1849206"/>
            </a:xfrm>
          </p:grpSpPr>
          <p:sp>
            <p:nvSpPr>
              <p:cNvPr id="8" name="Isosceles Triangle 7"/>
              <p:cNvSpPr/>
              <p:nvPr/>
            </p:nvSpPr>
            <p:spPr>
              <a:xfrm>
                <a:off x="2285015" y="2004337"/>
                <a:ext cx="2145078" cy="1849206"/>
              </a:xfrm>
              <a:prstGeom prst="triangl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
            <p:nvSpPr>
              <p:cNvPr id="14" name="AutoShape 112"/>
              <p:cNvSpPr/>
              <p:nvPr/>
            </p:nvSpPr>
            <p:spPr bwMode="auto">
              <a:xfrm>
                <a:off x="3143240" y="2857502"/>
                <a:ext cx="366050" cy="366676"/>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000">
                  <a:solidFill>
                    <a:schemeClr val="bg1">
                      <a:lumMod val="95000"/>
                    </a:schemeClr>
                  </a:solidFill>
                  <a:effectLst>
                    <a:outerShdw blurRad="38100" dist="38100" dir="2700000" algn="tl">
                      <a:srgbClr val="000000"/>
                    </a:outerShdw>
                  </a:effectLst>
                </a:endParaRPr>
              </a:p>
            </p:txBody>
          </p:sp>
          <p:sp>
            <p:nvSpPr>
              <p:cNvPr id="40" name="Rectangle 39"/>
              <p:cNvSpPr/>
              <p:nvPr/>
            </p:nvSpPr>
            <p:spPr>
              <a:xfrm>
                <a:off x="2805286" y="3429006"/>
                <a:ext cx="942887" cy="276999"/>
              </a:xfrm>
              <a:prstGeom prst="rect">
                <a:avLst/>
              </a:prstGeom>
            </p:spPr>
            <p:txBody>
              <a:bodyPr wrap="none">
                <a:spAutoFit/>
              </a:bodyPr>
              <a:lstStyle/>
              <a:p>
                <a:pPr algn="ctr"/>
                <a:r>
                  <a:rPr lang="en-US" sz="1200" dirty="0">
                    <a:solidFill>
                      <a:schemeClr val="bg1">
                        <a:lumMod val="95000"/>
                      </a:schemeClr>
                    </a:solidFill>
                    <a:latin typeface="Open Sans" pitchFamily="34" charset="0"/>
                    <a:ea typeface="Open Sans" pitchFamily="34" charset="0"/>
                    <a:cs typeface="Open Sans" pitchFamily="34" charset="0"/>
                  </a:rPr>
                  <a:t>Personality</a:t>
                </a:r>
              </a:p>
            </p:txBody>
          </p:sp>
        </p:grpSp>
      </p:grpSp>
      <p:grpSp>
        <p:nvGrpSpPr>
          <p:cNvPr id="12" name="Group 46"/>
          <p:cNvGrpSpPr/>
          <p:nvPr/>
        </p:nvGrpSpPr>
        <p:grpSpPr>
          <a:xfrm>
            <a:off x="4572000" y="2000248"/>
            <a:ext cx="2145078" cy="1853296"/>
            <a:chOff x="4572000" y="2000247"/>
            <a:chExt cx="2145078" cy="1853296"/>
          </a:xfrm>
        </p:grpSpPr>
        <p:cxnSp>
          <p:nvCxnSpPr>
            <p:cNvPr id="39" name="Straight Connector 38"/>
            <p:cNvCxnSpPr>
              <a:stCxn id="10" idx="0"/>
            </p:cNvCxnSpPr>
            <p:nvPr/>
          </p:nvCxnSpPr>
          <p:spPr>
            <a:xfrm rot="5400000" flipH="1" flipV="1">
              <a:off x="6142075" y="1502711"/>
              <a:ext cx="4091" cy="999163"/>
            </a:xfrm>
            <a:prstGeom prst="line">
              <a:avLst/>
            </a:prstGeom>
            <a:ln>
              <a:solidFill>
                <a:schemeClr val="bg1">
                  <a:lumMod val="85000"/>
                </a:schemeClr>
              </a:solidFill>
              <a:tailEnd type="oval"/>
            </a:ln>
          </p:spPr>
          <p:style>
            <a:lnRef idx="1">
              <a:schemeClr val="accent1"/>
            </a:lnRef>
            <a:fillRef idx="0">
              <a:schemeClr val="accent1"/>
            </a:fillRef>
            <a:effectRef idx="0">
              <a:schemeClr val="accent1"/>
            </a:effectRef>
            <a:fontRef idx="minor">
              <a:schemeClr val="tx1"/>
            </a:fontRef>
          </p:style>
        </p:cxnSp>
        <p:grpSp>
          <p:nvGrpSpPr>
            <p:cNvPr id="17" name="Group 31"/>
            <p:cNvGrpSpPr/>
            <p:nvPr/>
          </p:nvGrpSpPr>
          <p:grpSpPr>
            <a:xfrm>
              <a:off x="4572000" y="2004337"/>
              <a:ext cx="2145078" cy="1849206"/>
              <a:chOff x="4572000" y="2004337"/>
              <a:chExt cx="2145078" cy="1849206"/>
            </a:xfrm>
          </p:grpSpPr>
          <p:sp>
            <p:nvSpPr>
              <p:cNvPr id="10" name="Isosceles Triangle 9"/>
              <p:cNvSpPr/>
              <p:nvPr/>
            </p:nvSpPr>
            <p:spPr>
              <a:xfrm>
                <a:off x="4572000" y="2004337"/>
                <a:ext cx="2145078" cy="1849206"/>
              </a:xfrm>
              <a:prstGeom prst="triangl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
            <p:nvSpPr>
              <p:cNvPr id="13" name="AutoShape 59"/>
              <p:cNvSpPr/>
              <p:nvPr/>
            </p:nvSpPr>
            <p:spPr bwMode="auto">
              <a:xfrm>
                <a:off x="5429256" y="2786064"/>
                <a:ext cx="366676" cy="366050"/>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000">
                  <a:solidFill>
                    <a:schemeClr val="bg1">
                      <a:lumMod val="95000"/>
                    </a:schemeClr>
                  </a:solidFill>
                  <a:effectLst>
                    <a:outerShdw blurRad="38100" dist="38100" dir="2700000" algn="tl">
                      <a:srgbClr val="000000"/>
                    </a:outerShdw>
                  </a:effectLst>
                </a:endParaRPr>
              </a:p>
            </p:txBody>
          </p:sp>
          <p:sp>
            <p:nvSpPr>
              <p:cNvPr id="41" name="Rectangle 40"/>
              <p:cNvSpPr/>
              <p:nvPr/>
            </p:nvSpPr>
            <p:spPr>
              <a:xfrm>
                <a:off x="5310426" y="3429006"/>
                <a:ext cx="679994" cy="276999"/>
              </a:xfrm>
              <a:prstGeom prst="rect">
                <a:avLst/>
              </a:prstGeom>
            </p:spPr>
            <p:txBody>
              <a:bodyPr wrap="none">
                <a:spAutoFit/>
              </a:bodyPr>
              <a:lstStyle/>
              <a:p>
                <a:pPr algn="ctr"/>
                <a:r>
                  <a:rPr lang="en-US" sz="1200" dirty="0">
                    <a:solidFill>
                      <a:schemeClr val="bg1">
                        <a:lumMod val="95000"/>
                      </a:schemeClr>
                    </a:solidFill>
                    <a:latin typeface="Open Sans" pitchFamily="34" charset="0"/>
                    <a:ea typeface="Open Sans" pitchFamily="34" charset="0"/>
                    <a:cs typeface="Open Sans" pitchFamily="34" charset="0"/>
                  </a:rPr>
                  <a:t>Identity</a:t>
                </a:r>
              </a:p>
            </p:txBody>
          </p:sp>
        </p:grpSp>
      </p:grpSp>
      <p:grpSp>
        <p:nvGrpSpPr>
          <p:cNvPr id="18" name="Group 36"/>
          <p:cNvGrpSpPr/>
          <p:nvPr/>
        </p:nvGrpSpPr>
        <p:grpSpPr>
          <a:xfrm>
            <a:off x="3929059" y="1500180"/>
            <a:ext cx="1126100" cy="2355078"/>
            <a:chOff x="3929058" y="1500180"/>
            <a:chExt cx="1126100" cy="2355078"/>
          </a:xfrm>
        </p:grpSpPr>
        <p:grpSp>
          <p:nvGrpSpPr>
            <p:cNvPr id="19" name="Group 32"/>
            <p:cNvGrpSpPr/>
            <p:nvPr/>
          </p:nvGrpSpPr>
          <p:grpSpPr>
            <a:xfrm>
              <a:off x="3929058" y="2884482"/>
              <a:ext cx="1126100" cy="970776"/>
              <a:chOff x="3929058" y="2884482"/>
              <a:chExt cx="1126100" cy="970776"/>
            </a:xfrm>
          </p:grpSpPr>
          <p:sp>
            <p:nvSpPr>
              <p:cNvPr id="9" name="Isosceles Triangle 8"/>
              <p:cNvSpPr/>
              <p:nvPr/>
            </p:nvSpPr>
            <p:spPr>
              <a:xfrm>
                <a:off x="3929058" y="2884482"/>
                <a:ext cx="1126100" cy="970776"/>
              </a:xfrm>
              <a:prstGeom prst="triangl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grpSp>
            <p:nvGrpSpPr>
              <p:cNvPr id="20" name="Group 26"/>
              <p:cNvGrpSpPr/>
              <p:nvPr/>
            </p:nvGrpSpPr>
            <p:grpSpPr>
              <a:xfrm>
                <a:off x="4286248" y="3429006"/>
                <a:ext cx="366051" cy="297846"/>
                <a:chOff x="7730164" y="3530664"/>
                <a:chExt cx="366051" cy="297846"/>
              </a:xfrm>
              <a:solidFill>
                <a:schemeClr val="bg1"/>
              </a:solidFill>
            </p:grpSpPr>
            <p:sp>
              <p:nvSpPr>
                <p:cNvPr id="15" name="AutoShape 5"/>
                <p:cNvSpPr/>
                <p:nvPr/>
              </p:nvSpPr>
              <p:spPr bwMode="auto">
                <a:xfrm>
                  <a:off x="7981704" y="3622021"/>
                  <a:ext cx="68830" cy="919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99" y="18900"/>
                      </a:moveTo>
                      <a:lnTo>
                        <a:pt x="3600" y="18900"/>
                      </a:lnTo>
                      <a:lnTo>
                        <a:pt x="3600" y="2700"/>
                      </a:lnTo>
                      <a:lnTo>
                        <a:pt x="7200" y="2700"/>
                      </a:lnTo>
                      <a:lnTo>
                        <a:pt x="17999" y="14850"/>
                      </a:lnTo>
                      <a:cubicBezTo>
                        <a:pt x="17999" y="14850"/>
                        <a:pt x="17999" y="18900"/>
                        <a:pt x="17999" y="18900"/>
                      </a:cubicBezTo>
                      <a:close/>
                      <a:moveTo>
                        <a:pt x="10195" y="1202"/>
                      </a:moveTo>
                      <a:cubicBezTo>
                        <a:pt x="9527" y="450"/>
                        <a:pt x="8402" y="0"/>
                        <a:pt x="7200" y="0"/>
                      </a:cubicBezTo>
                      <a:lnTo>
                        <a:pt x="3600" y="0"/>
                      </a:lnTo>
                      <a:cubicBezTo>
                        <a:pt x="1610" y="0"/>
                        <a:pt x="0" y="1207"/>
                        <a:pt x="0" y="2700"/>
                      </a:cubicBezTo>
                      <a:lnTo>
                        <a:pt x="0" y="18900"/>
                      </a:lnTo>
                      <a:cubicBezTo>
                        <a:pt x="0" y="20392"/>
                        <a:pt x="1610" y="21599"/>
                        <a:pt x="3600" y="21599"/>
                      </a:cubicBezTo>
                      <a:lnTo>
                        <a:pt x="17999" y="21599"/>
                      </a:lnTo>
                      <a:cubicBezTo>
                        <a:pt x="19989" y="21599"/>
                        <a:pt x="21600" y="20392"/>
                        <a:pt x="21600" y="18900"/>
                      </a:cubicBezTo>
                      <a:lnTo>
                        <a:pt x="21600" y="14850"/>
                      </a:lnTo>
                      <a:cubicBezTo>
                        <a:pt x="21600" y="14317"/>
                        <a:pt x="21389" y="13795"/>
                        <a:pt x="20995" y="13352"/>
                      </a:cubicBezTo>
                      <a:cubicBezTo>
                        <a:pt x="20995" y="13352"/>
                        <a:pt x="10195" y="1202"/>
                        <a:pt x="10195" y="1202"/>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000">
                    <a:solidFill>
                      <a:schemeClr val="bg1">
                        <a:lumMod val="95000"/>
                      </a:schemeClr>
                    </a:solidFill>
                    <a:effectLst>
                      <a:outerShdw blurRad="38100" dist="38100" dir="2700000" algn="tl">
                        <a:srgbClr val="000000"/>
                      </a:outerShdw>
                    </a:effectLst>
                  </a:endParaRPr>
                </a:p>
              </p:txBody>
            </p:sp>
            <p:sp>
              <p:nvSpPr>
                <p:cNvPr id="16" name="AutoShape 6"/>
                <p:cNvSpPr/>
                <p:nvPr/>
              </p:nvSpPr>
              <p:spPr bwMode="auto">
                <a:xfrm>
                  <a:off x="7730164" y="3530664"/>
                  <a:ext cx="366051" cy="2978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50" y="16615"/>
                      </a:moveTo>
                      <a:cubicBezTo>
                        <a:pt x="20250" y="17074"/>
                        <a:pt x="19948" y="17446"/>
                        <a:pt x="19575" y="17446"/>
                      </a:cubicBezTo>
                      <a:lnTo>
                        <a:pt x="18803" y="17446"/>
                      </a:lnTo>
                      <a:cubicBezTo>
                        <a:pt x="18501" y="16016"/>
                        <a:pt x="17453" y="14953"/>
                        <a:pt x="16200" y="14953"/>
                      </a:cubicBezTo>
                      <a:cubicBezTo>
                        <a:pt x="14945" y="14953"/>
                        <a:pt x="13897" y="16016"/>
                        <a:pt x="13595" y="17446"/>
                      </a:cubicBezTo>
                      <a:lnTo>
                        <a:pt x="10029" y="17446"/>
                      </a:lnTo>
                      <a:cubicBezTo>
                        <a:pt x="9727" y="16016"/>
                        <a:pt x="8679" y="14953"/>
                        <a:pt x="7425" y="14953"/>
                      </a:cubicBezTo>
                      <a:cubicBezTo>
                        <a:pt x="6170" y="14953"/>
                        <a:pt x="5122" y="16016"/>
                        <a:pt x="4820" y="17446"/>
                      </a:cubicBezTo>
                      <a:lnTo>
                        <a:pt x="4050" y="17446"/>
                      </a:lnTo>
                      <a:cubicBezTo>
                        <a:pt x="3677" y="17446"/>
                        <a:pt x="3375" y="17074"/>
                        <a:pt x="3375" y="16615"/>
                      </a:cubicBezTo>
                      <a:lnTo>
                        <a:pt x="3375" y="14123"/>
                      </a:lnTo>
                      <a:lnTo>
                        <a:pt x="12150" y="14123"/>
                      </a:lnTo>
                      <a:cubicBezTo>
                        <a:pt x="13266" y="14123"/>
                        <a:pt x="14175" y="13005"/>
                        <a:pt x="14175" y="11630"/>
                      </a:cubicBezTo>
                      <a:lnTo>
                        <a:pt x="14175" y="5815"/>
                      </a:lnTo>
                      <a:lnTo>
                        <a:pt x="16875" y="5815"/>
                      </a:lnTo>
                      <a:cubicBezTo>
                        <a:pt x="17100" y="5815"/>
                        <a:pt x="17311" y="5954"/>
                        <a:pt x="17436" y="6185"/>
                      </a:cubicBezTo>
                      <a:lnTo>
                        <a:pt x="20136" y="11169"/>
                      </a:lnTo>
                      <a:cubicBezTo>
                        <a:pt x="20210" y="11306"/>
                        <a:pt x="20250" y="11466"/>
                        <a:pt x="20250" y="11630"/>
                      </a:cubicBezTo>
                      <a:cubicBezTo>
                        <a:pt x="20250" y="11630"/>
                        <a:pt x="20250" y="16615"/>
                        <a:pt x="20250" y="16615"/>
                      </a:cubicBezTo>
                      <a:close/>
                      <a:moveTo>
                        <a:pt x="16200" y="19938"/>
                      </a:moveTo>
                      <a:cubicBezTo>
                        <a:pt x="15454" y="19938"/>
                        <a:pt x="14850" y="19193"/>
                        <a:pt x="14850" y="18276"/>
                      </a:cubicBezTo>
                      <a:cubicBezTo>
                        <a:pt x="14850" y="17360"/>
                        <a:pt x="15454" y="16615"/>
                        <a:pt x="16200" y="16615"/>
                      </a:cubicBezTo>
                      <a:cubicBezTo>
                        <a:pt x="16945" y="16615"/>
                        <a:pt x="17550" y="17360"/>
                        <a:pt x="17550" y="18276"/>
                      </a:cubicBezTo>
                      <a:cubicBezTo>
                        <a:pt x="17550" y="19193"/>
                        <a:pt x="16945" y="19938"/>
                        <a:pt x="16200" y="19938"/>
                      </a:cubicBezTo>
                      <a:moveTo>
                        <a:pt x="7425" y="19938"/>
                      </a:moveTo>
                      <a:cubicBezTo>
                        <a:pt x="6679" y="19938"/>
                        <a:pt x="6075" y="19193"/>
                        <a:pt x="6075" y="18276"/>
                      </a:cubicBezTo>
                      <a:cubicBezTo>
                        <a:pt x="6075" y="17360"/>
                        <a:pt x="6679" y="16615"/>
                        <a:pt x="7425" y="16615"/>
                      </a:cubicBezTo>
                      <a:cubicBezTo>
                        <a:pt x="8170" y="16615"/>
                        <a:pt x="8775" y="17360"/>
                        <a:pt x="8775" y="18276"/>
                      </a:cubicBezTo>
                      <a:cubicBezTo>
                        <a:pt x="8775" y="19193"/>
                        <a:pt x="8170" y="19938"/>
                        <a:pt x="7425" y="19938"/>
                      </a:cubicBezTo>
                      <a:moveTo>
                        <a:pt x="2024" y="12461"/>
                      </a:moveTo>
                      <a:cubicBezTo>
                        <a:pt x="1652" y="12461"/>
                        <a:pt x="1349" y="12089"/>
                        <a:pt x="1349" y="11630"/>
                      </a:cubicBezTo>
                      <a:lnTo>
                        <a:pt x="1349" y="2492"/>
                      </a:lnTo>
                      <a:cubicBezTo>
                        <a:pt x="1349" y="2033"/>
                        <a:pt x="1652" y="1661"/>
                        <a:pt x="2024" y="1661"/>
                      </a:cubicBezTo>
                      <a:lnTo>
                        <a:pt x="12150" y="1661"/>
                      </a:lnTo>
                      <a:cubicBezTo>
                        <a:pt x="12523" y="1661"/>
                        <a:pt x="12825" y="2033"/>
                        <a:pt x="12825" y="2492"/>
                      </a:cubicBezTo>
                      <a:lnTo>
                        <a:pt x="12825" y="4153"/>
                      </a:lnTo>
                      <a:lnTo>
                        <a:pt x="12825" y="5815"/>
                      </a:lnTo>
                      <a:lnTo>
                        <a:pt x="12825" y="11630"/>
                      </a:lnTo>
                      <a:cubicBezTo>
                        <a:pt x="12825" y="12089"/>
                        <a:pt x="12523" y="12461"/>
                        <a:pt x="12150" y="12461"/>
                      </a:cubicBezTo>
                      <a:cubicBezTo>
                        <a:pt x="12150" y="12461"/>
                        <a:pt x="2024" y="12461"/>
                        <a:pt x="2024" y="12461"/>
                      </a:cubicBezTo>
                      <a:close/>
                      <a:moveTo>
                        <a:pt x="21259" y="10248"/>
                      </a:moveTo>
                      <a:lnTo>
                        <a:pt x="18559" y="5263"/>
                      </a:lnTo>
                      <a:cubicBezTo>
                        <a:pt x="18182" y="4568"/>
                        <a:pt x="17552" y="4153"/>
                        <a:pt x="16875" y="4153"/>
                      </a:cubicBezTo>
                      <a:lnTo>
                        <a:pt x="14175" y="4153"/>
                      </a:lnTo>
                      <a:lnTo>
                        <a:pt x="14175" y="2492"/>
                      </a:lnTo>
                      <a:cubicBezTo>
                        <a:pt x="14175" y="1117"/>
                        <a:pt x="13266" y="0"/>
                        <a:pt x="12150" y="0"/>
                      </a:cubicBezTo>
                      <a:lnTo>
                        <a:pt x="2024" y="0"/>
                      </a:lnTo>
                      <a:cubicBezTo>
                        <a:pt x="908" y="0"/>
                        <a:pt x="0" y="1117"/>
                        <a:pt x="0" y="2492"/>
                      </a:cubicBezTo>
                      <a:lnTo>
                        <a:pt x="0" y="11630"/>
                      </a:lnTo>
                      <a:cubicBezTo>
                        <a:pt x="0" y="13005"/>
                        <a:pt x="908" y="14123"/>
                        <a:pt x="2024" y="14123"/>
                      </a:cubicBezTo>
                      <a:lnTo>
                        <a:pt x="2025" y="14123"/>
                      </a:lnTo>
                      <a:lnTo>
                        <a:pt x="2025" y="16615"/>
                      </a:lnTo>
                      <a:cubicBezTo>
                        <a:pt x="2025" y="17989"/>
                        <a:pt x="2933" y="19107"/>
                        <a:pt x="4050" y="19107"/>
                      </a:cubicBezTo>
                      <a:lnTo>
                        <a:pt x="4820" y="19107"/>
                      </a:lnTo>
                      <a:cubicBezTo>
                        <a:pt x="5122" y="20537"/>
                        <a:pt x="6170" y="21600"/>
                        <a:pt x="7425" y="21600"/>
                      </a:cubicBezTo>
                      <a:cubicBezTo>
                        <a:pt x="8679" y="21600"/>
                        <a:pt x="9727" y="20537"/>
                        <a:pt x="10029" y="19107"/>
                      </a:cubicBezTo>
                      <a:lnTo>
                        <a:pt x="13595" y="19107"/>
                      </a:lnTo>
                      <a:cubicBezTo>
                        <a:pt x="13897" y="20537"/>
                        <a:pt x="14945" y="21600"/>
                        <a:pt x="16200" y="21600"/>
                      </a:cubicBezTo>
                      <a:cubicBezTo>
                        <a:pt x="17453" y="21600"/>
                        <a:pt x="18501" y="20537"/>
                        <a:pt x="18803" y="19107"/>
                      </a:cubicBezTo>
                      <a:lnTo>
                        <a:pt x="19575" y="19107"/>
                      </a:lnTo>
                      <a:cubicBezTo>
                        <a:pt x="20691" y="19107"/>
                        <a:pt x="21599" y="17989"/>
                        <a:pt x="21599" y="16615"/>
                      </a:cubicBezTo>
                      <a:lnTo>
                        <a:pt x="21599" y="11630"/>
                      </a:lnTo>
                      <a:cubicBezTo>
                        <a:pt x="21599" y="11137"/>
                        <a:pt x="21482" y="10658"/>
                        <a:pt x="21259" y="10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000">
                    <a:solidFill>
                      <a:schemeClr val="bg1">
                        <a:lumMod val="95000"/>
                      </a:schemeClr>
                    </a:solidFill>
                    <a:effectLst>
                      <a:outerShdw blurRad="38100" dist="38100" dir="2700000" algn="tl">
                        <a:srgbClr val="000000"/>
                      </a:outerShdw>
                    </a:effectLst>
                  </a:endParaRPr>
                </a:p>
              </p:txBody>
            </p:sp>
          </p:grpSp>
        </p:grpSp>
        <p:cxnSp>
          <p:nvCxnSpPr>
            <p:cNvPr id="29" name="Straight Connector 28"/>
            <p:cNvCxnSpPr>
              <a:stCxn id="9" idx="0"/>
            </p:cNvCxnSpPr>
            <p:nvPr/>
          </p:nvCxnSpPr>
          <p:spPr>
            <a:xfrm rot="5400000" flipH="1" flipV="1">
              <a:off x="4054217" y="2438137"/>
              <a:ext cx="884236" cy="8454"/>
            </a:xfrm>
            <a:prstGeom prst="line">
              <a:avLst/>
            </a:prstGeom>
            <a:ln>
              <a:solidFill>
                <a:schemeClr val="bg1">
                  <a:lumMod val="85000"/>
                </a:schemeClr>
              </a:solidFill>
              <a:tailEnd type="oval"/>
            </a:ln>
          </p:spPr>
          <p:style>
            <a:lnRef idx="1">
              <a:schemeClr val="accent1"/>
            </a:lnRef>
            <a:fillRef idx="0">
              <a:schemeClr val="accent1"/>
            </a:fillRef>
            <a:effectRef idx="0">
              <a:schemeClr val="accent1"/>
            </a:effectRef>
            <a:fontRef idx="minor">
              <a:schemeClr val="tx1"/>
            </a:fontRef>
          </p:style>
        </p:cxnSp>
        <p:sp>
          <p:nvSpPr>
            <p:cNvPr id="42" name="Rectangle 41"/>
            <p:cNvSpPr/>
            <p:nvPr/>
          </p:nvSpPr>
          <p:spPr>
            <a:xfrm>
              <a:off x="4088765" y="1500180"/>
              <a:ext cx="764953" cy="276999"/>
            </a:xfrm>
            <a:prstGeom prst="rect">
              <a:avLst/>
            </a:prstGeom>
          </p:spPr>
          <p:txBody>
            <a:bodyPr wrap="none">
              <a:spAutoFit/>
            </a:bodyPr>
            <a:lstStyle/>
            <a:p>
              <a:pPr algn="ctr"/>
              <a:r>
                <a:rPr lang="en-US" sz="1200" dirty="0">
                  <a:solidFill>
                    <a:schemeClr val="bg1">
                      <a:lumMod val="95000"/>
                    </a:schemeClr>
                  </a:solidFill>
                  <a:latin typeface="Open Sans" pitchFamily="34" charset="0"/>
                  <a:ea typeface="Open Sans" pitchFamily="34" charset="0"/>
                  <a:cs typeface="Open Sans" pitchFamily="34" charset="0"/>
                </a:rPr>
                <a:t>Actuality</a:t>
              </a:r>
            </a:p>
          </p:txBody>
        </p:sp>
      </p:grpSp>
      <p:grpSp>
        <p:nvGrpSpPr>
          <p:cNvPr id="21" name="Group 29"/>
          <p:cNvGrpSpPr/>
          <p:nvPr/>
        </p:nvGrpSpPr>
        <p:grpSpPr>
          <a:xfrm>
            <a:off x="571472" y="1714495"/>
            <a:ext cx="1643074" cy="989792"/>
            <a:chOff x="571472" y="1714494"/>
            <a:chExt cx="1643074" cy="989791"/>
          </a:xfrm>
        </p:grpSpPr>
        <p:sp>
          <p:nvSpPr>
            <p:cNvPr id="43" name="Rectangle 42"/>
            <p:cNvSpPr/>
            <p:nvPr/>
          </p:nvSpPr>
          <p:spPr>
            <a:xfrm>
              <a:off x="590709" y="1714494"/>
              <a:ext cx="942887" cy="276999"/>
            </a:xfrm>
            <a:prstGeom prst="rect">
              <a:avLst/>
            </a:prstGeom>
          </p:spPr>
          <p:txBody>
            <a:bodyPr wrap="none">
              <a:spAutoFit/>
            </a:bodyPr>
            <a:lstStyle/>
            <a:p>
              <a:pPr algn="ctr"/>
              <a:r>
                <a:rPr lang="en-US" sz="1200" dirty="0">
                  <a:solidFill>
                    <a:schemeClr val="bg1">
                      <a:lumMod val="95000"/>
                    </a:schemeClr>
                  </a:solidFill>
                  <a:latin typeface="Open Sans" pitchFamily="34" charset="0"/>
                  <a:ea typeface="Open Sans" pitchFamily="34" charset="0"/>
                  <a:cs typeface="Open Sans" pitchFamily="34" charset="0"/>
                </a:rPr>
                <a:t>Personality</a:t>
              </a:r>
            </a:p>
          </p:txBody>
        </p:sp>
        <p:sp>
          <p:nvSpPr>
            <p:cNvPr id="44" name="Rectangle 43"/>
            <p:cNvSpPr/>
            <p:nvPr/>
          </p:nvSpPr>
          <p:spPr>
            <a:xfrm>
              <a:off x="571472" y="2000246"/>
              <a:ext cx="1643074" cy="704039"/>
            </a:xfrm>
            <a:prstGeom prst="rect">
              <a:avLst/>
            </a:prstGeom>
          </p:spPr>
          <p:txBody>
            <a:bodyPr wrap="square">
              <a:spAutoFit/>
            </a:bodyPr>
            <a:lstStyle/>
            <a:p>
              <a:r>
                <a:rPr lang="ms-MY" sz="800" dirty="0">
                  <a:solidFill>
                    <a:schemeClr val="bg1">
                      <a:lumMod val="95000"/>
                    </a:schemeClr>
                  </a:solidFill>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a:t>
              </a:r>
            </a:p>
          </p:txBody>
        </p:sp>
      </p:grpSp>
      <p:grpSp>
        <p:nvGrpSpPr>
          <p:cNvPr id="22" name="Group 30"/>
          <p:cNvGrpSpPr/>
          <p:nvPr/>
        </p:nvGrpSpPr>
        <p:grpSpPr>
          <a:xfrm>
            <a:off x="6715140" y="1714495"/>
            <a:ext cx="1643074" cy="989792"/>
            <a:chOff x="6715140" y="1714494"/>
            <a:chExt cx="1643074" cy="989791"/>
          </a:xfrm>
        </p:grpSpPr>
        <p:sp>
          <p:nvSpPr>
            <p:cNvPr id="45" name="Rectangle 44"/>
            <p:cNvSpPr/>
            <p:nvPr/>
          </p:nvSpPr>
          <p:spPr>
            <a:xfrm>
              <a:off x="7286644" y="1714494"/>
              <a:ext cx="942887" cy="276999"/>
            </a:xfrm>
            <a:prstGeom prst="rect">
              <a:avLst/>
            </a:prstGeom>
          </p:spPr>
          <p:txBody>
            <a:bodyPr wrap="none">
              <a:spAutoFit/>
            </a:bodyPr>
            <a:lstStyle/>
            <a:p>
              <a:r>
                <a:rPr lang="en-US" sz="1200" dirty="0">
                  <a:solidFill>
                    <a:schemeClr val="bg1">
                      <a:lumMod val="95000"/>
                    </a:schemeClr>
                  </a:solidFill>
                  <a:latin typeface="Open Sans" pitchFamily="34" charset="0"/>
                  <a:ea typeface="Open Sans" pitchFamily="34" charset="0"/>
                  <a:cs typeface="Open Sans" pitchFamily="34" charset="0"/>
                </a:rPr>
                <a:t>Personality</a:t>
              </a:r>
            </a:p>
          </p:txBody>
        </p:sp>
        <p:sp>
          <p:nvSpPr>
            <p:cNvPr id="46" name="Rectangle 45"/>
            <p:cNvSpPr/>
            <p:nvPr/>
          </p:nvSpPr>
          <p:spPr>
            <a:xfrm>
              <a:off x="6715140" y="2000246"/>
              <a:ext cx="1643074" cy="704039"/>
            </a:xfrm>
            <a:prstGeom prst="rect">
              <a:avLst/>
            </a:prstGeom>
          </p:spPr>
          <p:txBody>
            <a:bodyPr wrap="square">
              <a:spAutoFit/>
            </a:bodyPr>
            <a:lstStyle/>
            <a:p>
              <a:pPr algn="r"/>
              <a:r>
                <a:rPr lang="ms-MY" sz="800" dirty="0">
                  <a:solidFill>
                    <a:schemeClr val="bg1">
                      <a:lumMod val="95000"/>
                    </a:schemeClr>
                  </a:solidFill>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a:t>
              </a:r>
            </a:p>
          </p:txBody>
        </p:sp>
      </p:grpSp>
      <p:sp>
        <p:nvSpPr>
          <p:cNvPr id="28" name="Rectangle 27"/>
          <p:cNvSpPr/>
          <p:nvPr/>
        </p:nvSpPr>
        <p:spPr>
          <a:xfrm>
            <a:off x="642910" y="4214824"/>
            <a:ext cx="7772400" cy="553998"/>
          </a:xfrm>
          <a:prstGeom prst="rect">
            <a:avLst/>
          </a:prstGeom>
        </p:spPr>
        <p:txBody>
          <a:bodyPr wrap="square" lIns="91417" tIns="45708" rIns="91417" bIns="45708">
            <a:spAutoFit/>
          </a:bodyPr>
          <a:lstStyle/>
          <a:p>
            <a:r>
              <a:rPr lang="ms-MY" sz="1000" dirty="0">
                <a:solidFill>
                  <a:schemeClr val="bg1">
                    <a:lumMod val="95000"/>
                  </a:schemeClr>
                </a:solidFill>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 consectetur adipiscing elit. Lorem ipsum dolor sit amet, consectetur adipiscing elit. Praesent sodales odio sit amet odio tristique quis tempus odio Lorem ipsum dolor sit amet, consectetur adipiscing elit.</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lide(fromBottom)">
                                      <p:cBhvr>
                                        <p:cTn id="7" dur="500"/>
                                        <p:tgtEl>
                                          <p:spTgt spid="7"/>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slide(fromRight)">
                                      <p:cBhvr>
                                        <p:cTn id="11" dur="500"/>
                                        <p:tgtEl>
                                          <p:spTgt spid="21"/>
                                        </p:tgtEl>
                                      </p:cBhvr>
                                    </p:animEffect>
                                  </p:childTnLst>
                                </p:cTn>
                              </p:par>
                            </p:childTnLst>
                          </p:cTn>
                        </p:par>
                        <p:par>
                          <p:cTn id="12" fill="hold">
                            <p:stCondLst>
                              <p:cond delay="1000"/>
                            </p:stCondLst>
                            <p:childTnLst>
                              <p:par>
                                <p:cTn id="13" presetID="12" presetClass="entr" presetSubtype="4"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slide(fromBottom)">
                                      <p:cBhvr>
                                        <p:cTn id="15" dur="500"/>
                                        <p:tgtEl>
                                          <p:spTgt spid="18"/>
                                        </p:tgtEl>
                                      </p:cBhvr>
                                    </p:animEffect>
                                  </p:childTnLst>
                                </p:cTn>
                              </p:par>
                            </p:childTnLst>
                          </p:cTn>
                        </p:par>
                        <p:par>
                          <p:cTn id="16" fill="hold">
                            <p:stCondLst>
                              <p:cond delay="1500"/>
                            </p:stCondLst>
                            <p:childTnLst>
                              <p:par>
                                <p:cTn id="17" presetID="12" presetClass="entr" presetSubtype="4"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slide(fromBottom)">
                                      <p:cBhvr>
                                        <p:cTn id="19" dur="500"/>
                                        <p:tgtEl>
                                          <p:spTgt spid="12"/>
                                        </p:tgtEl>
                                      </p:cBhvr>
                                    </p:animEffect>
                                  </p:childTnLst>
                                </p:cTn>
                              </p:par>
                            </p:childTnLst>
                          </p:cTn>
                        </p:par>
                        <p:par>
                          <p:cTn id="20" fill="hold">
                            <p:stCondLst>
                              <p:cond delay="2000"/>
                            </p:stCondLst>
                            <p:childTnLst>
                              <p:par>
                                <p:cTn id="21" presetID="12" presetClass="entr" presetSubtype="8" fill="hold"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slide(fromLeft)">
                                      <p:cBhvr>
                                        <p:cTn id="23" dur="500"/>
                                        <p:tgtEl>
                                          <p:spTgt spid="22"/>
                                        </p:tgtEl>
                                      </p:cBhvr>
                                    </p:animEffect>
                                  </p:childTnLst>
                                </p:cTn>
                              </p:par>
                            </p:childTnLst>
                          </p:cTn>
                        </p:par>
                        <p:par>
                          <p:cTn id="24" fill="hold">
                            <p:stCondLst>
                              <p:cond delay="2500"/>
                            </p:stCondLst>
                            <p:childTnLst>
                              <p:par>
                                <p:cTn id="25" presetID="12" presetClass="entr" presetSubtype="8" fill="hold" grpId="0" nodeType="after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slide(fromLeft)">
                                      <p:cBhvr>
                                        <p:cTn id="2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4"/>
          <p:cNvGrpSpPr/>
          <p:nvPr/>
        </p:nvGrpSpPr>
        <p:grpSpPr>
          <a:xfrm>
            <a:off x="6858016" y="1659316"/>
            <a:ext cx="1784804" cy="2768834"/>
            <a:chOff x="6858016" y="1659316"/>
            <a:chExt cx="1784804" cy="2768834"/>
          </a:xfrm>
        </p:grpSpPr>
        <p:grpSp>
          <p:nvGrpSpPr>
            <p:cNvPr id="3" name="Group 49"/>
            <p:cNvGrpSpPr/>
            <p:nvPr/>
          </p:nvGrpSpPr>
          <p:grpSpPr>
            <a:xfrm>
              <a:off x="6858016" y="3357568"/>
              <a:ext cx="1643074" cy="1070582"/>
              <a:chOff x="6858016" y="3357568"/>
              <a:chExt cx="1643074" cy="1070582"/>
            </a:xfrm>
          </p:grpSpPr>
          <p:sp>
            <p:nvSpPr>
              <p:cNvPr id="23" name="Rectangle 22"/>
              <p:cNvSpPr/>
              <p:nvPr/>
            </p:nvSpPr>
            <p:spPr>
              <a:xfrm>
                <a:off x="6858016" y="3643320"/>
                <a:ext cx="1643074" cy="784830"/>
              </a:xfrm>
              <a:prstGeom prst="rect">
                <a:avLst/>
              </a:prstGeom>
            </p:spPr>
            <p:txBody>
              <a:bodyPr wrap="square">
                <a:spAutoFit/>
              </a:bodyPr>
              <a:lstStyle/>
              <a:p>
                <a:pPr algn="ctr"/>
                <a:r>
                  <a:rPr lang="ms-MY" sz="900" dirty="0">
                    <a:solidFill>
                      <a:schemeClr val="bg1">
                        <a:lumMod val="95000"/>
                      </a:schemeClr>
                    </a:solidFill>
                    <a:latin typeface="Open Sans Light" pitchFamily="34" charset="0"/>
                    <a:ea typeface="Open Sans Light" pitchFamily="34" charset="0"/>
                    <a:cs typeface="Open Sans Light" pitchFamily="34" charset="0"/>
                  </a:rPr>
                  <a:t>Praesent sodales odio sit amet odio tristi Praesent sodales odio sit amet odio tristi Lorem ipsum dolor sit amet consectetur adipiscing</a:t>
                </a:r>
                <a:endParaRPr lang="en-US" sz="900" dirty="0">
                  <a:solidFill>
                    <a:schemeClr val="bg1">
                      <a:lumMod val="95000"/>
                    </a:schemeClr>
                  </a:solidFill>
                  <a:latin typeface="Open Sans Light" pitchFamily="34" charset="0"/>
                  <a:ea typeface="Open Sans Light" pitchFamily="34" charset="0"/>
                  <a:cs typeface="Open Sans Light" pitchFamily="34" charset="0"/>
                </a:endParaRPr>
              </a:p>
            </p:txBody>
          </p:sp>
          <p:sp>
            <p:nvSpPr>
              <p:cNvPr id="24" name="Rectangle 23"/>
              <p:cNvSpPr/>
              <p:nvPr/>
            </p:nvSpPr>
            <p:spPr>
              <a:xfrm>
                <a:off x="7095573" y="3357568"/>
                <a:ext cx="1173719" cy="276999"/>
              </a:xfrm>
              <a:prstGeom prst="rect">
                <a:avLst/>
              </a:prstGeom>
            </p:spPr>
            <p:txBody>
              <a:bodyPr wrap="none">
                <a:spAutoFit/>
              </a:bodyPr>
              <a:lstStyle/>
              <a:p>
                <a:pPr algn="ctr"/>
                <a:r>
                  <a:rPr lang="en-US" sz="1200" dirty="0">
                    <a:solidFill>
                      <a:schemeClr val="bg1">
                        <a:lumMod val="95000"/>
                      </a:schemeClr>
                    </a:solidFill>
                    <a:latin typeface="Open Sans" pitchFamily="34" charset="0"/>
                    <a:ea typeface="Open Sans" pitchFamily="34" charset="0"/>
                    <a:cs typeface="Open Sans" pitchFamily="34" charset="0"/>
                  </a:rPr>
                  <a:t>Document File</a:t>
                </a:r>
              </a:p>
            </p:txBody>
          </p:sp>
        </p:grpSp>
        <p:sp>
          <p:nvSpPr>
            <p:cNvPr id="11" name="Rectangle 10"/>
            <p:cNvSpPr/>
            <p:nvPr/>
          </p:nvSpPr>
          <p:spPr>
            <a:xfrm rot="2700000">
              <a:off x="7088589" y="1659316"/>
              <a:ext cx="1113306" cy="1113306"/>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
          <p:nvSpPr>
            <p:cNvPr id="16" name="Rectangle 15"/>
            <p:cNvSpPr/>
            <p:nvPr/>
          </p:nvSpPr>
          <p:spPr>
            <a:xfrm rot="13500000">
              <a:off x="8038786" y="2080739"/>
              <a:ext cx="94761" cy="1113306"/>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grpSp>
          <p:nvGrpSpPr>
            <p:cNvPr id="4" name="Group 39"/>
            <p:cNvGrpSpPr/>
            <p:nvPr/>
          </p:nvGrpSpPr>
          <p:grpSpPr>
            <a:xfrm>
              <a:off x="7429520" y="2000246"/>
              <a:ext cx="366050" cy="355413"/>
              <a:chOff x="6251143" y="1082816"/>
              <a:chExt cx="366050" cy="355413"/>
            </a:xfrm>
            <a:solidFill>
              <a:schemeClr val="accent6"/>
            </a:solidFill>
          </p:grpSpPr>
          <p:sp>
            <p:nvSpPr>
              <p:cNvPr id="25" name="AutoShape 16"/>
              <p:cNvSpPr/>
              <p:nvPr/>
            </p:nvSpPr>
            <p:spPr bwMode="auto">
              <a:xfrm>
                <a:off x="6434481" y="1277418"/>
                <a:ext cx="45678" cy="4630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000">
                  <a:solidFill>
                    <a:schemeClr val="bg1">
                      <a:lumMod val="95000"/>
                    </a:schemeClr>
                  </a:solidFill>
                  <a:effectLst>
                    <a:outerShdw blurRad="38100" dist="38100" dir="2700000" algn="tl">
                      <a:srgbClr val="000000"/>
                    </a:outerShdw>
                  </a:effectLst>
                </a:endParaRPr>
              </a:p>
            </p:txBody>
          </p:sp>
          <p:sp>
            <p:nvSpPr>
              <p:cNvPr id="26" name="AutoShape 17"/>
              <p:cNvSpPr/>
              <p:nvPr/>
            </p:nvSpPr>
            <p:spPr bwMode="auto">
              <a:xfrm>
                <a:off x="6251143" y="1082816"/>
                <a:ext cx="366050" cy="355413"/>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000">
                  <a:solidFill>
                    <a:schemeClr val="bg1">
                      <a:lumMod val="95000"/>
                    </a:schemeClr>
                  </a:solidFill>
                  <a:effectLst>
                    <a:outerShdw blurRad="38100" dist="38100" dir="2700000" algn="tl">
                      <a:srgbClr val="000000"/>
                    </a:outerShdw>
                  </a:effectLst>
                </a:endParaRPr>
              </a:p>
            </p:txBody>
          </p:sp>
        </p:grpSp>
      </p:grpSp>
      <p:grpSp>
        <p:nvGrpSpPr>
          <p:cNvPr id="47" name="组合 46"/>
          <p:cNvGrpSpPr/>
          <p:nvPr/>
        </p:nvGrpSpPr>
        <p:grpSpPr>
          <a:xfrm>
            <a:off x="4786314" y="1227301"/>
            <a:ext cx="1643074" cy="3200851"/>
            <a:chOff x="6385076" y="1636400"/>
            <a:chExt cx="2191906" cy="4267801"/>
          </a:xfrm>
        </p:grpSpPr>
        <p:grpSp>
          <p:nvGrpSpPr>
            <p:cNvPr id="6" name="Group 48"/>
            <p:cNvGrpSpPr/>
            <p:nvPr/>
          </p:nvGrpSpPr>
          <p:grpSpPr>
            <a:xfrm>
              <a:off x="6385076" y="4476758"/>
              <a:ext cx="2191906" cy="1427443"/>
              <a:chOff x="4786314" y="3357568"/>
              <a:chExt cx="1643074" cy="1070582"/>
            </a:xfrm>
          </p:grpSpPr>
          <p:sp>
            <p:nvSpPr>
              <p:cNvPr id="21" name="Rectangle 20"/>
              <p:cNvSpPr/>
              <p:nvPr/>
            </p:nvSpPr>
            <p:spPr>
              <a:xfrm>
                <a:off x="4786314" y="3643320"/>
                <a:ext cx="1643074" cy="784830"/>
              </a:xfrm>
              <a:prstGeom prst="rect">
                <a:avLst/>
              </a:prstGeom>
            </p:spPr>
            <p:txBody>
              <a:bodyPr wrap="square">
                <a:spAutoFit/>
              </a:bodyPr>
              <a:lstStyle/>
              <a:p>
                <a:pPr algn="ctr"/>
                <a:r>
                  <a:rPr lang="ms-MY" sz="900" dirty="0">
                    <a:solidFill>
                      <a:schemeClr val="bg1">
                        <a:lumMod val="95000"/>
                      </a:schemeClr>
                    </a:solidFill>
                    <a:latin typeface="Open Sans Light" pitchFamily="34" charset="0"/>
                    <a:ea typeface="Open Sans Light" pitchFamily="34" charset="0"/>
                    <a:cs typeface="Open Sans Light" pitchFamily="34" charset="0"/>
                  </a:rPr>
                  <a:t>Praesent sodales odio sit amet odio tristi Praesent sodales odio sit amet odio tristi Lorem ipsum dolor sit amet consectetur adipiscing</a:t>
                </a:r>
                <a:endParaRPr lang="en-US" sz="900" dirty="0">
                  <a:solidFill>
                    <a:schemeClr val="bg1">
                      <a:lumMod val="95000"/>
                    </a:schemeClr>
                  </a:solidFill>
                  <a:latin typeface="Open Sans Light" pitchFamily="34" charset="0"/>
                  <a:ea typeface="Open Sans Light" pitchFamily="34" charset="0"/>
                  <a:cs typeface="Open Sans Light" pitchFamily="34" charset="0"/>
                </a:endParaRPr>
              </a:p>
            </p:txBody>
          </p:sp>
          <p:sp>
            <p:nvSpPr>
              <p:cNvPr id="22" name="Rectangle 21"/>
              <p:cNvSpPr/>
              <p:nvPr/>
            </p:nvSpPr>
            <p:spPr>
              <a:xfrm>
                <a:off x="5086493" y="3357568"/>
                <a:ext cx="1087157" cy="276999"/>
              </a:xfrm>
              <a:prstGeom prst="rect">
                <a:avLst/>
              </a:prstGeom>
            </p:spPr>
            <p:txBody>
              <a:bodyPr wrap="none">
                <a:spAutoFit/>
              </a:bodyPr>
              <a:lstStyle/>
              <a:p>
                <a:pPr algn="ctr"/>
                <a:r>
                  <a:rPr lang="en-US" sz="1200" dirty="0">
                    <a:solidFill>
                      <a:schemeClr val="bg1">
                        <a:lumMod val="95000"/>
                      </a:schemeClr>
                    </a:solidFill>
                    <a:latin typeface="Open Sans" pitchFamily="34" charset="0"/>
                    <a:ea typeface="Open Sans" pitchFamily="34" charset="0"/>
                    <a:cs typeface="Open Sans" pitchFamily="34" charset="0"/>
                  </a:rPr>
                  <a:t>Calendar List</a:t>
                </a:r>
              </a:p>
            </p:txBody>
          </p:sp>
        </p:grpSp>
        <p:sp>
          <p:nvSpPr>
            <p:cNvPr id="10" name="Rectangle 9"/>
            <p:cNvSpPr/>
            <p:nvPr/>
          </p:nvSpPr>
          <p:spPr>
            <a:xfrm rot="2700000">
              <a:off x="6693053" y="2212035"/>
              <a:ext cx="1484408" cy="1485181"/>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
          <p:nvSpPr>
            <p:cNvPr id="15" name="Rectangle 14"/>
            <p:cNvSpPr/>
            <p:nvPr/>
          </p:nvSpPr>
          <p:spPr>
            <a:xfrm rot="8100000">
              <a:off x="7943751" y="1636400"/>
              <a:ext cx="126414" cy="1484408"/>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grpSp>
          <p:nvGrpSpPr>
            <p:cNvPr id="7" name="Group 38"/>
            <p:cNvGrpSpPr/>
            <p:nvPr/>
          </p:nvGrpSpPr>
          <p:grpSpPr>
            <a:xfrm>
              <a:off x="7147478" y="2666996"/>
              <a:ext cx="488321" cy="488901"/>
              <a:chOff x="5519041" y="1071552"/>
              <a:chExt cx="366050" cy="366676"/>
            </a:xfrm>
            <a:solidFill>
              <a:schemeClr val="bg1"/>
            </a:solidFill>
          </p:grpSpPr>
          <p:sp>
            <p:nvSpPr>
              <p:cNvPr id="27" name="AutoShape 18"/>
              <p:cNvSpPr/>
              <p:nvPr/>
            </p:nvSpPr>
            <p:spPr bwMode="auto">
              <a:xfrm>
                <a:off x="5519041" y="1071552"/>
                <a:ext cx="366050"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799"/>
                    </a:moveTo>
                    <a:cubicBezTo>
                      <a:pt x="20249" y="20048"/>
                      <a:pt x="20048" y="20249"/>
                      <a:pt x="19799" y="20249"/>
                    </a:cubicBezTo>
                    <a:lnTo>
                      <a:pt x="1800" y="20249"/>
                    </a:lnTo>
                    <a:cubicBezTo>
                      <a:pt x="1551" y="20249"/>
                      <a:pt x="1349" y="20048"/>
                      <a:pt x="1349" y="19799"/>
                    </a:cubicBezTo>
                    <a:lnTo>
                      <a:pt x="1349" y="3824"/>
                    </a:lnTo>
                    <a:cubicBezTo>
                      <a:pt x="1349" y="3576"/>
                      <a:pt x="1551" y="3375"/>
                      <a:pt x="1800" y="3375"/>
                    </a:cubicBezTo>
                    <a:lnTo>
                      <a:pt x="4724" y="3375"/>
                    </a:lnTo>
                    <a:lnTo>
                      <a:pt x="4724" y="4725"/>
                    </a:lnTo>
                    <a:cubicBezTo>
                      <a:pt x="4724" y="5098"/>
                      <a:pt x="5027" y="5400"/>
                      <a:pt x="5399" y="5400"/>
                    </a:cubicBezTo>
                    <a:cubicBezTo>
                      <a:pt x="5772" y="5400"/>
                      <a:pt x="6074" y="5098"/>
                      <a:pt x="6074" y="4725"/>
                    </a:cubicBezTo>
                    <a:lnTo>
                      <a:pt x="6074" y="3375"/>
                    </a:lnTo>
                    <a:lnTo>
                      <a:pt x="10124" y="3375"/>
                    </a:lnTo>
                    <a:lnTo>
                      <a:pt x="10124" y="4725"/>
                    </a:lnTo>
                    <a:cubicBezTo>
                      <a:pt x="10124" y="5098"/>
                      <a:pt x="10427" y="5400"/>
                      <a:pt x="10800" y="5400"/>
                    </a:cubicBezTo>
                    <a:cubicBezTo>
                      <a:pt x="11172" y="5400"/>
                      <a:pt x="11474" y="5098"/>
                      <a:pt x="11474" y="4725"/>
                    </a:cubicBezTo>
                    <a:lnTo>
                      <a:pt x="11474" y="3375"/>
                    </a:lnTo>
                    <a:lnTo>
                      <a:pt x="15524" y="3375"/>
                    </a:lnTo>
                    <a:lnTo>
                      <a:pt x="15524" y="4725"/>
                    </a:lnTo>
                    <a:cubicBezTo>
                      <a:pt x="15524" y="5098"/>
                      <a:pt x="15827" y="5400"/>
                      <a:pt x="16199" y="5400"/>
                    </a:cubicBezTo>
                    <a:cubicBezTo>
                      <a:pt x="16572" y="5400"/>
                      <a:pt x="16874" y="5098"/>
                      <a:pt x="16874" y="4725"/>
                    </a:cubicBezTo>
                    <a:lnTo>
                      <a:pt x="16874" y="3375"/>
                    </a:lnTo>
                    <a:lnTo>
                      <a:pt x="19799" y="3375"/>
                    </a:lnTo>
                    <a:cubicBezTo>
                      <a:pt x="20048" y="3375"/>
                      <a:pt x="20249" y="3576"/>
                      <a:pt x="20249" y="3824"/>
                    </a:cubicBezTo>
                    <a:cubicBezTo>
                      <a:pt x="20249" y="3824"/>
                      <a:pt x="20249" y="19799"/>
                      <a:pt x="20249" y="19799"/>
                    </a:cubicBezTo>
                    <a:close/>
                    <a:moveTo>
                      <a:pt x="19799" y="2025"/>
                    </a:moveTo>
                    <a:lnTo>
                      <a:pt x="16874" y="2025"/>
                    </a:lnTo>
                    <a:lnTo>
                      <a:pt x="16874" y="675"/>
                    </a:lnTo>
                    <a:cubicBezTo>
                      <a:pt x="16874" y="301"/>
                      <a:pt x="16572" y="0"/>
                      <a:pt x="16199" y="0"/>
                    </a:cubicBezTo>
                    <a:cubicBezTo>
                      <a:pt x="15827" y="0"/>
                      <a:pt x="15524" y="301"/>
                      <a:pt x="15524" y="675"/>
                    </a:cubicBezTo>
                    <a:lnTo>
                      <a:pt x="15524" y="2025"/>
                    </a:lnTo>
                    <a:lnTo>
                      <a:pt x="11474" y="2025"/>
                    </a:lnTo>
                    <a:lnTo>
                      <a:pt x="11474" y="675"/>
                    </a:lnTo>
                    <a:cubicBezTo>
                      <a:pt x="11474" y="301"/>
                      <a:pt x="11172" y="0"/>
                      <a:pt x="10800" y="0"/>
                    </a:cubicBezTo>
                    <a:cubicBezTo>
                      <a:pt x="10427" y="0"/>
                      <a:pt x="10124" y="301"/>
                      <a:pt x="10124" y="675"/>
                    </a:cubicBezTo>
                    <a:lnTo>
                      <a:pt x="10124" y="2025"/>
                    </a:lnTo>
                    <a:lnTo>
                      <a:pt x="6074" y="2025"/>
                    </a:lnTo>
                    <a:lnTo>
                      <a:pt x="6074" y="675"/>
                    </a:lnTo>
                    <a:cubicBezTo>
                      <a:pt x="6074" y="301"/>
                      <a:pt x="5772" y="0"/>
                      <a:pt x="5399" y="0"/>
                    </a:cubicBezTo>
                    <a:cubicBezTo>
                      <a:pt x="5027" y="0"/>
                      <a:pt x="4724" y="301"/>
                      <a:pt x="4724" y="675"/>
                    </a:cubicBezTo>
                    <a:lnTo>
                      <a:pt x="4724" y="2025"/>
                    </a:lnTo>
                    <a:lnTo>
                      <a:pt x="1800" y="2025"/>
                    </a:lnTo>
                    <a:cubicBezTo>
                      <a:pt x="805" y="2025"/>
                      <a:pt x="0" y="2830"/>
                      <a:pt x="0" y="3824"/>
                    </a:cubicBezTo>
                    <a:lnTo>
                      <a:pt x="0" y="19799"/>
                    </a:lnTo>
                    <a:cubicBezTo>
                      <a:pt x="0" y="20793"/>
                      <a:pt x="805" y="21599"/>
                      <a:pt x="1800" y="21599"/>
                    </a:cubicBezTo>
                    <a:lnTo>
                      <a:pt x="19799" y="21599"/>
                    </a:lnTo>
                    <a:cubicBezTo>
                      <a:pt x="20794" y="21599"/>
                      <a:pt x="21600" y="20793"/>
                      <a:pt x="21600" y="19799"/>
                    </a:cubicBezTo>
                    <a:lnTo>
                      <a:pt x="21600" y="3824"/>
                    </a:lnTo>
                    <a:cubicBezTo>
                      <a:pt x="21600" y="2830"/>
                      <a:pt x="20794" y="2025"/>
                      <a:pt x="19799" y="202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000">
                  <a:solidFill>
                    <a:schemeClr val="bg1">
                      <a:lumMod val="95000"/>
                    </a:schemeClr>
                  </a:solidFill>
                  <a:effectLst>
                    <a:outerShdw blurRad="38100" dist="38100" dir="2700000" algn="tl">
                      <a:srgbClr val="000000"/>
                    </a:outerShdw>
                  </a:effectLst>
                </a:endParaRPr>
              </a:p>
            </p:txBody>
          </p:sp>
          <p:sp>
            <p:nvSpPr>
              <p:cNvPr id="28" name="AutoShape 19"/>
              <p:cNvSpPr/>
              <p:nvPr/>
            </p:nvSpPr>
            <p:spPr bwMode="auto">
              <a:xfrm>
                <a:off x="5599134" y="1209213"/>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000">
                  <a:solidFill>
                    <a:schemeClr val="bg1">
                      <a:lumMod val="95000"/>
                    </a:schemeClr>
                  </a:solidFill>
                  <a:effectLst>
                    <a:outerShdw blurRad="38100" dist="38100" dir="2700000" algn="tl">
                      <a:srgbClr val="000000"/>
                    </a:outerShdw>
                  </a:effectLst>
                </a:endParaRPr>
              </a:p>
            </p:txBody>
          </p:sp>
          <p:sp>
            <p:nvSpPr>
              <p:cNvPr id="29" name="AutoShape 20"/>
              <p:cNvSpPr/>
              <p:nvPr/>
            </p:nvSpPr>
            <p:spPr bwMode="auto">
              <a:xfrm>
                <a:off x="5599134" y="1266155"/>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000">
                  <a:solidFill>
                    <a:schemeClr val="bg1">
                      <a:lumMod val="95000"/>
                    </a:schemeClr>
                  </a:solidFill>
                  <a:effectLst>
                    <a:outerShdw blurRad="38100" dist="38100" dir="2700000" algn="tl">
                      <a:srgbClr val="000000"/>
                    </a:outerShdw>
                  </a:effectLst>
                </a:endParaRPr>
              </a:p>
            </p:txBody>
          </p:sp>
          <p:sp>
            <p:nvSpPr>
              <p:cNvPr id="30" name="AutoShape 21"/>
              <p:cNvSpPr/>
              <p:nvPr/>
            </p:nvSpPr>
            <p:spPr bwMode="auto">
              <a:xfrm>
                <a:off x="5599134" y="1323722"/>
                <a:ext cx="45678"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000">
                  <a:solidFill>
                    <a:schemeClr val="bg1">
                      <a:lumMod val="95000"/>
                    </a:schemeClr>
                  </a:solidFill>
                  <a:effectLst>
                    <a:outerShdw blurRad="38100" dist="38100" dir="2700000" algn="tl">
                      <a:srgbClr val="000000"/>
                    </a:outerShdw>
                  </a:effectLst>
                </a:endParaRPr>
              </a:p>
            </p:txBody>
          </p:sp>
          <p:sp>
            <p:nvSpPr>
              <p:cNvPr id="31" name="AutoShape 22"/>
              <p:cNvSpPr/>
              <p:nvPr/>
            </p:nvSpPr>
            <p:spPr bwMode="auto">
              <a:xfrm>
                <a:off x="5679227" y="1323722"/>
                <a:ext cx="45678"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000">
                  <a:solidFill>
                    <a:schemeClr val="bg1">
                      <a:lumMod val="95000"/>
                    </a:schemeClr>
                  </a:solidFill>
                  <a:effectLst>
                    <a:outerShdw blurRad="38100" dist="38100" dir="2700000" algn="tl">
                      <a:srgbClr val="000000"/>
                    </a:outerShdw>
                  </a:effectLst>
                </a:endParaRPr>
              </a:p>
            </p:txBody>
          </p:sp>
          <p:sp>
            <p:nvSpPr>
              <p:cNvPr id="32" name="AutoShape 23"/>
              <p:cNvSpPr/>
              <p:nvPr/>
            </p:nvSpPr>
            <p:spPr bwMode="auto">
              <a:xfrm>
                <a:off x="5679227" y="1266155"/>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000">
                  <a:solidFill>
                    <a:schemeClr val="bg1">
                      <a:lumMod val="95000"/>
                    </a:schemeClr>
                  </a:solidFill>
                  <a:effectLst>
                    <a:outerShdw blurRad="38100" dist="38100" dir="2700000" algn="tl">
                      <a:srgbClr val="000000"/>
                    </a:outerShdw>
                  </a:effectLst>
                </a:endParaRPr>
              </a:p>
            </p:txBody>
          </p:sp>
          <p:sp>
            <p:nvSpPr>
              <p:cNvPr id="33" name="AutoShape 24"/>
              <p:cNvSpPr/>
              <p:nvPr/>
            </p:nvSpPr>
            <p:spPr bwMode="auto">
              <a:xfrm>
                <a:off x="5679227" y="1209213"/>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000">
                  <a:solidFill>
                    <a:schemeClr val="bg1">
                      <a:lumMod val="95000"/>
                    </a:schemeClr>
                  </a:solidFill>
                  <a:effectLst>
                    <a:outerShdw blurRad="38100" dist="38100" dir="2700000" algn="tl">
                      <a:srgbClr val="000000"/>
                    </a:outerShdw>
                  </a:effectLst>
                </a:endParaRPr>
              </a:p>
            </p:txBody>
          </p:sp>
          <p:sp>
            <p:nvSpPr>
              <p:cNvPr id="34" name="AutoShape 25"/>
              <p:cNvSpPr/>
              <p:nvPr/>
            </p:nvSpPr>
            <p:spPr bwMode="auto">
              <a:xfrm>
                <a:off x="5759321" y="1323722"/>
                <a:ext cx="45678"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000">
                  <a:solidFill>
                    <a:schemeClr val="bg1">
                      <a:lumMod val="95000"/>
                    </a:schemeClr>
                  </a:solidFill>
                  <a:effectLst>
                    <a:outerShdw blurRad="38100" dist="38100" dir="2700000" algn="tl">
                      <a:srgbClr val="000000"/>
                    </a:outerShdw>
                  </a:effectLst>
                </a:endParaRPr>
              </a:p>
            </p:txBody>
          </p:sp>
          <p:sp>
            <p:nvSpPr>
              <p:cNvPr id="35" name="AutoShape 26"/>
              <p:cNvSpPr/>
              <p:nvPr/>
            </p:nvSpPr>
            <p:spPr bwMode="auto">
              <a:xfrm>
                <a:off x="5759321" y="1266155"/>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000">
                  <a:solidFill>
                    <a:schemeClr val="bg1">
                      <a:lumMod val="95000"/>
                    </a:schemeClr>
                  </a:solidFill>
                  <a:effectLst>
                    <a:outerShdw blurRad="38100" dist="38100" dir="2700000" algn="tl">
                      <a:srgbClr val="000000"/>
                    </a:outerShdw>
                  </a:effectLst>
                </a:endParaRPr>
              </a:p>
            </p:txBody>
          </p:sp>
          <p:sp>
            <p:nvSpPr>
              <p:cNvPr id="36" name="AutoShape 27"/>
              <p:cNvSpPr/>
              <p:nvPr/>
            </p:nvSpPr>
            <p:spPr bwMode="auto">
              <a:xfrm>
                <a:off x="5759321" y="1209213"/>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000">
                  <a:solidFill>
                    <a:schemeClr val="bg1">
                      <a:lumMod val="95000"/>
                    </a:schemeClr>
                  </a:solidFill>
                  <a:effectLst>
                    <a:outerShdw blurRad="38100" dist="38100" dir="2700000" algn="tl">
                      <a:srgbClr val="000000"/>
                    </a:outerShdw>
                  </a:effectLst>
                </a:endParaRPr>
              </a:p>
            </p:txBody>
          </p:sp>
        </p:grpSp>
      </p:grpSp>
      <p:grpSp>
        <p:nvGrpSpPr>
          <p:cNvPr id="12" name="Group 56"/>
          <p:cNvGrpSpPr/>
          <p:nvPr/>
        </p:nvGrpSpPr>
        <p:grpSpPr>
          <a:xfrm>
            <a:off x="571472" y="1659314"/>
            <a:ext cx="1643074" cy="2768837"/>
            <a:chOff x="571472" y="1659313"/>
            <a:chExt cx="1643074" cy="2768837"/>
          </a:xfrm>
        </p:grpSpPr>
        <p:grpSp>
          <p:nvGrpSpPr>
            <p:cNvPr id="39" name="Group 46"/>
            <p:cNvGrpSpPr/>
            <p:nvPr/>
          </p:nvGrpSpPr>
          <p:grpSpPr>
            <a:xfrm>
              <a:off x="571472" y="3357568"/>
              <a:ext cx="1643074" cy="1070582"/>
              <a:chOff x="571472" y="3357568"/>
              <a:chExt cx="1643074" cy="1070582"/>
            </a:xfrm>
          </p:grpSpPr>
          <p:sp>
            <p:nvSpPr>
              <p:cNvPr id="17" name="Rectangle 16"/>
              <p:cNvSpPr/>
              <p:nvPr/>
            </p:nvSpPr>
            <p:spPr>
              <a:xfrm>
                <a:off x="571472" y="3643320"/>
                <a:ext cx="1643074" cy="784830"/>
              </a:xfrm>
              <a:prstGeom prst="rect">
                <a:avLst/>
              </a:prstGeom>
            </p:spPr>
            <p:txBody>
              <a:bodyPr wrap="square">
                <a:spAutoFit/>
              </a:bodyPr>
              <a:lstStyle/>
              <a:p>
                <a:pPr algn="ctr"/>
                <a:r>
                  <a:rPr lang="ms-MY" sz="900" dirty="0">
                    <a:solidFill>
                      <a:schemeClr val="bg1">
                        <a:lumMod val="95000"/>
                      </a:schemeClr>
                    </a:solidFill>
                    <a:latin typeface="Open Sans Light" pitchFamily="34" charset="0"/>
                    <a:ea typeface="Open Sans Light" pitchFamily="34" charset="0"/>
                    <a:cs typeface="Open Sans Light" pitchFamily="34" charset="0"/>
                  </a:rPr>
                  <a:t>Praesent sodales odio sit amet odio tristi Praesent sodales odio sit amet odio tristi Lorem ipsum dolor sit amet consectetur adipiscing</a:t>
                </a:r>
                <a:endParaRPr lang="en-US" sz="900" dirty="0">
                  <a:solidFill>
                    <a:schemeClr val="bg1">
                      <a:lumMod val="95000"/>
                    </a:schemeClr>
                  </a:solidFill>
                  <a:latin typeface="Open Sans Light" pitchFamily="34" charset="0"/>
                  <a:ea typeface="Open Sans Light" pitchFamily="34" charset="0"/>
                  <a:cs typeface="Open Sans Light" pitchFamily="34" charset="0"/>
                </a:endParaRPr>
              </a:p>
            </p:txBody>
          </p:sp>
          <p:sp>
            <p:nvSpPr>
              <p:cNvPr id="18" name="Rectangle 17"/>
              <p:cNvSpPr/>
              <p:nvPr/>
            </p:nvSpPr>
            <p:spPr>
              <a:xfrm>
                <a:off x="875658" y="3357568"/>
                <a:ext cx="1027846" cy="276999"/>
              </a:xfrm>
              <a:prstGeom prst="rect">
                <a:avLst/>
              </a:prstGeom>
            </p:spPr>
            <p:txBody>
              <a:bodyPr wrap="none">
                <a:spAutoFit/>
              </a:bodyPr>
              <a:lstStyle/>
              <a:p>
                <a:pPr algn="ctr"/>
                <a:r>
                  <a:rPr lang="en-US" sz="1200" dirty="0">
                    <a:solidFill>
                      <a:schemeClr val="bg1">
                        <a:lumMod val="95000"/>
                      </a:schemeClr>
                    </a:solidFill>
                    <a:latin typeface="Open Sans" pitchFamily="34" charset="0"/>
                    <a:ea typeface="Open Sans" pitchFamily="34" charset="0"/>
                    <a:cs typeface="Open Sans" pitchFamily="34" charset="0"/>
                  </a:rPr>
                  <a:t>Shop Online</a:t>
                </a:r>
              </a:p>
            </p:txBody>
          </p:sp>
        </p:grpSp>
        <p:sp>
          <p:nvSpPr>
            <p:cNvPr id="8" name="Rectangle 7"/>
            <p:cNvSpPr/>
            <p:nvPr/>
          </p:nvSpPr>
          <p:spPr>
            <a:xfrm rot="2700000">
              <a:off x="944922" y="1659313"/>
              <a:ext cx="1113306" cy="1113306"/>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
          <p:nvSpPr>
            <p:cNvPr id="13" name="Rectangle 12"/>
            <p:cNvSpPr/>
            <p:nvPr/>
          </p:nvSpPr>
          <p:spPr>
            <a:xfrm rot="2700000">
              <a:off x="506439" y="2604190"/>
              <a:ext cx="1113306" cy="102024"/>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
          <p:nvSpPr>
            <p:cNvPr id="37" name="AutoShape 28"/>
            <p:cNvSpPr/>
            <p:nvPr/>
          </p:nvSpPr>
          <p:spPr bwMode="auto">
            <a:xfrm>
              <a:off x="1285852" y="2000246"/>
              <a:ext cx="366676"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9450"/>
                  </a:moveTo>
                  <a:cubicBezTo>
                    <a:pt x="20249" y="9823"/>
                    <a:pt x="19947" y="10124"/>
                    <a:pt x="19575" y="10124"/>
                  </a:cubicBezTo>
                  <a:lnTo>
                    <a:pt x="18324" y="10124"/>
                  </a:lnTo>
                  <a:lnTo>
                    <a:pt x="15624" y="5400"/>
                  </a:lnTo>
                  <a:lnTo>
                    <a:pt x="17549" y="5400"/>
                  </a:lnTo>
                  <a:cubicBezTo>
                    <a:pt x="17762" y="5400"/>
                    <a:pt x="17962" y="5500"/>
                    <a:pt x="18089" y="5670"/>
                  </a:cubicBezTo>
                  <a:lnTo>
                    <a:pt x="20114" y="8370"/>
                  </a:lnTo>
                  <a:cubicBezTo>
                    <a:pt x="20202" y="8486"/>
                    <a:pt x="20249" y="8628"/>
                    <a:pt x="20249" y="8774"/>
                  </a:cubicBezTo>
                  <a:cubicBezTo>
                    <a:pt x="20249" y="8774"/>
                    <a:pt x="20249" y="9450"/>
                    <a:pt x="20249" y="9450"/>
                  </a:cubicBezTo>
                  <a:close/>
                  <a:moveTo>
                    <a:pt x="18224" y="20249"/>
                  </a:moveTo>
                  <a:lnTo>
                    <a:pt x="14174" y="20249"/>
                  </a:lnTo>
                  <a:lnTo>
                    <a:pt x="14174" y="13500"/>
                  </a:lnTo>
                  <a:cubicBezTo>
                    <a:pt x="14174" y="13126"/>
                    <a:pt x="13872" y="12825"/>
                    <a:pt x="13499" y="12825"/>
                  </a:cubicBezTo>
                  <a:lnTo>
                    <a:pt x="8437" y="12825"/>
                  </a:lnTo>
                  <a:cubicBezTo>
                    <a:pt x="8064" y="12825"/>
                    <a:pt x="7762" y="13126"/>
                    <a:pt x="7762" y="13500"/>
                  </a:cubicBezTo>
                  <a:lnTo>
                    <a:pt x="7762" y="20249"/>
                  </a:lnTo>
                  <a:lnTo>
                    <a:pt x="3374" y="20249"/>
                  </a:lnTo>
                  <a:lnTo>
                    <a:pt x="3374" y="11475"/>
                  </a:lnTo>
                  <a:lnTo>
                    <a:pt x="18224" y="11475"/>
                  </a:lnTo>
                  <a:cubicBezTo>
                    <a:pt x="18224" y="11475"/>
                    <a:pt x="18224" y="20249"/>
                    <a:pt x="18224" y="20249"/>
                  </a:cubicBezTo>
                  <a:close/>
                  <a:moveTo>
                    <a:pt x="13499" y="20249"/>
                  </a:moveTo>
                  <a:lnTo>
                    <a:pt x="8437" y="20249"/>
                  </a:lnTo>
                  <a:lnTo>
                    <a:pt x="8437" y="13500"/>
                  </a:lnTo>
                  <a:lnTo>
                    <a:pt x="13499" y="13500"/>
                  </a:lnTo>
                  <a:cubicBezTo>
                    <a:pt x="13499" y="13500"/>
                    <a:pt x="13499" y="20249"/>
                    <a:pt x="13499" y="20249"/>
                  </a:cubicBezTo>
                  <a:close/>
                  <a:moveTo>
                    <a:pt x="1349" y="9450"/>
                  </a:moveTo>
                  <a:lnTo>
                    <a:pt x="1349" y="8774"/>
                  </a:lnTo>
                  <a:cubicBezTo>
                    <a:pt x="1349" y="8628"/>
                    <a:pt x="1397" y="8486"/>
                    <a:pt x="1485" y="8370"/>
                  </a:cubicBezTo>
                  <a:lnTo>
                    <a:pt x="3510" y="5670"/>
                  </a:lnTo>
                  <a:cubicBezTo>
                    <a:pt x="3637" y="5500"/>
                    <a:pt x="3837" y="5400"/>
                    <a:pt x="4049" y="5400"/>
                  </a:cubicBezTo>
                  <a:lnTo>
                    <a:pt x="5975" y="5400"/>
                  </a:lnTo>
                  <a:lnTo>
                    <a:pt x="3275" y="10124"/>
                  </a:lnTo>
                  <a:lnTo>
                    <a:pt x="2024" y="10124"/>
                  </a:lnTo>
                  <a:cubicBezTo>
                    <a:pt x="1652" y="10124"/>
                    <a:pt x="1349" y="9823"/>
                    <a:pt x="1349" y="9450"/>
                  </a:cubicBezTo>
                  <a:moveTo>
                    <a:pt x="13369" y="5400"/>
                  </a:moveTo>
                  <a:lnTo>
                    <a:pt x="14846" y="5400"/>
                  </a:lnTo>
                  <a:lnTo>
                    <a:pt x="17546" y="10124"/>
                  </a:lnTo>
                  <a:lnTo>
                    <a:pt x="14719" y="10124"/>
                  </a:lnTo>
                  <a:cubicBezTo>
                    <a:pt x="14719" y="10124"/>
                    <a:pt x="13369" y="5400"/>
                    <a:pt x="13369" y="5400"/>
                  </a:cubicBezTo>
                  <a:close/>
                  <a:moveTo>
                    <a:pt x="11137" y="5400"/>
                  </a:moveTo>
                  <a:lnTo>
                    <a:pt x="12666" y="5400"/>
                  </a:lnTo>
                  <a:lnTo>
                    <a:pt x="14016" y="10124"/>
                  </a:lnTo>
                  <a:lnTo>
                    <a:pt x="11137" y="10124"/>
                  </a:lnTo>
                  <a:cubicBezTo>
                    <a:pt x="11137" y="10124"/>
                    <a:pt x="11137" y="5400"/>
                    <a:pt x="11137" y="5400"/>
                  </a:cubicBezTo>
                  <a:close/>
                  <a:moveTo>
                    <a:pt x="8932" y="5400"/>
                  </a:moveTo>
                  <a:lnTo>
                    <a:pt x="10462" y="5400"/>
                  </a:lnTo>
                  <a:lnTo>
                    <a:pt x="10462" y="10124"/>
                  </a:lnTo>
                  <a:lnTo>
                    <a:pt x="7582" y="10124"/>
                  </a:lnTo>
                  <a:cubicBezTo>
                    <a:pt x="7582" y="10124"/>
                    <a:pt x="8932" y="5400"/>
                    <a:pt x="8932" y="5400"/>
                  </a:cubicBezTo>
                  <a:close/>
                  <a:moveTo>
                    <a:pt x="6880" y="10124"/>
                  </a:moveTo>
                  <a:lnTo>
                    <a:pt x="4052" y="10124"/>
                  </a:lnTo>
                  <a:lnTo>
                    <a:pt x="6752" y="5400"/>
                  </a:lnTo>
                  <a:lnTo>
                    <a:pt x="8230" y="5400"/>
                  </a:lnTo>
                  <a:cubicBezTo>
                    <a:pt x="8230" y="5400"/>
                    <a:pt x="6880" y="10124"/>
                    <a:pt x="6880" y="10124"/>
                  </a:cubicBezTo>
                  <a:close/>
                  <a:moveTo>
                    <a:pt x="17549" y="1350"/>
                  </a:moveTo>
                  <a:lnTo>
                    <a:pt x="17549" y="4050"/>
                  </a:lnTo>
                  <a:lnTo>
                    <a:pt x="4049" y="4050"/>
                  </a:lnTo>
                  <a:lnTo>
                    <a:pt x="4049" y="1350"/>
                  </a:lnTo>
                  <a:cubicBezTo>
                    <a:pt x="4049" y="1350"/>
                    <a:pt x="17549" y="1350"/>
                    <a:pt x="17549" y="1350"/>
                  </a:cubicBezTo>
                  <a:close/>
                  <a:moveTo>
                    <a:pt x="21194" y="7560"/>
                  </a:moveTo>
                  <a:lnTo>
                    <a:pt x="19170" y="4861"/>
                  </a:lnTo>
                  <a:cubicBezTo>
                    <a:pt x="19091" y="4755"/>
                    <a:pt x="18997" y="4663"/>
                    <a:pt x="18899" y="4576"/>
                  </a:cubicBezTo>
                  <a:lnTo>
                    <a:pt x="18899" y="1350"/>
                  </a:lnTo>
                  <a:cubicBezTo>
                    <a:pt x="18899" y="605"/>
                    <a:pt x="18295" y="0"/>
                    <a:pt x="17549" y="0"/>
                  </a:cubicBezTo>
                  <a:lnTo>
                    <a:pt x="4049" y="0"/>
                  </a:lnTo>
                  <a:cubicBezTo>
                    <a:pt x="3304" y="0"/>
                    <a:pt x="2699" y="605"/>
                    <a:pt x="2699" y="1350"/>
                  </a:cubicBezTo>
                  <a:lnTo>
                    <a:pt x="2699" y="4576"/>
                  </a:lnTo>
                  <a:cubicBezTo>
                    <a:pt x="2602" y="4663"/>
                    <a:pt x="2508" y="4754"/>
                    <a:pt x="2430" y="4860"/>
                  </a:cubicBezTo>
                  <a:lnTo>
                    <a:pt x="406" y="7559"/>
                  </a:lnTo>
                  <a:cubicBezTo>
                    <a:pt x="143" y="7907"/>
                    <a:pt x="0" y="8338"/>
                    <a:pt x="0" y="8774"/>
                  </a:cubicBezTo>
                  <a:lnTo>
                    <a:pt x="0" y="9450"/>
                  </a:lnTo>
                  <a:cubicBezTo>
                    <a:pt x="0" y="10566"/>
                    <a:pt x="908" y="11475"/>
                    <a:pt x="2024" y="11475"/>
                  </a:cubicBezTo>
                  <a:lnTo>
                    <a:pt x="2024" y="20249"/>
                  </a:lnTo>
                  <a:cubicBezTo>
                    <a:pt x="2024" y="20994"/>
                    <a:pt x="2629" y="21599"/>
                    <a:pt x="3374" y="21599"/>
                  </a:cubicBezTo>
                  <a:lnTo>
                    <a:pt x="18224" y="21599"/>
                  </a:lnTo>
                  <a:cubicBezTo>
                    <a:pt x="18970" y="21599"/>
                    <a:pt x="19575" y="20994"/>
                    <a:pt x="19575" y="20249"/>
                  </a:cubicBezTo>
                  <a:lnTo>
                    <a:pt x="19575" y="11475"/>
                  </a:lnTo>
                  <a:cubicBezTo>
                    <a:pt x="20691" y="11475"/>
                    <a:pt x="21600" y="10566"/>
                    <a:pt x="21600" y="9450"/>
                  </a:cubicBezTo>
                  <a:lnTo>
                    <a:pt x="21600" y="8774"/>
                  </a:lnTo>
                  <a:cubicBezTo>
                    <a:pt x="21600" y="8338"/>
                    <a:pt x="21456" y="7907"/>
                    <a:pt x="21194" y="756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000">
                <a:solidFill>
                  <a:schemeClr val="bg1">
                    <a:lumMod val="95000"/>
                  </a:schemeClr>
                </a:solidFill>
                <a:effectLst>
                  <a:outerShdw blurRad="38100" dist="38100" dir="2700000" algn="tl">
                    <a:srgbClr val="000000"/>
                  </a:outerShdw>
                </a:effectLst>
              </a:endParaRPr>
            </a:p>
          </p:txBody>
        </p:sp>
      </p:grpSp>
      <p:grpSp>
        <p:nvGrpSpPr>
          <p:cNvPr id="40" name="Group 57"/>
          <p:cNvGrpSpPr/>
          <p:nvPr/>
        </p:nvGrpSpPr>
        <p:grpSpPr>
          <a:xfrm>
            <a:off x="2554002" y="1659315"/>
            <a:ext cx="1732246" cy="2768836"/>
            <a:chOff x="2554002" y="1659314"/>
            <a:chExt cx="1732246" cy="2768836"/>
          </a:xfrm>
        </p:grpSpPr>
        <p:grpSp>
          <p:nvGrpSpPr>
            <p:cNvPr id="42" name="Group 47"/>
            <p:cNvGrpSpPr/>
            <p:nvPr/>
          </p:nvGrpSpPr>
          <p:grpSpPr>
            <a:xfrm>
              <a:off x="2643174" y="3357568"/>
              <a:ext cx="1643074" cy="1070582"/>
              <a:chOff x="2643174" y="3357568"/>
              <a:chExt cx="1643074" cy="1070582"/>
            </a:xfrm>
          </p:grpSpPr>
          <p:sp>
            <p:nvSpPr>
              <p:cNvPr id="19" name="Rectangle 18"/>
              <p:cNvSpPr/>
              <p:nvPr/>
            </p:nvSpPr>
            <p:spPr>
              <a:xfrm>
                <a:off x="2643174" y="3643320"/>
                <a:ext cx="1643074" cy="784830"/>
              </a:xfrm>
              <a:prstGeom prst="rect">
                <a:avLst/>
              </a:prstGeom>
            </p:spPr>
            <p:txBody>
              <a:bodyPr wrap="square">
                <a:spAutoFit/>
              </a:bodyPr>
              <a:lstStyle/>
              <a:p>
                <a:pPr algn="ctr"/>
                <a:r>
                  <a:rPr lang="ms-MY" sz="900" dirty="0">
                    <a:solidFill>
                      <a:schemeClr val="bg1">
                        <a:lumMod val="95000"/>
                      </a:schemeClr>
                    </a:solidFill>
                    <a:latin typeface="Open Sans Light" pitchFamily="34" charset="0"/>
                    <a:ea typeface="Open Sans Light" pitchFamily="34" charset="0"/>
                    <a:cs typeface="Open Sans Light" pitchFamily="34" charset="0"/>
                  </a:rPr>
                  <a:t>Praesent sodales odio sit amet odio tristi Praesent sodales odio sit amet odio tristi Lorem ipsum dolor sit amet consectetur adipiscing</a:t>
                </a:r>
                <a:endParaRPr lang="en-US" sz="900" dirty="0">
                  <a:solidFill>
                    <a:schemeClr val="bg1">
                      <a:lumMod val="95000"/>
                    </a:schemeClr>
                  </a:solidFill>
                  <a:latin typeface="Open Sans Light" pitchFamily="34" charset="0"/>
                  <a:ea typeface="Open Sans Light" pitchFamily="34" charset="0"/>
                  <a:cs typeface="Open Sans Light" pitchFamily="34" charset="0"/>
                </a:endParaRPr>
              </a:p>
            </p:txBody>
          </p:sp>
          <p:sp>
            <p:nvSpPr>
              <p:cNvPr id="20" name="Rectangle 19"/>
              <p:cNvSpPr/>
              <p:nvPr/>
            </p:nvSpPr>
            <p:spPr>
              <a:xfrm>
                <a:off x="2798938" y="3357568"/>
                <a:ext cx="1326004" cy="276999"/>
              </a:xfrm>
              <a:prstGeom prst="rect">
                <a:avLst/>
              </a:prstGeom>
            </p:spPr>
            <p:txBody>
              <a:bodyPr wrap="none">
                <a:spAutoFit/>
              </a:bodyPr>
              <a:lstStyle/>
              <a:p>
                <a:pPr algn="ctr"/>
                <a:r>
                  <a:rPr lang="en-US" sz="1200" dirty="0">
                    <a:solidFill>
                      <a:schemeClr val="bg1">
                        <a:lumMod val="95000"/>
                      </a:schemeClr>
                    </a:solidFill>
                    <a:latin typeface="Open Sans" pitchFamily="34" charset="0"/>
                    <a:ea typeface="Open Sans" pitchFamily="34" charset="0"/>
                    <a:cs typeface="Open Sans" pitchFamily="34" charset="0"/>
                  </a:rPr>
                  <a:t>Research Online</a:t>
                </a:r>
              </a:p>
            </p:txBody>
          </p:sp>
        </p:grpSp>
        <p:sp>
          <p:nvSpPr>
            <p:cNvPr id="9" name="Rectangle 8"/>
            <p:cNvSpPr/>
            <p:nvPr/>
          </p:nvSpPr>
          <p:spPr>
            <a:xfrm rot="2700000">
              <a:off x="2986644" y="1659314"/>
              <a:ext cx="1113306" cy="1113306"/>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
          <p:nvSpPr>
            <p:cNvPr id="14" name="Rectangle 13"/>
            <p:cNvSpPr/>
            <p:nvPr/>
          </p:nvSpPr>
          <p:spPr>
            <a:xfrm rot="2700000">
              <a:off x="3063274" y="1231258"/>
              <a:ext cx="94761" cy="1113306"/>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
          <p:nvSpPr>
            <p:cNvPr id="38" name="AutoShape 100"/>
            <p:cNvSpPr/>
            <p:nvPr/>
          </p:nvSpPr>
          <p:spPr bwMode="auto">
            <a:xfrm>
              <a:off x="3357554" y="2000246"/>
              <a:ext cx="320373"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057" y="6750"/>
                  </a:moveTo>
                  <a:lnTo>
                    <a:pt x="1542" y="6750"/>
                  </a:lnTo>
                  <a:lnTo>
                    <a:pt x="1542" y="4725"/>
                  </a:lnTo>
                  <a:lnTo>
                    <a:pt x="20057" y="4725"/>
                  </a:lnTo>
                  <a:cubicBezTo>
                    <a:pt x="20057" y="4725"/>
                    <a:pt x="20057" y="6750"/>
                    <a:pt x="20057" y="6750"/>
                  </a:cubicBezTo>
                  <a:close/>
                  <a:moveTo>
                    <a:pt x="17485" y="10124"/>
                  </a:moveTo>
                  <a:lnTo>
                    <a:pt x="4113" y="10124"/>
                  </a:lnTo>
                  <a:lnTo>
                    <a:pt x="3857" y="8100"/>
                  </a:lnTo>
                  <a:lnTo>
                    <a:pt x="17742" y="8100"/>
                  </a:lnTo>
                  <a:cubicBezTo>
                    <a:pt x="17742" y="8100"/>
                    <a:pt x="17485" y="10124"/>
                    <a:pt x="17485" y="10124"/>
                  </a:cubicBezTo>
                  <a:close/>
                  <a:moveTo>
                    <a:pt x="16542" y="17549"/>
                  </a:moveTo>
                  <a:lnTo>
                    <a:pt x="5057" y="17549"/>
                  </a:lnTo>
                  <a:lnTo>
                    <a:pt x="4199" y="10800"/>
                  </a:lnTo>
                  <a:lnTo>
                    <a:pt x="17399" y="10800"/>
                  </a:lnTo>
                  <a:cubicBezTo>
                    <a:pt x="17399" y="10800"/>
                    <a:pt x="16542" y="17549"/>
                    <a:pt x="16542" y="17549"/>
                  </a:cubicBezTo>
                  <a:close/>
                  <a:moveTo>
                    <a:pt x="5400" y="20249"/>
                  </a:moveTo>
                  <a:lnTo>
                    <a:pt x="5142" y="18225"/>
                  </a:lnTo>
                  <a:lnTo>
                    <a:pt x="16456" y="18225"/>
                  </a:lnTo>
                  <a:lnTo>
                    <a:pt x="16200" y="20249"/>
                  </a:lnTo>
                  <a:cubicBezTo>
                    <a:pt x="16200" y="20249"/>
                    <a:pt x="5400" y="20249"/>
                    <a:pt x="5400" y="20249"/>
                  </a:cubicBezTo>
                  <a:close/>
                  <a:moveTo>
                    <a:pt x="3857" y="1350"/>
                  </a:moveTo>
                  <a:lnTo>
                    <a:pt x="17742" y="1350"/>
                  </a:lnTo>
                  <a:lnTo>
                    <a:pt x="18514" y="3375"/>
                  </a:lnTo>
                  <a:lnTo>
                    <a:pt x="3085" y="3375"/>
                  </a:lnTo>
                  <a:cubicBezTo>
                    <a:pt x="3085" y="3375"/>
                    <a:pt x="3857" y="1350"/>
                    <a:pt x="3857" y="1350"/>
                  </a:cubicBezTo>
                  <a:close/>
                  <a:moveTo>
                    <a:pt x="20143" y="3389"/>
                  </a:moveTo>
                  <a:lnTo>
                    <a:pt x="19205" y="922"/>
                  </a:lnTo>
                  <a:cubicBezTo>
                    <a:pt x="18996" y="371"/>
                    <a:pt x="18407" y="0"/>
                    <a:pt x="17742" y="0"/>
                  </a:cubicBezTo>
                  <a:lnTo>
                    <a:pt x="3857" y="0"/>
                  </a:lnTo>
                  <a:cubicBezTo>
                    <a:pt x="3192" y="0"/>
                    <a:pt x="2603" y="371"/>
                    <a:pt x="2393" y="922"/>
                  </a:cubicBezTo>
                  <a:lnTo>
                    <a:pt x="1448" y="3391"/>
                  </a:lnTo>
                  <a:cubicBezTo>
                    <a:pt x="643" y="3436"/>
                    <a:pt x="0" y="4008"/>
                    <a:pt x="0" y="4725"/>
                  </a:cubicBezTo>
                  <a:lnTo>
                    <a:pt x="0" y="6750"/>
                  </a:lnTo>
                  <a:cubicBezTo>
                    <a:pt x="0" y="7495"/>
                    <a:pt x="690" y="8100"/>
                    <a:pt x="1542" y="8100"/>
                  </a:cubicBezTo>
                  <a:lnTo>
                    <a:pt x="2340" y="8100"/>
                  </a:lnTo>
                  <a:cubicBezTo>
                    <a:pt x="2340" y="8150"/>
                    <a:pt x="2317" y="8198"/>
                    <a:pt x="2323" y="8249"/>
                  </a:cubicBezTo>
                  <a:lnTo>
                    <a:pt x="3866" y="20398"/>
                  </a:lnTo>
                  <a:cubicBezTo>
                    <a:pt x="3953" y="21082"/>
                    <a:pt x="4614" y="21599"/>
                    <a:pt x="5400" y="21599"/>
                  </a:cubicBezTo>
                  <a:lnTo>
                    <a:pt x="16200" y="21599"/>
                  </a:lnTo>
                  <a:cubicBezTo>
                    <a:pt x="16986" y="21599"/>
                    <a:pt x="17646" y="21082"/>
                    <a:pt x="17732" y="20398"/>
                  </a:cubicBezTo>
                  <a:lnTo>
                    <a:pt x="19275" y="8249"/>
                  </a:lnTo>
                  <a:cubicBezTo>
                    <a:pt x="19282" y="8198"/>
                    <a:pt x="19258" y="8150"/>
                    <a:pt x="19258" y="8100"/>
                  </a:cubicBezTo>
                  <a:lnTo>
                    <a:pt x="20057" y="8100"/>
                  </a:lnTo>
                  <a:cubicBezTo>
                    <a:pt x="20908" y="8100"/>
                    <a:pt x="21600" y="7495"/>
                    <a:pt x="21600" y="6750"/>
                  </a:cubicBezTo>
                  <a:lnTo>
                    <a:pt x="21600" y="4725"/>
                  </a:lnTo>
                  <a:cubicBezTo>
                    <a:pt x="21600" y="4006"/>
                    <a:pt x="20952" y="3431"/>
                    <a:pt x="20143" y="3389"/>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000">
                <a:solidFill>
                  <a:schemeClr val="bg1">
                    <a:lumMod val="95000"/>
                  </a:schemeClr>
                </a:solidFill>
                <a:effectLst>
                  <a:outerShdw blurRad="38100" dist="38100" dir="2700000" algn="tl">
                    <a:srgbClr val="000000"/>
                  </a:outerShdw>
                </a:effectLst>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lide(fromTop)">
                                      <p:cBhvr>
                                        <p:cTn id="7" dur="500"/>
                                        <p:tgtEl>
                                          <p:spTgt spid="12"/>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slide(fromTop)">
                                      <p:cBhvr>
                                        <p:cTn id="11" dur="500"/>
                                        <p:tgtEl>
                                          <p:spTgt spid="40"/>
                                        </p:tgtEl>
                                      </p:cBhvr>
                                    </p:animEffect>
                                  </p:childTnLst>
                                </p:cTn>
                              </p:par>
                            </p:childTnLst>
                          </p:cTn>
                        </p:par>
                        <p:par>
                          <p:cTn id="12" fill="hold">
                            <p:stCondLst>
                              <p:cond delay="1000"/>
                            </p:stCondLst>
                            <p:childTnLst>
                              <p:par>
                                <p:cTn id="13" presetID="12" presetClass="entr" presetSubtype="1" fill="hold" nodeType="afterEffect">
                                  <p:stCondLst>
                                    <p:cond delay="0"/>
                                  </p:stCondLst>
                                  <p:childTnLst>
                                    <p:set>
                                      <p:cBhvr>
                                        <p:cTn id="14" dur="1" fill="hold">
                                          <p:stCondLst>
                                            <p:cond delay="0"/>
                                          </p:stCondLst>
                                        </p:cTn>
                                        <p:tgtEl>
                                          <p:spTgt spid="47"/>
                                        </p:tgtEl>
                                        <p:attrNameLst>
                                          <p:attrName>style.visibility</p:attrName>
                                        </p:attrNameLst>
                                      </p:cBhvr>
                                      <p:to>
                                        <p:strVal val="visible"/>
                                      </p:to>
                                    </p:set>
                                    <p:animEffect transition="in" filter="slide(fromTop)">
                                      <p:cBhvr>
                                        <p:cTn id="15" dur="500"/>
                                        <p:tgtEl>
                                          <p:spTgt spid="47"/>
                                        </p:tgtEl>
                                      </p:cBhvr>
                                    </p:animEffect>
                                  </p:childTnLst>
                                </p:cTn>
                              </p:par>
                            </p:childTnLst>
                          </p:cTn>
                        </p:par>
                        <p:par>
                          <p:cTn id="16" fill="hold">
                            <p:stCondLst>
                              <p:cond delay="1500"/>
                            </p:stCondLst>
                            <p:childTnLst>
                              <p:par>
                                <p:cTn id="17" presetID="12" presetClass="entr" presetSubtype="1"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slide(fromTop)">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等腰三角形 15"/>
          <p:cNvSpPr/>
          <p:nvPr/>
        </p:nvSpPr>
        <p:spPr>
          <a:xfrm rot="15008953">
            <a:off x="4272721" y="202498"/>
            <a:ext cx="2631440" cy="5613739"/>
          </a:xfrm>
          <a:prstGeom prst="triangl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E9118C"/>
              </a:solidFill>
            </a:endParaRPr>
          </a:p>
        </p:txBody>
      </p:sp>
      <p:sp>
        <p:nvSpPr>
          <p:cNvPr id="17" name="等腰三角形 16"/>
          <p:cNvSpPr/>
          <p:nvPr/>
        </p:nvSpPr>
        <p:spPr>
          <a:xfrm rot="11677206">
            <a:off x="7295169" y="821414"/>
            <a:ext cx="551579" cy="3509090"/>
          </a:xfrm>
          <a:prstGeom prst="triangle">
            <a:avLst/>
          </a:prstGeom>
          <a:solidFill>
            <a:schemeClr val="bg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E9118C"/>
              </a:solidFill>
            </a:endParaRPr>
          </a:p>
        </p:txBody>
      </p:sp>
      <p:sp>
        <p:nvSpPr>
          <p:cNvPr id="15" name="等腰三角形 14"/>
          <p:cNvSpPr/>
          <p:nvPr/>
        </p:nvSpPr>
        <p:spPr>
          <a:xfrm rot="13402860">
            <a:off x="6149462" y="893117"/>
            <a:ext cx="1831434" cy="3907058"/>
          </a:xfrm>
          <a:prstGeom prst="triangle">
            <a:avLst/>
          </a:pr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E9118C"/>
              </a:solidFill>
            </a:endParaRPr>
          </a:p>
        </p:txBody>
      </p:sp>
      <p:sp>
        <p:nvSpPr>
          <p:cNvPr id="14" name="等腰三角形 13"/>
          <p:cNvSpPr/>
          <p:nvPr/>
        </p:nvSpPr>
        <p:spPr>
          <a:xfrm rot="13500225">
            <a:off x="6476889" y="557378"/>
            <a:ext cx="668417" cy="3255402"/>
          </a:xfrm>
          <a:prstGeom prst="triangle">
            <a:avLst/>
          </a:prstGeom>
          <a:solidFill>
            <a:schemeClr val="bg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solidFill>
                <a:srgbClr val="E9118C"/>
              </a:solidFill>
            </a:endParaRPr>
          </a:p>
        </p:txBody>
      </p:sp>
      <p:sp>
        <p:nvSpPr>
          <p:cNvPr id="18" name="TextBox 17"/>
          <p:cNvSpPr txBox="1"/>
          <p:nvPr/>
        </p:nvSpPr>
        <p:spPr>
          <a:xfrm>
            <a:off x="-432556" y="1131590"/>
            <a:ext cx="5505744" cy="807871"/>
          </a:xfrm>
          <a:prstGeom prst="rect">
            <a:avLst/>
          </a:prstGeom>
          <a:noFill/>
        </p:spPr>
        <p:txBody>
          <a:bodyPr wrap="square" lIns="68540" tIns="34269" rIns="68540" bIns="34269" rtlCol="0">
            <a:spAutoFit/>
          </a:bodyPr>
          <a:lstStyle/>
          <a:p>
            <a:pPr algn="ctr"/>
            <a:r>
              <a:rPr lang="en-US" altLang="zh-CN" sz="4800" b="1" dirty="0" smtClean="0">
                <a:solidFill>
                  <a:schemeClr val="bg1"/>
                </a:solidFill>
                <a:latin typeface="TeXGyreAdventor" pitchFamily="50" charset="0"/>
                <a:cs typeface="Arial" panose="020B0604020202020204" pitchFamily="34" charset="0"/>
              </a:rPr>
              <a:t>THANK YOU</a:t>
            </a:r>
            <a:endParaRPr lang="zh-CN" altLang="en-US" sz="4800" b="1" dirty="0">
              <a:solidFill>
                <a:schemeClr val="bg1"/>
              </a:solidFill>
              <a:latin typeface="TeXGyreAdventor" pitchFamily="50" charset="0"/>
              <a:cs typeface="Arial" panose="020B0604020202020204" pitchFamily="34" charset="0"/>
            </a:endParaRPr>
          </a:p>
        </p:txBody>
      </p:sp>
      <p:sp>
        <p:nvSpPr>
          <p:cNvPr id="19" name="TextBox 18"/>
          <p:cNvSpPr txBox="1"/>
          <p:nvPr/>
        </p:nvSpPr>
        <p:spPr>
          <a:xfrm>
            <a:off x="141048" y="2491392"/>
            <a:ext cx="4574968" cy="512406"/>
          </a:xfrm>
          <a:prstGeom prst="rect">
            <a:avLst/>
          </a:prstGeom>
          <a:noFill/>
        </p:spPr>
        <p:txBody>
          <a:bodyPr wrap="square" lIns="68540" tIns="34269" rIns="68540" bIns="34269" rtlCol="0">
            <a:spAutoFit/>
          </a:bodyPr>
          <a:lstStyle/>
          <a:p>
            <a:pPr algn="ctr">
              <a:lnSpc>
                <a:spcPct val="120000"/>
              </a:lnSpc>
            </a:pPr>
            <a:r>
              <a:rPr lang="en-US" altLang="zh-CN" sz="800" dirty="0">
                <a:solidFill>
                  <a:schemeClr val="bg1">
                    <a:lumMod val="85000"/>
                  </a:schemeClr>
                </a:solidFill>
                <a:latin typeface="TeXGyreAdventor" pitchFamily="50" charset="0"/>
              </a:rPr>
              <a:t>Click here to modify the text , you may post text here . Click here to modify the text . Click here to modify the text , you may post text here . Click here to modify the text , you may post text here . Click here to modify the text . Click here to modify the text , </a:t>
            </a:r>
            <a:endParaRPr lang="zh-CN" altLang="en-US" sz="800" baseline="-3000" dirty="0">
              <a:solidFill>
                <a:schemeClr val="bg1">
                  <a:lumMod val="85000"/>
                </a:schemeClr>
              </a:solidFill>
              <a:latin typeface="TeXGyreAdventor" pitchFamily="50" charset="0"/>
            </a:endParaRPr>
          </a:p>
        </p:txBody>
      </p:sp>
      <p:grpSp>
        <p:nvGrpSpPr>
          <p:cNvPr id="20" name="组合 19"/>
          <p:cNvGrpSpPr/>
          <p:nvPr/>
        </p:nvGrpSpPr>
        <p:grpSpPr>
          <a:xfrm>
            <a:off x="323528" y="1959682"/>
            <a:ext cx="2318194" cy="295147"/>
            <a:chOff x="3563888" y="3159272"/>
            <a:chExt cx="2318194" cy="295148"/>
          </a:xfrm>
        </p:grpSpPr>
        <p:sp>
          <p:nvSpPr>
            <p:cNvPr id="21" name="Freeform 125"/>
            <p:cNvSpPr>
              <a:spLocks noEditPoints="1"/>
            </p:cNvSpPr>
            <p:nvPr/>
          </p:nvSpPr>
          <p:spPr bwMode="auto">
            <a:xfrm>
              <a:off x="3563888" y="3159272"/>
              <a:ext cx="296006" cy="222323"/>
            </a:xfrm>
            <a:custGeom>
              <a:avLst/>
              <a:gdLst>
                <a:gd name="T0" fmla="*/ 3 w 108"/>
                <a:gd name="T1" fmla="*/ 54 h 81"/>
                <a:gd name="T2" fmla="*/ 21 w 108"/>
                <a:gd name="T3" fmla="*/ 47 h 81"/>
                <a:gd name="T4" fmla="*/ 25 w 108"/>
                <a:gd name="T5" fmla="*/ 44 h 81"/>
                <a:gd name="T6" fmla="*/ 35 w 108"/>
                <a:gd name="T7" fmla="*/ 62 h 81"/>
                <a:gd name="T8" fmla="*/ 43 w 108"/>
                <a:gd name="T9" fmla="*/ 44 h 81"/>
                <a:gd name="T10" fmla="*/ 48 w 108"/>
                <a:gd name="T11" fmla="*/ 47 h 81"/>
                <a:gd name="T12" fmla="*/ 60 w 108"/>
                <a:gd name="T13" fmla="*/ 52 h 81"/>
                <a:gd name="T14" fmla="*/ 60 w 108"/>
                <a:gd name="T15" fmla="*/ 51 h 81"/>
                <a:gd name="T16" fmla="*/ 72 w 108"/>
                <a:gd name="T17" fmla="*/ 47 h 81"/>
                <a:gd name="T18" fmla="*/ 83 w 108"/>
                <a:gd name="T19" fmla="*/ 61 h 81"/>
                <a:gd name="T20" fmla="*/ 96 w 108"/>
                <a:gd name="T21" fmla="*/ 47 h 81"/>
                <a:gd name="T22" fmla="*/ 105 w 108"/>
                <a:gd name="T23" fmla="*/ 49 h 81"/>
                <a:gd name="T24" fmla="*/ 108 w 108"/>
                <a:gd name="T25" fmla="*/ 72 h 81"/>
                <a:gd name="T26" fmla="*/ 69 w 108"/>
                <a:gd name="T27" fmla="*/ 72 h 81"/>
                <a:gd name="T28" fmla="*/ 69 w 108"/>
                <a:gd name="T29" fmla="*/ 81 h 81"/>
                <a:gd name="T30" fmla="*/ 0 w 108"/>
                <a:gd name="T31" fmla="*/ 81 h 81"/>
                <a:gd name="T32" fmla="*/ 3 w 108"/>
                <a:gd name="T33" fmla="*/ 54 h 81"/>
                <a:gd name="T34" fmla="*/ 73 w 108"/>
                <a:gd name="T35" fmla="*/ 27 h 81"/>
                <a:gd name="T36" fmla="*/ 93 w 108"/>
                <a:gd name="T37" fmla="*/ 25 h 81"/>
                <a:gd name="T38" fmla="*/ 92 w 108"/>
                <a:gd name="T39" fmla="*/ 37 h 81"/>
                <a:gd name="T40" fmla="*/ 88 w 108"/>
                <a:gd name="T41" fmla="*/ 42 h 81"/>
                <a:gd name="T42" fmla="*/ 99 w 108"/>
                <a:gd name="T43" fmla="*/ 42 h 81"/>
                <a:gd name="T44" fmla="*/ 98 w 108"/>
                <a:gd name="T45" fmla="*/ 32 h 81"/>
                <a:gd name="T46" fmla="*/ 69 w 108"/>
                <a:gd name="T47" fmla="*/ 32 h 81"/>
                <a:gd name="T48" fmla="*/ 68 w 108"/>
                <a:gd name="T49" fmla="*/ 42 h 81"/>
                <a:gd name="T50" fmla="*/ 78 w 108"/>
                <a:gd name="T51" fmla="*/ 42 h 81"/>
                <a:gd name="T52" fmla="*/ 75 w 108"/>
                <a:gd name="T53" fmla="*/ 37 h 81"/>
                <a:gd name="T54" fmla="*/ 73 w 108"/>
                <a:gd name="T55" fmla="*/ 27 h 81"/>
                <a:gd name="T56" fmla="*/ 73 w 108"/>
                <a:gd name="T57" fmla="*/ 27 h 81"/>
                <a:gd name="T58" fmla="*/ 21 w 108"/>
                <a:gd name="T59" fmla="*/ 31 h 81"/>
                <a:gd name="T60" fmla="*/ 22 w 108"/>
                <a:gd name="T61" fmla="*/ 16 h 81"/>
                <a:gd name="T62" fmla="*/ 46 w 108"/>
                <a:gd name="T63" fmla="*/ 16 h 81"/>
                <a:gd name="T64" fmla="*/ 47 w 108"/>
                <a:gd name="T65" fmla="*/ 31 h 81"/>
                <a:gd name="T66" fmla="*/ 52 w 108"/>
                <a:gd name="T67" fmla="*/ 25 h 81"/>
                <a:gd name="T68" fmla="*/ 50 w 108"/>
                <a:gd name="T69" fmla="*/ 8 h 81"/>
                <a:gd name="T70" fmla="*/ 19 w 108"/>
                <a:gd name="T71" fmla="*/ 7 h 81"/>
                <a:gd name="T72" fmla="*/ 18 w 108"/>
                <a:gd name="T73" fmla="*/ 28 h 81"/>
                <a:gd name="T74" fmla="*/ 21 w 108"/>
                <a:gd name="T75" fmla="*/ 3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8" h="81">
                  <a:moveTo>
                    <a:pt x="3" y="54"/>
                  </a:moveTo>
                  <a:cubicBezTo>
                    <a:pt x="9" y="52"/>
                    <a:pt x="15" y="49"/>
                    <a:pt x="21" y="47"/>
                  </a:cubicBezTo>
                  <a:cubicBezTo>
                    <a:pt x="22" y="46"/>
                    <a:pt x="24" y="45"/>
                    <a:pt x="25" y="44"/>
                  </a:cubicBezTo>
                  <a:cubicBezTo>
                    <a:pt x="35" y="62"/>
                    <a:pt x="35" y="62"/>
                    <a:pt x="35" y="62"/>
                  </a:cubicBezTo>
                  <a:cubicBezTo>
                    <a:pt x="43" y="44"/>
                    <a:pt x="43" y="44"/>
                    <a:pt x="43" y="44"/>
                  </a:cubicBezTo>
                  <a:cubicBezTo>
                    <a:pt x="45" y="45"/>
                    <a:pt x="46" y="46"/>
                    <a:pt x="48" y="47"/>
                  </a:cubicBezTo>
                  <a:cubicBezTo>
                    <a:pt x="60" y="52"/>
                    <a:pt x="60" y="52"/>
                    <a:pt x="60" y="52"/>
                  </a:cubicBezTo>
                  <a:cubicBezTo>
                    <a:pt x="60" y="51"/>
                    <a:pt x="60" y="51"/>
                    <a:pt x="60" y="51"/>
                  </a:cubicBezTo>
                  <a:cubicBezTo>
                    <a:pt x="65" y="49"/>
                    <a:pt x="69" y="47"/>
                    <a:pt x="72" y="47"/>
                  </a:cubicBezTo>
                  <a:cubicBezTo>
                    <a:pt x="74" y="53"/>
                    <a:pt x="78" y="57"/>
                    <a:pt x="83" y="61"/>
                  </a:cubicBezTo>
                  <a:cubicBezTo>
                    <a:pt x="89" y="57"/>
                    <a:pt x="93" y="52"/>
                    <a:pt x="96" y="47"/>
                  </a:cubicBezTo>
                  <a:cubicBezTo>
                    <a:pt x="98" y="47"/>
                    <a:pt x="102" y="48"/>
                    <a:pt x="105" y="49"/>
                  </a:cubicBezTo>
                  <a:cubicBezTo>
                    <a:pt x="108" y="54"/>
                    <a:pt x="108" y="65"/>
                    <a:pt x="108" y="72"/>
                  </a:cubicBezTo>
                  <a:cubicBezTo>
                    <a:pt x="69" y="72"/>
                    <a:pt x="69" y="72"/>
                    <a:pt x="69" y="72"/>
                  </a:cubicBezTo>
                  <a:cubicBezTo>
                    <a:pt x="70" y="75"/>
                    <a:pt x="70" y="78"/>
                    <a:pt x="69" y="81"/>
                  </a:cubicBezTo>
                  <a:cubicBezTo>
                    <a:pt x="46" y="81"/>
                    <a:pt x="23" y="81"/>
                    <a:pt x="0" y="81"/>
                  </a:cubicBezTo>
                  <a:cubicBezTo>
                    <a:pt x="0" y="68"/>
                    <a:pt x="0" y="59"/>
                    <a:pt x="3" y="54"/>
                  </a:cubicBezTo>
                  <a:close/>
                  <a:moveTo>
                    <a:pt x="73" y="27"/>
                  </a:moveTo>
                  <a:cubicBezTo>
                    <a:pt x="79" y="28"/>
                    <a:pt x="89" y="27"/>
                    <a:pt x="93" y="25"/>
                  </a:cubicBezTo>
                  <a:cubicBezTo>
                    <a:pt x="93" y="27"/>
                    <a:pt x="93" y="33"/>
                    <a:pt x="92" y="37"/>
                  </a:cubicBezTo>
                  <a:cubicBezTo>
                    <a:pt x="91" y="39"/>
                    <a:pt x="90" y="41"/>
                    <a:pt x="88" y="42"/>
                  </a:cubicBezTo>
                  <a:cubicBezTo>
                    <a:pt x="99" y="42"/>
                    <a:pt x="99" y="42"/>
                    <a:pt x="99" y="42"/>
                  </a:cubicBezTo>
                  <a:cubicBezTo>
                    <a:pt x="99" y="42"/>
                    <a:pt x="98" y="34"/>
                    <a:pt x="98" y="32"/>
                  </a:cubicBezTo>
                  <a:cubicBezTo>
                    <a:pt x="102" y="3"/>
                    <a:pt x="64" y="3"/>
                    <a:pt x="69" y="32"/>
                  </a:cubicBezTo>
                  <a:cubicBezTo>
                    <a:pt x="69" y="34"/>
                    <a:pt x="68" y="42"/>
                    <a:pt x="68" y="42"/>
                  </a:cubicBezTo>
                  <a:cubicBezTo>
                    <a:pt x="78" y="42"/>
                    <a:pt x="78" y="42"/>
                    <a:pt x="78" y="42"/>
                  </a:cubicBezTo>
                  <a:cubicBezTo>
                    <a:pt x="77" y="41"/>
                    <a:pt x="76" y="39"/>
                    <a:pt x="75" y="37"/>
                  </a:cubicBezTo>
                  <a:cubicBezTo>
                    <a:pt x="73" y="34"/>
                    <a:pt x="73" y="30"/>
                    <a:pt x="73" y="27"/>
                  </a:cubicBezTo>
                  <a:cubicBezTo>
                    <a:pt x="73" y="27"/>
                    <a:pt x="73" y="27"/>
                    <a:pt x="73" y="27"/>
                  </a:cubicBezTo>
                  <a:close/>
                  <a:moveTo>
                    <a:pt x="21" y="31"/>
                  </a:moveTo>
                  <a:cubicBezTo>
                    <a:pt x="21" y="25"/>
                    <a:pt x="21" y="21"/>
                    <a:pt x="22" y="16"/>
                  </a:cubicBezTo>
                  <a:cubicBezTo>
                    <a:pt x="29" y="12"/>
                    <a:pt x="37" y="18"/>
                    <a:pt x="46" y="16"/>
                  </a:cubicBezTo>
                  <a:cubicBezTo>
                    <a:pt x="47" y="20"/>
                    <a:pt x="48" y="25"/>
                    <a:pt x="47" y="31"/>
                  </a:cubicBezTo>
                  <a:cubicBezTo>
                    <a:pt x="47" y="31"/>
                    <a:pt x="51" y="28"/>
                    <a:pt x="52" y="25"/>
                  </a:cubicBezTo>
                  <a:cubicBezTo>
                    <a:pt x="52" y="22"/>
                    <a:pt x="51" y="10"/>
                    <a:pt x="50" y="8"/>
                  </a:cubicBezTo>
                  <a:cubicBezTo>
                    <a:pt x="45" y="0"/>
                    <a:pt x="25" y="0"/>
                    <a:pt x="19" y="7"/>
                  </a:cubicBezTo>
                  <a:cubicBezTo>
                    <a:pt x="18" y="9"/>
                    <a:pt x="16" y="25"/>
                    <a:pt x="18" y="28"/>
                  </a:cubicBezTo>
                  <a:cubicBezTo>
                    <a:pt x="19" y="30"/>
                    <a:pt x="21" y="31"/>
                    <a:pt x="21" y="31"/>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2" name="TextBox 21"/>
            <p:cNvSpPr txBox="1"/>
            <p:nvPr/>
          </p:nvSpPr>
          <p:spPr>
            <a:xfrm>
              <a:off x="3974981" y="3167399"/>
              <a:ext cx="1907101" cy="287021"/>
            </a:xfrm>
            <a:prstGeom prst="rect">
              <a:avLst/>
            </a:prstGeom>
            <a:noFill/>
          </p:spPr>
          <p:txBody>
            <a:bodyPr wrap="square" rtlCol="0">
              <a:spAutoFit/>
            </a:bodyPr>
            <a:lstStyle/>
            <a:p>
              <a:r>
                <a:rPr lang="en-US" altLang="zh-CN" sz="1200" dirty="0">
                  <a:solidFill>
                    <a:schemeClr val="bg1"/>
                  </a:solidFill>
                  <a:latin typeface="微软雅黑" panose="020B0503020204020204" pitchFamily="34" charset="-122"/>
                  <a:ea typeface="微软雅黑" panose="020B0503020204020204" pitchFamily="34" charset="-122"/>
                </a:rPr>
                <a:t>DESIGN BY </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2771725" y="1959689"/>
            <a:ext cx="1935903" cy="276999"/>
            <a:chOff x="3602069" y="3608162"/>
            <a:chExt cx="1935903" cy="276999"/>
          </a:xfrm>
        </p:grpSpPr>
        <p:sp>
          <p:nvSpPr>
            <p:cNvPr id="30" name="Freeform 141"/>
            <p:cNvSpPr>
              <a:spLocks noEditPoints="1"/>
            </p:cNvSpPr>
            <p:nvPr/>
          </p:nvSpPr>
          <p:spPr bwMode="auto">
            <a:xfrm>
              <a:off x="3602069" y="3611565"/>
              <a:ext cx="204684" cy="215561"/>
            </a:xfrm>
            <a:custGeom>
              <a:avLst/>
              <a:gdLst>
                <a:gd name="T0" fmla="*/ 20 w 96"/>
                <a:gd name="T1" fmla="*/ 86 h 101"/>
                <a:gd name="T2" fmla="*/ 7 w 96"/>
                <a:gd name="T3" fmla="*/ 58 h 101"/>
                <a:gd name="T4" fmla="*/ 18 w 96"/>
                <a:gd name="T5" fmla="*/ 29 h 101"/>
                <a:gd name="T6" fmla="*/ 42 w 96"/>
                <a:gd name="T7" fmla="*/ 17 h 101"/>
                <a:gd name="T8" fmla="*/ 41 w 96"/>
                <a:gd name="T9" fmla="*/ 9 h 101"/>
                <a:gd name="T10" fmla="*/ 36 w 96"/>
                <a:gd name="T11" fmla="*/ 10 h 101"/>
                <a:gd name="T12" fmla="*/ 35 w 96"/>
                <a:gd name="T13" fmla="*/ 5 h 101"/>
                <a:gd name="T14" fmla="*/ 48 w 96"/>
                <a:gd name="T15" fmla="*/ 3 h 101"/>
                <a:gd name="T16" fmla="*/ 49 w 96"/>
                <a:gd name="T17" fmla="*/ 8 h 101"/>
                <a:gd name="T18" fmla="*/ 44 w 96"/>
                <a:gd name="T19" fmla="*/ 9 h 101"/>
                <a:gd name="T20" fmla="*/ 46 w 96"/>
                <a:gd name="T21" fmla="*/ 16 h 101"/>
                <a:gd name="T22" fmla="*/ 74 w 96"/>
                <a:gd name="T23" fmla="*/ 27 h 101"/>
                <a:gd name="T24" fmla="*/ 87 w 96"/>
                <a:gd name="T25" fmla="*/ 54 h 101"/>
                <a:gd name="T26" fmla="*/ 77 w 96"/>
                <a:gd name="T27" fmla="*/ 83 h 101"/>
                <a:gd name="T28" fmla="*/ 75 w 96"/>
                <a:gd name="T29" fmla="*/ 85 h 101"/>
                <a:gd name="T30" fmla="*/ 79 w 96"/>
                <a:gd name="T31" fmla="*/ 101 h 101"/>
                <a:gd name="T32" fmla="*/ 74 w 96"/>
                <a:gd name="T33" fmla="*/ 101 h 101"/>
                <a:gd name="T34" fmla="*/ 63 w 96"/>
                <a:gd name="T35" fmla="*/ 93 h 101"/>
                <a:gd name="T36" fmla="*/ 49 w 96"/>
                <a:gd name="T37" fmla="*/ 96 h 101"/>
                <a:gd name="T38" fmla="*/ 32 w 96"/>
                <a:gd name="T39" fmla="*/ 93 h 101"/>
                <a:gd name="T40" fmla="*/ 22 w 96"/>
                <a:gd name="T41" fmla="*/ 101 h 101"/>
                <a:gd name="T42" fmla="*/ 17 w 96"/>
                <a:gd name="T43" fmla="*/ 101 h 101"/>
                <a:gd name="T44" fmla="*/ 21 w 96"/>
                <a:gd name="T45" fmla="*/ 86 h 101"/>
                <a:gd name="T46" fmla="*/ 20 w 96"/>
                <a:gd name="T47" fmla="*/ 86 h 101"/>
                <a:gd name="T48" fmla="*/ 82 w 96"/>
                <a:gd name="T49" fmla="*/ 6 h 101"/>
                <a:gd name="T50" fmla="*/ 60 w 96"/>
                <a:gd name="T51" fmla="*/ 11 h 101"/>
                <a:gd name="T52" fmla="*/ 92 w 96"/>
                <a:gd name="T53" fmla="*/ 31 h 101"/>
                <a:gd name="T54" fmla="*/ 88 w 96"/>
                <a:gd name="T55" fmla="*/ 9 h 101"/>
                <a:gd name="T56" fmla="*/ 92 w 96"/>
                <a:gd name="T57" fmla="*/ 3 h 101"/>
                <a:gd name="T58" fmla="*/ 86 w 96"/>
                <a:gd name="T59" fmla="*/ 0 h 101"/>
                <a:gd name="T60" fmla="*/ 82 w 96"/>
                <a:gd name="T61" fmla="*/ 6 h 101"/>
                <a:gd name="T62" fmla="*/ 14 w 96"/>
                <a:gd name="T63" fmla="*/ 6 h 101"/>
                <a:gd name="T64" fmla="*/ 10 w 96"/>
                <a:gd name="T65" fmla="*/ 0 h 101"/>
                <a:gd name="T66" fmla="*/ 4 w 96"/>
                <a:gd name="T67" fmla="*/ 3 h 101"/>
                <a:gd name="T68" fmla="*/ 8 w 96"/>
                <a:gd name="T69" fmla="*/ 9 h 101"/>
                <a:gd name="T70" fmla="*/ 4 w 96"/>
                <a:gd name="T71" fmla="*/ 31 h 101"/>
                <a:gd name="T72" fmla="*/ 36 w 96"/>
                <a:gd name="T73" fmla="*/ 11 h 101"/>
                <a:gd name="T74" fmla="*/ 14 w 96"/>
                <a:gd name="T75" fmla="*/ 6 h 101"/>
                <a:gd name="T76" fmla="*/ 43 w 96"/>
                <a:gd name="T77" fmla="*/ 54 h 101"/>
                <a:gd name="T78" fmla="*/ 42 w 96"/>
                <a:gd name="T79" fmla="*/ 56 h 101"/>
                <a:gd name="T80" fmla="*/ 22 w 96"/>
                <a:gd name="T81" fmla="*/ 61 h 101"/>
                <a:gd name="T82" fmla="*/ 22 w 96"/>
                <a:gd name="T83" fmla="*/ 64 h 101"/>
                <a:gd name="T84" fmla="*/ 43 w 96"/>
                <a:gd name="T85" fmla="*/ 59 h 101"/>
                <a:gd name="T86" fmla="*/ 46 w 96"/>
                <a:gd name="T87" fmla="*/ 61 h 101"/>
                <a:gd name="T88" fmla="*/ 54 w 96"/>
                <a:gd name="T89" fmla="*/ 58 h 101"/>
                <a:gd name="T90" fmla="*/ 50 w 96"/>
                <a:gd name="T91" fmla="*/ 50 h 101"/>
                <a:gd name="T92" fmla="*/ 49 w 96"/>
                <a:gd name="T93" fmla="*/ 50 h 101"/>
                <a:gd name="T94" fmla="*/ 41 w 96"/>
                <a:gd name="T95" fmla="*/ 37 h 101"/>
                <a:gd name="T96" fmla="*/ 38 w 96"/>
                <a:gd name="T97" fmla="*/ 39 h 101"/>
                <a:gd name="T98" fmla="*/ 44 w 96"/>
                <a:gd name="T99" fmla="*/ 52 h 101"/>
                <a:gd name="T100" fmla="*/ 43 w 96"/>
                <a:gd name="T101" fmla="*/ 54 h 101"/>
                <a:gd name="T102" fmla="*/ 18 w 96"/>
                <a:gd name="T103" fmla="*/ 58 h 101"/>
                <a:gd name="T104" fmla="*/ 28 w 96"/>
                <a:gd name="T105" fmla="*/ 78 h 101"/>
                <a:gd name="T106" fmla="*/ 49 w 96"/>
                <a:gd name="T107" fmla="*/ 85 h 101"/>
                <a:gd name="T108" fmla="*/ 69 w 96"/>
                <a:gd name="T109" fmla="*/ 76 h 101"/>
                <a:gd name="T110" fmla="*/ 76 w 96"/>
                <a:gd name="T111" fmla="*/ 55 h 101"/>
                <a:gd name="T112" fmla="*/ 67 w 96"/>
                <a:gd name="T113" fmla="*/ 35 h 101"/>
                <a:gd name="T114" fmla="*/ 46 w 96"/>
                <a:gd name="T115" fmla="*/ 27 h 101"/>
                <a:gd name="T116" fmla="*/ 26 w 96"/>
                <a:gd name="T117" fmla="*/ 37 h 101"/>
                <a:gd name="T118" fmla="*/ 18 w 96"/>
                <a:gd name="T119" fmla="*/ 5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6" h="101">
                  <a:moveTo>
                    <a:pt x="20" y="86"/>
                  </a:moveTo>
                  <a:cubicBezTo>
                    <a:pt x="12" y="78"/>
                    <a:pt x="8" y="68"/>
                    <a:pt x="7" y="58"/>
                  </a:cubicBezTo>
                  <a:cubicBezTo>
                    <a:pt x="7" y="48"/>
                    <a:pt x="10" y="38"/>
                    <a:pt x="18" y="29"/>
                  </a:cubicBezTo>
                  <a:cubicBezTo>
                    <a:pt x="24" y="22"/>
                    <a:pt x="33" y="18"/>
                    <a:pt x="42" y="17"/>
                  </a:cubicBezTo>
                  <a:cubicBezTo>
                    <a:pt x="41" y="9"/>
                    <a:pt x="41" y="9"/>
                    <a:pt x="41" y="9"/>
                  </a:cubicBezTo>
                  <a:cubicBezTo>
                    <a:pt x="36" y="10"/>
                    <a:pt x="36" y="10"/>
                    <a:pt x="36" y="10"/>
                  </a:cubicBezTo>
                  <a:cubicBezTo>
                    <a:pt x="35" y="5"/>
                    <a:pt x="35" y="5"/>
                    <a:pt x="35" y="5"/>
                  </a:cubicBezTo>
                  <a:cubicBezTo>
                    <a:pt x="48" y="3"/>
                    <a:pt x="48" y="3"/>
                    <a:pt x="48" y="3"/>
                  </a:cubicBezTo>
                  <a:cubicBezTo>
                    <a:pt x="49" y="8"/>
                    <a:pt x="49" y="8"/>
                    <a:pt x="49" y="8"/>
                  </a:cubicBezTo>
                  <a:cubicBezTo>
                    <a:pt x="44" y="9"/>
                    <a:pt x="44" y="9"/>
                    <a:pt x="44" y="9"/>
                  </a:cubicBezTo>
                  <a:cubicBezTo>
                    <a:pt x="46" y="16"/>
                    <a:pt x="46" y="16"/>
                    <a:pt x="46" y="16"/>
                  </a:cubicBezTo>
                  <a:cubicBezTo>
                    <a:pt x="56" y="16"/>
                    <a:pt x="66" y="19"/>
                    <a:pt x="74" y="27"/>
                  </a:cubicBezTo>
                  <a:cubicBezTo>
                    <a:pt x="82" y="34"/>
                    <a:pt x="87" y="44"/>
                    <a:pt x="87" y="54"/>
                  </a:cubicBezTo>
                  <a:cubicBezTo>
                    <a:pt x="88" y="65"/>
                    <a:pt x="84" y="75"/>
                    <a:pt x="77" y="83"/>
                  </a:cubicBezTo>
                  <a:cubicBezTo>
                    <a:pt x="76" y="84"/>
                    <a:pt x="76" y="84"/>
                    <a:pt x="75" y="85"/>
                  </a:cubicBezTo>
                  <a:cubicBezTo>
                    <a:pt x="79" y="101"/>
                    <a:pt x="79" y="101"/>
                    <a:pt x="79" y="101"/>
                  </a:cubicBezTo>
                  <a:cubicBezTo>
                    <a:pt x="74" y="101"/>
                    <a:pt x="74" y="101"/>
                    <a:pt x="74" y="101"/>
                  </a:cubicBezTo>
                  <a:cubicBezTo>
                    <a:pt x="63" y="93"/>
                    <a:pt x="63" y="93"/>
                    <a:pt x="63" y="93"/>
                  </a:cubicBezTo>
                  <a:cubicBezTo>
                    <a:pt x="59" y="95"/>
                    <a:pt x="54" y="96"/>
                    <a:pt x="49" y="96"/>
                  </a:cubicBezTo>
                  <a:cubicBezTo>
                    <a:pt x="44" y="96"/>
                    <a:pt x="38" y="95"/>
                    <a:pt x="32" y="93"/>
                  </a:cubicBezTo>
                  <a:cubicBezTo>
                    <a:pt x="22" y="101"/>
                    <a:pt x="22" y="101"/>
                    <a:pt x="22" y="101"/>
                  </a:cubicBezTo>
                  <a:cubicBezTo>
                    <a:pt x="17" y="101"/>
                    <a:pt x="17" y="101"/>
                    <a:pt x="17" y="101"/>
                  </a:cubicBezTo>
                  <a:cubicBezTo>
                    <a:pt x="21" y="86"/>
                    <a:pt x="21" y="86"/>
                    <a:pt x="21" y="86"/>
                  </a:cubicBezTo>
                  <a:cubicBezTo>
                    <a:pt x="20" y="86"/>
                    <a:pt x="20" y="86"/>
                    <a:pt x="20" y="86"/>
                  </a:cubicBezTo>
                  <a:close/>
                  <a:moveTo>
                    <a:pt x="82" y="6"/>
                  </a:moveTo>
                  <a:cubicBezTo>
                    <a:pt x="74" y="3"/>
                    <a:pt x="66" y="5"/>
                    <a:pt x="60" y="11"/>
                  </a:cubicBezTo>
                  <a:cubicBezTo>
                    <a:pt x="92" y="31"/>
                    <a:pt x="92" y="31"/>
                    <a:pt x="92" y="31"/>
                  </a:cubicBezTo>
                  <a:cubicBezTo>
                    <a:pt x="96" y="24"/>
                    <a:pt x="94" y="15"/>
                    <a:pt x="88" y="9"/>
                  </a:cubicBezTo>
                  <a:cubicBezTo>
                    <a:pt x="92" y="3"/>
                    <a:pt x="92" y="3"/>
                    <a:pt x="92" y="3"/>
                  </a:cubicBezTo>
                  <a:cubicBezTo>
                    <a:pt x="86" y="0"/>
                    <a:pt x="86" y="0"/>
                    <a:pt x="86" y="0"/>
                  </a:cubicBezTo>
                  <a:cubicBezTo>
                    <a:pt x="82" y="6"/>
                    <a:pt x="82" y="6"/>
                    <a:pt x="82" y="6"/>
                  </a:cubicBezTo>
                  <a:close/>
                  <a:moveTo>
                    <a:pt x="14" y="6"/>
                  </a:moveTo>
                  <a:cubicBezTo>
                    <a:pt x="10" y="0"/>
                    <a:pt x="10" y="0"/>
                    <a:pt x="10" y="0"/>
                  </a:cubicBezTo>
                  <a:cubicBezTo>
                    <a:pt x="4" y="3"/>
                    <a:pt x="4" y="3"/>
                    <a:pt x="4" y="3"/>
                  </a:cubicBezTo>
                  <a:cubicBezTo>
                    <a:pt x="8" y="9"/>
                    <a:pt x="8" y="9"/>
                    <a:pt x="8" y="9"/>
                  </a:cubicBezTo>
                  <a:cubicBezTo>
                    <a:pt x="2" y="15"/>
                    <a:pt x="0" y="24"/>
                    <a:pt x="4" y="31"/>
                  </a:cubicBezTo>
                  <a:cubicBezTo>
                    <a:pt x="36" y="11"/>
                    <a:pt x="36" y="11"/>
                    <a:pt x="36" y="11"/>
                  </a:cubicBezTo>
                  <a:cubicBezTo>
                    <a:pt x="30" y="5"/>
                    <a:pt x="21" y="3"/>
                    <a:pt x="14" y="6"/>
                  </a:cubicBezTo>
                  <a:close/>
                  <a:moveTo>
                    <a:pt x="43" y="54"/>
                  </a:moveTo>
                  <a:cubicBezTo>
                    <a:pt x="42" y="55"/>
                    <a:pt x="42" y="55"/>
                    <a:pt x="42" y="56"/>
                  </a:cubicBezTo>
                  <a:cubicBezTo>
                    <a:pt x="35" y="57"/>
                    <a:pt x="28" y="58"/>
                    <a:pt x="22" y="61"/>
                  </a:cubicBezTo>
                  <a:cubicBezTo>
                    <a:pt x="22" y="62"/>
                    <a:pt x="22" y="63"/>
                    <a:pt x="22" y="64"/>
                  </a:cubicBezTo>
                  <a:cubicBezTo>
                    <a:pt x="29" y="63"/>
                    <a:pt x="37" y="62"/>
                    <a:pt x="43" y="59"/>
                  </a:cubicBezTo>
                  <a:cubicBezTo>
                    <a:pt x="44" y="60"/>
                    <a:pt x="45" y="61"/>
                    <a:pt x="46" y="61"/>
                  </a:cubicBezTo>
                  <a:cubicBezTo>
                    <a:pt x="49" y="62"/>
                    <a:pt x="53" y="61"/>
                    <a:pt x="54" y="58"/>
                  </a:cubicBezTo>
                  <a:cubicBezTo>
                    <a:pt x="55" y="55"/>
                    <a:pt x="53" y="51"/>
                    <a:pt x="50" y="50"/>
                  </a:cubicBezTo>
                  <a:cubicBezTo>
                    <a:pt x="50" y="50"/>
                    <a:pt x="49" y="50"/>
                    <a:pt x="49" y="50"/>
                  </a:cubicBezTo>
                  <a:cubicBezTo>
                    <a:pt x="47" y="46"/>
                    <a:pt x="44" y="41"/>
                    <a:pt x="41" y="37"/>
                  </a:cubicBezTo>
                  <a:cubicBezTo>
                    <a:pt x="40" y="38"/>
                    <a:pt x="39" y="39"/>
                    <a:pt x="38" y="39"/>
                  </a:cubicBezTo>
                  <a:cubicBezTo>
                    <a:pt x="39" y="44"/>
                    <a:pt x="41" y="48"/>
                    <a:pt x="44" y="52"/>
                  </a:cubicBezTo>
                  <a:cubicBezTo>
                    <a:pt x="43" y="52"/>
                    <a:pt x="43" y="53"/>
                    <a:pt x="43" y="54"/>
                  </a:cubicBezTo>
                  <a:close/>
                  <a:moveTo>
                    <a:pt x="18" y="58"/>
                  </a:moveTo>
                  <a:cubicBezTo>
                    <a:pt x="19" y="65"/>
                    <a:pt x="22" y="72"/>
                    <a:pt x="28" y="78"/>
                  </a:cubicBezTo>
                  <a:cubicBezTo>
                    <a:pt x="34" y="83"/>
                    <a:pt x="41" y="86"/>
                    <a:pt x="49" y="85"/>
                  </a:cubicBezTo>
                  <a:cubicBezTo>
                    <a:pt x="56" y="85"/>
                    <a:pt x="63" y="82"/>
                    <a:pt x="69" y="76"/>
                  </a:cubicBezTo>
                  <a:cubicBezTo>
                    <a:pt x="74" y="70"/>
                    <a:pt x="77" y="62"/>
                    <a:pt x="76" y="55"/>
                  </a:cubicBezTo>
                  <a:cubicBezTo>
                    <a:pt x="76" y="47"/>
                    <a:pt x="73" y="40"/>
                    <a:pt x="67" y="35"/>
                  </a:cubicBezTo>
                  <a:cubicBezTo>
                    <a:pt x="61" y="29"/>
                    <a:pt x="53" y="27"/>
                    <a:pt x="46" y="27"/>
                  </a:cubicBezTo>
                  <a:cubicBezTo>
                    <a:pt x="38" y="28"/>
                    <a:pt x="31" y="31"/>
                    <a:pt x="26" y="37"/>
                  </a:cubicBezTo>
                  <a:cubicBezTo>
                    <a:pt x="20" y="43"/>
                    <a:pt x="18" y="50"/>
                    <a:pt x="18" y="58"/>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32" name="TextBox 31"/>
            <p:cNvSpPr txBox="1"/>
            <p:nvPr/>
          </p:nvSpPr>
          <p:spPr>
            <a:xfrm>
              <a:off x="3998618" y="3608162"/>
              <a:ext cx="1539354" cy="276999"/>
            </a:xfrm>
            <a:prstGeom prst="rect">
              <a:avLst/>
            </a:prstGeom>
            <a:noFill/>
          </p:spPr>
          <p:txBody>
            <a:bodyPr wrap="square" rtlCol="0">
              <a:spAutoFit/>
            </a:bodyPr>
            <a:lstStyle/>
            <a:p>
              <a:r>
                <a:rPr lang="en-US" altLang="zh-CN" sz="1200" dirty="0">
                  <a:solidFill>
                    <a:schemeClr val="bg1"/>
                  </a:solidFill>
                  <a:latin typeface="微软雅黑" panose="020B0503020204020204" pitchFamily="34" charset="-122"/>
                  <a:ea typeface="微软雅黑" panose="020B0503020204020204" pitchFamily="34" charset="-122"/>
                </a:rPr>
                <a:t>ENTER THE TIME</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pic>
        <p:nvPicPr>
          <p:cNvPr id="2" name="Of Monsters and Men-Dirty Paws.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37356" y="41151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10" presetClass="entr" presetSubtype="0" fill="hold" grpId="0" nodeType="after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par>
                                <p:cTn id="11" presetID="10" presetClass="entr" presetSubtype="0" fill="hold" grpId="0" nodeType="withEffect">
                                  <p:stCondLst>
                                    <p:cond delay="15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par>
                                <p:cTn id="17" presetID="10" presetClass="entr" presetSubtype="0" fill="hold" grpId="0" nodeType="withEffect">
                                  <p:stCondLst>
                                    <p:cond delay="45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childTnLst>
                          </p:cTn>
                        </p:par>
                        <p:par>
                          <p:cTn id="20" fill="hold">
                            <p:stCondLst>
                              <p:cond delay="500"/>
                            </p:stCondLst>
                            <p:childTnLst>
                              <p:par>
                                <p:cTn id="21" presetID="56" presetClass="entr" presetSubtype="0" fill="hold" grpId="0" nodeType="afterEffect">
                                  <p:stCondLst>
                                    <p:cond delay="0"/>
                                  </p:stCondLst>
                                  <p:iterate type="lt">
                                    <p:tmPct val="10000"/>
                                  </p:iterate>
                                  <p:childTnLst>
                                    <p:set>
                                      <p:cBhvr>
                                        <p:cTn id="22" dur="1" fill="hold">
                                          <p:stCondLst>
                                            <p:cond delay="0"/>
                                          </p:stCondLst>
                                        </p:cTn>
                                        <p:tgtEl>
                                          <p:spTgt spid="18"/>
                                        </p:tgtEl>
                                        <p:attrNameLst>
                                          <p:attrName>style.visibility</p:attrName>
                                        </p:attrNameLst>
                                      </p:cBhvr>
                                      <p:to>
                                        <p:strVal val="visible"/>
                                      </p:to>
                                    </p:set>
                                    <p:anim by="(-#ppt_w*2)" calcmode="lin" valueType="num">
                                      <p:cBhvr rctx="PPT">
                                        <p:cTn id="23" dur="500" autoRev="1" fill="hold">
                                          <p:stCondLst>
                                            <p:cond delay="0"/>
                                          </p:stCondLst>
                                        </p:cTn>
                                        <p:tgtEl>
                                          <p:spTgt spid="18"/>
                                        </p:tgtEl>
                                        <p:attrNameLst>
                                          <p:attrName>ppt_w</p:attrName>
                                        </p:attrNameLst>
                                      </p:cBhvr>
                                    </p:anim>
                                    <p:anim by="(#ppt_w*0.50)" calcmode="lin" valueType="num">
                                      <p:cBhvr>
                                        <p:cTn id="24" dur="500" decel="50000" autoRev="1" fill="hold">
                                          <p:stCondLst>
                                            <p:cond delay="0"/>
                                          </p:stCondLst>
                                        </p:cTn>
                                        <p:tgtEl>
                                          <p:spTgt spid="18"/>
                                        </p:tgtEl>
                                        <p:attrNameLst>
                                          <p:attrName>ppt_x</p:attrName>
                                        </p:attrNameLst>
                                      </p:cBhvr>
                                    </p:anim>
                                    <p:anim from="(-#ppt_h/2)" to="(#ppt_y)" calcmode="lin" valueType="num">
                                      <p:cBhvr>
                                        <p:cTn id="25" dur="1000" fill="hold">
                                          <p:stCondLst>
                                            <p:cond delay="0"/>
                                          </p:stCondLst>
                                        </p:cTn>
                                        <p:tgtEl>
                                          <p:spTgt spid="18"/>
                                        </p:tgtEl>
                                        <p:attrNameLst>
                                          <p:attrName>ppt_y</p:attrName>
                                        </p:attrNameLst>
                                      </p:cBhvr>
                                    </p:anim>
                                    <p:animRot by="21600000">
                                      <p:cBhvr>
                                        <p:cTn id="26" dur="1000" fill="hold">
                                          <p:stCondLst>
                                            <p:cond delay="0"/>
                                          </p:stCondLst>
                                        </p:cTn>
                                        <p:tgtEl>
                                          <p:spTgt spid="18"/>
                                        </p:tgtEl>
                                        <p:attrNameLst>
                                          <p:attrName>r</p:attrName>
                                        </p:attrNameLst>
                                      </p:cBhvr>
                                    </p:animRot>
                                  </p:childTnLst>
                                </p:cTn>
                              </p:par>
                            </p:childTnLst>
                          </p:cTn>
                        </p:par>
                        <p:par>
                          <p:cTn id="27" fill="hold">
                            <p:stCondLst>
                              <p:cond delay="2750"/>
                            </p:stCondLst>
                            <p:childTnLst>
                              <p:par>
                                <p:cTn id="28" presetID="47" presetClass="entr" presetSubtype="0" fill="hold" nodeType="after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750"/>
                                        <p:tgtEl>
                                          <p:spTgt spid="20"/>
                                        </p:tgtEl>
                                      </p:cBhvr>
                                    </p:animEffect>
                                    <p:anim calcmode="lin" valueType="num">
                                      <p:cBhvr>
                                        <p:cTn id="31" dur="750" fill="hold"/>
                                        <p:tgtEl>
                                          <p:spTgt spid="20"/>
                                        </p:tgtEl>
                                        <p:attrNameLst>
                                          <p:attrName>ppt_x</p:attrName>
                                        </p:attrNameLst>
                                      </p:cBhvr>
                                      <p:tavLst>
                                        <p:tav tm="0">
                                          <p:val>
                                            <p:strVal val="#ppt_x"/>
                                          </p:val>
                                        </p:tav>
                                        <p:tav tm="100000">
                                          <p:val>
                                            <p:strVal val="#ppt_x"/>
                                          </p:val>
                                        </p:tav>
                                      </p:tavLst>
                                    </p:anim>
                                    <p:anim calcmode="lin" valueType="num">
                                      <p:cBhvr>
                                        <p:cTn id="32" dur="750" fill="hold"/>
                                        <p:tgtEl>
                                          <p:spTgt spid="20"/>
                                        </p:tgtEl>
                                        <p:attrNameLst>
                                          <p:attrName>ppt_y</p:attrName>
                                        </p:attrNameLst>
                                      </p:cBhvr>
                                      <p:tavLst>
                                        <p:tav tm="0">
                                          <p:val>
                                            <p:strVal val="#ppt_y-.1"/>
                                          </p:val>
                                        </p:tav>
                                        <p:tav tm="100000">
                                          <p:val>
                                            <p:strVal val="#ppt_y"/>
                                          </p:val>
                                        </p:tav>
                                      </p:tavLst>
                                    </p:anim>
                                  </p:childTnLst>
                                </p:cTn>
                              </p:par>
                              <p:par>
                                <p:cTn id="33" presetID="47" presetClass="entr" presetSubtype="0" fill="hold" nodeType="withEffect">
                                  <p:stCondLst>
                                    <p:cond delay="500"/>
                                  </p:stCondLst>
                                  <p:childTnLst>
                                    <p:set>
                                      <p:cBhvr>
                                        <p:cTn id="34" dur="1" fill="hold">
                                          <p:stCondLst>
                                            <p:cond delay="0"/>
                                          </p:stCondLst>
                                        </p:cTn>
                                        <p:tgtEl>
                                          <p:spTgt spid="29"/>
                                        </p:tgtEl>
                                        <p:attrNameLst>
                                          <p:attrName>style.visibility</p:attrName>
                                        </p:attrNameLst>
                                      </p:cBhvr>
                                      <p:to>
                                        <p:strVal val="visible"/>
                                      </p:to>
                                    </p:set>
                                    <p:animEffect transition="in" filter="fade">
                                      <p:cBhvr>
                                        <p:cTn id="35" dur="750"/>
                                        <p:tgtEl>
                                          <p:spTgt spid="29"/>
                                        </p:tgtEl>
                                      </p:cBhvr>
                                    </p:animEffect>
                                    <p:anim calcmode="lin" valueType="num">
                                      <p:cBhvr>
                                        <p:cTn id="36" dur="750" fill="hold"/>
                                        <p:tgtEl>
                                          <p:spTgt spid="29"/>
                                        </p:tgtEl>
                                        <p:attrNameLst>
                                          <p:attrName>ppt_x</p:attrName>
                                        </p:attrNameLst>
                                      </p:cBhvr>
                                      <p:tavLst>
                                        <p:tav tm="0">
                                          <p:val>
                                            <p:strVal val="#ppt_x"/>
                                          </p:val>
                                        </p:tav>
                                        <p:tav tm="100000">
                                          <p:val>
                                            <p:strVal val="#ppt_x"/>
                                          </p:val>
                                        </p:tav>
                                      </p:tavLst>
                                    </p:anim>
                                    <p:anim calcmode="lin" valueType="num">
                                      <p:cBhvr>
                                        <p:cTn id="37" dur="750" fill="hold"/>
                                        <p:tgtEl>
                                          <p:spTgt spid="29"/>
                                        </p:tgtEl>
                                        <p:attrNameLst>
                                          <p:attrName>ppt_y</p:attrName>
                                        </p:attrNameLst>
                                      </p:cBhvr>
                                      <p:tavLst>
                                        <p:tav tm="0">
                                          <p:val>
                                            <p:strVal val="#ppt_y-.1"/>
                                          </p:val>
                                        </p:tav>
                                        <p:tav tm="100000">
                                          <p:val>
                                            <p:strVal val="#ppt_y"/>
                                          </p:val>
                                        </p:tav>
                                      </p:tavLst>
                                    </p:anim>
                                  </p:childTnLst>
                                </p:cTn>
                              </p:par>
                            </p:childTnLst>
                          </p:cTn>
                        </p:par>
                        <p:par>
                          <p:cTn id="38" fill="hold">
                            <p:stCondLst>
                              <p:cond delay="3750"/>
                            </p:stCondLst>
                            <p:childTnLst>
                              <p:par>
                                <p:cTn id="39" presetID="10" presetClass="entr" presetSubtype="0" fill="hold" grpId="0" nodeType="afterEffect">
                                  <p:stCondLst>
                                    <p:cond delay="0"/>
                                  </p:stCondLst>
                                  <p:iterate type="lt">
                                    <p:tmPct val="10000"/>
                                  </p:iterate>
                                  <p:childTnLst>
                                    <p:set>
                                      <p:cBhvr>
                                        <p:cTn id="40" dur="1" fill="hold">
                                          <p:stCondLst>
                                            <p:cond delay="0"/>
                                          </p:stCondLst>
                                        </p:cTn>
                                        <p:tgtEl>
                                          <p:spTgt spid="19"/>
                                        </p:tgtEl>
                                        <p:attrNameLst>
                                          <p:attrName>style.visibility</p:attrName>
                                        </p:attrNameLst>
                                      </p:cBhvr>
                                      <p:to>
                                        <p:strVal val="visible"/>
                                      </p:to>
                                    </p:set>
                                    <p:animEffect transition="in" filter="fade">
                                      <p:cBhvr>
                                        <p:cTn id="41" dur="1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42" repeatCount="indefinite" fill="hold" display="0">
                  <p:stCondLst>
                    <p:cond delay="indefinite"/>
                  </p:stCondLst>
                  <p:endCondLst>
                    <p:cond evt="onStopAudio" delay="0">
                      <p:tgtEl>
                        <p:sldTgt/>
                      </p:tgtEl>
                    </p:cond>
                  </p:endCondLst>
                </p:cTn>
                <p:tgtEl>
                  <p:spTgt spid="2"/>
                </p:tgtEl>
              </p:cMediaNode>
            </p:audio>
          </p:childTnLst>
        </p:cTn>
      </p:par>
    </p:tnLst>
    <p:bldLst>
      <p:bldP spid="16" grpId="0" animBg="1"/>
      <p:bldP spid="17" grpId="0" animBg="1"/>
      <p:bldP spid="15" grpId="0" animBg="1"/>
      <p:bldP spid="14" grpId="0" animBg="1"/>
      <p:bldP spid="18" grpId="0"/>
      <p:bldP spid="19"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TC101859861[[fn=展销会]]</Template>
  <TotalTime>1</TotalTime>
  <Words>1685</Words>
  <Application>Microsoft Office PowerPoint</Application>
  <PresentationFormat>全屏显示(16:9)</PresentationFormat>
  <Paragraphs>179</Paragraphs>
  <Slides>25</Slides>
  <Notes>13</Notes>
  <HiddenSlides>0</HiddenSlides>
  <MMClips>2</MMClips>
  <ScaleCrop>false</ScaleCrop>
  <HeadingPairs>
    <vt:vector size="4" baseType="variant">
      <vt:variant>
        <vt:lpstr>主题</vt:lpstr>
      </vt:variant>
      <vt:variant>
        <vt:i4>1</vt:i4>
      </vt:variant>
      <vt:variant>
        <vt:lpstr>幻灯片标题</vt:lpstr>
      </vt:variant>
      <vt:variant>
        <vt:i4>25</vt:i4>
      </vt:variant>
    </vt:vector>
  </HeadingPairs>
  <TitlesOfParts>
    <vt:vector size="26"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Sky123.Org</cp:lastModifiedBy>
  <cp:revision>405</cp:revision>
  <dcterms:created xsi:type="dcterms:W3CDTF">2017-03-05T02:02:10Z</dcterms:created>
  <dcterms:modified xsi:type="dcterms:W3CDTF">2018-01-24T01:53:41Z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2052-10.1.0.6260</vt:lpwstr>
  </property>
</Properties>
</file>