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65" r:id="rId3"/>
    <p:sldId id="267" r:id="rId4"/>
    <p:sldId id="268" r:id="rId5"/>
    <p:sldId id="294" r:id="rId6"/>
    <p:sldId id="269" r:id="rId7"/>
    <p:sldId id="270" r:id="rId8"/>
    <p:sldId id="271" r:id="rId9"/>
    <p:sldId id="291" r:id="rId10"/>
    <p:sldId id="272" r:id="rId11"/>
    <p:sldId id="273" r:id="rId12"/>
    <p:sldId id="274" r:id="rId13"/>
    <p:sldId id="275" r:id="rId14"/>
    <p:sldId id="292" r:id="rId15"/>
    <p:sldId id="276" r:id="rId16"/>
    <p:sldId id="277" r:id="rId17"/>
    <p:sldId id="278" r:id="rId18"/>
    <p:sldId id="279" r:id="rId19"/>
    <p:sldId id="280" r:id="rId20"/>
    <p:sldId id="293" r:id="rId21"/>
    <p:sldId id="281" r:id="rId22"/>
    <p:sldId id="282" r:id="rId23"/>
    <p:sldId id="283" r:id="rId24"/>
    <p:sldId id="284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815" userDrawn="1">
          <p15:clr>
            <a:srgbClr val="A4A3A4"/>
          </p15:clr>
        </p15:guide>
        <p15:guide id="3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97"/>
    <a:srgbClr val="FF6161"/>
    <a:srgbClr val="FF4747"/>
    <a:srgbClr val="B0C6CA"/>
    <a:srgbClr val="6699A1"/>
    <a:srgbClr val="FFABAB"/>
    <a:srgbClr val="FF4B4B"/>
    <a:srgbClr val="86ADB3"/>
    <a:srgbClr val="A5D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7" autoAdjust="0"/>
    <p:restoredTop sz="95317" autoAdjust="0"/>
  </p:normalViewPr>
  <p:slideViewPr>
    <p:cSldViewPr snapToGrid="0" showGuides="1">
      <p:cViewPr varScale="1">
        <p:scale>
          <a:sx n="92" d="100"/>
          <a:sy n="92" d="100"/>
        </p:scale>
        <p:origin x="552" y="84"/>
      </p:cViewPr>
      <p:guideLst>
        <p:guide orient="horz" pos="2092"/>
        <p:guide pos="4815"/>
        <p:guide pos="3454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CBB67E-EE99-442C-8AEC-7EE58CFDDF46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B69-41A5-8B25-27C4E8582FD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69-41A5-8B25-27C4E8582F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69-41A5-8B25-27C4E8582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B69-41A5-8B25-27C4E8582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69-41A5-8B25-27C4E8582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69-41A5-8B25-27C4E8582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B69-41A5-8B25-27C4E8582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1127015408"/>
        <c:axId val="1127016496"/>
      </c:barChart>
      <c:catAx>
        <c:axId val="112701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1127016496"/>
        <c:crosses val="autoZero"/>
        <c:auto val="1"/>
        <c:lblAlgn val="ctr"/>
        <c:lblOffset val="100"/>
        <c:noMultiLvlLbl val="0"/>
      </c:catAx>
      <c:valAx>
        <c:axId val="1127016496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1127015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BE84851-7B9B-4075-A4A6-CD32E7B3B28B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00F-4E38-859C-7AC95CD911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0F-4E38-859C-7AC95CD9119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F-4E38-859C-7AC95CD91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0F-4E38-859C-7AC95CD91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0F-4E38-859C-7AC95CD91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00F-4E38-859C-7AC95CD911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0F-4E38-859C-7AC95CD91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1127002896"/>
        <c:axId val="1127018128"/>
      </c:barChart>
      <c:catAx>
        <c:axId val="1127002896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1127018128"/>
        <c:crosses val="autoZero"/>
        <c:auto val="1"/>
        <c:lblAlgn val="ctr"/>
        <c:lblOffset val="100"/>
        <c:noMultiLvlLbl val="0"/>
      </c:catAx>
      <c:valAx>
        <c:axId val="1127018128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1127002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添加图表标题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FC-495F-BE18-BE9D4F17B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FC-495F-BE18-BE9D4F17B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FC-495F-BE18-BE9D4F17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6479616"/>
        <c:axId val="1616483968"/>
      </c:lineChart>
      <c:catAx>
        <c:axId val="161647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16483968"/>
        <c:crosses val="autoZero"/>
        <c:auto val="1"/>
        <c:lblAlgn val="ctr"/>
        <c:lblOffset val="100"/>
        <c:noMultiLvlLbl val="0"/>
      </c:catAx>
      <c:valAx>
        <c:axId val="161648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1647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976ED8-A2F8-44B2-9E9B-484DCC3D921D}" type="datetimeFigureOut">
              <a:rPr lang="zh-CN" altLang="en-US" smtClean="0"/>
              <a:pPr>
                <a:defRPr/>
              </a:pPr>
              <a:t>2020/5/15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微软雅黑" panose="020B0503020204020204" pitchFamily="34" charset="-122"/>
              </a:defRPr>
            </a:lvl1pPr>
          </a:lstStyle>
          <a:p>
            <a:fld id="{167FA93C-29B1-4199-89B1-C9D8A0C7888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570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1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3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74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4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6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5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6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8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1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227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0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14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07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0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94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76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2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24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87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491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065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69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z="400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01654-C328-4D7F-8379-14C1805D0D0D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21DB7-F3D9-48CB-8617-87E748E928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6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3B258-F792-467C-8952-6564F7F7A64C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2BDC5-71A1-4D20-8EF0-8F919F29C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8ED0-4CC8-41FB-A813-AF3EE990F4EA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3268-E185-4A0B-A5A9-CD634315B0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B230-0B8A-4324-8096-B0A755B49C08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879A5-D176-4ABC-9E08-BE7D148649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74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C78F-01F3-4EBB-8C19-5282C12060D8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41306-BA03-4BCE-9FF0-80456018BC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95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28795-3798-49B7-99EE-351E9F40A0C4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07729-9787-46F8-B085-CA1F955117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7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7328-FDBE-4128-A06A-0E4EBD2AD1E0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54854-6997-4642-95D0-70E8C6EE6C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29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BD367-96EF-42E6-B24E-CA1E7E032EF0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B825A-7E81-44C3-B3B9-3CE7C7317B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7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923F-5CC1-47A1-8CDC-A5AB7535644B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7B71-0CCF-4F19-BDED-D37F0E2613A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32489-02C9-4B03-8508-CE0419D7D36C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26D8-9AD3-419B-A4E6-CC8E8BEDD6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41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4E0AC-1760-453B-913D-8414A7E3B035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F0D1-4657-4B7B-8EC0-DFDEE341E1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88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E8DB8C-8B3F-437E-8616-505C52744BCD}" type="datetimeFigureOut">
              <a:rPr lang="zh-CN" altLang="en-US"/>
              <a:pPr>
                <a:defRPr/>
              </a:pPr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80C1C8B-0847-42AA-878D-865D1C9E509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jpeg"/><Relationship Id="rId4" Type="http://schemas.openxmlformats.org/officeDocument/2006/relationships/tags" Target="../tags/tag15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.xml"/><Relationship Id="rId10" Type="http://schemas.openxmlformats.org/officeDocument/2006/relationships/image" Target="../media/image8.jpeg"/><Relationship Id="rId4" Type="http://schemas.openxmlformats.org/officeDocument/2006/relationships/tags" Target="../tags/tag19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9585" y="2612283"/>
            <a:ext cx="618470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教师职业道德</a:t>
            </a:r>
            <a:r>
              <a:rPr lang="en-US" altLang="zh-CN" sz="4800" b="1" dirty="0" err="1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2830" y="3445506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6" name="组合 54"/>
          <p:cNvGrpSpPr/>
          <p:nvPr/>
        </p:nvGrpSpPr>
        <p:grpSpPr>
          <a:xfrm>
            <a:off x="6022164" y="5903160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8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15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8" y="0"/>
            <a:ext cx="410845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8" y="0"/>
            <a:ext cx="404812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48638" y="0"/>
            <a:ext cx="405797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-47631" y="1"/>
            <a:ext cx="4092582" cy="1529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0"/>
            <a:ext cx="4094162" cy="1548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3"/>
          <a:srcRect t="2054" b="3954"/>
          <a:stretch/>
        </p:blipFill>
        <p:spPr>
          <a:xfrm>
            <a:off x="-20640" y="154802"/>
            <a:ext cx="12200257" cy="6547622"/>
          </a:xfrm>
          <a:prstGeom prst="rect">
            <a:avLst/>
          </a:prstGeom>
        </p:spPr>
      </p:pic>
      <p:sp>
        <p:nvSpPr>
          <p:cNvPr id="524" name="文本框 523"/>
          <p:cNvSpPr txBox="1">
            <a:spLocks noChangeArrowheads="1"/>
          </p:cNvSpPr>
          <p:nvPr/>
        </p:nvSpPr>
        <p:spPr bwMode="auto">
          <a:xfrm>
            <a:off x="939750" y="2731006"/>
            <a:ext cx="12105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</a:rPr>
              <a:t>目录</a:t>
            </a:r>
          </a:p>
        </p:txBody>
      </p:sp>
      <p:sp>
        <p:nvSpPr>
          <p:cNvPr id="525" name="文本框 524"/>
          <p:cNvSpPr txBox="1"/>
          <p:nvPr/>
        </p:nvSpPr>
        <p:spPr>
          <a:xfrm>
            <a:off x="606326" y="3418567"/>
            <a:ext cx="187743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0640" y="6703208"/>
            <a:ext cx="4060827" cy="1547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39113" y="6702425"/>
            <a:ext cx="4084956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86736" y="1473747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2866" y="1509903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2"/>
            </p:custDataLst>
          </p:nvPr>
        </p:nvGrpSpPr>
        <p:grpSpPr>
          <a:xfrm>
            <a:off x="-1935269" y="1480516"/>
            <a:ext cx="3790609" cy="3790609"/>
            <a:chOff x="-1920755" y="1480516"/>
            <a:chExt cx="3790609" cy="3790609"/>
          </a:xfrm>
        </p:grpSpPr>
        <p:sp>
          <p:nvSpPr>
            <p:cNvPr id="13" name="任意多边形: 形状 12"/>
            <p:cNvSpPr/>
            <p:nvPr/>
          </p:nvSpPr>
          <p:spPr>
            <a:xfrm>
              <a:off x="-1920755" y="1480516"/>
              <a:ext cx="3790609" cy="3790609"/>
            </a:xfrm>
            <a:custGeom>
              <a:avLst/>
              <a:gdLst/>
              <a:ahLst/>
              <a:cxnLst/>
              <a:rect l="0" t="0" r="0" b="0"/>
              <a:pathLst>
                <a:path w="3790609" h="3790609">
                  <a:moveTo>
                    <a:pt x="0" y="0"/>
                  </a:moveTo>
                  <a:lnTo>
                    <a:pt x="3790608" y="0"/>
                  </a:lnTo>
                  <a:lnTo>
                    <a:pt x="3790608" y="3790608"/>
                  </a:lnTo>
                  <a:lnTo>
                    <a:pt x="0" y="3790608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PA_Freeform: Shape 41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9646" y="1480516"/>
              <a:ext cx="1860208" cy="1860208"/>
            </a:xfrm>
            <a:custGeom>
              <a:avLst/>
              <a:gdLst>
                <a:gd name="connsiteX0" fmla="*/ 2304256 w 2304256"/>
                <a:gd name="connsiteY0" fmla="*/ 0 h 2304256"/>
                <a:gd name="connsiteX1" fmla="*/ 2304256 w 2304256"/>
                <a:gd name="connsiteY1" fmla="*/ 2304256 h 2304256"/>
                <a:gd name="connsiteX2" fmla="*/ 2304255 w 2304256"/>
                <a:gd name="connsiteY2" fmla="*/ 2304256 h 2304256"/>
                <a:gd name="connsiteX3" fmla="*/ 0 w 2304256"/>
                <a:gd name="connsiteY3" fmla="*/ 1 h 2304256"/>
                <a:gd name="connsiteX4" fmla="*/ 0 w 2304256"/>
                <a:gd name="connsiteY4" fmla="*/ 0 h 2304256"/>
                <a:gd name="connsiteX5" fmla="*/ 2304256 w 2304256"/>
                <a:gd name="connsiteY5" fmla="*/ 0 h 230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56" h="2304256">
                  <a:moveTo>
                    <a:pt x="2304256" y="0"/>
                  </a:moveTo>
                  <a:lnTo>
                    <a:pt x="2304256" y="2304256"/>
                  </a:lnTo>
                  <a:lnTo>
                    <a:pt x="2304255" y="2304256"/>
                  </a:lnTo>
                  <a:lnTo>
                    <a:pt x="0" y="1"/>
                  </a:lnTo>
                  <a:lnTo>
                    <a:pt x="0" y="0"/>
                  </a:lnTo>
                  <a:lnTo>
                    <a:pt x="230425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PA_组合 18"/>
          <p:cNvGrpSpPr/>
          <p:nvPr>
            <p:custDataLst>
              <p:tags r:id="rId3"/>
            </p:custDataLst>
          </p:nvPr>
        </p:nvGrpSpPr>
        <p:grpSpPr>
          <a:xfrm>
            <a:off x="-3784436" y="-408781"/>
            <a:ext cx="7473610" cy="7499010"/>
            <a:chOff x="-3759201" y="-393077"/>
            <a:chExt cx="7473610" cy="7499010"/>
          </a:xfrm>
        </p:grpSpPr>
        <p:grpSp>
          <p:nvGrpSpPr>
            <p:cNvPr id="17" name="PA_组合 16"/>
            <p:cNvGrpSpPr/>
            <p:nvPr>
              <p:custDataLst>
                <p:tags r:id="rId8"/>
              </p:custDataLst>
            </p:nvPr>
          </p:nvGrpSpPr>
          <p:grpSpPr>
            <a:xfrm>
              <a:off x="-14514" y="3340724"/>
              <a:ext cx="3728923" cy="3765209"/>
              <a:chOff x="-14514" y="3340724"/>
              <a:chExt cx="3728923" cy="3765209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0" y="3340724"/>
                <a:ext cx="3714409" cy="3765209"/>
              </a:xfrm>
              <a:custGeom>
                <a:avLst/>
                <a:gdLst/>
                <a:ahLst/>
                <a:cxnLst/>
                <a:rect l="0" t="0" r="0" b="0"/>
                <a:pathLst>
                  <a:path w="3714409" h="3765209">
                    <a:moveTo>
                      <a:pt x="0" y="0"/>
                    </a:moveTo>
                    <a:lnTo>
                      <a:pt x="3714408" y="0"/>
                    </a:lnTo>
                    <a:lnTo>
                      <a:pt x="3714408" y="3765208"/>
                    </a:lnTo>
                    <a:lnTo>
                      <a:pt x="0" y="3765208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_Freeform: Shape 42"/>
              <p:cNvSpPr/>
              <p:nvPr>
                <p:custDataLst>
                  <p:tags r:id="rId9"/>
                </p:custDataLst>
              </p:nvPr>
            </p:nvSpPr>
            <p:spPr bwMode="auto">
              <a:xfrm rot="10800000">
                <a:off x="-14514" y="3340724"/>
                <a:ext cx="1860208" cy="1860208"/>
              </a:xfrm>
              <a:custGeom>
                <a:avLst/>
                <a:gdLst>
                  <a:gd name="connsiteX0" fmla="*/ 0 w 2304255"/>
                  <a:gd name="connsiteY0" fmla="*/ 0 h 2304255"/>
                  <a:gd name="connsiteX1" fmla="*/ 2304255 w 2304255"/>
                  <a:gd name="connsiteY1" fmla="*/ 2304255 h 2304255"/>
                  <a:gd name="connsiteX2" fmla="*/ 0 w 2304255"/>
                  <a:gd name="connsiteY2" fmla="*/ 2304255 h 2304255"/>
                  <a:gd name="connsiteX3" fmla="*/ 0 w 2304255"/>
                  <a:gd name="connsiteY3" fmla="*/ 0 h 2304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4255" h="2304255">
                    <a:moveTo>
                      <a:pt x="0" y="0"/>
                    </a:moveTo>
                    <a:lnTo>
                      <a:pt x="2304255" y="2304255"/>
                    </a:lnTo>
                    <a:lnTo>
                      <a:pt x="0" y="2304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>
              <a:off x="-3759201" y="-393077"/>
              <a:ext cx="7473610" cy="7499010"/>
            </a:xfrm>
            <a:custGeom>
              <a:avLst/>
              <a:gdLst/>
              <a:ahLst/>
              <a:cxnLst/>
              <a:rect l="0" t="0" r="0" b="0"/>
              <a:pathLst>
                <a:path w="7473610" h="7499010">
                  <a:moveTo>
                    <a:pt x="0" y="0"/>
                  </a:moveTo>
                  <a:lnTo>
                    <a:pt x="7473609" y="0"/>
                  </a:lnTo>
                  <a:lnTo>
                    <a:pt x="7473609" y="7499009"/>
                  </a:lnTo>
                  <a:lnTo>
                    <a:pt x="0" y="749900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PA_组合 30"/>
          <p:cNvGrpSpPr/>
          <p:nvPr>
            <p:custDataLst>
              <p:tags r:id="rId4"/>
            </p:custDataLst>
          </p:nvPr>
        </p:nvGrpSpPr>
        <p:grpSpPr>
          <a:xfrm>
            <a:off x="-2491734" y="1990794"/>
            <a:ext cx="5363030" cy="2670630"/>
            <a:chOff x="-2491734" y="1990794"/>
            <a:chExt cx="5363030" cy="2670630"/>
          </a:xfrm>
        </p:grpSpPr>
        <p:sp>
          <p:nvSpPr>
            <p:cNvPr id="26" name="任意多边形: 形状 25"/>
            <p:cNvSpPr/>
            <p:nvPr/>
          </p:nvSpPr>
          <p:spPr>
            <a:xfrm>
              <a:off x="-2491734" y="1990794"/>
              <a:ext cx="5363030" cy="2670630"/>
            </a:xfrm>
            <a:custGeom>
              <a:avLst/>
              <a:gdLst/>
              <a:ahLst/>
              <a:cxnLst/>
              <a:rect l="0" t="0" r="0" b="0"/>
              <a:pathLst>
                <a:path w="5363030" h="2670630">
                  <a:moveTo>
                    <a:pt x="0" y="0"/>
                  </a:moveTo>
                  <a:lnTo>
                    <a:pt x="5363029" y="0"/>
                  </a:lnTo>
                  <a:lnTo>
                    <a:pt x="5363029" y="2670629"/>
                  </a:lnTo>
                  <a:lnTo>
                    <a:pt x="0" y="267062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PA_菱形 7"/>
            <p:cNvSpPr/>
            <p:nvPr>
              <p:custDataLst>
                <p:tags r:id="rId7"/>
              </p:custDataLst>
            </p:nvPr>
          </p:nvSpPr>
          <p:spPr>
            <a:xfrm>
              <a:off x="200667" y="1990794"/>
              <a:ext cx="2670629" cy="2670629"/>
            </a:xfrm>
            <a:prstGeom prst="diamond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PA_组合 47"/>
          <p:cNvGrpSpPr/>
          <p:nvPr>
            <p:custDataLst>
              <p:tags r:id="rId5"/>
            </p:custDataLst>
          </p:nvPr>
        </p:nvGrpSpPr>
        <p:grpSpPr>
          <a:xfrm>
            <a:off x="5492815" y="1454697"/>
            <a:ext cx="36001" cy="1333801"/>
            <a:chOff x="5492815" y="948815"/>
            <a:chExt cx="36001" cy="1333801"/>
          </a:xfrm>
        </p:grpSpPr>
        <p:sp>
          <p:nvSpPr>
            <p:cNvPr id="46" name="PA_矩形 45"/>
            <p:cNvSpPr/>
            <p:nvPr>
              <p:custDataLst>
                <p:tags r:id="rId6"/>
              </p:custDataLst>
            </p:nvPr>
          </p:nvSpPr>
          <p:spPr>
            <a:xfrm>
              <a:off x="5492816" y="948815"/>
              <a:ext cx="36000" cy="64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492815" y="948815"/>
              <a:ext cx="36001" cy="1333801"/>
            </a:xfrm>
            <a:custGeom>
              <a:avLst/>
              <a:gdLst/>
              <a:ahLst/>
              <a:cxnLst/>
              <a:rect l="0" t="0" r="0" b="0"/>
              <a:pathLst>
                <a:path w="36001" h="1333801">
                  <a:moveTo>
                    <a:pt x="0" y="0"/>
                  </a:moveTo>
                  <a:lnTo>
                    <a:pt x="36000" y="0"/>
                  </a:lnTo>
                  <a:lnTo>
                    <a:pt x="36000" y="1333800"/>
                  </a:lnTo>
                  <a:lnTo>
                    <a:pt x="0" y="13338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86736" y="2479875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12866" y="2516031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686736" y="3492038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712866" y="3528194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686736" y="4592101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12866" y="4628257"/>
            <a:ext cx="530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</p:txBody>
      </p:sp>
      <p:sp>
        <p:nvSpPr>
          <p:cNvPr id="65" name="矩形 64"/>
          <p:cNvSpPr/>
          <p:nvPr/>
        </p:nvSpPr>
        <p:spPr>
          <a:xfrm>
            <a:off x="4040187" y="6703207"/>
            <a:ext cx="4108451" cy="1547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25"/>
                            </p:stCondLst>
                            <p:childTnLst>
                              <p:par>
                                <p:cTn id="8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875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75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875"/>
                            </p:stCondLst>
                            <p:childTnLst>
                              <p:par>
                                <p:cTn id="9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125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0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625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125"/>
                            </p:stCondLst>
                            <p:childTnLst>
                              <p:par>
                                <p:cTn id="10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75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3.125E-6 0.1465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625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125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625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875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2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375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875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375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14653 L -3.125E-6 0.29398 " pathEditMode="relative" rAng="0" ptsTypes="AA">
                                      <p:cBhvr>
                                        <p:cTn id="13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625"/>
                            </p:stCondLst>
                            <p:childTnLst>
                              <p:par>
                                <p:cTn id="13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125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625"/>
                            </p:stCondLst>
                            <p:childTnLst>
                              <p:par>
                                <p:cTn id="1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875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375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875"/>
                            </p:stCondLst>
                            <p:childTnLst>
                              <p:par>
                                <p:cTn id="1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125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44676 L -3.125E-6 0.29398 " pathEditMode="relative" rAng="0" ptsTypes="AA">
                                      <p:cBhvr>
                                        <p:cTn id="158" dur="25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375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6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875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375"/>
                            </p:stCondLst>
                            <p:childTnLst>
                              <p:par>
                                <p:cTn id="1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625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7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125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625"/>
                            </p:stCondLst>
                            <p:childTnLst>
                              <p:par>
                                <p:cTn id="17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875"/>
                            </p:stCondLst>
                            <p:childTnLst>
                              <p:par>
                                <p:cTn id="18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7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524" grpId="0"/>
      <p:bldP spid="525" grpId="0"/>
      <p:bldP spid="525" grpId="1"/>
      <p:bldP spid="64" grpId="0" animBg="1"/>
      <p:bldP spid="66" grpId="0" animBg="1"/>
      <p:bldP spid="12" grpId="0"/>
      <p:bldP spid="45" grpId="0"/>
      <p:bldP spid="62" grpId="0"/>
      <p:bldP spid="63" grpId="0"/>
      <p:bldP spid="67" grpId="0"/>
      <p:bldP spid="68" grpId="0"/>
      <p:bldP spid="69" grpId="0"/>
      <p:bldP spid="70" grpId="0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692369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年度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月度工作概述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59666" y="3770449"/>
            <a:ext cx="333341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月度工作回顾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上月对比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月度工作总结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4" y="5654824"/>
            <a:ext cx="231237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8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50"/>
                            </p:stCondLst>
                            <p:childTnLst>
                              <p:par>
                                <p:cTn id="8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五边形 128">
            <a:extLst>
              <a:ext uri="{FF2B5EF4-FFF2-40B4-BE49-F238E27FC236}">
                <a16:creationId xmlns="" xmlns:a16="http://schemas.microsoft.com/office/drawing/2014/main" id="{4121B9C8-830E-4911-A58B-F7E3A2DCE3ED}"/>
              </a:ext>
            </a:extLst>
          </p:cNvPr>
          <p:cNvSpPr/>
          <p:nvPr/>
        </p:nvSpPr>
        <p:spPr>
          <a:xfrm>
            <a:off x="4820750" y="2676252"/>
            <a:ext cx="3161836" cy="3011272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2" name="组合 131">
            <a:extLst>
              <a:ext uri="{FF2B5EF4-FFF2-40B4-BE49-F238E27FC236}">
                <a16:creationId xmlns="" xmlns:a16="http://schemas.microsoft.com/office/drawing/2014/main" id="{8A61B936-2161-4BE3-A115-E550A6BCF1FE}"/>
              </a:ext>
            </a:extLst>
          </p:cNvPr>
          <p:cNvGrpSpPr/>
          <p:nvPr/>
        </p:nvGrpSpPr>
        <p:grpSpPr>
          <a:xfrm>
            <a:off x="6077632" y="2352216"/>
            <a:ext cx="648072" cy="648072"/>
            <a:chOff x="3909160" y="2249137"/>
            <a:chExt cx="648072" cy="648072"/>
          </a:xfrm>
        </p:grpSpPr>
        <p:sp>
          <p:nvSpPr>
            <p:cNvPr id="167" name="椭圆 166">
              <a:extLst>
                <a:ext uri="{FF2B5EF4-FFF2-40B4-BE49-F238E27FC236}">
                  <a16:creationId xmlns="" xmlns:a16="http://schemas.microsoft.com/office/drawing/2014/main" id="{E19EF590-E079-4CB9-A35C-916DC4152FDB}"/>
                </a:ext>
              </a:extLst>
            </p:cNvPr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任意多边形: 形状 167">
              <a:extLst>
                <a:ext uri="{FF2B5EF4-FFF2-40B4-BE49-F238E27FC236}">
                  <a16:creationId xmlns="" xmlns:a16="http://schemas.microsoft.com/office/drawing/2014/main" id="{23605F81-EC28-408B-B127-58D163EA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="" xmlns:a16="http://schemas.microsoft.com/office/drawing/2014/main" id="{02DB0FA9-6783-4091-B758-AB582B6E7AA4}"/>
              </a:ext>
            </a:extLst>
          </p:cNvPr>
          <p:cNvGrpSpPr/>
          <p:nvPr/>
        </p:nvGrpSpPr>
        <p:grpSpPr>
          <a:xfrm>
            <a:off x="5112654" y="1497763"/>
            <a:ext cx="2578029" cy="784007"/>
            <a:chOff x="251866" y="1988839"/>
            <a:chExt cx="3288629" cy="784007"/>
          </a:xfrm>
        </p:grpSpPr>
        <p:sp>
          <p:nvSpPr>
            <p:cNvPr id="165" name="文本框 36">
              <a:extLst>
                <a:ext uri="{FF2B5EF4-FFF2-40B4-BE49-F238E27FC236}">
                  <a16:creationId xmlns="" xmlns:a16="http://schemas.microsoft.com/office/drawing/2014/main" id="{7CA6B3F2-02EF-42A4-9A03-14A0C0FB874E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="" xmlns:a16="http://schemas.microsoft.com/office/drawing/2014/main" id="{E8BE2981-D198-46F1-BD94-FC1134486849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="" xmlns:a16="http://schemas.microsoft.com/office/drawing/2014/main" id="{B1AD3228-F406-4078-BE2C-46E364228BDE}"/>
              </a:ext>
            </a:extLst>
          </p:cNvPr>
          <p:cNvGrpSpPr/>
          <p:nvPr/>
        </p:nvGrpSpPr>
        <p:grpSpPr>
          <a:xfrm>
            <a:off x="7609618" y="3533816"/>
            <a:ext cx="648072" cy="648072"/>
            <a:chOff x="5675954" y="2249137"/>
            <a:chExt cx="648072" cy="648072"/>
          </a:xfrm>
        </p:grpSpPr>
        <p:sp>
          <p:nvSpPr>
            <p:cNvPr id="163" name="椭圆 162">
              <a:extLst>
                <a:ext uri="{FF2B5EF4-FFF2-40B4-BE49-F238E27FC236}">
                  <a16:creationId xmlns="" xmlns:a16="http://schemas.microsoft.com/office/drawing/2014/main" id="{3462AD1B-3C7D-4784-8E28-140837F0CF79}"/>
                </a:ext>
              </a:extLst>
            </p:cNvPr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任意多边形: 形状 163">
              <a:extLst>
                <a:ext uri="{FF2B5EF4-FFF2-40B4-BE49-F238E27FC236}">
                  <a16:creationId xmlns="" xmlns:a16="http://schemas.microsoft.com/office/drawing/2014/main" id="{92054AEF-91EA-475D-96D1-AD128E3E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="" xmlns:a16="http://schemas.microsoft.com/office/drawing/2014/main" id="{08B24902-19EB-4314-9B38-E390D4E22512}"/>
              </a:ext>
            </a:extLst>
          </p:cNvPr>
          <p:cNvGrpSpPr/>
          <p:nvPr/>
        </p:nvGrpSpPr>
        <p:grpSpPr>
          <a:xfrm>
            <a:off x="8488485" y="3465849"/>
            <a:ext cx="2280437" cy="784007"/>
            <a:chOff x="251866" y="1988839"/>
            <a:chExt cx="2909010" cy="784007"/>
          </a:xfrm>
        </p:grpSpPr>
        <p:sp>
          <p:nvSpPr>
            <p:cNvPr id="161" name="文本框 39">
              <a:extLst>
                <a:ext uri="{FF2B5EF4-FFF2-40B4-BE49-F238E27FC236}">
                  <a16:creationId xmlns="" xmlns:a16="http://schemas.microsoft.com/office/drawing/2014/main" id="{A606E6A2-A6FF-4B56-B123-8E34910C0ADE}"/>
                </a:ext>
              </a:extLst>
            </p:cNvPr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2" name="矩形 161">
              <a:extLst>
                <a:ext uri="{FF2B5EF4-FFF2-40B4-BE49-F238E27FC236}">
                  <a16:creationId xmlns="" xmlns:a16="http://schemas.microsoft.com/office/drawing/2014/main" id="{3C6E7356-E8C6-46F9-A50D-22DA8ABFC6E0}"/>
                </a:ext>
              </a:extLst>
            </p:cNvPr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="" xmlns:a16="http://schemas.microsoft.com/office/drawing/2014/main" id="{4A136D7A-0EB8-42DC-B408-B35DF22330F6}"/>
              </a:ext>
            </a:extLst>
          </p:cNvPr>
          <p:cNvGrpSpPr/>
          <p:nvPr/>
        </p:nvGrpSpPr>
        <p:grpSpPr>
          <a:xfrm>
            <a:off x="4458408" y="3533816"/>
            <a:ext cx="648072" cy="648072"/>
            <a:chOff x="4792557" y="2249137"/>
            <a:chExt cx="648072" cy="648072"/>
          </a:xfrm>
        </p:grpSpPr>
        <p:sp>
          <p:nvSpPr>
            <p:cNvPr id="159" name="椭圆 158">
              <a:extLst>
                <a:ext uri="{FF2B5EF4-FFF2-40B4-BE49-F238E27FC236}">
                  <a16:creationId xmlns="" xmlns:a16="http://schemas.microsoft.com/office/drawing/2014/main" id="{42950A46-8A98-4EE4-B0C2-E2DEC352F70E}"/>
                </a:ext>
              </a:extLst>
            </p:cNvPr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="" xmlns:a16="http://schemas.microsoft.com/office/drawing/2014/main" id="{DE4F7760-54BE-4385-BC41-5CE2F019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F3A35689-8A3C-48FB-8B99-0F82593E3EFB}"/>
              </a:ext>
            </a:extLst>
          </p:cNvPr>
          <p:cNvGrpSpPr/>
          <p:nvPr/>
        </p:nvGrpSpPr>
        <p:grpSpPr>
          <a:xfrm>
            <a:off x="2014340" y="3465849"/>
            <a:ext cx="2208430" cy="784007"/>
            <a:chOff x="723340" y="1988839"/>
            <a:chExt cx="2817155" cy="784007"/>
          </a:xfrm>
        </p:grpSpPr>
        <p:sp>
          <p:nvSpPr>
            <p:cNvPr id="157" name="文本框 42">
              <a:extLst>
                <a:ext uri="{FF2B5EF4-FFF2-40B4-BE49-F238E27FC236}">
                  <a16:creationId xmlns="" xmlns:a16="http://schemas.microsoft.com/office/drawing/2014/main" id="{AB121967-15F5-4CE0-8C76-60777AAB8A5F}"/>
                </a:ext>
              </a:extLst>
            </p:cNvPr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8" name="矩形 157">
              <a:extLst>
                <a:ext uri="{FF2B5EF4-FFF2-40B4-BE49-F238E27FC236}">
                  <a16:creationId xmlns="" xmlns:a16="http://schemas.microsoft.com/office/drawing/2014/main" id="{2E4FADDF-BAF7-413B-B5C5-0CA0DA5B66EC}"/>
                </a:ext>
              </a:extLst>
            </p:cNvPr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3" name="组合 142">
            <a:extLst>
              <a:ext uri="{FF2B5EF4-FFF2-40B4-BE49-F238E27FC236}">
                <a16:creationId xmlns="" xmlns:a16="http://schemas.microsoft.com/office/drawing/2014/main" id="{298B5F95-8B9C-4657-8A01-E9D1C7EC692A}"/>
              </a:ext>
            </a:extLst>
          </p:cNvPr>
          <p:cNvGrpSpPr/>
          <p:nvPr/>
        </p:nvGrpSpPr>
        <p:grpSpPr>
          <a:xfrm>
            <a:off x="7130749" y="5319473"/>
            <a:ext cx="648072" cy="648072"/>
            <a:chOff x="7442747" y="2249137"/>
            <a:chExt cx="648072" cy="648072"/>
          </a:xfrm>
        </p:grpSpPr>
        <p:sp>
          <p:nvSpPr>
            <p:cNvPr id="155" name="椭圆 154">
              <a:extLst>
                <a:ext uri="{FF2B5EF4-FFF2-40B4-BE49-F238E27FC236}">
                  <a16:creationId xmlns="" xmlns:a16="http://schemas.microsoft.com/office/drawing/2014/main" id="{C3B169DC-9939-4BB2-ADCF-AD41C0CCDD4D}"/>
                </a:ext>
              </a:extLst>
            </p:cNvPr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="" xmlns:a16="http://schemas.microsoft.com/office/drawing/2014/main" id="{8BBF6740-8711-4EE2-8CBC-DB5A21EC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="" xmlns:a16="http://schemas.microsoft.com/office/drawing/2014/main" id="{68D2F8E0-5645-4375-AEFD-5204EDA996AC}"/>
              </a:ext>
            </a:extLst>
          </p:cNvPr>
          <p:cNvGrpSpPr/>
          <p:nvPr/>
        </p:nvGrpSpPr>
        <p:grpSpPr>
          <a:xfrm>
            <a:off x="8103512" y="5344853"/>
            <a:ext cx="2280438" cy="784007"/>
            <a:chOff x="251867" y="1988839"/>
            <a:chExt cx="2909011" cy="784007"/>
          </a:xfrm>
        </p:grpSpPr>
        <p:sp>
          <p:nvSpPr>
            <p:cNvPr id="153" name="文本框 45">
              <a:extLst>
                <a:ext uri="{FF2B5EF4-FFF2-40B4-BE49-F238E27FC236}">
                  <a16:creationId xmlns="" xmlns:a16="http://schemas.microsoft.com/office/drawing/2014/main" id="{6488C4DA-8A4A-4674-904C-CF1E04902EBE}"/>
                </a:ext>
              </a:extLst>
            </p:cNvPr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3803D6C6-7CFA-451B-90C0-F027597CE169}"/>
                </a:ext>
              </a:extLst>
            </p:cNvPr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="" xmlns:a16="http://schemas.microsoft.com/office/drawing/2014/main" id="{6FC785F6-0DE4-4297-A858-608D42F0A048}"/>
              </a:ext>
            </a:extLst>
          </p:cNvPr>
          <p:cNvGrpSpPr/>
          <p:nvPr/>
        </p:nvGrpSpPr>
        <p:grpSpPr>
          <a:xfrm>
            <a:off x="4930011" y="5290566"/>
            <a:ext cx="648072" cy="648072"/>
            <a:chOff x="6559351" y="2249137"/>
            <a:chExt cx="648072" cy="648072"/>
          </a:xfrm>
        </p:grpSpPr>
        <p:sp>
          <p:nvSpPr>
            <p:cNvPr id="151" name="椭圆 150">
              <a:extLst>
                <a:ext uri="{FF2B5EF4-FFF2-40B4-BE49-F238E27FC236}">
                  <a16:creationId xmlns="" xmlns:a16="http://schemas.microsoft.com/office/drawing/2014/main" id="{F52C93E0-A2CB-45E6-863B-AFD01CB430C8}"/>
                </a:ext>
              </a:extLst>
            </p:cNvPr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="" xmlns:a16="http://schemas.microsoft.com/office/drawing/2014/main" id="{C394ED95-ED07-4646-B824-E61DC909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="" xmlns:a16="http://schemas.microsoft.com/office/drawing/2014/main" id="{671C6022-9E98-4A46-B964-A0B9A6A88EFA}"/>
              </a:ext>
            </a:extLst>
          </p:cNvPr>
          <p:cNvGrpSpPr/>
          <p:nvPr/>
        </p:nvGrpSpPr>
        <p:grpSpPr>
          <a:xfrm>
            <a:off x="2274680" y="5319473"/>
            <a:ext cx="2326261" cy="784007"/>
            <a:chOff x="573031" y="1988839"/>
            <a:chExt cx="2967464" cy="784007"/>
          </a:xfrm>
        </p:grpSpPr>
        <p:sp>
          <p:nvSpPr>
            <p:cNvPr id="149" name="文本框 48">
              <a:extLst>
                <a:ext uri="{FF2B5EF4-FFF2-40B4-BE49-F238E27FC236}">
                  <a16:creationId xmlns="" xmlns:a16="http://schemas.microsoft.com/office/drawing/2014/main" id="{DD094AA8-C690-458C-99B4-97404190D962}"/>
                </a:ext>
              </a:extLst>
            </p:cNvPr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0" name="矩形 149">
              <a:extLst>
                <a:ext uri="{FF2B5EF4-FFF2-40B4-BE49-F238E27FC236}">
                  <a16:creationId xmlns="" xmlns:a16="http://schemas.microsoft.com/office/drawing/2014/main" id="{87C46A90-5D6E-4FA4-B27B-287FF3B1BB1E}"/>
                </a:ext>
              </a:extLst>
            </p:cNvPr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47" name="矩形 146">
            <a:extLst>
              <a:ext uri="{FF2B5EF4-FFF2-40B4-BE49-F238E27FC236}">
                <a16:creationId xmlns="" xmlns:a16="http://schemas.microsoft.com/office/drawing/2014/main" id="{7B9AF690-06C7-48E8-9FBA-E71C0F445100}"/>
              </a:ext>
            </a:extLst>
          </p:cNvPr>
          <p:cNvSpPr/>
          <p:nvPr/>
        </p:nvSpPr>
        <p:spPr>
          <a:xfrm>
            <a:off x="850455" y="1443480"/>
            <a:ext cx="3319720" cy="6979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8" name="矩形 147">
            <a:extLst>
              <a:ext uri="{FF2B5EF4-FFF2-40B4-BE49-F238E27FC236}">
                <a16:creationId xmlns="" xmlns:a16="http://schemas.microsoft.com/office/drawing/2014/main" id="{89203089-FF6E-47F5-AA1B-0F7C2F810B6D}"/>
              </a:ext>
            </a:extLst>
          </p:cNvPr>
          <p:cNvSpPr/>
          <p:nvPr/>
        </p:nvSpPr>
        <p:spPr>
          <a:xfrm>
            <a:off x="850455" y="2230759"/>
            <a:ext cx="3319720" cy="39089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8835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9" grpId="0" animBg="1"/>
      <p:bldP spid="147" grpId="0"/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7ABD6777-9418-49C4-A592-984D36437402}"/>
              </a:ext>
            </a:extLst>
          </p:cNvPr>
          <p:cNvGrpSpPr>
            <a:grpSpLocks/>
          </p:cNvGrpSpPr>
          <p:nvPr/>
        </p:nvGrpSpPr>
        <p:grpSpPr bwMode="auto">
          <a:xfrm>
            <a:off x="617749" y="1092766"/>
            <a:ext cx="5688390" cy="4994683"/>
            <a:chOff x="1428750" y="785813"/>
            <a:chExt cx="5857875" cy="5143500"/>
          </a:xfrm>
          <a:solidFill>
            <a:schemeClr val="bg1">
              <a:lumMod val="65000"/>
            </a:schemeClr>
          </a:solidFill>
        </p:grpSpPr>
        <p:grpSp>
          <p:nvGrpSpPr>
            <p:cNvPr id="69" name="Group 91">
              <a:extLst>
                <a:ext uri="{FF2B5EF4-FFF2-40B4-BE49-F238E27FC236}">
                  <a16:creationId xmlns="" xmlns:a16="http://schemas.microsoft.com/office/drawing/2014/main" id="{28502FFD-5828-4B59-8092-865677FDE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8750" y="785813"/>
              <a:ext cx="5857875" cy="5143500"/>
              <a:chOff x="1312" y="1242"/>
              <a:chExt cx="2507" cy="1860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Freeform 3">
                <a:extLst>
                  <a:ext uri="{FF2B5EF4-FFF2-40B4-BE49-F238E27FC236}">
                    <a16:creationId xmlns="" xmlns:a16="http://schemas.microsoft.com/office/drawing/2014/main" id="{591D4F13-79EA-4901-B0C3-615261A9C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2053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4">
                <a:extLst>
                  <a:ext uri="{FF2B5EF4-FFF2-40B4-BE49-F238E27FC236}">
                    <a16:creationId xmlns="" xmlns:a16="http://schemas.microsoft.com/office/drawing/2014/main" id="{637F89C9-74F3-4852-B2E8-DFCE24079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" y="2544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5">
                <a:extLst>
                  <a:ext uri="{FF2B5EF4-FFF2-40B4-BE49-F238E27FC236}">
                    <a16:creationId xmlns="" xmlns:a16="http://schemas.microsoft.com/office/drawing/2014/main" id="{6AB3E357-9255-4AC4-AF12-B18552B89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2857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="" xmlns:a16="http://schemas.microsoft.com/office/drawing/2014/main" id="{A151A882-BD39-4328-8D67-9D6E803BC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1" y="2666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7">
                <a:extLst>
                  <a:ext uri="{FF2B5EF4-FFF2-40B4-BE49-F238E27FC236}">
                    <a16:creationId xmlns="" xmlns:a16="http://schemas.microsoft.com/office/drawing/2014/main" id="{49CED6C9-1249-43B8-B0C6-DFD19249E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2711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8">
                <a:extLst>
                  <a:ext uri="{FF2B5EF4-FFF2-40B4-BE49-F238E27FC236}">
                    <a16:creationId xmlns="" xmlns:a16="http://schemas.microsoft.com/office/drawing/2014/main" id="{FB808913-AFD7-4FE6-B771-ADACA177B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" y="2684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="" xmlns:a16="http://schemas.microsoft.com/office/drawing/2014/main" id="{EBA69CDF-0D86-4DED-8BE4-FE820DAF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3000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0">
                <a:extLst>
                  <a:ext uri="{FF2B5EF4-FFF2-40B4-BE49-F238E27FC236}">
                    <a16:creationId xmlns="" xmlns:a16="http://schemas.microsoft.com/office/drawing/2014/main" id="{84E390B0-D8A6-43CB-BD15-DF4EB454A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5" y="2550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11">
                <a:extLst>
                  <a:ext uri="{FF2B5EF4-FFF2-40B4-BE49-F238E27FC236}">
                    <a16:creationId xmlns="" xmlns:a16="http://schemas.microsoft.com/office/drawing/2014/main" id="{DB65D10E-8DFF-42E3-B745-20B2DDBCF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467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="" xmlns:a16="http://schemas.microsoft.com/office/drawing/2014/main" id="{EF4E66AF-C30D-45F1-8B9B-F9679998E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2495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13">
                <a:extLst>
                  <a:ext uri="{FF2B5EF4-FFF2-40B4-BE49-F238E27FC236}">
                    <a16:creationId xmlns="" xmlns:a16="http://schemas.microsoft.com/office/drawing/2014/main" id="{C0F0060E-2A7B-469A-A4AD-15C62CC79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548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14">
                <a:extLst>
                  <a:ext uri="{FF2B5EF4-FFF2-40B4-BE49-F238E27FC236}">
                    <a16:creationId xmlns="" xmlns:a16="http://schemas.microsoft.com/office/drawing/2014/main" id="{4DF05585-CEBB-4682-8A69-F08371228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" y="2386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15">
                <a:extLst>
                  <a:ext uri="{FF2B5EF4-FFF2-40B4-BE49-F238E27FC236}">
                    <a16:creationId xmlns="" xmlns:a16="http://schemas.microsoft.com/office/drawing/2014/main" id="{5C587275-D8CF-4D11-94DF-1F59499E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2242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6">
                <a:extLst>
                  <a:ext uri="{FF2B5EF4-FFF2-40B4-BE49-F238E27FC236}">
                    <a16:creationId xmlns="" xmlns:a16="http://schemas.microsoft.com/office/drawing/2014/main" id="{90AEED7E-E563-4871-9B11-245DC230B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5" y="2361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7">
                <a:extLst>
                  <a:ext uri="{FF2B5EF4-FFF2-40B4-BE49-F238E27FC236}">
                    <a16:creationId xmlns="" xmlns:a16="http://schemas.microsoft.com/office/drawing/2014/main" id="{2BAC0264-9723-4A3D-8609-0945D8E3A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" y="2206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8">
                <a:extLst>
                  <a:ext uri="{FF2B5EF4-FFF2-40B4-BE49-F238E27FC236}">
                    <a16:creationId xmlns="" xmlns:a16="http://schemas.microsoft.com/office/drawing/2014/main" id="{D3C0551C-0801-4B74-89D3-E12B65F8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" y="2336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9">
                <a:extLst>
                  <a:ext uri="{FF2B5EF4-FFF2-40B4-BE49-F238E27FC236}">
                    <a16:creationId xmlns="" xmlns:a16="http://schemas.microsoft.com/office/drawing/2014/main" id="{EEEA85A6-1DDA-4CE2-8480-F98A4894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2304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0">
                <a:extLst>
                  <a:ext uri="{FF2B5EF4-FFF2-40B4-BE49-F238E27FC236}">
                    <a16:creationId xmlns="" xmlns:a16="http://schemas.microsoft.com/office/drawing/2014/main" id="{F5E70F88-9825-4D58-A83B-F7FE1EBEE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" y="2147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1">
                <a:extLst>
                  <a:ext uri="{FF2B5EF4-FFF2-40B4-BE49-F238E27FC236}">
                    <a16:creationId xmlns="" xmlns:a16="http://schemas.microsoft.com/office/drawing/2014/main" id="{53B91804-3B1D-4D28-835A-8D2E76557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" y="2030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22">
                <a:extLst>
                  <a:ext uri="{FF2B5EF4-FFF2-40B4-BE49-F238E27FC236}">
                    <a16:creationId xmlns="" xmlns:a16="http://schemas.microsoft.com/office/drawing/2014/main" id="{89A590B5-58E7-494F-A959-98BC44E30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871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23">
                <a:extLst>
                  <a:ext uri="{FF2B5EF4-FFF2-40B4-BE49-F238E27FC236}">
                    <a16:creationId xmlns="" xmlns:a16="http://schemas.microsoft.com/office/drawing/2014/main" id="{9A3BA797-4D46-4D9D-A3C3-1DBF11D6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" y="1507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24">
                <a:extLst>
                  <a:ext uri="{FF2B5EF4-FFF2-40B4-BE49-F238E27FC236}">
                    <a16:creationId xmlns="" xmlns:a16="http://schemas.microsoft.com/office/drawing/2014/main" id="{0CFF96AE-DD8B-4FF2-931A-81D38B59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2022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25">
                <a:extLst>
                  <a:ext uri="{FF2B5EF4-FFF2-40B4-BE49-F238E27FC236}">
                    <a16:creationId xmlns="" xmlns:a16="http://schemas.microsoft.com/office/drawing/2014/main" id="{EFCD0532-43BE-4FA0-A521-1CB78D274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170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6">
                <a:extLst>
                  <a:ext uri="{FF2B5EF4-FFF2-40B4-BE49-F238E27FC236}">
                    <a16:creationId xmlns="" xmlns:a16="http://schemas.microsoft.com/office/drawing/2014/main" id="{F2AE11A9-43D2-4F68-9122-006723FA8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958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7">
                <a:extLst>
                  <a:ext uri="{FF2B5EF4-FFF2-40B4-BE49-F238E27FC236}">
                    <a16:creationId xmlns="" xmlns:a16="http://schemas.microsoft.com/office/drawing/2014/main" id="{D7BA681F-809A-4267-96E5-6A5D30AF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" y="1838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8">
                <a:extLst>
                  <a:ext uri="{FF2B5EF4-FFF2-40B4-BE49-F238E27FC236}">
                    <a16:creationId xmlns="" xmlns:a16="http://schemas.microsoft.com/office/drawing/2014/main" id="{9A0B04AB-00BB-4671-A5A4-D8150C3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958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9">
                <a:extLst>
                  <a:ext uri="{FF2B5EF4-FFF2-40B4-BE49-F238E27FC236}">
                    <a16:creationId xmlns="" xmlns:a16="http://schemas.microsoft.com/office/drawing/2014/main" id="{2AA325A7-EBBE-466A-991F-CA9101FA7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1924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30">
                <a:extLst>
                  <a:ext uri="{FF2B5EF4-FFF2-40B4-BE49-F238E27FC236}">
                    <a16:creationId xmlns="" xmlns:a16="http://schemas.microsoft.com/office/drawing/2014/main" id="{F2243591-4A65-46E0-9581-80A4449D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2037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31">
                <a:extLst>
                  <a:ext uri="{FF2B5EF4-FFF2-40B4-BE49-F238E27FC236}">
                    <a16:creationId xmlns="" xmlns:a16="http://schemas.microsoft.com/office/drawing/2014/main" id="{03A4129C-548E-444C-89B3-024D8B876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265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32">
                <a:extLst>
                  <a:ext uri="{FF2B5EF4-FFF2-40B4-BE49-F238E27FC236}">
                    <a16:creationId xmlns="" xmlns:a16="http://schemas.microsoft.com/office/drawing/2014/main" id="{344724F4-4FF1-4505-A51A-E490CD925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755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33">
                <a:extLst>
                  <a:ext uri="{FF2B5EF4-FFF2-40B4-BE49-F238E27FC236}">
                    <a16:creationId xmlns="" xmlns:a16="http://schemas.microsoft.com/office/drawing/2014/main" id="{181D6504-2E21-4DC9-9DB5-7F31C1C97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2" y="1615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="" xmlns:a16="http://schemas.microsoft.com/office/drawing/2014/main" id="{14A45BEF-98C9-4DA4-880C-48DA4CF5A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1242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35">
                <a:extLst>
                  <a:ext uri="{FF2B5EF4-FFF2-40B4-BE49-F238E27FC236}">
                    <a16:creationId xmlns="" xmlns:a16="http://schemas.microsoft.com/office/drawing/2014/main" id="{40C5548C-2943-4581-A2D2-A90CC0AB4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965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70875EDA-4B82-4D25-B317-8C3265516C6B}"/>
                </a:ext>
              </a:extLst>
            </p:cNvPr>
            <p:cNvSpPr/>
            <p:nvPr/>
          </p:nvSpPr>
          <p:spPr>
            <a:xfrm>
              <a:off x="6872287" y="4625976"/>
              <a:ext cx="76200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D2CD8F20-FE9B-4880-9136-74440666EF73}"/>
                </a:ext>
              </a:extLst>
            </p:cNvPr>
            <p:cNvSpPr/>
            <p:nvPr/>
          </p:nvSpPr>
          <p:spPr>
            <a:xfrm>
              <a:off x="6800850" y="4702176"/>
              <a:ext cx="74612" cy="46037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F2158838-B0A9-4D8C-821B-5F72FD300E06}"/>
                </a:ext>
              </a:extLst>
            </p:cNvPr>
            <p:cNvSpPr/>
            <p:nvPr/>
          </p:nvSpPr>
          <p:spPr>
            <a:xfrm>
              <a:off x="6053137" y="5445126"/>
              <a:ext cx="74613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泪滴形 6">
            <a:extLst>
              <a:ext uri="{FF2B5EF4-FFF2-40B4-BE49-F238E27FC236}">
                <a16:creationId xmlns="" xmlns:a16="http://schemas.microsoft.com/office/drawing/2014/main" id="{858A546E-9C98-42BA-A9B7-2444840560E8}"/>
              </a:ext>
            </a:extLst>
          </p:cNvPr>
          <p:cNvSpPr/>
          <p:nvPr/>
        </p:nvSpPr>
        <p:spPr>
          <a:xfrm rot="8100000">
            <a:off x="5197790" y="383146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7" name="泪滴形 6">
            <a:extLst>
              <a:ext uri="{FF2B5EF4-FFF2-40B4-BE49-F238E27FC236}">
                <a16:creationId xmlns="" xmlns:a16="http://schemas.microsoft.com/office/drawing/2014/main" id="{CB685FFC-0DA6-4642-BF1D-6C778FD0EB58}"/>
              </a:ext>
            </a:extLst>
          </p:cNvPr>
          <p:cNvSpPr/>
          <p:nvPr/>
        </p:nvSpPr>
        <p:spPr>
          <a:xfrm rot="8100000">
            <a:off x="5308965" y="434452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="" xmlns:a16="http://schemas.microsoft.com/office/drawing/2014/main" id="{77333560-0EDC-4A27-89C8-999BF0F40767}"/>
              </a:ext>
            </a:extLst>
          </p:cNvPr>
          <p:cNvSpPr/>
          <p:nvPr/>
        </p:nvSpPr>
        <p:spPr>
          <a:xfrm>
            <a:off x="5431073" y="3765478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="" xmlns:a16="http://schemas.microsoft.com/office/drawing/2014/main" id="{AC9E30FE-75F3-48B2-8970-E85762E6BFF5}"/>
              </a:ext>
            </a:extLst>
          </p:cNvPr>
          <p:cNvSpPr/>
          <p:nvPr/>
        </p:nvSpPr>
        <p:spPr>
          <a:xfrm>
            <a:off x="4725557" y="5330031"/>
            <a:ext cx="733528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</a:t>
            </a:r>
          </a:p>
        </p:txBody>
      </p:sp>
      <p:sp>
        <p:nvSpPr>
          <p:cNvPr id="110" name="泪滴形 6">
            <a:extLst>
              <a:ext uri="{FF2B5EF4-FFF2-40B4-BE49-F238E27FC236}">
                <a16:creationId xmlns="" xmlns:a16="http://schemas.microsoft.com/office/drawing/2014/main" id="{B93B1907-353D-4B9A-A120-9A4012535454}"/>
              </a:ext>
            </a:extLst>
          </p:cNvPr>
          <p:cNvSpPr/>
          <p:nvPr/>
        </p:nvSpPr>
        <p:spPr>
          <a:xfrm rot="8100000">
            <a:off x="4665183" y="5147725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="" xmlns:a16="http://schemas.microsoft.com/office/drawing/2014/main" id="{A0A5C8DD-5260-487A-A5FA-BC9EBD849E34}"/>
              </a:ext>
            </a:extLst>
          </p:cNvPr>
          <p:cNvSpPr/>
          <p:nvPr/>
        </p:nvSpPr>
        <p:spPr>
          <a:xfrm>
            <a:off x="5498374" y="429420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</a:t>
            </a:r>
          </a:p>
        </p:txBody>
      </p:sp>
      <p:sp>
        <p:nvSpPr>
          <p:cNvPr id="112" name="泪滴形 6">
            <a:extLst>
              <a:ext uri="{FF2B5EF4-FFF2-40B4-BE49-F238E27FC236}">
                <a16:creationId xmlns="" xmlns:a16="http://schemas.microsoft.com/office/drawing/2014/main" id="{B28B34AD-B1B3-42BF-A62D-E6423445B28C}"/>
              </a:ext>
            </a:extLst>
          </p:cNvPr>
          <p:cNvSpPr/>
          <p:nvPr/>
        </p:nvSpPr>
        <p:spPr>
          <a:xfrm rot="8100000">
            <a:off x="3172550" y="5054864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="" xmlns:a16="http://schemas.microsoft.com/office/drawing/2014/main" id="{85079EBD-D0D5-4356-8E8A-2CCFC4243FD7}"/>
              </a:ext>
            </a:extLst>
          </p:cNvPr>
          <p:cNvSpPr/>
          <p:nvPr/>
        </p:nvSpPr>
        <p:spPr>
          <a:xfrm>
            <a:off x="3275469" y="5193111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云南</a:t>
            </a:r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CF72A6B3-ED11-431D-B109-DBD6A5B3B05A}"/>
              </a:ext>
            </a:extLst>
          </p:cNvPr>
          <p:cNvSpPr/>
          <p:nvPr/>
        </p:nvSpPr>
        <p:spPr>
          <a:xfrm>
            <a:off x="4608629" y="5436594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CBE30325-7D94-41FD-BFC7-A75B27A4DD0C}"/>
              </a:ext>
            </a:extLst>
          </p:cNvPr>
          <p:cNvSpPr/>
          <p:nvPr/>
        </p:nvSpPr>
        <p:spPr>
          <a:xfrm>
            <a:off x="3809095" y="43020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3980B7F5-855B-4E4E-94EE-26BC61B4D6A7}"/>
              </a:ext>
            </a:extLst>
          </p:cNvPr>
          <p:cNvSpPr/>
          <p:nvPr/>
        </p:nvSpPr>
        <p:spPr>
          <a:xfrm>
            <a:off x="4861698" y="31556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851C12A1-3EB7-4FFD-9B2B-E198F4DB2C80}"/>
              </a:ext>
            </a:extLst>
          </p:cNvPr>
          <p:cNvSpPr/>
          <p:nvPr/>
        </p:nvSpPr>
        <p:spPr>
          <a:xfrm>
            <a:off x="5484609" y="4127531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8C8BF0CC-8F22-4F19-8A55-9B2C5437E828}"/>
              </a:ext>
            </a:extLst>
          </p:cNvPr>
          <p:cNvSpPr/>
          <p:nvPr/>
        </p:nvSpPr>
        <p:spPr>
          <a:xfrm>
            <a:off x="4784572" y="2945148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9" name="泪滴形 6">
            <a:extLst>
              <a:ext uri="{FF2B5EF4-FFF2-40B4-BE49-F238E27FC236}">
                <a16:creationId xmlns="" xmlns:a16="http://schemas.microsoft.com/office/drawing/2014/main" id="{41D43CA0-3814-4865-85BF-8506A6BEB915}"/>
              </a:ext>
            </a:extLst>
          </p:cNvPr>
          <p:cNvSpPr/>
          <p:nvPr/>
        </p:nvSpPr>
        <p:spPr>
          <a:xfrm rot="8100000">
            <a:off x="5361045" y="2649833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A8C93F8B-2A50-40F4-940A-8B64B3DF92D6}"/>
              </a:ext>
            </a:extLst>
          </p:cNvPr>
          <p:cNvSpPr/>
          <p:nvPr/>
        </p:nvSpPr>
        <p:spPr>
          <a:xfrm>
            <a:off x="5574746" y="259951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辽宁</a:t>
            </a:r>
          </a:p>
        </p:txBody>
      </p:sp>
      <p:sp>
        <p:nvSpPr>
          <p:cNvPr id="121" name="TextBox 66">
            <a:extLst>
              <a:ext uri="{FF2B5EF4-FFF2-40B4-BE49-F238E27FC236}">
                <a16:creationId xmlns="" xmlns:a16="http://schemas.microsoft.com/office/drawing/2014/main" id="{8DCE255B-29E6-4651-8BBD-8D8557E82491}"/>
              </a:ext>
            </a:extLst>
          </p:cNvPr>
          <p:cNvSpPr txBox="1"/>
          <p:nvPr/>
        </p:nvSpPr>
        <p:spPr>
          <a:xfrm>
            <a:off x="7812703" y="1865884"/>
            <a:ext cx="3516463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22" name="TextBox 67">
            <a:extLst>
              <a:ext uri="{FF2B5EF4-FFF2-40B4-BE49-F238E27FC236}">
                <a16:creationId xmlns="" xmlns:a16="http://schemas.microsoft.com/office/drawing/2014/main" id="{C33CB800-4DC4-4953-B773-91549491B6F4}"/>
              </a:ext>
            </a:extLst>
          </p:cNvPr>
          <p:cNvSpPr txBox="1"/>
          <p:nvPr/>
        </p:nvSpPr>
        <p:spPr>
          <a:xfrm>
            <a:off x="7815239" y="3325277"/>
            <a:ext cx="3513927" cy="784806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68">
            <a:extLst>
              <a:ext uri="{FF2B5EF4-FFF2-40B4-BE49-F238E27FC236}">
                <a16:creationId xmlns="" xmlns:a16="http://schemas.microsoft.com/office/drawing/2014/main" id="{D0AE49F8-9420-4C99-9E77-CD42567FA88E}"/>
              </a:ext>
            </a:extLst>
          </p:cNvPr>
          <p:cNvSpPr txBox="1"/>
          <p:nvPr/>
        </p:nvSpPr>
        <p:spPr>
          <a:xfrm>
            <a:off x="7815240" y="4737723"/>
            <a:ext cx="3513928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cxnSp>
        <p:nvCxnSpPr>
          <p:cNvPr id="124" name="直接连接符 123">
            <a:extLst>
              <a:ext uri="{FF2B5EF4-FFF2-40B4-BE49-F238E27FC236}">
                <a16:creationId xmlns="" xmlns:a16="http://schemas.microsoft.com/office/drawing/2014/main" id="{3257878E-D738-4F12-9DDB-4B0A860673E8}"/>
              </a:ext>
            </a:extLst>
          </p:cNvPr>
          <p:cNvCxnSpPr/>
          <p:nvPr/>
        </p:nvCxnSpPr>
        <p:spPr>
          <a:xfrm>
            <a:off x="6904169" y="3003787"/>
            <a:ext cx="4424997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cxnSp>
        <p:nvCxnSpPr>
          <p:cNvPr id="125" name="直接连接符 124">
            <a:extLst>
              <a:ext uri="{FF2B5EF4-FFF2-40B4-BE49-F238E27FC236}">
                <a16:creationId xmlns="" xmlns:a16="http://schemas.microsoft.com/office/drawing/2014/main" id="{3B7C4A03-37E9-41B0-81C2-001677D1BDE8}"/>
              </a:ext>
            </a:extLst>
          </p:cNvPr>
          <p:cNvCxnSpPr/>
          <p:nvPr/>
        </p:nvCxnSpPr>
        <p:spPr>
          <a:xfrm>
            <a:off x="6903355" y="4544438"/>
            <a:ext cx="4425812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grpSp>
        <p:nvGrpSpPr>
          <p:cNvPr id="126" name="组合 125">
            <a:extLst>
              <a:ext uri="{FF2B5EF4-FFF2-40B4-BE49-F238E27FC236}">
                <a16:creationId xmlns="" xmlns:a16="http://schemas.microsoft.com/office/drawing/2014/main" id="{F20A6EA2-31A8-49FD-9E71-AA1EBB45A138}"/>
              </a:ext>
            </a:extLst>
          </p:cNvPr>
          <p:cNvGrpSpPr/>
          <p:nvPr/>
        </p:nvGrpSpPr>
        <p:grpSpPr>
          <a:xfrm>
            <a:off x="6944520" y="2012681"/>
            <a:ext cx="606974" cy="607474"/>
            <a:chOff x="6944520" y="2012681"/>
            <a:chExt cx="606974" cy="607474"/>
          </a:xfrm>
          <a:effectLst/>
        </p:grpSpPr>
        <p:sp>
          <p:nvSpPr>
            <p:cNvPr id="130" name="椭圆 129">
              <a:extLst>
                <a:ext uri="{FF2B5EF4-FFF2-40B4-BE49-F238E27FC236}">
                  <a16:creationId xmlns="" xmlns:a16="http://schemas.microsoft.com/office/drawing/2014/main" id="{B649B484-3F56-4980-9F07-4319CA5E0858}"/>
                </a:ext>
              </a:extLst>
            </p:cNvPr>
            <p:cNvSpPr/>
            <p:nvPr/>
          </p:nvSpPr>
          <p:spPr>
            <a:xfrm>
              <a:off x="6944520" y="2012681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28" name="TextBox 9">
              <a:extLst>
                <a:ext uri="{FF2B5EF4-FFF2-40B4-BE49-F238E27FC236}">
                  <a16:creationId xmlns="" xmlns:a16="http://schemas.microsoft.com/office/drawing/2014/main" id="{2B61A4EE-B69D-4EF3-A4C5-EF6814683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216256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75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="" xmlns:a16="http://schemas.microsoft.com/office/drawing/2014/main" id="{0FAD829D-D345-4F09-9A4F-71048697AD03}"/>
              </a:ext>
            </a:extLst>
          </p:cNvPr>
          <p:cNvGrpSpPr/>
          <p:nvPr/>
        </p:nvGrpSpPr>
        <p:grpSpPr>
          <a:xfrm>
            <a:off x="6965091" y="3421451"/>
            <a:ext cx="606974" cy="607474"/>
            <a:chOff x="6965091" y="3421451"/>
            <a:chExt cx="606974" cy="607474"/>
          </a:xfrm>
        </p:grpSpPr>
        <p:sp>
          <p:nvSpPr>
            <p:cNvPr id="135" name="椭圆 134">
              <a:extLst>
                <a:ext uri="{FF2B5EF4-FFF2-40B4-BE49-F238E27FC236}">
                  <a16:creationId xmlns="" xmlns:a16="http://schemas.microsoft.com/office/drawing/2014/main" id="{D0F049D3-1E94-467D-B168-9876153B1FBA}"/>
                </a:ext>
              </a:extLst>
            </p:cNvPr>
            <p:cNvSpPr/>
            <p:nvPr/>
          </p:nvSpPr>
          <p:spPr>
            <a:xfrm>
              <a:off x="6965091" y="3421451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9">
              <a:extLst>
                <a:ext uri="{FF2B5EF4-FFF2-40B4-BE49-F238E27FC236}">
                  <a16:creationId xmlns="" xmlns:a16="http://schemas.microsoft.com/office/drawing/2014/main" id="{53A7ACB9-F495-4293-B67F-4C4C06A6F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357133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45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="" xmlns:a16="http://schemas.microsoft.com/office/drawing/2014/main" id="{E85A36E2-D5D9-4A98-9EC8-12286ADED3D8}"/>
              </a:ext>
            </a:extLst>
          </p:cNvPr>
          <p:cNvGrpSpPr/>
          <p:nvPr/>
        </p:nvGrpSpPr>
        <p:grpSpPr>
          <a:xfrm>
            <a:off x="6988761" y="4805950"/>
            <a:ext cx="606974" cy="607474"/>
            <a:chOff x="6988761" y="4805950"/>
            <a:chExt cx="606974" cy="607474"/>
          </a:xfrm>
        </p:grpSpPr>
        <p:sp>
          <p:nvSpPr>
            <p:cNvPr id="140" name="椭圆 139">
              <a:extLst>
                <a:ext uri="{FF2B5EF4-FFF2-40B4-BE49-F238E27FC236}">
                  <a16:creationId xmlns="" xmlns:a16="http://schemas.microsoft.com/office/drawing/2014/main" id="{CFCFFC75-9CBB-427D-A69A-7CE0740A6CD1}"/>
                </a:ext>
              </a:extLst>
            </p:cNvPr>
            <p:cNvSpPr/>
            <p:nvPr/>
          </p:nvSpPr>
          <p:spPr>
            <a:xfrm>
              <a:off x="6988761" y="4805950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8" name="TextBox 9">
              <a:extLst>
                <a:ext uri="{FF2B5EF4-FFF2-40B4-BE49-F238E27FC236}">
                  <a16:creationId xmlns="" xmlns:a16="http://schemas.microsoft.com/office/drawing/2014/main" id="{05598485-9DED-4C68-8493-B1AB54880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3400" y="4950478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63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06" grpId="0" animBg="1"/>
      <p:bldP spid="107" grpId="0" animBg="1"/>
      <p:bldP spid="108" grpId="0"/>
      <p:bldP spid="109" grpId="0"/>
      <p:bldP spid="110" grpId="0" animBg="1"/>
      <p:bldP spid="111" grpId="0"/>
      <p:bldP spid="112" grpId="0" animBg="1"/>
      <p:bldP spid="113" grpId="0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989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6" y="-1589"/>
            <a:ext cx="3984625" cy="153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14" name="7">
            <a:extLst>
              <a:ext uri="{FF2B5EF4-FFF2-40B4-BE49-F238E27FC236}">
                <a16:creationId xmlns="" xmlns:a16="http://schemas.microsoft.com/office/drawing/2014/main" id="{ED0A5799-896A-42A8-9ECA-1D60F1C7D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856830"/>
              </p:ext>
            </p:extLst>
          </p:nvPr>
        </p:nvGraphicFramePr>
        <p:xfrm>
          <a:off x="1170431" y="2340863"/>
          <a:ext cx="3813787" cy="2994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6">
            <a:extLst>
              <a:ext uri="{FF2B5EF4-FFF2-40B4-BE49-F238E27FC236}">
                <a16:creationId xmlns="" xmlns:a16="http://schemas.microsoft.com/office/drawing/2014/main" id="{A11CB9B9-D1DF-4A8B-9FC8-A95E844A7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699264"/>
              </p:ext>
            </p:extLst>
          </p:nvPr>
        </p:nvGraphicFramePr>
        <p:xfrm>
          <a:off x="7173291" y="2340864"/>
          <a:ext cx="3775125" cy="299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6" name="5">
            <a:extLst>
              <a:ext uri="{FF2B5EF4-FFF2-40B4-BE49-F238E27FC236}">
                <a16:creationId xmlns="" xmlns:a16="http://schemas.microsoft.com/office/drawing/2014/main" id="{EE09A573-49D9-4BB2-89B9-8AFAE3B5E70E}"/>
              </a:ext>
            </a:extLst>
          </p:cNvPr>
          <p:cNvCxnSpPr/>
          <p:nvPr/>
        </p:nvCxnSpPr>
        <p:spPr>
          <a:xfrm rot="5400000">
            <a:off x="4330700" y="3556000"/>
            <a:ext cx="3556000" cy="2117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4">
            <a:extLst>
              <a:ext uri="{FF2B5EF4-FFF2-40B4-BE49-F238E27FC236}">
                <a16:creationId xmlns="" xmlns:a16="http://schemas.microsoft.com/office/drawing/2014/main" id="{BA10A1B9-9943-47EE-8CC5-973D92C03686}"/>
              </a:ext>
            </a:extLst>
          </p:cNvPr>
          <p:cNvSpPr txBox="1">
            <a:spLocks/>
          </p:cNvSpPr>
          <p:nvPr/>
        </p:nvSpPr>
        <p:spPr>
          <a:xfrm>
            <a:off x="4163480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8" name="3">
            <a:extLst>
              <a:ext uri="{FF2B5EF4-FFF2-40B4-BE49-F238E27FC236}">
                <a16:creationId xmlns="" xmlns:a16="http://schemas.microsoft.com/office/drawing/2014/main" id="{C90E69C0-4720-4F8C-9B9E-3EA9739CDD0A}"/>
              </a:ext>
            </a:extLst>
          </p:cNvPr>
          <p:cNvSpPr txBox="1"/>
          <p:nvPr/>
        </p:nvSpPr>
        <p:spPr>
          <a:xfrm>
            <a:off x="1295254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2">
            <a:extLst>
              <a:ext uri="{FF2B5EF4-FFF2-40B4-BE49-F238E27FC236}">
                <a16:creationId xmlns="" xmlns:a16="http://schemas.microsoft.com/office/drawing/2014/main" id="{1F330C93-E508-48C1-95A7-140C16C89562}"/>
              </a:ext>
            </a:extLst>
          </p:cNvPr>
          <p:cNvSpPr txBox="1">
            <a:spLocks/>
          </p:cNvSpPr>
          <p:nvPr/>
        </p:nvSpPr>
        <p:spPr>
          <a:xfrm>
            <a:off x="7264399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20" name="1">
            <a:extLst>
              <a:ext uri="{FF2B5EF4-FFF2-40B4-BE49-F238E27FC236}">
                <a16:creationId xmlns="" xmlns:a16="http://schemas.microsoft.com/office/drawing/2014/main" id="{A09AEE84-A1EF-4037-ACF3-975A071E8638}"/>
              </a:ext>
            </a:extLst>
          </p:cNvPr>
          <p:cNvSpPr txBox="1"/>
          <p:nvPr/>
        </p:nvSpPr>
        <p:spPr>
          <a:xfrm>
            <a:off x="8273703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17679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14" grpId="0" uiExpand="1">
        <p:bldAsOne/>
      </p:bldGraphic>
      <p:bldGraphic spid="15" grpId="0" uiExpand="1">
        <p:bldAsOne/>
      </p:bldGraphic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797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079874" y="-1588"/>
            <a:ext cx="4008437" cy="15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018722242"/>
              </p:ext>
            </p:extLst>
          </p:nvPr>
        </p:nvGraphicFramePr>
        <p:xfrm>
          <a:off x="960183" y="2170176"/>
          <a:ext cx="4562792" cy="341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MH_Text_1">
            <a:extLst>
              <a:ext uri="{FF2B5EF4-FFF2-40B4-BE49-F238E27FC236}">
                <a16:creationId xmlns="" xmlns:a16="http://schemas.microsoft.com/office/drawing/2014/main" id="{6798EC2D-1F30-4291-B4E8-B7CA7261A6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09224" y="2381579"/>
            <a:ext cx="4371696" cy="3742238"/>
          </a:xfrm>
          <a:prstGeom prst="rect">
            <a:avLst/>
          </a:prstGeom>
          <a:noFill/>
        </p:spPr>
        <p:txBody>
          <a:bodyPr wrap="square" lIns="135000" tIns="35100" rIns="27000" rtlCol="0" anchor="t" anchorCtr="0">
            <a:normAutofit/>
          </a:bodyPr>
          <a:lstStyle/>
          <a:p>
            <a:pPr marL="228600" indent="-228600">
              <a:lnSpc>
                <a:spcPct val="150000"/>
              </a:lnSpc>
              <a:buAutoNum type="arabicPlai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9" grpId="0">
        <p:bldAsOne/>
      </p:bldGraphic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806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MH_Picture_1"/>
          <p:cNvSpPr/>
          <p:nvPr>
            <p:custDataLst>
              <p:tags r:id="rId2"/>
            </p:custDataLst>
          </p:nvPr>
        </p:nvSpPr>
        <p:spPr bwMode="auto">
          <a:xfrm>
            <a:off x="990601" y="1815174"/>
            <a:ext cx="4263098" cy="3402437"/>
          </a:xfrm>
          <a:prstGeom prst="round2DiagRect">
            <a:avLst>
              <a:gd name="adj1" fmla="val 20525"/>
              <a:gd name="adj2" fmla="val 0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6" name="MH_Picture_3"/>
          <p:cNvSpPr/>
          <p:nvPr>
            <p:custDataLst>
              <p:tags r:id="rId3"/>
            </p:custDataLst>
          </p:nvPr>
        </p:nvSpPr>
        <p:spPr bwMode="auto">
          <a:xfrm>
            <a:off x="9144112" y="2425507"/>
            <a:ext cx="2338916" cy="1791086"/>
          </a:xfrm>
          <a:prstGeom prst="round2DiagRect">
            <a:avLst>
              <a:gd name="adj1" fmla="val 22914"/>
              <a:gd name="adj2" fmla="val 0"/>
            </a:avLst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7" name="MH_Pictur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91146" y="3359556"/>
            <a:ext cx="3505204" cy="2764773"/>
          </a:xfrm>
          <a:custGeom>
            <a:avLst/>
            <a:gdLst>
              <a:gd name="T0" fmla="*/ 0 w 2592288"/>
              <a:gd name="T1" fmla="*/ 0 h 2808311"/>
              <a:gd name="T2" fmla="*/ 1986851 w 2592288"/>
              <a:gd name="T3" fmla="*/ 0 h 2808311"/>
              <a:gd name="T4" fmla="*/ 2577447 w 2592288"/>
              <a:gd name="T5" fmla="*/ 593947 h 2808311"/>
              <a:gd name="T6" fmla="*/ 2577447 w 2592288"/>
              <a:gd name="T7" fmla="*/ 2808071 h 2808311"/>
              <a:gd name="T8" fmla="*/ 590596 w 2592288"/>
              <a:gd name="T9" fmla="*/ 2808071 h 2808311"/>
              <a:gd name="T10" fmla="*/ 0 w 2592288"/>
              <a:gd name="T11" fmla="*/ 2214124 h 28083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92288" h="2808311">
                <a:moveTo>
                  <a:pt x="0" y="0"/>
                </a:moveTo>
                <a:lnTo>
                  <a:pt x="1998291" y="0"/>
                </a:lnTo>
                <a:cubicBezTo>
                  <a:pt x="2326346" y="0"/>
                  <a:pt x="2592288" y="265942"/>
                  <a:pt x="2592288" y="593997"/>
                </a:cubicBezTo>
                <a:lnTo>
                  <a:pt x="2592288" y="2808311"/>
                </a:lnTo>
                <a:lnTo>
                  <a:pt x="593997" y="2808311"/>
                </a:lnTo>
                <a:cubicBezTo>
                  <a:pt x="265942" y="2808311"/>
                  <a:pt x="0" y="2542369"/>
                  <a:pt x="0" y="2214314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Rectangle 67">
            <a:extLst>
              <a:ext uri="{FF2B5EF4-FFF2-40B4-BE49-F238E27FC236}">
                <a16:creationId xmlns="" xmlns:a16="http://schemas.microsoft.com/office/drawing/2014/main" id="{E06426CA-6BFE-408A-AED6-9E899EEDBB79}"/>
              </a:ext>
            </a:extLst>
          </p:cNvPr>
          <p:cNvSpPr/>
          <p:nvPr/>
        </p:nvSpPr>
        <p:spPr>
          <a:xfrm>
            <a:off x="3270230" y="5353379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Rectangle 67">
            <a:extLst>
              <a:ext uri="{FF2B5EF4-FFF2-40B4-BE49-F238E27FC236}">
                <a16:creationId xmlns="" xmlns:a16="http://schemas.microsoft.com/office/drawing/2014/main" id="{21955E6E-8B9E-4633-B821-73C71901225F}"/>
              </a:ext>
            </a:extLst>
          </p:cNvPr>
          <p:cNvSpPr/>
          <p:nvPr/>
        </p:nvSpPr>
        <p:spPr>
          <a:xfrm>
            <a:off x="9204797" y="4352002"/>
            <a:ext cx="20747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20" name="Rectangle 67">
            <a:extLst>
              <a:ext uri="{FF2B5EF4-FFF2-40B4-BE49-F238E27FC236}">
                <a16:creationId xmlns="" xmlns:a16="http://schemas.microsoft.com/office/drawing/2014/main" id="{A8DAB76F-41F6-4D39-B5BE-3D49B8DA1468}"/>
              </a:ext>
            </a:extLst>
          </p:cNvPr>
          <p:cNvSpPr/>
          <p:nvPr/>
        </p:nvSpPr>
        <p:spPr>
          <a:xfrm>
            <a:off x="5377521" y="2010510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388061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完成的项目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改进的方法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80800" y="5560493"/>
            <a:ext cx="2304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50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95757" y="1301092"/>
            <a:ext cx="3853570" cy="262000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5400000">
            <a:off x="6628976" y="1498029"/>
            <a:ext cx="2871620" cy="2477747"/>
          </a:xfrm>
          <a:custGeom>
            <a:avLst/>
            <a:gdLst>
              <a:gd name="T0" fmla="*/ 0 w 2808312"/>
              <a:gd name="T1" fmla="*/ 2393528 h 2412268"/>
              <a:gd name="T2" fmla="*/ 0 w 2808312"/>
              <a:gd name="T3" fmla="*/ 2286354 h 2412268"/>
              <a:gd name="T4" fmla="*/ 2699772 w 2808312"/>
              <a:gd name="T5" fmla="*/ 2286354 h 2412268"/>
              <a:gd name="T6" fmla="*/ 2699772 w 2808312"/>
              <a:gd name="T7" fmla="*/ 0 h 2412268"/>
              <a:gd name="T8" fmla="*/ 2807762 w 2808312"/>
              <a:gd name="T9" fmla="*/ 0 h 2412268"/>
              <a:gd name="T10" fmla="*/ 2807762 w 2808312"/>
              <a:gd name="T11" fmla="*/ 2286354 h 2412268"/>
              <a:gd name="T12" fmla="*/ 2807762 w 2808312"/>
              <a:gd name="T13" fmla="*/ 2357804 h 2412268"/>
              <a:gd name="T14" fmla="*/ 2807762 w 2808312"/>
              <a:gd name="T15" fmla="*/ 2393528 h 2412268"/>
              <a:gd name="T16" fmla="*/ 0 w 2808312"/>
              <a:gd name="T17" fmla="*/ 2393528 h 24122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08312" h="2412268">
                <a:moveTo>
                  <a:pt x="0" y="2412268"/>
                </a:moveTo>
                <a:lnTo>
                  <a:pt x="0" y="2304256"/>
                </a:lnTo>
                <a:lnTo>
                  <a:pt x="2700300" y="2304256"/>
                </a:lnTo>
                <a:lnTo>
                  <a:pt x="2700300" y="0"/>
                </a:lnTo>
                <a:lnTo>
                  <a:pt x="2808312" y="0"/>
                </a:lnTo>
                <a:lnTo>
                  <a:pt x="2808312" y="2304256"/>
                </a:lnTo>
                <a:lnTo>
                  <a:pt x="2808312" y="2376264"/>
                </a:lnTo>
                <a:lnTo>
                  <a:pt x="2808312" y="2412268"/>
                </a:lnTo>
                <a:lnTo>
                  <a:pt x="0" y="24122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MH_Pictur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46394" y="3921101"/>
            <a:ext cx="3346974" cy="2224314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ea typeface="微软雅黑" panose="020B0503020204020204" pitchFamily="34" charset="-122"/>
            </a:endParaRPr>
          </a:p>
        </p:txBody>
      </p:sp>
      <p:sp>
        <p:nvSpPr>
          <p:cNvPr id="22" name="MH_Other_2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55958" y="3633776"/>
            <a:ext cx="1701309" cy="1766152"/>
          </a:xfrm>
          <a:custGeom>
            <a:avLst/>
            <a:gdLst>
              <a:gd name="T0" fmla="*/ 0 w 1656184"/>
              <a:gd name="T1" fmla="*/ 0 h 1728192"/>
              <a:gd name="T2" fmla="*/ 1646925 w 1656184"/>
              <a:gd name="T3" fmla="*/ 0 h 1728192"/>
              <a:gd name="T4" fmla="*/ 1646925 w 1656184"/>
              <a:gd name="T5" fmla="*/ 71106 h 1728192"/>
              <a:gd name="T6" fmla="*/ 1646925 w 1656184"/>
              <a:gd name="T7" fmla="*/ 106655 h 1728192"/>
              <a:gd name="T8" fmla="*/ 1646925 w 1656184"/>
              <a:gd name="T9" fmla="*/ 1706500 h 1728192"/>
              <a:gd name="T10" fmla="*/ 1539518 w 1656184"/>
              <a:gd name="T11" fmla="*/ 1706500 h 1728192"/>
              <a:gd name="T12" fmla="*/ 1539518 w 1656184"/>
              <a:gd name="T13" fmla="*/ 106655 h 1728192"/>
              <a:gd name="T14" fmla="*/ 0 w 1656184"/>
              <a:gd name="T15" fmla="*/ 106655 h 1728192"/>
              <a:gd name="T16" fmla="*/ 0 w 1656184"/>
              <a:gd name="T17" fmla="*/ 0 h 1728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56184" h="1728192">
                <a:moveTo>
                  <a:pt x="0" y="0"/>
                </a:moveTo>
                <a:lnTo>
                  <a:pt x="1656184" y="0"/>
                </a:lnTo>
                <a:lnTo>
                  <a:pt x="1656184" y="72008"/>
                </a:lnTo>
                <a:lnTo>
                  <a:pt x="1656184" y="108012"/>
                </a:lnTo>
                <a:lnTo>
                  <a:pt x="1656184" y="1728192"/>
                </a:lnTo>
                <a:lnTo>
                  <a:pt x="1548172" y="1728192"/>
                </a:lnTo>
                <a:lnTo>
                  <a:pt x="1548172" y="108012"/>
                </a:lnTo>
                <a:lnTo>
                  <a:pt x="0" y="1080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Rectangle 67">
            <a:extLst>
              <a:ext uri="{FF2B5EF4-FFF2-40B4-BE49-F238E27FC236}">
                <a16:creationId xmlns="" xmlns:a16="http://schemas.microsoft.com/office/drawing/2014/main" id="{C19B8826-013D-471A-9A1C-0A219BF53708}"/>
              </a:ext>
            </a:extLst>
          </p:cNvPr>
          <p:cNvSpPr/>
          <p:nvPr/>
        </p:nvSpPr>
        <p:spPr>
          <a:xfrm>
            <a:off x="1600740" y="231069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1" name="TextBox 3">
            <a:extLst>
              <a:ext uri="{FF2B5EF4-FFF2-40B4-BE49-F238E27FC236}">
                <a16:creationId xmlns="" xmlns:a16="http://schemas.microsoft.com/office/drawing/2014/main" id="{51C36A77-3A88-4D21-8BD7-FE74491C8CB5}"/>
              </a:ext>
            </a:extLst>
          </p:cNvPr>
          <p:cNvSpPr txBox="1"/>
          <p:nvPr/>
        </p:nvSpPr>
        <p:spPr>
          <a:xfrm>
            <a:off x="1738642" y="182675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Rectangle 67">
            <a:extLst>
              <a:ext uri="{FF2B5EF4-FFF2-40B4-BE49-F238E27FC236}">
                <a16:creationId xmlns="" xmlns:a16="http://schemas.microsoft.com/office/drawing/2014/main" id="{E82AE472-39F4-4F47-B7ED-91C4FC2A7A2C}"/>
              </a:ext>
            </a:extLst>
          </p:cNvPr>
          <p:cNvSpPr/>
          <p:nvPr/>
        </p:nvSpPr>
        <p:spPr>
          <a:xfrm>
            <a:off x="7140614" y="500521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="" xmlns:a16="http://schemas.microsoft.com/office/drawing/2014/main" id="{78657108-217E-4A73-8737-4DBAC75450CA}"/>
              </a:ext>
            </a:extLst>
          </p:cNvPr>
          <p:cNvSpPr txBox="1"/>
          <p:nvPr/>
        </p:nvSpPr>
        <p:spPr>
          <a:xfrm>
            <a:off x="7278516" y="452127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7967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 animBg="1"/>
      <p:bldP spid="20" grpId="0" animBg="1"/>
      <p:bldP spid="21" grpId="0" animBg="1"/>
      <p:bldP spid="22" grpId="0" animBg="1"/>
      <p:bldP spid="49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284A439-6D4B-4F7F-99C6-4F7563D2FE25}"/>
              </a:ext>
            </a:extLst>
          </p:cNvPr>
          <p:cNvGrpSpPr/>
          <p:nvPr/>
        </p:nvGrpSpPr>
        <p:grpSpPr>
          <a:xfrm>
            <a:off x="7902839" y="1998910"/>
            <a:ext cx="574454" cy="574454"/>
            <a:chOff x="7902839" y="1998910"/>
            <a:chExt cx="574454" cy="574454"/>
          </a:xfrm>
        </p:grpSpPr>
        <p:sp>
          <p:nvSpPr>
            <p:cNvPr id="12" name="Oval 42"/>
            <p:cNvSpPr/>
            <p:nvPr/>
          </p:nvSpPr>
          <p:spPr>
            <a:xfrm>
              <a:off x="7902839" y="1998910"/>
              <a:ext cx="574454" cy="5744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43"/>
            <p:cNvSpPr/>
            <p:nvPr/>
          </p:nvSpPr>
          <p:spPr>
            <a:xfrm>
              <a:off x="8025937" y="2122005"/>
              <a:ext cx="328260" cy="328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41"/>
          <p:cNvSpPr/>
          <p:nvPr/>
        </p:nvSpPr>
        <p:spPr>
          <a:xfrm>
            <a:off x="7164256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E139A99-FCAF-4D34-BD6C-030A5D204592}"/>
              </a:ext>
            </a:extLst>
          </p:cNvPr>
          <p:cNvGrpSpPr/>
          <p:nvPr/>
        </p:nvGrpSpPr>
        <p:grpSpPr>
          <a:xfrm>
            <a:off x="8175306" y="3967910"/>
            <a:ext cx="574454" cy="574454"/>
            <a:chOff x="8175306" y="3967910"/>
            <a:chExt cx="574454" cy="574454"/>
          </a:xfrm>
        </p:grpSpPr>
        <p:sp>
          <p:nvSpPr>
            <p:cNvPr id="15" name="Oval 38"/>
            <p:cNvSpPr/>
            <p:nvPr/>
          </p:nvSpPr>
          <p:spPr>
            <a:xfrm>
              <a:off x="8175306" y="3967910"/>
              <a:ext cx="574454" cy="5744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39"/>
            <p:cNvSpPr/>
            <p:nvPr/>
          </p:nvSpPr>
          <p:spPr>
            <a:xfrm>
              <a:off x="8298403" y="4133283"/>
              <a:ext cx="328261" cy="24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Rectangle 37"/>
          <p:cNvSpPr/>
          <p:nvPr/>
        </p:nvSpPr>
        <p:spPr>
          <a:xfrm>
            <a:off x="7429631" y="4625539"/>
            <a:ext cx="2051621" cy="570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C99BD02-781D-4872-AD1D-A353DAFFEB46}"/>
              </a:ext>
            </a:extLst>
          </p:cNvPr>
          <p:cNvGrpSpPr/>
          <p:nvPr/>
        </p:nvGrpSpPr>
        <p:grpSpPr>
          <a:xfrm>
            <a:off x="5818052" y="1215190"/>
            <a:ext cx="574454" cy="574454"/>
            <a:chOff x="5818052" y="1215190"/>
            <a:chExt cx="574454" cy="574454"/>
          </a:xfrm>
        </p:grpSpPr>
        <p:sp>
          <p:nvSpPr>
            <p:cNvPr id="18" name="Oval 34"/>
            <p:cNvSpPr/>
            <p:nvPr/>
          </p:nvSpPr>
          <p:spPr>
            <a:xfrm>
              <a:off x="5818052" y="1215190"/>
              <a:ext cx="574454" cy="5744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35"/>
            <p:cNvSpPr/>
            <p:nvPr/>
          </p:nvSpPr>
          <p:spPr>
            <a:xfrm>
              <a:off x="5941148" y="1355725"/>
              <a:ext cx="328261" cy="29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Rectangle 33"/>
          <p:cNvSpPr/>
          <p:nvPr/>
        </p:nvSpPr>
        <p:spPr>
          <a:xfrm>
            <a:off x="5075149" y="1857950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AEB67EF-5805-4561-A656-8541AAE5B8B2}"/>
              </a:ext>
            </a:extLst>
          </p:cNvPr>
          <p:cNvGrpSpPr/>
          <p:nvPr/>
        </p:nvGrpSpPr>
        <p:grpSpPr>
          <a:xfrm>
            <a:off x="3731877" y="1998910"/>
            <a:ext cx="574454" cy="574454"/>
            <a:chOff x="3731877" y="1998910"/>
            <a:chExt cx="574454" cy="574454"/>
          </a:xfrm>
        </p:grpSpPr>
        <p:sp>
          <p:nvSpPr>
            <p:cNvPr id="21" name="Oval 30"/>
            <p:cNvSpPr/>
            <p:nvPr/>
          </p:nvSpPr>
          <p:spPr>
            <a:xfrm>
              <a:off x="3731877" y="1998910"/>
              <a:ext cx="574454" cy="5744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31"/>
            <p:cNvSpPr/>
            <p:nvPr/>
          </p:nvSpPr>
          <p:spPr>
            <a:xfrm>
              <a:off x="3894805" y="2122007"/>
              <a:ext cx="248598" cy="3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Rectangle 29"/>
          <p:cNvSpPr/>
          <p:nvPr/>
        </p:nvSpPr>
        <p:spPr>
          <a:xfrm>
            <a:off x="2993293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EAD0335-5AD8-4412-9C4A-0449E71478F6}"/>
              </a:ext>
            </a:extLst>
          </p:cNvPr>
          <p:cNvGrpSpPr/>
          <p:nvPr/>
        </p:nvGrpSpPr>
        <p:grpSpPr>
          <a:xfrm>
            <a:off x="3504892" y="3967910"/>
            <a:ext cx="574454" cy="574454"/>
            <a:chOff x="3504892" y="3967910"/>
            <a:chExt cx="574454" cy="574454"/>
          </a:xfrm>
        </p:grpSpPr>
        <p:sp>
          <p:nvSpPr>
            <p:cNvPr id="27" name="Oval 26"/>
            <p:cNvSpPr/>
            <p:nvPr/>
          </p:nvSpPr>
          <p:spPr>
            <a:xfrm>
              <a:off x="3504892" y="3967910"/>
              <a:ext cx="574454" cy="5744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3627990" y="4091071"/>
              <a:ext cx="328261" cy="328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Rectangle 25"/>
          <p:cNvSpPr/>
          <p:nvPr/>
        </p:nvSpPr>
        <p:spPr>
          <a:xfrm>
            <a:off x="2766310" y="462178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sp>
        <p:nvSpPr>
          <p:cNvPr id="32" name="Freeform: Shape 17"/>
          <p:cNvSpPr/>
          <p:nvPr/>
        </p:nvSpPr>
        <p:spPr>
          <a:xfrm rot="16200000" flipH="1">
            <a:off x="7731290" y="5128376"/>
            <a:ext cx="627399" cy="2518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Arrow: Right 18"/>
          <p:cNvSpPr/>
          <p:nvPr/>
        </p:nvSpPr>
        <p:spPr>
          <a:xfrm rot="16200000">
            <a:off x="6014578" y="5137590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reeform: Shape 15"/>
          <p:cNvSpPr/>
          <p:nvPr/>
        </p:nvSpPr>
        <p:spPr>
          <a:xfrm rot="16200000" flipH="1">
            <a:off x="6835734" y="5648951"/>
            <a:ext cx="626356" cy="1478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6" name="Arrow: Right 16"/>
          <p:cNvSpPr/>
          <p:nvPr/>
        </p:nvSpPr>
        <p:spPr>
          <a:xfrm rot="16200000">
            <a:off x="5227900" y="4729056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7" name="Freeform: Shape 13"/>
          <p:cNvSpPr/>
          <p:nvPr/>
        </p:nvSpPr>
        <p:spPr>
          <a:xfrm rot="16200000" flipH="1">
            <a:off x="5814387" y="6056881"/>
            <a:ext cx="628069" cy="66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8" name="Arrow: Right 14"/>
          <p:cNvSpPr/>
          <p:nvPr/>
        </p:nvSpPr>
        <p:spPr>
          <a:xfrm rot="16200000">
            <a:off x="4384480" y="4232185"/>
            <a:ext cx="345286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9" name="Freeform: Shape 11"/>
          <p:cNvSpPr/>
          <p:nvPr/>
        </p:nvSpPr>
        <p:spPr>
          <a:xfrm rot="16200000" flipH="1">
            <a:off x="4761430" y="5664164"/>
            <a:ext cx="627439" cy="1446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0" name="Arrow: Right 12"/>
          <p:cNvSpPr/>
          <p:nvPr/>
        </p:nvSpPr>
        <p:spPr>
          <a:xfrm rot="16200000">
            <a:off x="4518388" y="4729055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1" name="Freeform: Shape 9"/>
          <p:cNvSpPr/>
          <p:nvPr/>
        </p:nvSpPr>
        <p:spPr>
          <a:xfrm rot="16200000" flipH="1">
            <a:off x="3870824" y="5132960"/>
            <a:ext cx="628478" cy="2508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Arrow: Right 10"/>
          <p:cNvSpPr/>
          <p:nvPr/>
        </p:nvSpPr>
        <p:spPr>
          <a:xfrm rot="16200000">
            <a:off x="4565771" y="5137591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31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4" grpId="0"/>
      <p:bldP spid="17" grpId="0"/>
      <p:bldP spid="20" grpId="0"/>
      <p:bldP spid="26" grpId="0"/>
      <p:bldP spid="31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3327831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BackShape1"/>
          <p:cNvSpPr/>
          <p:nvPr/>
        </p:nvSpPr>
        <p:spPr>
          <a:xfrm>
            <a:off x="921677" y="6074340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7" name="BackShape2"/>
          <p:cNvSpPr/>
          <p:nvPr/>
        </p:nvSpPr>
        <p:spPr>
          <a:xfrm>
            <a:off x="2151941" y="6074340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8" name="BackShape3"/>
          <p:cNvSpPr/>
          <p:nvPr/>
        </p:nvSpPr>
        <p:spPr>
          <a:xfrm>
            <a:off x="3382205" y="6074340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9" name="BackShape4"/>
          <p:cNvSpPr/>
          <p:nvPr/>
        </p:nvSpPr>
        <p:spPr>
          <a:xfrm>
            <a:off x="4612469" y="6074340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0" name="BackShape5"/>
          <p:cNvSpPr/>
          <p:nvPr/>
        </p:nvSpPr>
        <p:spPr>
          <a:xfrm>
            <a:off x="5842732" y="6074340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1" name="CustomText1"/>
          <p:cNvSpPr/>
          <p:nvPr/>
        </p:nvSpPr>
        <p:spPr>
          <a:xfrm>
            <a:off x="1027149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2" name="CustomText2"/>
          <p:cNvSpPr/>
          <p:nvPr/>
        </p:nvSpPr>
        <p:spPr>
          <a:xfrm>
            <a:off x="2257321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3" name="CustomText3"/>
          <p:cNvSpPr/>
          <p:nvPr/>
        </p:nvSpPr>
        <p:spPr>
          <a:xfrm>
            <a:off x="3487496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4" name="CustomText4"/>
          <p:cNvSpPr/>
          <p:nvPr/>
        </p:nvSpPr>
        <p:spPr>
          <a:xfrm>
            <a:off x="4717672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5" name="CustomText5"/>
          <p:cNvSpPr/>
          <p:nvPr/>
        </p:nvSpPr>
        <p:spPr>
          <a:xfrm>
            <a:off x="5947840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6" name="ValueText1"/>
          <p:cNvSpPr txBox="1"/>
          <p:nvPr/>
        </p:nvSpPr>
        <p:spPr>
          <a:xfrm>
            <a:off x="1268299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7" name="ValueText2"/>
          <p:cNvSpPr txBox="1"/>
          <p:nvPr/>
        </p:nvSpPr>
        <p:spPr>
          <a:xfrm>
            <a:off x="2496375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73%</a:t>
            </a:r>
          </a:p>
        </p:txBody>
      </p:sp>
      <p:sp>
        <p:nvSpPr>
          <p:cNvPr id="78" name="ValueText3"/>
          <p:cNvSpPr txBox="1"/>
          <p:nvPr/>
        </p:nvSpPr>
        <p:spPr>
          <a:xfrm>
            <a:off x="3724452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" name="ValueText4"/>
          <p:cNvSpPr txBox="1"/>
          <p:nvPr/>
        </p:nvSpPr>
        <p:spPr>
          <a:xfrm>
            <a:off x="4952528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80" name="ValueText5"/>
          <p:cNvSpPr txBox="1"/>
          <p:nvPr/>
        </p:nvSpPr>
        <p:spPr>
          <a:xfrm>
            <a:off x="6180604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58%</a:t>
            </a:r>
          </a:p>
        </p:txBody>
      </p:sp>
      <p:cxnSp>
        <p:nvCxnSpPr>
          <p:cNvPr id="81" name="ExtraShape"/>
          <p:cNvCxnSpPr>
            <a:cxnSpLocks/>
          </p:cNvCxnSpPr>
          <p:nvPr/>
        </p:nvCxnSpPr>
        <p:spPr>
          <a:xfrm>
            <a:off x="821126" y="523730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EB31193-FAB5-4715-9E16-D8D137C401E3}"/>
              </a:ext>
            </a:extLst>
          </p:cNvPr>
          <p:cNvGrpSpPr/>
          <p:nvPr/>
        </p:nvGrpSpPr>
        <p:grpSpPr>
          <a:xfrm>
            <a:off x="1231373" y="1987996"/>
            <a:ext cx="4986157" cy="2932049"/>
            <a:chOff x="629444" y="1181145"/>
            <a:chExt cx="6772419" cy="3982439"/>
          </a:xfrm>
        </p:grpSpPr>
        <p:sp>
          <p:nvSpPr>
            <p:cNvPr id="12" name="RelativeShape1"/>
            <p:cNvSpPr/>
            <p:nvPr/>
          </p:nvSpPr>
          <p:spPr>
            <a:xfrm>
              <a:off x="3341240" y="2690197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lativeShape2"/>
            <p:cNvSpPr/>
            <p:nvPr/>
          </p:nvSpPr>
          <p:spPr>
            <a:xfrm>
              <a:off x="6260293" y="2566288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lativeShape3"/>
            <p:cNvSpPr/>
            <p:nvPr/>
          </p:nvSpPr>
          <p:spPr>
            <a:xfrm>
              <a:off x="947859" y="1306219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lativeShape4"/>
            <p:cNvSpPr/>
            <p:nvPr/>
          </p:nvSpPr>
          <p:spPr>
            <a:xfrm>
              <a:off x="629444" y="4011223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5"/>
            <p:cNvSpPr/>
            <p:nvPr/>
          </p:nvSpPr>
          <p:spPr>
            <a:xfrm>
              <a:off x="3612040" y="1181145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42"/>
            <p:cNvSpPr>
              <a:spLocks/>
            </p:cNvSpPr>
            <p:nvPr/>
          </p:nvSpPr>
          <p:spPr bwMode="auto">
            <a:xfrm>
              <a:off x="5242044" y="3294957"/>
              <a:ext cx="295782" cy="29578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187033" y="3129080"/>
              <a:ext cx="673504" cy="1468917"/>
            </a:xfrm>
            <a:custGeom>
              <a:avLst/>
              <a:gdLst>
                <a:gd name="T0" fmla="*/ 8 w 337"/>
                <a:gd name="T1" fmla="*/ 735 h 735"/>
                <a:gd name="T2" fmla="*/ 0 w 337"/>
                <a:gd name="T3" fmla="*/ 727 h 735"/>
                <a:gd name="T4" fmla="*/ 329 w 337"/>
                <a:gd name="T5" fmla="*/ 0 h 735"/>
                <a:gd name="T6" fmla="*/ 337 w 337"/>
                <a:gd name="T7" fmla="*/ 8 h 735"/>
                <a:gd name="T8" fmla="*/ 8 w 337"/>
                <a:gd name="T9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735">
                  <a:moveTo>
                    <a:pt x="8" y="735"/>
                  </a:moveTo>
                  <a:lnTo>
                    <a:pt x="0" y="727"/>
                  </a:lnTo>
                  <a:lnTo>
                    <a:pt x="329" y="0"/>
                  </a:lnTo>
                  <a:lnTo>
                    <a:pt x="337" y="8"/>
                  </a:lnTo>
                  <a:lnTo>
                    <a:pt x="8" y="7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44549" y="2055871"/>
              <a:ext cx="1083201" cy="1073209"/>
            </a:xfrm>
            <a:custGeom>
              <a:avLst/>
              <a:gdLst>
                <a:gd name="T0" fmla="*/ 8 w 542"/>
                <a:gd name="T1" fmla="*/ 537 h 537"/>
                <a:gd name="T2" fmla="*/ 0 w 542"/>
                <a:gd name="T3" fmla="*/ 529 h 537"/>
                <a:gd name="T4" fmla="*/ 534 w 542"/>
                <a:gd name="T5" fmla="*/ 0 h 537"/>
                <a:gd name="T6" fmla="*/ 542 w 542"/>
                <a:gd name="T7" fmla="*/ 8 h 537"/>
                <a:gd name="T8" fmla="*/ 8 w 542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537">
                  <a:moveTo>
                    <a:pt x="8" y="537"/>
                  </a:moveTo>
                  <a:lnTo>
                    <a:pt x="0" y="529"/>
                  </a:lnTo>
                  <a:lnTo>
                    <a:pt x="534" y="0"/>
                  </a:lnTo>
                  <a:lnTo>
                    <a:pt x="542" y="8"/>
                  </a:lnTo>
                  <a:lnTo>
                    <a:pt x="8" y="5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892514" y="1726114"/>
              <a:ext cx="2298305" cy="1418953"/>
            </a:xfrm>
            <a:custGeom>
              <a:avLst/>
              <a:gdLst>
                <a:gd name="T0" fmla="*/ 0 w 1150"/>
                <a:gd name="T1" fmla="*/ 710 h 710"/>
                <a:gd name="T2" fmla="*/ 0 w 1150"/>
                <a:gd name="T3" fmla="*/ 702 h 710"/>
                <a:gd name="T4" fmla="*/ 1150 w 1150"/>
                <a:gd name="T5" fmla="*/ 0 h 710"/>
                <a:gd name="T6" fmla="*/ 1150 w 1150"/>
                <a:gd name="T7" fmla="*/ 0 h 710"/>
                <a:gd name="T8" fmla="*/ 0 w 1150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710">
                  <a:moveTo>
                    <a:pt x="0" y="710"/>
                  </a:moveTo>
                  <a:lnTo>
                    <a:pt x="0" y="702"/>
                  </a:lnTo>
                  <a:lnTo>
                    <a:pt x="1150" y="0"/>
                  </a:lnTo>
                  <a:lnTo>
                    <a:pt x="1150" y="0"/>
                  </a:lnTo>
                  <a:lnTo>
                    <a:pt x="0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1892514" y="3211019"/>
              <a:ext cx="443673" cy="909330"/>
            </a:xfrm>
            <a:custGeom>
              <a:avLst/>
              <a:gdLst>
                <a:gd name="T0" fmla="*/ 214 w 222"/>
                <a:gd name="T1" fmla="*/ 455 h 455"/>
                <a:gd name="T2" fmla="*/ 0 w 222"/>
                <a:gd name="T3" fmla="*/ 0 h 455"/>
                <a:gd name="T4" fmla="*/ 0 w 222"/>
                <a:gd name="T5" fmla="*/ 0 h 455"/>
                <a:gd name="T6" fmla="*/ 222 w 222"/>
                <a:gd name="T7" fmla="*/ 455 h 455"/>
                <a:gd name="T8" fmla="*/ 214 w 222"/>
                <a:gd name="T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55">
                  <a:moveTo>
                    <a:pt x="214" y="4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22" y="455"/>
                  </a:lnTo>
                  <a:lnTo>
                    <a:pt x="214" y="4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1844549" y="3129080"/>
              <a:ext cx="2494161" cy="1750709"/>
            </a:xfrm>
            <a:custGeom>
              <a:avLst/>
              <a:gdLst>
                <a:gd name="T0" fmla="*/ 1240 w 1248"/>
                <a:gd name="T1" fmla="*/ 876 h 876"/>
                <a:gd name="T2" fmla="*/ 0 w 1248"/>
                <a:gd name="T3" fmla="*/ 8 h 876"/>
                <a:gd name="T4" fmla="*/ 8 w 1248"/>
                <a:gd name="T5" fmla="*/ 0 h 876"/>
                <a:gd name="T6" fmla="*/ 1248 w 1248"/>
                <a:gd name="T7" fmla="*/ 867 h 876"/>
                <a:gd name="T8" fmla="*/ 1240 w 1248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876">
                  <a:moveTo>
                    <a:pt x="1240" y="87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248" y="867"/>
                  </a:lnTo>
                  <a:lnTo>
                    <a:pt x="1240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810574" y="1939956"/>
              <a:ext cx="1067213" cy="131903"/>
            </a:xfrm>
            <a:custGeom>
              <a:avLst/>
              <a:gdLst>
                <a:gd name="T0" fmla="*/ 534 w 534"/>
                <a:gd name="T1" fmla="*/ 66 h 66"/>
                <a:gd name="T2" fmla="*/ 0 w 534"/>
                <a:gd name="T3" fmla="*/ 8 h 66"/>
                <a:gd name="T4" fmla="*/ 0 w 534"/>
                <a:gd name="T5" fmla="*/ 0 h 66"/>
                <a:gd name="T6" fmla="*/ 534 w 534"/>
                <a:gd name="T7" fmla="*/ 58 h 66"/>
                <a:gd name="T8" fmla="*/ 534 w 53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66">
                  <a:moveTo>
                    <a:pt x="534" y="6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34" y="58"/>
                  </a:lnTo>
                  <a:lnTo>
                    <a:pt x="534" y="6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696658" y="2021896"/>
              <a:ext cx="2200378" cy="1255074"/>
            </a:xfrm>
            <a:custGeom>
              <a:avLst/>
              <a:gdLst>
                <a:gd name="T0" fmla="*/ 1092 w 1101"/>
                <a:gd name="T1" fmla="*/ 628 h 628"/>
                <a:gd name="T2" fmla="*/ 0 w 1101"/>
                <a:gd name="T3" fmla="*/ 9 h 628"/>
                <a:gd name="T4" fmla="*/ 8 w 1101"/>
                <a:gd name="T5" fmla="*/ 0 h 628"/>
                <a:gd name="T6" fmla="*/ 1101 w 1101"/>
                <a:gd name="T7" fmla="*/ 620 h 628"/>
                <a:gd name="T8" fmla="*/ 1092 w 1101"/>
                <a:gd name="T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628">
                  <a:moveTo>
                    <a:pt x="1092" y="628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101" y="620"/>
                  </a:lnTo>
                  <a:lnTo>
                    <a:pt x="1092" y="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514792" y="1726114"/>
              <a:ext cx="2676028" cy="163879"/>
            </a:xfrm>
            <a:custGeom>
              <a:avLst/>
              <a:gdLst>
                <a:gd name="T0" fmla="*/ 0 w 1339"/>
                <a:gd name="T1" fmla="*/ 82 h 82"/>
                <a:gd name="T2" fmla="*/ 0 w 1339"/>
                <a:gd name="T3" fmla="*/ 74 h 82"/>
                <a:gd name="T4" fmla="*/ 1339 w 1339"/>
                <a:gd name="T5" fmla="*/ 0 h 82"/>
                <a:gd name="T6" fmla="*/ 1339 w 1339"/>
                <a:gd name="T7" fmla="*/ 8 h 82"/>
                <a:gd name="T8" fmla="*/ 0 w 133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82">
                  <a:moveTo>
                    <a:pt x="0" y="82"/>
                  </a:moveTo>
                  <a:lnTo>
                    <a:pt x="0" y="74"/>
                  </a:lnTo>
                  <a:lnTo>
                    <a:pt x="1339" y="0"/>
                  </a:lnTo>
                  <a:lnTo>
                    <a:pt x="1339" y="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482815" y="1889994"/>
              <a:ext cx="2855895" cy="2989795"/>
            </a:xfrm>
            <a:custGeom>
              <a:avLst/>
              <a:gdLst>
                <a:gd name="T0" fmla="*/ 1421 w 1429"/>
                <a:gd name="T1" fmla="*/ 1496 h 1496"/>
                <a:gd name="T2" fmla="*/ 0 w 1429"/>
                <a:gd name="T3" fmla="*/ 9 h 1496"/>
                <a:gd name="T4" fmla="*/ 8 w 1429"/>
                <a:gd name="T5" fmla="*/ 0 h 1496"/>
                <a:gd name="T6" fmla="*/ 1429 w 1429"/>
                <a:gd name="T7" fmla="*/ 1487 h 1496"/>
                <a:gd name="T8" fmla="*/ 1421 w 1429"/>
                <a:gd name="T9" fmla="*/ 149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9" h="1496">
                  <a:moveTo>
                    <a:pt x="1421" y="1496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429" y="1487"/>
                  </a:lnTo>
                  <a:lnTo>
                    <a:pt x="1421" y="14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1155057" y="1874005"/>
              <a:ext cx="377722" cy="2708003"/>
            </a:xfrm>
            <a:custGeom>
              <a:avLst/>
              <a:gdLst>
                <a:gd name="T0" fmla="*/ 8 w 189"/>
                <a:gd name="T1" fmla="*/ 1355 h 1355"/>
                <a:gd name="T2" fmla="*/ 0 w 189"/>
                <a:gd name="T3" fmla="*/ 1355 h 1355"/>
                <a:gd name="T4" fmla="*/ 180 w 189"/>
                <a:gd name="T5" fmla="*/ 0 h 1355"/>
                <a:gd name="T6" fmla="*/ 189 w 189"/>
                <a:gd name="T7" fmla="*/ 8 h 1355"/>
                <a:gd name="T8" fmla="*/ 8 w 189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355">
                  <a:moveTo>
                    <a:pt x="8" y="1355"/>
                  </a:moveTo>
                  <a:lnTo>
                    <a:pt x="0" y="1355"/>
                  </a:lnTo>
                  <a:lnTo>
                    <a:pt x="180" y="0"/>
                  </a:lnTo>
                  <a:lnTo>
                    <a:pt x="189" y="8"/>
                  </a:lnTo>
                  <a:lnTo>
                    <a:pt x="8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Oval 21"/>
            <p:cNvSpPr>
              <a:spLocks/>
            </p:cNvSpPr>
            <p:nvPr/>
          </p:nvSpPr>
          <p:spPr bwMode="auto">
            <a:xfrm>
              <a:off x="5669729" y="4482081"/>
              <a:ext cx="311770" cy="3137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Oval 22"/>
            <p:cNvSpPr>
              <a:spLocks/>
            </p:cNvSpPr>
            <p:nvPr/>
          </p:nvSpPr>
          <p:spPr bwMode="auto">
            <a:xfrm>
              <a:off x="1712646" y="2997177"/>
              <a:ext cx="279794" cy="279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1548767" y="2005908"/>
              <a:ext cx="311770" cy="1107183"/>
            </a:xfrm>
            <a:custGeom>
              <a:avLst/>
              <a:gdLst>
                <a:gd name="T0" fmla="*/ 148 w 156"/>
                <a:gd name="T1" fmla="*/ 554 h 554"/>
                <a:gd name="T2" fmla="*/ 0 w 156"/>
                <a:gd name="T3" fmla="*/ 0 h 554"/>
                <a:gd name="T4" fmla="*/ 8 w 156"/>
                <a:gd name="T5" fmla="*/ 0 h 554"/>
                <a:gd name="T6" fmla="*/ 156 w 156"/>
                <a:gd name="T7" fmla="*/ 554 h 554"/>
                <a:gd name="T8" fmla="*/ 148 w 156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54">
                  <a:moveTo>
                    <a:pt x="148" y="5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6" y="554"/>
                  </a:lnTo>
                  <a:lnTo>
                    <a:pt x="148" y="5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2320199" y="3442848"/>
              <a:ext cx="1247081" cy="677501"/>
            </a:xfrm>
            <a:custGeom>
              <a:avLst/>
              <a:gdLst>
                <a:gd name="T0" fmla="*/ 8 w 624"/>
                <a:gd name="T1" fmla="*/ 339 h 339"/>
                <a:gd name="T2" fmla="*/ 0 w 624"/>
                <a:gd name="T3" fmla="*/ 339 h 339"/>
                <a:gd name="T4" fmla="*/ 624 w 624"/>
                <a:gd name="T5" fmla="*/ 0 h 339"/>
                <a:gd name="T6" fmla="*/ 624 w 624"/>
                <a:gd name="T7" fmla="*/ 0 h 339"/>
                <a:gd name="T8" fmla="*/ 8 w 624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339">
                  <a:moveTo>
                    <a:pt x="8" y="339"/>
                  </a:moveTo>
                  <a:lnTo>
                    <a:pt x="0" y="339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8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2304210" y="2071859"/>
              <a:ext cx="623540" cy="2014514"/>
            </a:xfrm>
            <a:custGeom>
              <a:avLst/>
              <a:gdLst>
                <a:gd name="T0" fmla="*/ 8 w 312"/>
                <a:gd name="T1" fmla="*/ 1008 h 1008"/>
                <a:gd name="T2" fmla="*/ 0 w 312"/>
                <a:gd name="T3" fmla="*/ 1000 h 1008"/>
                <a:gd name="T4" fmla="*/ 304 w 312"/>
                <a:gd name="T5" fmla="*/ 0 h 1008"/>
                <a:gd name="T6" fmla="*/ 312 w 312"/>
                <a:gd name="T7" fmla="*/ 0 h 1008"/>
                <a:gd name="T8" fmla="*/ 8 w 312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008">
                  <a:moveTo>
                    <a:pt x="8" y="1008"/>
                  </a:moveTo>
                  <a:lnTo>
                    <a:pt x="0" y="1000"/>
                  </a:lnTo>
                  <a:lnTo>
                    <a:pt x="304" y="0"/>
                  </a:lnTo>
                  <a:lnTo>
                    <a:pt x="312" y="0"/>
                  </a:lnTo>
                  <a:lnTo>
                    <a:pt x="8" y="10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2320199" y="4120348"/>
              <a:ext cx="2018512" cy="759440"/>
            </a:xfrm>
            <a:custGeom>
              <a:avLst/>
              <a:gdLst>
                <a:gd name="T0" fmla="*/ 1010 w 1010"/>
                <a:gd name="T1" fmla="*/ 380 h 380"/>
                <a:gd name="T2" fmla="*/ 0 w 1010"/>
                <a:gd name="T3" fmla="*/ 8 h 380"/>
                <a:gd name="T4" fmla="*/ 0 w 1010"/>
                <a:gd name="T5" fmla="*/ 0 h 380"/>
                <a:gd name="T6" fmla="*/ 1010 w 1010"/>
                <a:gd name="T7" fmla="*/ 371 h 380"/>
                <a:gd name="T8" fmla="*/ 1010 w 1010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380">
                  <a:moveTo>
                    <a:pt x="1010" y="38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10" y="371"/>
                  </a:lnTo>
                  <a:lnTo>
                    <a:pt x="1010" y="3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236997" y="4631971"/>
              <a:ext cx="3101713" cy="247817"/>
            </a:xfrm>
            <a:custGeom>
              <a:avLst/>
              <a:gdLst>
                <a:gd name="T0" fmla="*/ 1552 w 1552"/>
                <a:gd name="T1" fmla="*/ 124 h 124"/>
                <a:gd name="T2" fmla="*/ 0 w 1552"/>
                <a:gd name="T3" fmla="*/ 8 h 124"/>
                <a:gd name="T4" fmla="*/ 0 w 1552"/>
                <a:gd name="T5" fmla="*/ 0 h 124"/>
                <a:gd name="T6" fmla="*/ 1552 w 1552"/>
                <a:gd name="T7" fmla="*/ 115 h 124"/>
                <a:gd name="T8" fmla="*/ 1552 w 1552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2" h="124">
                  <a:moveTo>
                    <a:pt x="1552" y="1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552" y="115"/>
                  </a:lnTo>
                  <a:lnTo>
                    <a:pt x="1552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338710" y="4631971"/>
              <a:ext cx="1460924" cy="247817"/>
            </a:xfrm>
            <a:custGeom>
              <a:avLst/>
              <a:gdLst>
                <a:gd name="T0" fmla="*/ 0 w 731"/>
                <a:gd name="T1" fmla="*/ 124 h 124"/>
                <a:gd name="T2" fmla="*/ 0 w 731"/>
                <a:gd name="T3" fmla="*/ 115 h 124"/>
                <a:gd name="T4" fmla="*/ 731 w 731"/>
                <a:gd name="T5" fmla="*/ 0 h 124"/>
                <a:gd name="T6" fmla="*/ 731 w 731"/>
                <a:gd name="T7" fmla="*/ 8 h 124"/>
                <a:gd name="T8" fmla="*/ 0 w 731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24">
                  <a:moveTo>
                    <a:pt x="0" y="124"/>
                  </a:moveTo>
                  <a:lnTo>
                    <a:pt x="0" y="115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5389935" y="3442848"/>
              <a:ext cx="409699" cy="1189124"/>
            </a:xfrm>
            <a:custGeom>
              <a:avLst/>
              <a:gdLst>
                <a:gd name="T0" fmla="*/ 205 w 205"/>
                <a:gd name="T1" fmla="*/ 595 h 595"/>
                <a:gd name="T2" fmla="*/ 0 w 205"/>
                <a:gd name="T3" fmla="*/ 0 h 595"/>
                <a:gd name="T4" fmla="*/ 0 w 205"/>
                <a:gd name="T5" fmla="*/ 0 h 595"/>
                <a:gd name="T6" fmla="*/ 205 w 205"/>
                <a:gd name="T7" fmla="*/ 595 h 595"/>
                <a:gd name="T8" fmla="*/ 205 w 205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595">
                  <a:moveTo>
                    <a:pt x="205" y="5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595"/>
                  </a:lnTo>
                  <a:lnTo>
                    <a:pt x="205" y="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4322722" y="3442848"/>
              <a:ext cx="1067213" cy="1436941"/>
            </a:xfrm>
            <a:custGeom>
              <a:avLst/>
              <a:gdLst>
                <a:gd name="T0" fmla="*/ 8 w 534"/>
                <a:gd name="T1" fmla="*/ 719 h 719"/>
                <a:gd name="T2" fmla="*/ 0 w 534"/>
                <a:gd name="T3" fmla="*/ 710 h 719"/>
                <a:gd name="T4" fmla="*/ 534 w 534"/>
                <a:gd name="T5" fmla="*/ 0 h 719"/>
                <a:gd name="T6" fmla="*/ 534 w 534"/>
                <a:gd name="T7" fmla="*/ 0 h 719"/>
                <a:gd name="T8" fmla="*/ 8 w 534"/>
                <a:gd name="T9" fmla="*/ 71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719">
                  <a:moveTo>
                    <a:pt x="8" y="719"/>
                  </a:moveTo>
                  <a:lnTo>
                    <a:pt x="0" y="71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8" y="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929012" y="3276971"/>
              <a:ext cx="409699" cy="1602818"/>
            </a:xfrm>
            <a:custGeom>
              <a:avLst/>
              <a:gdLst>
                <a:gd name="T0" fmla="*/ 197 w 205"/>
                <a:gd name="T1" fmla="*/ 802 h 802"/>
                <a:gd name="T2" fmla="*/ 0 w 205"/>
                <a:gd name="T3" fmla="*/ 0 h 802"/>
                <a:gd name="T4" fmla="*/ 0 w 205"/>
                <a:gd name="T5" fmla="*/ 0 h 802"/>
                <a:gd name="T6" fmla="*/ 205 w 205"/>
                <a:gd name="T7" fmla="*/ 793 h 802"/>
                <a:gd name="T8" fmla="*/ 197 w 205"/>
                <a:gd name="T9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802">
                  <a:moveTo>
                    <a:pt x="197" y="8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793"/>
                  </a:lnTo>
                  <a:lnTo>
                    <a:pt x="197" y="8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929012" y="3276971"/>
              <a:ext cx="1460924" cy="165878"/>
            </a:xfrm>
            <a:custGeom>
              <a:avLst/>
              <a:gdLst>
                <a:gd name="T0" fmla="*/ 731 w 731"/>
                <a:gd name="T1" fmla="*/ 83 h 83"/>
                <a:gd name="T2" fmla="*/ 0 w 731"/>
                <a:gd name="T3" fmla="*/ 9 h 83"/>
                <a:gd name="T4" fmla="*/ 0 w 731"/>
                <a:gd name="T5" fmla="*/ 0 h 83"/>
                <a:gd name="T6" fmla="*/ 731 w 731"/>
                <a:gd name="T7" fmla="*/ 83 h 83"/>
                <a:gd name="T8" fmla="*/ 731 w 731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83">
                  <a:moveTo>
                    <a:pt x="731" y="8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31" y="83"/>
                  </a:lnTo>
                  <a:lnTo>
                    <a:pt x="731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5389935" y="3129080"/>
              <a:ext cx="1460924" cy="313769"/>
            </a:xfrm>
            <a:custGeom>
              <a:avLst/>
              <a:gdLst>
                <a:gd name="T0" fmla="*/ 0 w 731"/>
                <a:gd name="T1" fmla="*/ 157 h 157"/>
                <a:gd name="T2" fmla="*/ 0 w 731"/>
                <a:gd name="T3" fmla="*/ 157 h 157"/>
                <a:gd name="T4" fmla="*/ 731 w 731"/>
                <a:gd name="T5" fmla="*/ 0 h 157"/>
                <a:gd name="T6" fmla="*/ 731 w 731"/>
                <a:gd name="T7" fmla="*/ 8 h 157"/>
                <a:gd name="T8" fmla="*/ 0 w 731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57">
                  <a:moveTo>
                    <a:pt x="0" y="157"/>
                  </a:moveTo>
                  <a:lnTo>
                    <a:pt x="0" y="157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5817620" y="3129080"/>
              <a:ext cx="1033239" cy="1502891"/>
            </a:xfrm>
            <a:custGeom>
              <a:avLst/>
              <a:gdLst>
                <a:gd name="T0" fmla="*/ 0 w 517"/>
                <a:gd name="T1" fmla="*/ 752 h 752"/>
                <a:gd name="T2" fmla="*/ 0 w 517"/>
                <a:gd name="T3" fmla="*/ 752 h 752"/>
                <a:gd name="T4" fmla="*/ 517 w 517"/>
                <a:gd name="T5" fmla="*/ 0 h 752"/>
                <a:gd name="T6" fmla="*/ 517 w 517"/>
                <a:gd name="T7" fmla="*/ 8 h 752"/>
                <a:gd name="T8" fmla="*/ 0 w 517"/>
                <a:gd name="T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752">
                  <a:moveTo>
                    <a:pt x="0" y="752"/>
                  </a:moveTo>
                  <a:lnTo>
                    <a:pt x="0" y="752"/>
                  </a:lnTo>
                  <a:lnTo>
                    <a:pt x="517" y="0"/>
                  </a:lnTo>
                  <a:lnTo>
                    <a:pt x="517" y="8"/>
                  </a:lnTo>
                  <a:lnTo>
                    <a:pt x="0" y="7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4322722" y="3129080"/>
              <a:ext cx="2512148" cy="1750709"/>
            </a:xfrm>
            <a:custGeom>
              <a:avLst/>
              <a:gdLst>
                <a:gd name="T0" fmla="*/ 8 w 1257"/>
                <a:gd name="T1" fmla="*/ 876 h 876"/>
                <a:gd name="T2" fmla="*/ 0 w 1257"/>
                <a:gd name="T3" fmla="*/ 867 h 876"/>
                <a:gd name="T4" fmla="*/ 1257 w 1257"/>
                <a:gd name="T5" fmla="*/ 0 h 876"/>
                <a:gd name="T6" fmla="*/ 1257 w 1257"/>
                <a:gd name="T7" fmla="*/ 8 h 876"/>
                <a:gd name="T8" fmla="*/ 8 w 1257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7" h="876">
                  <a:moveTo>
                    <a:pt x="8" y="876"/>
                  </a:moveTo>
                  <a:lnTo>
                    <a:pt x="0" y="867"/>
                  </a:lnTo>
                  <a:lnTo>
                    <a:pt x="1257" y="0"/>
                  </a:lnTo>
                  <a:lnTo>
                    <a:pt x="1257" y="8"/>
                  </a:lnTo>
                  <a:lnTo>
                    <a:pt x="8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2943739" y="1726114"/>
              <a:ext cx="1247081" cy="345746"/>
            </a:xfrm>
            <a:custGeom>
              <a:avLst/>
              <a:gdLst>
                <a:gd name="T0" fmla="*/ 0 w 624"/>
                <a:gd name="T1" fmla="*/ 173 h 173"/>
                <a:gd name="T2" fmla="*/ 0 w 624"/>
                <a:gd name="T3" fmla="*/ 165 h 173"/>
                <a:gd name="T4" fmla="*/ 624 w 624"/>
                <a:gd name="T5" fmla="*/ 0 h 173"/>
                <a:gd name="T6" fmla="*/ 624 w 624"/>
                <a:gd name="T7" fmla="*/ 8 h 173"/>
                <a:gd name="T8" fmla="*/ 0 w 624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173">
                  <a:moveTo>
                    <a:pt x="0" y="173"/>
                  </a:moveTo>
                  <a:lnTo>
                    <a:pt x="0" y="165"/>
                  </a:lnTo>
                  <a:lnTo>
                    <a:pt x="624" y="0"/>
                  </a:lnTo>
                  <a:lnTo>
                    <a:pt x="624" y="8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2927751" y="2055871"/>
              <a:ext cx="985274" cy="1205112"/>
            </a:xfrm>
            <a:custGeom>
              <a:avLst/>
              <a:gdLst>
                <a:gd name="T0" fmla="*/ 493 w 493"/>
                <a:gd name="T1" fmla="*/ 603 h 603"/>
                <a:gd name="T2" fmla="*/ 0 w 493"/>
                <a:gd name="T3" fmla="*/ 8 h 603"/>
                <a:gd name="T4" fmla="*/ 8 w 493"/>
                <a:gd name="T5" fmla="*/ 0 h 603"/>
                <a:gd name="T6" fmla="*/ 493 w 493"/>
                <a:gd name="T7" fmla="*/ 603 h 603"/>
                <a:gd name="T8" fmla="*/ 493 w 493"/>
                <a:gd name="T9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603">
                  <a:moveTo>
                    <a:pt x="493" y="603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493" y="603"/>
                  </a:lnTo>
                  <a:lnTo>
                    <a:pt x="493" y="6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897035" y="1726114"/>
              <a:ext cx="293784" cy="1534868"/>
            </a:xfrm>
            <a:custGeom>
              <a:avLst/>
              <a:gdLst>
                <a:gd name="T0" fmla="*/ 8 w 147"/>
                <a:gd name="T1" fmla="*/ 768 h 768"/>
                <a:gd name="T2" fmla="*/ 0 w 147"/>
                <a:gd name="T3" fmla="*/ 768 h 768"/>
                <a:gd name="T4" fmla="*/ 139 w 147"/>
                <a:gd name="T5" fmla="*/ 0 h 768"/>
                <a:gd name="T6" fmla="*/ 147 w 147"/>
                <a:gd name="T7" fmla="*/ 0 h 768"/>
                <a:gd name="T8" fmla="*/ 8 w 147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68">
                  <a:moveTo>
                    <a:pt x="8" y="768"/>
                  </a:moveTo>
                  <a:lnTo>
                    <a:pt x="0" y="768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8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4190819" y="1726114"/>
              <a:ext cx="1494898" cy="147891"/>
            </a:xfrm>
            <a:custGeom>
              <a:avLst/>
              <a:gdLst>
                <a:gd name="T0" fmla="*/ 748 w 748"/>
                <a:gd name="T1" fmla="*/ 74 h 74"/>
                <a:gd name="T2" fmla="*/ 0 w 748"/>
                <a:gd name="T3" fmla="*/ 8 h 74"/>
                <a:gd name="T4" fmla="*/ 0 w 748"/>
                <a:gd name="T5" fmla="*/ 0 h 74"/>
                <a:gd name="T6" fmla="*/ 748 w 748"/>
                <a:gd name="T7" fmla="*/ 66 h 74"/>
                <a:gd name="T8" fmla="*/ 748 w 74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74">
                  <a:moveTo>
                    <a:pt x="748" y="7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8" y="66"/>
                  </a:lnTo>
                  <a:lnTo>
                    <a:pt x="748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5389935" y="1874005"/>
              <a:ext cx="295782" cy="1534868"/>
            </a:xfrm>
            <a:custGeom>
              <a:avLst/>
              <a:gdLst>
                <a:gd name="T0" fmla="*/ 0 w 148"/>
                <a:gd name="T1" fmla="*/ 768 h 768"/>
                <a:gd name="T2" fmla="*/ 0 w 148"/>
                <a:gd name="T3" fmla="*/ 768 h 768"/>
                <a:gd name="T4" fmla="*/ 148 w 148"/>
                <a:gd name="T5" fmla="*/ 0 h 768"/>
                <a:gd name="T6" fmla="*/ 148 w 148"/>
                <a:gd name="T7" fmla="*/ 0 h 768"/>
                <a:gd name="T8" fmla="*/ 0 w 148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68">
                  <a:moveTo>
                    <a:pt x="0" y="768"/>
                  </a:moveTo>
                  <a:lnTo>
                    <a:pt x="0" y="768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5685717" y="1874005"/>
              <a:ext cx="1149153" cy="1239086"/>
            </a:xfrm>
            <a:custGeom>
              <a:avLst/>
              <a:gdLst>
                <a:gd name="T0" fmla="*/ 567 w 575"/>
                <a:gd name="T1" fmla="*/ 620 h 620"/>
                <a:gd name="T2" fmla="*/ 0 w 575"/>
                <a:gd name="T3" fmla="*/ 8 h 620"/>
                <a:gd name="T4" fmla="*/ 0 w 575"/>
                <a:gd name="T5" fmla="*/ 0 h 620"/>
                <a:gd name="T6" fmla="*/ 575 w 575"/>
                <a:gd name="T7" fmla="*/ 620 h 620"/>
                <a:gd name="T8" fmla="*/ 567 w 57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620">
                  <a:moveTo>
                    <a:pt x="567" y="62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75" y="620"/>
                  </a:lnTo>
                  <a:lnTo>
                    <a:pt x="567" y="6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960988" y="1874005"/>
              <a:ext cx="1724729" cy="1337014"/>
            </a:xfrm>
            <a:custGeom>
              <a:avLst/>
              <a:gdLst>
                <a:gd name="T0" fmla="*/ 9 w 863"/>
                <a:gd name="T1" fmla="*/ 669 h 669"/>
                <a:gd name="T2" fmla="*/ 0 w 863"/>
                <a:gd name="T3" fmla="*/ 669 h 669"/>
                <a:gd name="T4" fmla="*/ 863 w 863"/>
                <a:gd name="T5" fmla="*/ 0 h 669"/>
                <a:gd name="T6" fmla="*/ 863 w 863"/>
                <a:gd name="T7" fmla="*/ 8 h 669"/>
                <a:gd name="T8" fmla="*/ 9 w 863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3" h="669">
                  <a:moveTo>
                    <a:pt x="9" y="669"/>
                  </a:moveTo>
                  <a:lnTo>
                    <a:pt x="0" y="669"/>
                  </a:lnTo>
                  <a:lnTo>
                    <a:pt x="863" y="0"/>
                  </a:lnTo>
                  <a:lnTo>
                    <a:pt x="863" y="8"/>
                  </a:lnTo>
                  <a:lnTo>
                    <a:pt x="9" y="6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4174831" y="1726114"/>
              <a:ext cx="1215104" cy="1716734"/>
            </a:xfrm>
            <a:custGeom>
              <a:avLst/>
              <a:gdLst>
                <a:gd name="T0" fmla="*/ 608 w 608"/>
                <a:gd name="T1" fmla="*/ 859 h 859"/>
                <a:gd name="T2" fmla="*/ 0 w 608"/>
                <a:gd name="T3" fmla="*/ 0 h 859"/>
                <a:gd name="T4" fmla="*/ 8 w 608"/>
                <a:gd name="T5" fmla="*/ 0 h 859"/>
                <a:gd name="T6" fmla="*/ 608 w 608"/>
                <a:gd name="T7" fmla="*/ 859 h 859"/>
                <a:gd name="T8" fmla="*/ 608 w 608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859">
                  <a:moveTo>
                    <a:pt x="608" y="859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608" y="859"/>
                  </a:lnTo>
                  <a:lnTo>
                    <a:pt x="608" y="8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5685717" y="1874005"/>
              <a:ext cx="147891" cy="2708003"/>
            </a:xfrm>
            <a:custGeom>
              <a:avLst/>
              <a:gdLst>
                <a:gd name="T0" fmla="*/ 66 w 74"/>
                <a:gd name="T1" fmla="*/ 1355 h 1355"/>
                <a:gd name="T2" fmla="*/ 0 w 74"/>
                <a:gd name="T3" fmla="*/ 8 h 1355"/>
                <a:gd name="T4" fmla="*/ 0 w 74"/>
                <a:gd name="T5" fmla="*/ 0 h 1355"/>
                <a:gd name="T6" fmla="*/ 74 w 74"/>
                <a:gd name="T7" fmla="*/ 1355 h 1355"/>
                <a:gd name="T8" fmla="*/ 66 w 74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55">
                  <a:moveTo>
                    <a:pt x="66" y="135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" y="1355"/>
                  </a:lnTo>
                  <a:lnTo>
                    <a:pt x="66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4322722" y="1874005"/>
              <a:ext cx="1362995" cy="3005783"/>
            </a:xfrm>
            <a:custGeom>
              <a:avLst/>
              <a:gdLst>
                <a:gd name="T0" fmla="*/ 8 w 682"/>
                <a:gd name="T1" fmla="*/ 1504 h 1504"/>
                <a:gd name="T2" fmla="*/ 0 w 682"/>
                <a:gd name="T3" fmla="*/ 1495 h 1504"/>
                <a:gd name="T4" fmla="*/ 682 w 682"/>
                <a:gd name="T5" fmla="*/ 0 h 1504"/>
                <a:gd name="T6" fmla="*/ 682 w 682"/>
                <a:gd name="T7" fmla="*/ 8 h 1504"/>
                <a:gd name="T8" fmla="*/ 8 w 682"/>
                <a:gd name="T9" fmla="*/ 150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1504">
                  <a:moveTo>
                    <a:pt x="8" y="1504"/>
                  </a:moveTo>
                  <a:lnTo>
                    <a:pt x="0" y="1495"/>
                  </a:lnTo>
                  <a:lnTo>
                    <a:pt x="682" y="0"/>
                  </a:lnTo>
                  <a:lnTo>
                    <a:pt x="682" y="8"/>
                  </a:lnTo>
                  <a:lnTo>
                    <a:pt x="8" y="15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4190819" y="1726114"/>
              <a:ext cx="2660039" cy="1418953"/>
            </a:xfrm>
            <a:custGeom>
              <a:avLst/>
              <a:gdLst>
                <a:gd name="T0" fmla="*/ 1331 w 1331"/>
                <a:gd name="T1" fmla="*/ 710 h 710"/>
                <a:gd name="T2" fmla="*/ 0 w 1331"/>
                <a:gd name="T3" fmla="*/ 0 h 710"/>
                <a:gd name="T4" fmla="*/ 0 w 1331"/>
                <a:gd name="T5" fmla="*/ 0 h 710"/>
                <a:gd name="T6" fmla="*/ 1331 w 1331"/>
                <a:gd name="T7" fmla="*/ 702 h 710"/>
                <a:gd name="T8" fmla="*/ 1331 w 1331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1" h="710">
                  <a:moveTo>
                    <a:pt x="1331" y="7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31" y="702"/>
                  </a:lnTo>
                  <a:lnTo>
                    <a:pt x="1331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3879049" y="3129080"/>
              <a:ext cx="2971810" cy="147891"/>
            </a:xfrm>
            <a:custGeom>
              <a:avLst/>
              <a:gdLst>
                <a:gd name="T0" fmla="*/ 0 w 1487"/>
                <a:gd name="T1" fmla="*/ 74 h 74"/>
                <a:gd name="T2" fmla="*/ 0 w 1487"/>
                <a:gd name="T3" fmla="*/ 66 h 74"/>
                <a:gd name="T4" fmla="*/ 1487 w 1487"/>
                <a:gd name="T5" fmla="*/ 0 h 74"/>
                <a:gd name="T6" fmla="*/ 1487 w 1487"/>
                <a:gd name="T7" fmla="*/ 8 h 74"/>
                <a:gd name="T8" fmla="*/ 0 w 1487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7" h="74">
                  <a:moveTo>
                    <a:pt x="0" y="74"/>
                  </a:moveTo>
                  <a:lnTo>
                    <a:pt x="0" y="66"/>
                  </a:lnTo>
                  <a:lnTo>
                    <a:pt x="1487" y="0"/>
                  </a:lnTo>
                  <a:lnTo>
                    <a:pt x="1487" y="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2320199" y="4120348"/>
              <a:ext cx="3479435" cy="527611"/>
            </a:xfrm>
            <a:custGeom>
              <a:avLst/>
              <a:gdLst>
                <a:gd name="T0" fmla="*/ 1741 w 1741"/>
                <a:gd name="T1" fmla="*/ 264 h 264"/>
                <a:gd name="T2" fmla="*/ 0 w 1741"/>
                <a:gd name="T3" fmla="*/ 8 h 264"/>
                <a:gd name="T4" fmla="*/ 0 w 1741"/>
                <a:gd name="T5" fmla="*/ 0 h 264"/>
                <a:gd name="T6" fmla="*/ 1741 w 1741"/>
                <a:gd name="T7" fmla="*/ 256 h 264"/>
                <a:gd name="T8" fmla="*/ 1741 w 174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64">
                  <a:moveTo>
                    <a:pt x="1741" y="26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741" y="256"/>
                  </a:lnTo>
                  <a:lnTo>
                    <a:pt x="1741" y="2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Oval 141"/>
            <p:cNvSpPr>
              <a:spLocks/>
            </p:cNvSpPr>
            <p:nvPr/>
          </p:nvSpPr>
          <p:spPr bwMode="auto">
            <a:xfrm>
              <a:off x="4039473" y="4576006"/>
              <a:ext cx="584486" cy="5875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143"/>
            <p:cNvSpPr>
              <a:spLocks/>
            </p:cNvSpPr>
            <p:nvPr/>
          </p:nvSpPr>
          <p:spPr bwMode="auto">
            <a:xfrm>
              <a:off x="5470934" y="1659223"/>
              <a:ext cx="429564" cy="4295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Oval 23"/>
            <p:cNvSpPr>
              <a:spLocks/>
            </p:cNvSpPr>
            <p:nvPr/>
          </p:nvSpPr>
          <p:spPr bwMode="auto">
            <a:xfrm>
              <a:off x="2829822" y="1955944"/>
              <a:ext cx="229831" cy="2318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Oval 20"/>
            <p:cNvSpPr>
              <a:spLocks/>
            </p:cNvSpPr>
            <p:nvPr/>
          </p:nvSpPr>
          <p:spPr bwMode="auto">
            <a:xfrm>
              <a:off x="2172308" y="3970458"/>
              <a:ext cx="311770" cy="31376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ValueShape1"/>
            <p:cNvSpPr>
              <a:spLocks/>
            </p:cNvSpPr>
            <p:nvPr/>
          </p:nvSpPr>
          <p:spPr bwMode="auto">
            <a:xfrm>
              <a:off x="3455397" y="2804354"/>
              <a:ext cx="913256" cy="91325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3" name="ValueShape2"/>
            <p:cNvSpPr>
              <a:spLocks/>
            </p:cNvSpPr>
            <p:nvPr/>
          </p:nvSpPr>
          <p:spPr bwMode="auto">
            <a:xfrm>
              <a:off x="6414405" y="2720400"/>
              <a:ext cx="833346" cy="83334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4" name="ValueShape3"/>
            <p:cNvSpPr>
              <a:spLocks/>
            </p:cNvSpPr>
            <p:nvPr/>
          </p:nvSpPr>
          <p:spPr bwMode="auto">
            <a:xfrm>
              <a:off x="1096263" y="1454623"/>
              <a:ext cx="844762" cy="84476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5" name="ValueShape4"/>
            <p:cNvSpPr>
              <a:spLocks/>
            </p:cNvSpPr>
            <p:nvPr/>
          </p:nvSpPr>
          <p:spPr bwMode="auto">
            <a:xfrm>
              <a:off x="743601" y="4125380"/>
              <a:ext cx="913256" cy="913256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6" name="ValueShape5"/>
            <p:cNvSpPr>
              <a:spLocks/>
            </p:cNvSpPr>
            <p:nvPr/>
          </p:nvSpPr>
          <p:spPr bwMode="auto">
            <a:xfrm>
              <a:off x="3851770" y="1420875"/>
              <a:ext cx="662111" cy="662111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E11B417-38AE-40BC-A825-8573543280C9}"/>
              </a:ext>
            </a:extLst>
          </p:cNvPr>
          <p:cNvSpPr/>
          <p:nvPr/>
        </p:nvSpPr>
        <p:spPr>
          <a:xfrm>
            <a:off x="7680545" y="2264318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8B179B2D-565D-402C-A626-FBF43E7A5387}"/>
              </a:ext>
            </a:extLst>
          </p:cNvPr>
          <p:cNvSpPr/>
          <p:nvPr/>
        </p:nvSpPr>
        <p:spPr>
          <a:xfrm>
            <a:off x="7680545" y="3076409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10F1190C-91AC-41B2-95BF-96B3E8D8CE61}"/>
              </a:ext>
            </a:extLst>
          </p:cNvPr>
          <p:cNvSpPr/>
          <p:nvPr/>
        </p:nvSpPr>
        <p:spPr>
          <a:xfrm>
            <a:off x="7680545" y="3888500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0DC5342C-B4B6-4251-BC1F-41F7C1013AB6}"/>
              </a:ext>
            </a:extLst>
          </p:cNvPr>
          <p:cNvSpPr/>
          <p:nvPr/>
        </p:nvSpPr>
        <p:spPr>
          <a:xfrm>
            <a:off x="7680545" y="4700591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130D7574-F393-46C3-A7CD-27FFEE9E7EC7}"/>
              </a:ext>
            </a:extLst>
          </p:cNvPr>
          <p:cNvSpPr/>
          <p:nvPr/>
        </p:nvSpPr>
        <p:spPr>
          <a:xfrm>
            <a:off x="7680545" y="5512683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6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2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2"/>
          <p:cNvSpPr txBox="1">
            <a:spLocks/>
          </p:cNvSpPr>
          <p:nvPr/>
        </p:nvSpPr>
        <p:spPr>
          <a:xfrm>
            <a:off x="8886313" y="2856685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13" name="TextBox 3"/>
          <p:cNvSpPr txBox="1"/>
          <p:nvPr/>
        </p:nvSpPr>
        <p:spPr>
          <a:xfrm>
            <a:off x="8949069" y="2574957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Oval 5"/>
          <p:cNvSpPr/>
          <p:nvPr/>
        </p:nvSpPr>
        <p:spPr>
          <a:xfrm>
            <a:off x="5237526" y="2992959"/>
            <a:ext cx="1887635" cy="1887635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Oval 7"/>
          <p:cNvSpPr/>
          <p:nvPr/>
        </p:nvSpPr>
        <p:spPr>
          <a:xfrm>
            <a:off x="4947121" y="2702554"/>
            <a:ext cx="2468446" cy="246844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Oval 8"/>
          <p:cNvSpPr/>
          <p:nvPr/>
        </p:nvSpPr>
        <p:spPr>
          <a:xfrm>
            <a:off x="4656715" y="2412148"/>
            <a:ext cx="3049256" cy="304925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11"/>
          <p:cNvSpPr/>
          <p:nvPr/>
        </p:nvSpPr>
        <p:spPr>
          <a:xfrm>
            <a:off x="4366310" y="2121743"/>
            <a:ext cx="3630067" cy="3630067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ED3F639-0993-477E-92A1-2EA39B30771E}"/>
              </a:ext>
            </a:extLst>
          </p:cNvPr>
          <p:cNvGrpSpPr/>
          <p:nvPr/>
        </p:nvGrpSpPr>
        <p:grpSpPr>
          <a:xfrm>
            <a:off x="6837088" y="3380281"/>
            <a:ext cx="387221" cy="377527"/>
            <a:chOff x="6751744" y="2892601"/>
            <a:chExt cx="387221" cy="377527"/>
          </a:xfrm>
        </p:grpSpPr>
        <p:sp>
          <p:nvSpPr>
            <p:cNvPr id="16" name="Oval 6"/>
            <p:cNvSpPr/>
            <p:nvPr/>
          </p:nvSpPr>
          <p:spPr>
            <a:xfrm>
              <a:off x="6751744" y="2892601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6755527" y="2925476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56A0578-2B9C-48E3-B342-2D4F16CC864F}"/>
              </a:ext>
            </a:extLst>
          </p:cNvPr>
          <p:cNvGrpSpPr/>
          <p:nvPr/>
        </p:nvGrpSpPr>
        <p:grpSpPr>
          <a:xfrm>
            <a:off x="4986670" y="3042059"/>
            <a:ext cx="383438" cy="377527"/>
            <a:chOff x="4901326" y="2554379"/>
            <a:chExt cx="383438" cy="377527"/>
          </a:xfrm>
        </p:grpSpPr>
        <p:sp>
          <p:nvSpPr>
            <p:cNvPr id="19" name="Oval 9"/>
            <p:cNvSpPr/>
            <p:nvPr/>
          </p:nvSpPr>
          <p:spPr>
            <a:xfrm>
              <a:off x="4906032" y="2554379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4901326" y="2586809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CFD6082-3BD7-486D-9D0A-6DA3A2D95DDC}"/>
              </a:ext>
            </a:extLst>
          </p:cNvPr>
          <p:cNvGrpSpPr/>
          <p:nvPr/>
        </p:nvGrpSpPr>
        <p:grpSpPr>
          <a:xfrm>
            <a:off x="6804574" y="5043221"/>
            <a:ext cx="385869" cy="377527"/>
            <a:chOff x="6719230" y="4555541"/>
            <a:chExt cx="385869" cy="377527"/>
          </a:xfrm>
        </p:grpSpPr>
        <p:sp>
          <p:nvSpPr>
            <p:cNvPr id="20" name="Oval 10"/>
            <p:cNvSpPr/>
            <p:nvPr/>
          </p:nvSpPr>
          <p:spPr>
            <a:xfrm>
              <a:off x="6719230" y="4555541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6721661" y="4593410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7430531-F4B7-4ABB-A556-90719D58DDA4}"/>
              </a:ext>
            </a:extLst>
          </p:cNvPr>
          <p:cNvGrpSpPr/>
          <p:nvPr/>
        </p:nvGrpSpPr>
        <p:grpSpPr>
          <a:xfrm>
            <a:off x="4661156" y="4955081"/>
            <a:ext cx="387219" cy="377527"/>
            <a:chOff x="4575812" y="4467401"/>
            <a:chExt cx="387219" cy="377527"/>
          </a:xfrm>
        </p:grpSpPr>
        <p:sp>
          <p:nvSpPr>
            <p:cNvPr id="22" name="Oval 12"/>
            <p:cNvSpPr/>
            <p:nvPr/>
          </p:nvSpPr>
          <p:spPr>
            <a:xfrm>
              <a:off x="4575812" y="4467401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6"/>
            <p:cNvSpPr txBox="1"/>
            <p:nvPr/>
          </p:nvSpPr>
          <p:spPr>
            <a:xfrm>
              <a:off x="4579593" y="4500277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</a:p>
          </p:txBody>
        </p:sp>
      </p:grpSp>
      <p:sp>
        <p:nvSpPr>
          <p:cNvPr id="32" name="TextBox 17"/>
          <p:cNvSpPr txBox="1">
            <a:spLocks/>
          </p:cNvSpPr>
          <p:nvPr/>
        </p:nvSpPr>
        <p:spPr>
          <a:xfrm>
            <a:off x="8496850" y="52358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8559606" y="4954089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5" name="TextBox 19"/>
          <p:cNvSpPr txBox="1">
            <a:spLocks/>
          </p:cNvSpPr>
          <p:nvPr/>
        </p:nvSpPr>
        <p:spPr>
          <a:xfrm>
            <a:off x="1274784" y="26450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6" name="TextBox 20"/>
          <p:cNvSpPr txBox="1"/>
          <p:nvPr/>
        </p:nvSpPr>
        <p:spPr>
          <a:xfrm>
            <a:off x="2105424" y="236328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21"/>
          <p:cNvSpPr txBox="1">
            <a:spLocks/>
          </p:cNvSpPr>
          <p:nvPr/>
        </p:nvSpPr>
        <p:spPr>
          <a:xfrm>
            <a:off x="1312139" y="5159620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8" name="TextBox 22"/>
          <p:cNvSpPr txBox="1"/>
          <p:nvPr/>
        </p:nvSpPr>
        <p:spPr>
          <a:xfrm>
            <a:off x="2080024" y="4877892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E5D6123-9067-4210-9216-102B5CAB1756}"/>
              </a:ext>
            </a:extLst>
          </p:cNvPr>
          <p:cNvGrpSpPr/>
          <p:nvPr/>
        </p:nvGrpSpPr>
        <p:grpSpPr>
          <a:xfrm>
            <a:off x="5600533" y="3355966"/>
            <a:ext cx="1161621" cy="1161621"/>
            <a:chOff x="5515189" y="2868286"/>
            <a:chExt cx="1161621" cy="1161621"/>
          </a:xfrm>
        </p:grpSpPr>
        <p:sp>
          <p:nvSpPr>
            <p:cNvPr id="14" name="Oval 4"/>
            <p:cNvSpPr/>
            <p:nvPr/>
          </p:nvSpPr>
          <p:spPr>
            <a:xfrm>
              <a:off x="5515189" y="2868286"/>
              <a:ext cx="1161621" cy="1161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D058A80-E196-4A1F-990D-BFB61376A31F}"/>
                </a:ext>
              </a:extLst>
            </p:cNvPr>
            <p:cNvGrpSpPr/>
            <p:nvPr/>
          </p:nvGrpSpPr>
          <p:grpSpPr>
            <a:xfrm>
              <a:off x="5699897" y="3110424"/>
              <a:ext cx="792205" cy="698564"/>
              <a:chOff x="5699897" y="3110424"/>
              <a:chExt cx="792205" cy="698564"/>
            </a:xfrm>
          </p:grpSpPr>
          <p:grpSp>
            <p:nvGrpSpPr>
              <p:cNvPr id="39" name="Group 23"/>
              <p:cNvGrpSpPr/>
              <p:nvPr/>
            </p:nvGrpSpPr>
            <p:grpSpPr>
              <a:xfrm>
                <a:off x="5900161" y="3110424"/>
                <a:ext cx="390522" cy="323848"/>
                <a:chOff x="6289676" y="3660775"/>
                <a:chExt cx="260350" cy="215900"/>
              </a:xfrm>
              <a:solidFill>
                <a:schemeClr val="bg1"/>
              </a:solidFill>
            </p:grpSpPr>
            <p:sp>
              <p:nvSpPr>
                <p:cNvPr id="64" name="Oval 48"/>
                <p:cNvSpPr>
                  <a:spLocks/>
                </p:cNvSpPr>
                <p:nvPr/>
              </p:nvSpPr>
              <p:spPr bwMode="auto">
                <a:xfrm>
                  <a:off x="6392864" y="3822700"/>
                  <a:ext cx="53975" cy="539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: Shape 49"/>
                <p:cNvSpPr>
                  <a:spLocks/>
                </p:cNvSpPr>
                <p:nvPr/>
              </p:nvSpPr>
              <p:spPr bwMode="auto">
                <a:xfrm>
                  <a:off x="6348414" y="3762375"/>
                  <a:ext cx="142875" cy="52388"/>
                </a:xfrm>
                <a:custGeom>
                  <a:avLst/>
                  <a:gdLst>
                    <a:gd name="T0" fmla="*/ 50 w 54"/>
                    <a:gd name="T1" fmla="*/ 20 h 20"/>
                    <a:gd name="T2" fmla="*/ 46 w 54"/>
                    <a:gd name="T3" fmla="*/ 18 h 20"/>
                    <a:gd name="T4" fmla="*/ 27 w 54"/>
                    <a:gd name="T5" fmla="*/ 8 h 20"/>
                    <a:gd name="T6" fmla="*/ 8 w 54"/>
                    <a:gd name="T7" fmla="*/ 18 h 20"/>
                    <a:gd name="T8" fmla="*/ 2 w 54"/>
                    <a:gd name="T9" fmla="*/ 19 h 20"/>
                    <a:gd name="T10" fmla="*/ 1 w 54"/>
                    <a:gd name="T11" fmla="*/ 13 h 20"/>
                    <a:gd name="T12" fmla="*/ 27 w 54"/>
                    <a:gd name="T13" fmla="*/ 0 h 20"/>
                    <a:gd name="T14" fmla="*/ 53 w 54"/>
                    <a:gd name="T15" fmla="*/ 13 h 20"/>
                    <a:gd name="T16" fmla="*/ 52 w 54"/>
                    <a:gd name="T17" fmla="*/ 19 h 20"/>
                    <a:gd name="T18" fmla="*/ 50 w 54"/>
                    <a:gd name="T1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20">
                      <a:moveTo>
                        <a:pt x="50" y="20"/>
                      </a:moveTo>
                      <a:cubicBezTo>
                        <a:pt x="48" y="20"/>
                        <a:pt x="47" y="19"/>
                        <a:pt x="46" y="18"/>
                      </a:cubicBezTo>
                      <a:cubicBezTo>
                        <a:pt x="42" y="12"/>
                        <a:pt x="35" y="8"/>
                        <a:pt x="27" y="8"/>
                      </a:cubicBezTo>
                      <a:cubicBezTo>
                        <a:pt x="19" y="8"/>
                        <a:pt x="12" y="12"/>
                        <a:pt x="8" y="18"/>
                      </a:cubicBezTo>
                      <a:cubicBezTo>
                        <a:pt x="6" y="20"/>
                        <a:pt x="4" y="20"/>
                        <a:pt x="2" y="19"/>
                      </a:cubicBezTo>
                      <a:cubicBezTo>
                        <a:pt x="0" y="17"/>
                        <a:pt x="0" y="15"/>
                        <a:pt x="1" y="13"/>
                      </a:cubicBezTo>
                      <a:cubicBezTo>
                        <a:pt x="7" y="5"/>
                        <a:pt x="17" y="0"/>
                        <a:pt x="27" y="0"/>
                      </a:cubicBezTo>
                      <a:cubicBezTo>
                        <a:pt x="37" y="0"/>
                        <a:pt x="47" y="5"/>
                        <a:pt x="53" y="13"/>
                      </a:cubicBezTo>
                      <a:cubicBezTo>
                        <a:pt x="54" y="15"/>
                        <a:pt x="54" y="17"/>
                        <a:pt x="52" y="19"/>
                      </a:cubicBezTo>
                      <a:cubicBezTo>
                        <a:pt x="51" y="19"/>
                        <a:pt x="50" y="20"/>
                        <a:pt x="5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: Shape 50"/>
                <p:cNvSpPr>
                  <a:spLocks/>
                </p:cNvSpPr>
                <p:nvPr/>
              </p:nvSpPr>
              <p:spPr bwMode="auto">
                <a:xfrm>
                  <a:off x="6289676" y="3660775"/>
                  <a:ext cx="260350" cy="69850"/>
                </a:xfrm>
                <a:custGeom>
                  <a:avLst/>
                  <a:gdLst>
                    <a:gd name="T0" fmla="*/ 4 w 98"/>
                    <a:gd name="T1" fmla="*/ 26 h 26"/>
                    <a:gd name="T2" fmla="*/ 1 w 98"/>
                    <a:gd name="T3" fmla="*/ 25 h 26"/>
                    <a:gd name="T4" fmla="*/ 2 w 98"/>
                    <a:gd name="T5" fmla="*/ 19 h 26"/>
                    <a:gd name="T6" fmla="*/ 49 w 98"/>
                    <a:gd name="T7" fmla="*/ 0 h 26"/>
                    <a:gd name="T8" fmla="*/ 96 w 98"/>
                    <a:gd name="T9" fmla="*/ 19 h 26"/>
                    <a:gd name="T10" fmla="*/ 97 w 98"/>
                    <a:gd name="T11" fmla="*/ 25 h 26"/>
                    <a:gd name="T12" fmla="*/ 91 w 98"/>
                    <a:gd name="T13" fmla="*/ 25 h 26"/>
                    <a:gd name="T14" fmla="*/ 49 w 98"/>
                    <a:gd name="T15" fmla="*/ 8 h 26"/>
                    <a:gd name="T16" fmla="*/ 7 w 98"/>
                    <a:gd name="T17" fmla="*/ 25 h 26"/>
                    <a:gd name="T18" fmla="*/ 4 w 98"/>
                    <a:gd name="T1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26">
                      <a:moveTo>
                        <a:pt x="4" y="26"/>
                      </a:moveTo>
                      <a:cubicBezTo>
                        <a:pt x="3" y="26"/>
                        <a:pt x="2" y="25"/>
                        <a:pt x="1" y="25"/>
                      </a:cubicBezTo>
                      <a:cubicBezTo>
                        <a:pt x="0" y="23"/>
                        <a:pt x="0" y="20"/>
                        <a:pt x="2" y="19"/>
                      </a:cubicBezTo>
                      <a:cubicBezTo>
                        <a:pt x="15" y="7"/>
                        <a:pt x="31" y="0"/>
                        <a:pt x="49" y="0"/>
                      </a:cubicBezTo>
                      <a:cubicBezTo>
                        <a:pt x="67" y="0"/>
                        <a:pt x="83" y="7"/>
                        <a:pt x="96" y="19"/>
                      </a:cubicBezTo>
                      <a:cubicBezTo>
                        <a:pt x="98" y="20"/>
                        <a:pt x="98" y="23"/>
                        <a:pt x="97" y="25"/>
                      </a:cubicBezTo>
                      <a:cubicBezTo>
                        <a:pt x="95" y="26"/>
                        <a:pt x="93" y="26"/>
                        <a:pt x="91" y="25"/>
                      </a:cubicBezTo>
                      <a:cubicBezTo>
                        <a:pt x="79" y="14"/>
                        <a:pt x="65" y="8"/>
                        <a:pt x="49" y="8"/>
                      </a:cubicBezTo>
                      <a:cubicBezTo>
                        <a:pt x="33" y="8"/>
                        <a:pt x="19" y="14"/>
                        <a:pt x="7" y="25"/>
                      </a:cubicBezTo>
                      <a:cubicBezTo>
                        <a:pt x="6" y="26"/>
                        <a:pt x="5" y="26"/>
                        <a:pt x="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: Shape 51"/>
                <p:cNvSpPr>
                  <a:spLocks/>
                </p:cNvSpPr>
                <p:nvPr/>
              </p:nvSpPr>
              <p:spPr bwMode="auto">
                <a:xfrm>
                  <a:off x="6318251" y="3711575"/>
                  <a:ext cx="203200" cy="60325"/>
                </a:xfrm>
                <a:custGeom>
                  <a:avLst/>
                  <a:gdLst>
                    <a:gd name="T0" fmla="*/ 72 w 76"/>
                    <a:gd name="T1" fmla="*/ 22 h 23"/>
                    <a:gd name="T2" fmla="*/ 69 w 76"/>
                    <a:gd name="T3" fmla="*/ 21 h 23"/>
                    <a:gd name="T4" fmla="*/ 38 w 76"/>
                    <a:gd name="T5" fmla="*/ 8 h 23"/>
                    <a:gd name="T6" fmla="*/ 7 w 76"/>
                    <a:gd name="T7" fmla="*/ 21 h 23"/>
                    <a:gd name="T8" fmla="*/ 1 w 76"/>
                    <a:gd name="T9" fmla="*/ 21 h 23"/>
                    <a:gd name="T10" fmla="*/ 1 w 76"/>
                    <a:gd name="T11" fmla="*/ 15 h 23"/>
                    <a:gd name="T12" fmla="*/ 38 w 76"/>
                    <a:gd name="T13" fmla="*/ 0 h 23"/>
                    <a:gd name="T14" fmla="*/ 75 w 76"/>
                    <a:gd name="T15" fmla="*/ 15 h 23"/>
                    <a:gd name="T16" fmla="*/ 75 w 76"/>
                    <a:gd name="T17" fmla="*/ 21 h 23"/>
                    <a:gd name="T18" fmla="*/ 72 w 76"/>
                    <a:gd name="T19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23">
                      <a:moveTo>
                        <a:pt x="72" y="22"/>
                      </a:moveTo>
                      <a:cubicBezTo>
                        <a:pt x="71" y="22"/>
                        <a:pt x="70" y="22"/>
                        <a:pt x="69" y="21"/>
                      </a:cubicBezTo>
                      <a:cubicBezTo>
                        <a:pt x="61" y="13"/>
                        <a:pt x="50" y="8"/>
                        <a:pt x="38" y="8"/>
                      </a:cubicBezTo>
                      <a:cubicBezTo>
                        <a:pt x="26" y="8"/>
                        <a:pt x="15" y="13"/>
                        <a:pt x="7" y="21"/>
                      </a:cubicBezTo>
                      <a:cubicBezTo>
                        <a:pt x="5" y="23"/>
                        <a:pt x="3" y="23"/>
                        <a:pt x="1" y="21"/>
                      </a:cubicBezTo>
                      <a:cubicBezTo>
                        <a:pt x="0" y="19"/>
                        <a:pt x="0" y="17"/>
                        <a:pt x="1" y="15"/>
                      </a:cubicBezTo>
                      <a:cubicBezTo>
                        <a:pt x="11" y="6"/>
                        <a:pt x="24" y="0"/>
                        <a:pt x="38" y="0"/>
                      </a:cubicBezTo>
                      <a:cubicBezTo>
                        <a:pt x="52" y="0"/>
                        <a:pt x="65" y="6"/>
                        <a:pt x="75" y="15"/>
                      </a:cubicBezTo>
                      <a:cubicBezTo>
                        <a:pt x="76" y="17"/>
                        <a:pt x="76" y="19"/>
                        <a:pt x="75" y="21"/>
                      </a:cubicBezTo>
                      <a:cubicBezTo>
                        <a:pt x="74" y="22"/>
                        <a:pt x="73" y="22"/>
                        <a:pt x="7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TextBox 24"/>
              <p:cNvSpPr txBox="1"/>
              <p:nvPr/>
            </p:nvSpPr>
            <p:spPr>
              <a:xfrm>
                <a:off x="5699897" y="3501211"/>
                <a:ext cx="792205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Source</a:t>
                </a:r>
              </a:p>
            </p:txBody>
          </p:sp>
        </p:grpSp>
      </p:grpSp>
      <p:grpSp>
        <p:nvGrpSpPr>
          <p:cNvPr id="41" name="Group 25"/>
          <p:cNvGrpSpPr/>
          <p:nvPr/>
        </p:nvGrpSpPr>
        <p:grpSpPr>
          <a:xfrm>
            <a:off x="8662075" y="2660439"/>
            <a:ext cx="214313" cy="341313"/>
            <a:chOff x="9728201" y="1546225"/>
            <a:chExt cx="214313" cy="341313"/>
          </a:xfrm>
          <a:solidFill>
            <a:schemeClr val="accent2"/>
          </a:solidFill>
        </p:grpSpPr>
        <p:sp>
          <p:nvSpPr>
            <p:cNvPr id="60" name="Freeform: Shape 44"/>
            <p:cNvSpPr>
              <a:spLocks/>
            </p:cNvSpPr>
            <p:nvPr/>
          </p:nvSpPr>
          <p:spPr bwMode="auto">
            <a:xfrm>
              <a:off x="9728201" y="1546225"/>
              <a:ext cx="214313" cy="341313"/>
            </a:xfrm>
            <a:custGeom>
              <a:avLst/>
              <a:gdLst>
                <a:gd name="T0" fmla="*/ 68 w 80"/>
                <a:gd name="T1" fmla="*/ 0 h 128"/>
                <a:gd name="T2" fmla="*/ 11 w 80"/>
                <a:gd name="T3" fmla="*/ 0 h 128"/>
                <a:gd name="T4" fmla="*/ 0 w 80"/>
                <a:gd name="T5" fmla="*/ 11 h 128"/>
                <a:gd name="T6" fmla="*/ 0 w 80"/>
                <a:gd name="T7" fmla="*/ 116 h 128"/>
                <a:gd name="T8" fmla="*/ 11 w 80"/>
                <a:gd name="T9" fmla="*/ 128 h 128"/>
                <a:gd name="T10" fmla="*/ 68 w 80"/>
                <a:gd name="T11" fmla="*/ 128 h 128"/>
                <a:gd name="T12" fmla="*/ 80 w 80"/>
                <a:gd name="T13" fmla="*/ 116 h 128"/>
                <a:gd name="T14" fmla="*/ 80 w 80"/>
                <a:gd name="T15" fmla="*/ 11 h 128"/>
                <a:gd name="T16" fmla="*/ 68 w 80"/>
                <a:gd name="T17" fmla="*/ 0 h 128"/>
                <a:gd name="T18" fmla="*/ 72 w 80"/>
                <a:gd name="T19" fmla="*/ 116 h 128"/>
                <a:gd name="T20" fmla="*/ 68 w 80"/>
                <a:gd name="T21" fmla="*/ 120 h 128"/>
                <a:gd name="T22" fmla="*/ 11 w 80"/>
                <a:gd name="T23" fmla="*/ 120 h 128"/>
                <a:gd name="T24" fmla="*/ 8 w 80"/>
                <a:gd name="T25" fmla="*/ 116 h 128"/>
                <a:gd name="T26" fmla="*/ 8 w 80"/>
                <a:gd name="T27" fmla="*/ 11 h 128"/>
                <a:gd name="T28" fmla="*/ 11 w 80"/>
                <a:gd name="T29" fmla="*/ 8 h 128"/>
                <a:gd name="T30" fmla="*/ 68 w 80"/>
                <a:gd name="T31" fmla="*/ 8 h 128"/>
                <a:gd name="T32" fmla="*/ 72 w 80"/>
                <a:gd name="T33" fmla="*/ 11 h 128"/>
                <a:gd name="T34" fmla="*/ 72 w 80"/>
                <a:gd name="T35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8">
                  <a:moveTo>
                    <a:pt x="6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8"/>
                    <a:pt x="80" y="123"/>
                    <a:pt x="80" y="116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72" y="116"/>
                  </a:moveTo>
                  <a:cubicBezTo>
                    <a:pt x="72" y="118"/>
                    <a:pt x="70" y="120"/>
                    <a:pt x="68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2" y="9"/>
                    <a:pt x="72" y="11"/>
                  </a:cubicBezTo>
                  <a:lnTo>
                    <a:pt x="7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: Shape 45"/>
            <p:cNvSpPr>
              <a:spLocks/>
            </p:cNvSpPr>
            <p:nvPr/>
          </p:nvSpPr>
          <p:spPr bwMode="auto">
            <a:xfrm>
              <a:off x="9771064" y="1600200"/>
              <a:ext cx="128588" cy="223838"/>
            </a:xfrm>
            <a:custGeom>
              <a:avLst/>
              <a:gdLst>
                <a:gd name="T0" fmla="*/ 40 w 48"/>
                <a:gd name="T1" fmla="*/ 0 h 84"/>
                <a:gd name="T2" fmla="*/ 7 w 48"/>
                <a:gd name="T3" fmla="*/ 0 h 84"/>
                <a:gd name="T4" fmla="*/ 7 w 48"/>
                <a:gd name="T5" fmla="*/ 0 h 84"/>
                <a:gd name="T6" fmla="*/ 7 w 48"/>
                <a:gd name="T7" fmla="*/ 0 h 84"/>
                <a:gd name="T8" fmla="*/ 0 w 48"/>
                <a:gd name="T9" fmla="*/ 7 h 84"/>
                <a:gd name="T10" fmla="*/ 0 w 48"/>
                <a:gd name="T11" fmla="*/ 76 h 84"/>
                <a:gd name="T12" fmla="*/ 7 w 48"/>
                <a:gd name="T13" fmla="*/ 84 h 84"/>
                <a:gd name="T14" fmla="*/ 40 w 48"/>
                <a:gd name="T15" fmla="*/ 84 h 84"/>
                <a:gd name="T16" fmla="*/ 48 w 48"/>
                <a:gd name="T17" fmla="*/ 76 h 84"/>
                <a:gd name="T18" fmla="*/ 48 w 48"/>
                <a:gd name="T19" fmla="*/ 7 h 84"/>
                <a:gd name="T20" fmla="*/ 40 w 48"/>
                <a:gd name="T21" fmla="*/ 0 h 84"/>
                <a:gd name="T22" fmla="*/ 44 w 48"/>
                <a:gd name="T23" fmla="*/ 76 h 84"/>
                <a:gd name="T24" fmla="*/ 40 w 48"/>
                <a:gd name="T25" fmla="*/ 80 h 84"/>
                <a:gd name="T26" fmla="*/ 7 w 48"/>
                <a:gd name="T27" fmla="*/ 80 h 84"/>
                <a:gd name="T28" fmla="*/ 4 w 48"/>
                <a:gd name="T29" fmla="*/ 76 h 84"/>
                <a:gd name="T30" fmla="*/ 4 w 48"/>
                <a:gd name="T31" fmla="*/ 7 h 84"/>
                <a:gd name="T32" fmla="*/ 7 w 48"/>
                <a:gd name="T33" fmla="*/ 4 h 84"/>
                <a:gd name="T34" fmla="*/ 40 w 48"/>
                <a:gd name="T35" fmla="*/ 4 h 84"/>
                <a:gd name="T36" fmla="*/ 44 w 48"/>
                <a:gd name="T37" fmla="*/ 7 h 84"/>
                <a:gd name="T38" fmla="*/ 44 w 48"/>
                <a:gd name="T3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84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3" y="84"/>
                    <a:pt x="7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4" y="84"/>
                    <a:pt x="48" y="80"/>
                    <a:pt x="48" y="7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4" y="0"/>
                    <a:pt x="40" y="0"/>
                  </a:cubicBezTo>
                  <a:close/>
                  <a:moveTo>
                    <a:pt x="44" y="76"/>
                  </a:moveTo>
                  <a:cubicBezTo>
                    <a:pt x="44" y="78"/>
                    <a:pt x="42" y="80"/>
                    <a:pt x="40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5" y="80"/>
                    <a:pt x="4" y="78"/>
                    <a:pt x="4" y="7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4"/>
                    <a:pt x="44" y="5"/>
                    <a:pt x="44" y="7"/>
                  </a:cubicBezTo>
                  <a:lnTo>
                    <a:pt x="4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: Shape 46"/>
            <p:cNvSpPr>
              <a:spLocks/>
            </p:cNvSpPr>
            <p:nvPr/>
          </p:nvSpPr>
          <p:spPr bwMode="auto">
            <a:xfrm>
              <a:off x="9813926" y="1577975"/>
              <a:ext cx="42863" cy="11113"/>
            </a:xfrm>
            <a:custGeom>
              <a:avLst/>
              <a:gdLst>
                <a:gd name="T0" fmla="*/ 2 w 16"/>
                <a:gd name="T1" fmla="*/ 4 h 4"/>
                <a:gd name="T2" fmla="*/ 14 w 16"/>
                <a:gd name="T3" fmla="*/ 4 h 4"/>
                <a:gd name="T4" fmla="*/ 16 w 16"/>
                <a:gd name="T5" fmla="*/ 2 h 4"/>
                <a:gd name="T6" fmla="*/ 14 w 16"/>
                <a:gd name="T7" fmla="*/ 0 h 4"/>
                <a:gd name="T8" fmla="*/ 2 w 16"/>
                <a:gd name="T9" fmla="*/ 0 h 4"/>
                <a:gd name="T10" fmla="*/ 0 w 16"/>
                <a:gd name="T11" fmla="*/ 2 h 4"/>
                <a:gd name="T12" fmla="*/ 2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47"/>
            <p:cNvSpPr>
              <a:spLocks/>
            </p:cNvSpPr>
            <p:nvPr/>
          </p:nvSpPr>
          <p:spPr bwMode="auto">
            <a:xfrm>
              <a:off x="9825039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26"/>
          <p:cNvGrpSpPr/>
          <p:nvPr/>
        </p:nvGrpSpPr>
        <p:grpSpPr>
          <a:xfrm>
            <a:off x="3456668" y="2482638"/>
            <a:ext cx="255588" cy="341313"/>
            <a:chOff x="10390189" y="1546225"/>
            <a:chExt cx="255588" cy="341313"/>
          </a:xfrm>
          <a:solidFill>
            <a:schemeClr val="accent3"/>
          </a:solidFill>
        </p:grpSpPr>
        <p:sp>
          <p:nvSpPr>
            <p:cNvPr id="57" name="Freeform: Shape 41"/>
            <p:cNvSpPr>
              <a:spLocks/>
            </p:cNvSpPr>
            <p:nvPr/>
          </p:nvSpPr>
          <p:spPr bwMode="auto">
            <a:xfrm>
              <a:off x="10390189" y="1546225"/>
              <a:ext cx="255588" cy="341313"/>
            </a:xfrm>
            <a:custGeom>
              <a:avLst/>
              <a:gdLst>
                <a:gd name="T0" fmla="*/ 85 w 96"/>
                <a:gd name="T1" fmla="*/ 8 h 128"/>
                <a:gd name="T2" fmla="*/ 88 w 96"/>
                <a:gd name="T3" fmla="*/ 11 h 128"/>
                <a:gd name="T4" fmla="*/ 88 w 96"/>
                <a:gd name="T5" fmla="*/ 117 h 128"/>
                <a:gd name="T6" fmla="*/ 85 w 96"/>
                <a:gd name="T7" fmla="*/ 120 h 128"/>
                <a:gd name="T8" fmla="*/ 11 w 96"/>
                <a:gd name="T9" fmla="*/ 120 h 128"/>
                <a:gd name="T10" fmla="*/ 8 w 96"/>
                <a:gd name="T11" fmla="*/ 117 h 128"/>
                <a:gd name="T12" fmla="*/ 8 w 96"/>
                <a:gd name="T13" fmla="*/ 11 h 128"/>
                <a:gd name="T14" fmla="*/ 11 w 96"/>
                <a:gd name="T15" fmla="*/ 8 h 128"/>
                <a:gd name="T16" fmla="*/ 85 w 96"/>
                <a:gd name="T17" fmla="*/ 8 h 128"/>
                <a:gd name="T18" fmla="*/ 85 w 96"/>
                <a:gd name="T19" fmla="*/ 0 h 128"/>
                <a:gd name="T20" fmla="*/ 11 w 96"/>
                <a:gd name="T21" fmla="*/ 0 h 128"/>
                <a:gd name="T22" fmla="*/ 0 w 96"/>
                <a:gd name="T23" fmla="*/ 11 h 128"/>
                <a:gd name="T24" fmla="*/ 0 w 96"/>
                <a:gd name="T25" fmla="*/ 117 h 128"/>
                <a:gd name="T26" fmla="*/ 11 w 96"/>
                <a:gd name="T27" fmla="*/ 128 h 128"/>
                <a:gd name="T28" fmla="*/ 85 w 96"/>
                <a:gd name="T29" fmla="*/ 128 h 128"/>
                <a:gd name="T30" fmla="*/ 96 w 96"/>
                <a:gd name="T31" fmla="*/ 117 h 128"/>
                <a:gd name="T32" fmla="*/ 96 w 96"/>
                <a:gd name="T33" fmla="*/ 11 h 128"/>
                <a:gd name="T34" fmla="*/ 85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85" y="8"/>
                  </a:moveTo>
                  <a:cubicBezTo>
                    <a:pt x="86" y="8"/>
                    <a:pt x="88" y="9"/>
                    <a:pt x="88" y="11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6" y="120"/>
                    <a:pt x="85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85" y="8"/>
                    <a:pt x="85" y="8"/>
                    <a:pt x="85" y="8"/>
                  </a:cubicBezTo>
                  <a:moveTo>
                    <a:pt x="8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1" y="128"/>
                    <a:pt x="96" y="123"/>
                    <a:pt x="96" y="117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1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: Shape 42"/>
            <p:cNvSpPr>
              <a:spLocks/>
            </p:cNvSpPr>
            <p:nvPr/>
          </p:nvSpPr>
          <p:spPr bwMode="auto">
            <a:xfrm>
              <a:off x="10433051" y="1589088"/>
              <a:ext cx="169863" cy="234950"/>
            </a:xfrm>
            <a:custGeom>
              <a:avLst/>
              <a:gdLst>
                <a:gd name="T0" fmla="*/ 57 w 64"/>
                <a:gd name="T1" fmla="*/ 4 h 88"/>
                <a:gd name="T2" fmla="*/ 60 w 64"/>
                <a:gd name="T3" fmla="*/ 7 h 88"/>
                <a:gd name="T4" fmla="*/ 60 w 64"/>
                <a:gd name="T5" fmla="*/ 81 h 88"/>
                <a:gd name="T6" fmla="*/ 57 w 64"/>
                <a:gd name="T7" fmla="*/ 84 h 88"/>
                <a:gd name="T8" fmla="*/ 7 w 64"/>
                <a:gd name="T9" fmla="*/ 84 h 88"/>
                <a:gd name="T10" fmla="*/ 4 w 64"/>
                <a:gd name="T11" fmla="*/ 81 h 88"/>
                <a:gd name="T12" fmla="*/ 4 w 64"/>
                <a:gd name="T13" fmla="*/ 7 h 88"/>
                <a:gd name="T14" fmla="*/ 7 w 64"/>
                <a:gd name="T15" fmla="*/ 4 h 88"/>
                <a:gd name="T16" fmla="*/ 57 w 64"/>
                <a:gd name="T17" fmla="*/ 4 h 88"/>
                <a:gd name="T18" fmla="*/ 57 w 64"/>
                <a:gd name="T19" fmla="*/ 0 h 88"/>
                <a:gd name="T20" fmla="*/ 7 w 64"/>
                <a:gd name="T21" fmla="*/ 0 h 88"/>
                <a:gd name="T22" fmla="*/ 0 w 64"/>
                <a:gd name="T23" fmla="*/ 7 h 88"/>
                <a:gd name="T24" fmla="*/ 0 w 64"/>
                <a:gd name="T25" fmla="*/ 81 h 88"/>
                <a:gd name="T26" fmla="*/ 7 w 64"/>
                <a:gd name="T27" fmla="*/ 88 h 88"/>
                <a:gd name="T28" fmla="*/ 57 w 64"/>
                <a:gd name="T29" fmla="*/ 88 h 88"/>
                <a:gd name="T30" fmla="*/ 64 w 64"/>
                <a:gd name="T31" fmla="*/ 81 h 88"/>
                <a:gd name="T32" fmla="*/ 64 w 64"/>
                <a:gd name="T33" fmla="*/ 7 h 88"/>
                <a:gd name="T34" fmla="*/ 57 w 64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8">
                  <a:moveTo>
                    <a:pt x="57" y="4"/>
                  </a:moveTo>
                  <a:cubicBezTo>
                    <a:pt x="58" y="4"/>
                    <a:pt x="60" y="5"/>
                    <a:pt x="60" y="7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2"/>
                    <a:pt x="58" y="84"/>
                    <a:pt x="5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2"/>
                    <a:pt x="4" y="8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57" y="4"/>
                    <a:pt x="57" y="4"/>
                    <a:pt x="57" y="4"/>
                  </a:cubicBezTo>
                  <a:moveTo>
                    <a:pt x="5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3" y="88"/>
                    <a:pt x="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61" y="88"/>
                    <a:pt x="64" y="85"/>
                    <a:pt x="64" y="8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1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Oval 43"/>
            <p:cNvSpPr>
              <a:spLocks/>
            </p:cNvSpPr>
            <p:nvPr/>
          </p:nvSpPr>
          <p:spPr bwMode="auto">
            <a:xfrm>
              <a:off x="10507664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/>
          <p:nvPr/>
        </p:nvGrpSpPr>
        <p:grpSpPr>
          <a:xfrm>
            <a:off x="7153836" y="2820304"/>
            <a:ext cx="1338908" cy="649565"/>
            <a:chOff x="7068492" y="2332624"/>
            <a:chExt cx="1338908" cy="649565"/>
          </a:xfrm>
        </p:grpSpPr>
        <p:cxnSp>
          <p:nvCxnSpPr>
            <p:cNvPr id="55" name="Straight Connector 39"/>
            <p:cNvCxnSpPr/>
            <p:nvPr/>
          </p:nvCxnSpPr>
          <p:spPr>
            <a:xfrm flipV="1">
              <a:off x="7068492" y="2336800"/>
              <a:ext cx="640808" cy="64538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40"/>
            <p:cNvCxnSpPr/>
            <p:nvPr/>
          </p:nvCxnSpPr>
          <p:spPr>
            <a:xfrm>
              <a:off x="7710671" y="2332624"/>
              <a:ext cx="696729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28"/>
          <p:cNvGrpSpPr/>
          <p:nvPr/>
        </p:nvGrpSpPr>
        <p:grpSpPr>
          <a:xfrm>
            <a:off x="3861477" y="2638213"/>
            <a:ext cx="1191156" cy="533206"/>
            <a:chOff x="3776133" y="2150533"/>
            <a:chExt cx="1191156" cy="533206"/>
          </a:xfrm>
        </p:grpSpPr>
        <p:cxnSp>
          <p:nvCxnSpPr>
            <p:cNvPr id="53" name="Straight Connector 37"/>
            <p:cNvCxnSpPr/>
            <p:nvPr/>
          </p:nvCxnSpPr>
          <p:spPr>
            <a:xfrm flipH="1" flipV="1">
              <a:off x="4437866" y="2150533"/>
              <a:ext cx="529423" cy="5332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38"/>
            <p:cNvCxnSpPr/>
            <p:nvPr/>
          </p:nvCxnSpPr>
          <p:spPr>
            <a:xfrm flipH="1">
              <a:off x="3776133" y="2162507"/>
              <a:ext cx="659714" cy="0"/>
            </a:xfrm>
            <a:prstGeom prst="line">
              <a:avLst/>
            </a:prstGeom>
            <a:ln w="19050">
              <a:solidFill>
                <a:schemeClr val="accent3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29"/>
          <p:cNvGrpSpPr/>
          <p:nvPr/>
        </p:nvGrpSpPr>
        <p:grpSpPr>
          <a:xfrm>
            <a:off x="3397466" y="4970922"/>
            <a:ext cx="400024" cy="374940"/>
            <a:chOff x="4836122" y="1968640"/>
            <a:chExt cx="400024" cy="374940"/>
          </a:xfrm>
          <a:solidFill>
            <a:schemeClr val="accent5"/>
          </a:solidFill>
        </p:grpSpPr>
        <p:sp>
          <p:nvSpPr>
            <p:cNvPr id="51" name="Freeform: Shape 35"/>
            <p:cNvSpPr>
              <a:spLocks/>
            </p:cNvSpPr>
            <p:nvPr/>
          </p:nvSpPr>
          <p:spPr bwMode="auto">
            <a:xfrm>
              <a:off x="4886290" y="2018808"/>
              <a:ext cx="301008" cy="199352"/>
            </a:xfrm>
            <a:custGeom>
              <a:avLst/>
              <a:gdLst>
                <a:gd name="T0" fmla="*/ 92 w 96"/>
                <a:gd name="T1" fmla="*/ 0 h 64"/>
                <a:gd name="T2" fmla="*/ 4 w 96"/>
                <a:gd name="T3" fmla="*/ 0 h 64"/>
                <a:gd name="T4" fmla="*/ 0 w 96"/>
                <a:gd name="T5" fmla="*/ 4 h 64"/>
                <a:gd name="T6" fmla="*/ 0 w 96"/>
                <a:gd name="T7" fmla="*/ 60 h 64"/>
                <a:gd name="T8" fmla="*/ 4 w 96"/>
                <a:gd name="T9" fmla="*/ 64 h 64"/>
                <a:gd name="T10" fmla="*/ 92 w 96"/>
                <a:gd name="T11" fmla="*/ 64 h 64"/>
                <a:gd name="T12" fmla="*/ 96 w 96"/>
                <a:gd name="T13" fmla="*/ 60 h 64"/>
                <a:gd name="T14" fmla="*/ 96 w 96"/>
                <a:gd name="T15" fmla="*/ 4 h 64"/>
                <a:gd name="T16" fmla="*/ 92 w 96"/>
                <a:gd name="T17" fmla="*/ 0 h 64"/>
                <a:gd name="T18" fmla="*/ 92 w 96"/>
                <a:gd name="T19" fmla="*/ 60 h 64"/>
                <a:gd name="T20" fmla="*/ 4 w 96"/>
                <a:gd name="T21" fmla="*/ 60 h 64"/>
                <a:gd name="T22" fmla="*/ 4 w 96"/>
                <a:gd name="T23" fmla="*/ 4 h 64"/>
                <a:gd name="T24" fmla="*/ 92 w 96"/>
                <a:gd name="T25" fmla="*/ 4 h 64"/>
                <a:gd name="T26" fmla="*/ 92 w 96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4">
                  <a:moveTo>
                    <a:pt x="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4" y="64"/>
                    <a:pt x="96" y="62"/>
                    <a:pt x="96" y="60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lose/>
                  <a:moveTo>
                    <a:pt x="92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2" y="4"/>
                    <a:pt x="92" y="4"/>
                    <a:pt x="92" y="4"/>
                  </a:cubicBezTo>
                  <a:lnTo>
                    <a:pt x="9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36"/>
            <p:cNvSpPr>
              <a:spLocks/>
            </p:cNvSpPr>
            <p:nvPr/>
          </p:nvSpPr>
          <p:spPr bwMode="auto">
            <a:xfrm>
              <a:off x="4836122" y="1968640"/>
              <a:ext cx="400024" cy="374940"/>
            </a:xfrm>
            <a:custGeom>
              <a:avLst/>
              <a:gdLst>
                <a:gd name="T0" fmla="*/ 116 w 128"/>
                <a:gd name="T1" fmla="*/ 0 h 120"/>
                <a:gd name="T2" fmla="*/ 12 w 128"/>
                <a:gd name="T3" fmla="*/ 0 h 120"/>
                <a:gd name="T4" fmla="*/ 0 w 128"/>
                <a:gd name="T5" fmla="*/ 12 h 120"/>
                <a:gd name="T6" fmla="*/ 0 w 128"/>
                <a:gd name="T7" fmla="*/ 92 h 120"/>
                <a:gd name="T8" fmla="*/ 12 w 128"/>
                <a:gd name="T9" fmla="*/ 104 h 120"/>
                <a:gd name="T10" fmla="*/ 52 w 128"/>
                <a:gd name="T11" fmla="*/ 104 h 120"/>
                <a:gd name="T12" fmla="*/ 52 w 128"/>
                <a:gd name="T13" fmla="*/ 109 h 120"/>
                <a:gd name="T14" fmla="*/ 27 w 128"/>
                <a:gd name="T15" fmla="*/ 112 h 120"/>
                <a:gd name="T16" fmla="*/ 24 w 128"/>
                <a:gd name="T17" fmla="*/ 116 h 120"/>
                <a:gd name="T18" fmla="*/ 28 w 128"/>
                <a:gd name="T19" fmla="*/ 120 h 120"/>
                <a:gd name="T20" fmla="*/ 100 w 128"/>
                <a:gd name="T21" fmla="*/ 120 h 120"/>
                <a:gd name="T22" fmla="*/ 104 w 128"/>
                <a:gd name="T23" fmla="*/ 116 h 120"/>
                <a:gd name="T24" fmla="*/ 101 w 128"/>
                <a:gd name="T25" fmla="*/ 112 h 120"/>
                <a:gd name="T26" fmla="*/ 76 w 128"/>
                <a:gd name="T27" fmla="*/ 109 h 120"/>
                <a:gd name="T28" fmla="*/ 76 w 128"/>
                <a:gd name="T29" fmla="*/ 104 h 120"/>
                <a:gd name="T30" fmla="*/ 116 w 128"/>
                <a:gd name="T31" fmla="*/ 104 h 120"/>
                <a:gd name="T32" fmla="*/ 128 w 128"/>
                <a:gd name="T33" fmla="*/ 92 h 120"/>
                <a:gd name="T34" fmla="*/ 128 w 128"/>
                <a:gd name="T35" fmla="*/ 12 h 120"/>
                <a:gd name="T36" fmla="*/ 116 w 128"/>
                <a:gd name="T37" fmla="*/ 0 h 120"/>
                <a:gd name="T38" fmla="*/ 120 w 128"/>
                <a:gd name="T39" fmla="*/ 92 h 120"/>
                <a:gd name="T40" fmla="*/ 116 w 128"/>
                <a:gd name="T41" fmla="*/ 96 h 120"/>
                <a:gd name="T42" fmla="*/ 80 w 128"/>
                <a:gd name="T43" fmla="*/ 96 h 120"/>
                <a:gd name="T44" fmla="*/ 48 w 128"/>
                <a:gd name="T45" fmla="*/ 96 h 120"/>
                <a:gd name="T46" fmla="*/ 12 w 128"/>
                <a:gd name="T47" fmla="*/ 96 h 120"/>
                <a:gd name="T48" fmla="*/ 8 w 128"/>
                <a:gd name="T49" fmla="*/ 92 h 120"/>
                <a:gd name="T50" fmla="*/ 8 w 128"/>
                <a:gd name="T51" fmla="*/ 12 h 120"/>
                <a:gd name="T52" fmla="*/ 12 w 128"/>
                <a:gd name="T53" fmla="*/ 8 h 120"/>
                <a:gd name="T54" fmla="*/ 116 w 128"/>
                <a:gd name="T55" fmla="*/ 8 h 120"/>
                <a:gd name="T56" fmla="*/ 120 w 128"/>
                <a:gd name="T57" fmla="*/ 12 h 120"/>
                <a:gd name="T58" fmla="*/ 120 w 128"/>
                <a:gd name="T59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20">
                  <a:moveTo>
                    <a:pt x="1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5" y="113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20"/>
                    <a:pt x="104" y="118"/>
                    <a:pt x="104" y="116"/>
                  </a:cubicBezTo>
                  <a:cubicBezTo>
                    <a:pt x="104" y="114"/>
                    <a:pt x="103" y="113"/>
                    <a:pt x="101" y="112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3" y="104"/>
                    <a:pt x="128" y="99"/>
                    <a:pt x="128" y="9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92"/>
                  </a:moveTo>
                  <a:cubicBezTo>
                    <a:pt x="120" y="94"/>
                    <a:pt x="118" y="96"/>
                    <a:pt x="116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Straight Connector 30"/>
          <p:cNvCxnSpPr/>
          <p:nvPr/>
        </p:nvCxnSpPr>
        <p:spPr>
          <a:xfrm flipH="1">
            <a:off x="3963077" y="5164787"/>
            <a:ext cx="710514" cy="0"/>
          </a:xfrm>
          <a:prstGeom prst="line">
            <a:avLst/>
          </a:prstGeom>
          <a:ln w="19050">
            <a:solidFill>
              <a:schemeClr val="accent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1"/>
          <p:cNvCxnSpPr>
            <a:cxnSpLocks/>
          </p:cNvCxnSpPr>
          <p:nvPr/>
        </p:nvCxnSpPr>
        <p:spPr>
          <a:xfrm>
            <a:off x="7177948" y="5216371"/>
            <a:ext cx="882996" cy="0"/>
          </a:xfrm>
          <a:prstGeom prst="line">
            <a:avLst/>
          </a:prstGeom>
          <a:ln w="19050">
            <a:solidFill>
              <a:schemeClr val="accent4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32"/>
          <p:cNvGrpSpPr/>
          <p:nvPr/>
        </p:nvGrpSpPr>
        <p:grpSpPr>
          <a:xfrm>
            <a:off x="8156725" y="5062679"/>
            <a:ext cx="437620" cy="291747"/>
            <a:chOff x="9358313" y="3649663"/>
            <a:chExt cx="581025" cy="387350"/>
          </a:xfrm>
          <a:solidFill>
            <a:schemeClr val="accent4"/>
          </a:solidFill>
        </p:grpSpPr>
        <p:sp>
          <p:nvSpPr>
            <p:cNvPr id="49" name="Freeform: Shape 33"/>
            <p:cNvSpPr>
              <a:spLocks/>
            </p:cNvSpPr>
            <p:nvPr/>
          </p:nvSpPr>
          <p:spPr bwMode="auto">
            <a:xfrm>
              <a:off x="9436101" y="3649663"/>
              <a:ext cx="425450" cy="309563"/>
            </a:xfrm>
            <a:custGeom>
              <a:avLst/>
              <a:gdLst>
                <a:gd name="T0" fmla="*/ 41 w 367"/>
                <a:gd name="T1" fmla="*/ 267 h 267"/>
                <a:gd name="T2" fmla="*/ 325 w 367"/>
                <a:gd name="T3" fmla="*/ 267 h 267"/>
                <a:gd name="T4" fmla="*/ 355 w 367"/>
                <a:gd name="T5" fmla="*/ 255 h 267"/>
                <a:gd name="T6" fmla="*/ 367 w 367"/>
                <a:gd name="T7" fmla="*/ 225 h 267"/>
                <a:gd name="T8" fmla="*/ 367 w 367"/>
                <a:gd name="T9" fmla="*/ 42 h 267"/>
                <a:gd name="T10" fmla="*/ 355 w 367"/>
                <a:gd name="T11" fmla="*/ 12 h 267"/>
                <a:gd name="T12" fmla="*/ 325 w 367"/>
                <a:gd name="T13" fmla="*/ 0 h 267"/>
                <a:gd name="T14" fmla="*/ 41 w 367"/>
                <a:gd name="T15" fmla="*/ 0 h 267"/>
                <a:gd name="T16" fmla="*/ 12 w 367"/>
                <a:gd name="T17" fmla="*/ 12 h 267"/>
                <a:gd name="T18" fmla="*/ 0 w 367"/>
                <a:gd name="T19" fmla="*/ 42 h 267"/>
                <a:gd name="T20" fmla="*/ 0 w 367"/>
                <a:gd name="T21" fmla="*/ 225 h 267"/>
                <a:gd name="T22" fmla="*/ 12 w 367"/>
                <a:gd name="T23" fmla="*/ 255 h 267"/>
                <a:gd name="T24" fmla="*/ 41 w 367"/>
                <a:gd name="T25" fmla="*/ 267 h 267"/>
                <a:gd name="T26" fmla="*/ 33 w 367"/>
                <a:gd name="T27" fmla="*/ 42 h 267"/>
                <a:gd name="T28" fmla="*/ 36 w 367"/>
                <a:gd name="T29" fmla="*/ 36 h 267"/>
                <a:gd name="T30" fmla="*/ 41 w 367"/>
                <a:gd name="T31" fmla="*/ 33 h 267"/>
                <a:gd name="T32" fmla="*/ 325 w 367"/>
                <a:gd name="T33" fmla="*/ 33 h 267"/>
                <a:gd name="T34" fmla="*/ 331 w 367"/>
                <a:gd name="T35" fmla="*/ 36 h 267"/>
                <a:gd name="T36" fmla="*/ 333 w 367"/>
                <a:gd name="T37" fmla="*/ 42 h 267"/>
                <a:gd name="T38" fmla="*/ 333 w 367"/>
                <a:gd name="T39" fmla="*/ 225 h 267"/>
                <a:gd name="T40" fmla="*/ 331 w 367"/>
                <a:gd name="T41" fmla="*/ 231 h 267"/>
                <a:gd name="T42" fmla="*/ 325 w 367"/>
                <a:gd name="T43" fmla="*/ 234 h 267"/>
                <a:gd name="T44" fmla="*/ 41 w 367"/>
                <a:gd name="T45" fmla="*/ 234 h 267"/>
                <a:gd name="T46" fmla="*/ 36 w 367"/>
                <a:gd name="T47" fmla="*/ 231 h 267"/>
                <a:gd name="T48" fmla="*/ 33 w 367"/>
                <a:gd name="T49" fmla="*/ 225 h 267"/>
                <a:gd name="T50" fmla="*/ 33 w 367"/>
                <a:gd name="T51" fmla="*/ 42 h 267"/>
                <a:gd name="T52" fmla="*/ 33 w 367"/>
                <a:gd name="T53" fmla="*/ 42 h 267"/>
                <a:gd name="T54" fmla="*/ 33 w 367"/>
                <a:gd name="T55" fmla="*/ 4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7" h="267">
                  <a:moveTo>
                    <a:pt x="41" y="267"/>
                  </a:moveTo>
                  <a:cubicBezTo>
                    <a:pt x="325" y="267"/>
                    <a:pt x="325" y="267"/>
                    <a:pt x="325" y="267"/>
                  </a:cubicBezTo>
                  <a:cubicBezTo>
                    <a:pt x="337" y="267"/>
                    <a:pt x="346" y="263"/>
                    <a:pt x="355" y="255"/>
                  </a:cubicBezTo>
                  <a:cubicBezTo>
                    <a:pt x="363" y="247"/>
                    <a:pt x="367" y="237"/>
                    <a:pt x="367" y="225"/>
                  </a:cubicBezTo>
                  <a:cubicBezTo>
                    <a:pt x="367" y="42"/>
                    <a:pt x="367" y="42"/>
                    <a:pt x="367" y="42"/>
                  </a:cubicBezTo>
                  <a:cubicBezTo>
                    <a:pt x="367" y="30"/>
                    <a:pt x="363" y="20"/>
                    <a:pt x="355" y="12"/>
                  </a:cubicBezTo>
                  <a:cubicBezTo>
                    <a:pt x="346" y="4"/>
                    <a:pt x="337" y="0"/>
                    <a:pt x="32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4" y="20"/>
                    <a:pt x="0" y="30"/>
                    <a:pt x="0" y="42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7"/>
                    <a:pt x="4" y="247"/>
                    <a:pt x="12" y="255"/>
                  </a:cubicBezTo>
                  <a:cubicBezTo>
                    <a:pt x="20" y="263"/>
                    <a:pt x="30" y="267"/>
                    <a:pt x="41" y="267"/>
                  </a:cubicBezTo>
                  <a:close/>
                  <a:moveTo>
                    <a:pt x="33" y="42"/>
                  </a:moveTo>
                  <a:cubicBezTo>
                    <a:pt x="33" y="39"/>
                    <a:pt x="34" y="37"/>
                    <a:pt x="36" y="36"/>
                  </a:cubicBezTo>
                  <a:cubicBezTo>
                    <a:pt x="37" y="34"/>
                    <a:pt x="39" y="33"/>
                    <a:pt x="41" y="33"/>
                  </a:cubicBezTo>
                  <a:cubicBezTo>
                    <a:pt x="325" y="33"/>
                    <a:pt x="325" y="33"/>
                    <a:pt x="325" y="33"/>
                  </a:cubicBezTo>
                  <a:cubicBezTo>
                    <a:pt x="327" y="33"/>
                    <a:pt x="329" y="34"/>
                    <a:pt x="331" y="36"/>
                  </a:cubicBezTo>
                  <a:cubicBezTo>
                    <a:pt x="333" y="37"/>
                    <a:pt x="333" y="39"/>
                    <a:pt x="333" y="42"/>
                  </a:cubicBezTo>
                  <a:cubicBezTo>
                    <a:pt x="333" y="225"/>
                    <a:pt x="333" y="225"/>
                    <a:pt x="333" y="225"/>
                  </a:cubicBezTo>
                  <a:cubicBezTo>
                    <a:pt x="333" y="228"/>
                    <a:pt x="333" y="229"/>
                    <a:pt x="331" y="231"/>
                  </a:cubicBezTo>
                  <a:cubicBezTo>
                    <a:pt x="329" y="233"/>
                    <a:pt x="327" y="234"/>
                    <a:pt x="325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39" y="234"/>
                    <a:pt x="37" y="233"/>
                    <a:pt x="36" y="231"/>
                  </a:cubicBezTo>
                  <a:cubicBezTo>
                    <a:pt x="34" y="229"/>
                    <a:pt x="33" y="228"/>
                    <a:pt x="33" y="225"/>
                  </a:cubicBezTo>
                  <a:lnTo>
                    <a:pt x="33" y="42"/>
                  </a:lnTo>
                  <a:close/>
                  <a:moveTo>
                    <a:pt x="33" y="42"/>
                  </a:moveTo>
                  <a:cubicBezTo>
                    <a:pt x="33" y="42"/>
                    <a:pt x="33" y="42"/>
                    <a:pt x="33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34"/>
            <p:cNvSpPr>
              <a:spLocks/>
            </p:cNvSpPr>
            <p:nvPr/>
          </p:nvSpPr>
          <p:spPr bwMode="auto">
            <a:xfrm>
              <a:off x="9358313" y="3979863"/>
              <a:ext cx="581025" cy="57150"/>
            </a:xfrm>
            <a:custGeom>
              <a:avLst/>
              <a:gdLst>
                <a:gd name="T0" fmla="*/ 459 w 501"/>
                <a:gd name="T1" fmla="*/ 0 h 50"/>
                <a:gd name="T2" fmla="*/ 0 w 501"/>
                <a:gd name="T3" fmla="*/ 0 h 50"/>
                <a:gd name="T4" fmla="*/ 0 w 501"/>
                <a:gd name="T5" fmla="*/ 25 h 50"/>
                <a:gd name="T6" fmla="*/ 12 w 501"/>
                <a:gd name="T7" fmla="*/ 42 h 50"/>
                <a:gd name="T8" fmla="*/ 42 w 501"/>
                <a:gd name="T9" fmla="*/ 50 h 50"/>
                <a:gd name="T10" fmla="*/ 459 w 501"/>
                <a:gd name="T11" fmla="*/ 50 h 50"/>
                <a:gd name="T12" fmla="*/ 488 w 501"/>
                <a:gd name="T13" fmla="*/ 42 h 50"/>
                <a:gd name="T14" fmla="*/ 501 w 501"/>
                <a:gd name="T15" fmla="*/ 25 h 50"/>
                <a:gd name="T16" fmla="*/ 501 w 501"/>
                <a:gd name="T17" fmla="*/ 0 h 50"/>
                <a:gd name="T18" fmla="*/ 459 w 501"/>
                <a:gd name="T19" fmla="*/ 0 h 50"/>
                <a:gd name="T20" fmla="*/ 271 w 501"/>
                <a:gd name="T21" fmla="*/ 25 h 50"/>
                <a:gd name="T22" fmla="*/ 229 w 501"/>
                <a:gd name="T23" fmla="*/ 25 h 50"/>
                <a:gd name="T24" fmla="*/ 225 w 501"/>
                <a:gd name="T25" fmla="*/ 21 h 50"/>
                <a:gd name="T26" fmla="*/ 229 w 501"/>
                <a:gd name="T27" fmla="*/ 16 h 50"/>
                <a:gd name="T28" fmla="*/ 271 w 501"/>
                <a:gd name="T29" fmla="*/ 16 h 50"/>
                <a:gd name="T30" fmla="*/ 275 w 501"/>
                <a:gd name="T31" fmla="*/ 21 h 50"/>
                <a:gd name="T32" fmla="*/ 271 w 501"/>
                <a:gd name="T33" fmla="*/ 25 h 50"/>
                <a:gd name="T34" fmla="*/ 271 w 501"/>
                <a:gd name="T35" fmla="*/ 25 h 50"/>
                <a:gd name="T36" fmla="*/ 271 w 501"/>
                <a:gd name="T37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1" h="50">
                  <a:moveTo>
                    <a:pt x="4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4" y="38"/>
                    <a:pt x="12" y="42"/>
                  </a:cubicBezTo>
                  <a:cubicBezTo>
                    <a:pt x="20" y="47"/>
                    <a:pt x="30" y="50"/>
                    <a:pt x="42" y="50"/>
                  </a:cubicBezTo>
                  <a:cubicBezTo>
                    <a:pt x="459" y="50"/>
                    <a:pt x="459" y="50"/>
                    <a:pt x="459" y="50"/>
                  </a:cubicBezTo>
                  <a:cubicBezTo>
                    <a:pt x="470" y="50"/>
                    <a:pt x="480" y="47"/>
                    <a:pt x="488" y="42"/>
                  </a:cubicBezTo>
                  <a:cubicBezTo>
                    <a:pt x="496" y="38"/>
                    <a:pt x="501" y="32"/>
                    <a:pt x="501" y="25"/>
                  </a:cubicBezTo>
                  <a:cubicBezTo>
                    <a:pt x="501" y="0"/>
                    <a:pt x="501" y="0"/>
                    <a:pt x="501" y="0"/>
                  </a:cubicBezTo>
                  <a:lnTo>
                    <a:pt x="459" y="0"/>
                  </a:lnTo>
                  <a:close/>
                  <a:moveTo>
                    <a:pt x="271" y="25"/>
                  </a:moveTo>
                  <a:cubicBezTo>
                    <a:pt x="229" y="25"/>
                    <a:pt x="229" y="25"/>
                    <a:pt x="229" y="25"/>
                  </a:cubicBezTo>
                  <a:cubicBezTo>
                    <a:pt x="227" y="25"/>
                    <a:pt x="225" y="23"/>
                    <a:pt x="225" y="21"/>
                  </a:cubicBezTo>
                  <a:cubicBezTo>
                    <a:pt x="225" y="18"/>
                    <a:pt x="227" y="16"/>
                    <a:pt x="229" y="16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4" y="16"/>
                    <a:pt x="275" y="18"/>
                    <a:pt x="275" y="21"/>
                  </a:cubicBezTo>
                  <a:cubicBezTo>
                    <a:pt x="275" y="23"/>
                    <a:pt x="274" y="25"/>
                    <a:pt x="271" y="25"/>
                  </a:cubicBezTo>
                  <a:close/>
                  <a:moveTo>
                    <a:pt x="271" y="25"/>
                  </a:moveTo>
                  <a:cubicBezTo>
                    <a:pt x="271" y="25"/>
                    <a:pt x="271" y="25"/>
                    <a:pt x="27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2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3" grpId="0"/>
      <p:bldP spid="15" grpId="0" animBg="1"/>
      <p:bldP spid="17" grpId="0" animBg="1"/>
      <p:bldP spid="18" grpId="0" animBg="1"/>
      <p:bldP spid="21" grpId="0" animBg="1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成功项目展示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项目展示一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项目展示二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项目展示三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8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990597" y="3360341"/>
            <a:ext cx="10210807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7" name="组合 16"/>
          <p:cNvGrpSpPr/>
          <p:nvPr/>
        </p:nvGrpSpPr>
        <p:grpSpPr>
          <a:xfrm>
            <a:off x="1819523" y="4223143"/>
            <a:ext cx="1692569" cy="776982"/>
            <a:chOff x="5122025" y="-72714"/>
            <a:chExt cx="2020976" cy="927740"/>
          </a:xfrm>
        </p:grpSpPr>
        <p:sp>
          <p:nvSpPr>
            <p:cNvPr id="37" name="文本框 11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99476" y="4223143"/>
            <a:ext cx="1692569" cy="776982"/>
            <a:chOff x="5122025" y="-72714"/>
            <a:chExt cx="2020976" cy="927740"/>
          </a:xfrm>
        </p:grpSpPr>
        <p:sp>
          <p:nvSpPr>
            <p:cNvPr id="35" name="文本框 17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56841" y="2140929"/>
            <a:ext cx="1692569" cy="776982"/>
            <a:chOff x="5122025" y="1105449"/>
            <a:chExt cx="2020976" cy="927740"/>
          </a:xfrm>
        </p:grpSpPr>
        <p:sp>
          <p:nvSpPr>
            <p:cNvPr id="32" name="文本框 20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36794" y="2140929"/>
            <a:ext cx="1692569" cy="776982"/>
            <a:chOff x="5122025" y="1105449"/>
            <a:chExt cx="2020976" cy="927740"/>
          </a:xfrm>
        </p:grpSpPr>
        <p:sp>
          <p:nvSpPr>
            <p:cNvPr id="28" name="文本框 23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31ED396-5291-41DA-9EBD-BDD38B2DBC8D}"/>
              </a:ext>
            </a:extLst>
          </p:cNvPr>
          <p:cNvGrpSpPr/>
          <p:nvPr/>
        </p:nvGrpSpPr>
        <p:grpSpPr>
          <a:xfrm>
            <a:off x="2130740" y="2921000"/>
            <a:ext cx="1070135" cy="1070134"/>
            <a:chOff x="2130740" y="2921000"/>
            <a:chExt cx="1070135" cy="1070134"/>
          </a:xfrm>
        </p:grpSpPr>
        <p:sp>
          <p:nvSpPr>
            <p:cNvPr id="13" name="椭圆 12"/>
            <p:cNvSpPr/>
            <p:nvPr/>
          </p:nvSpPr>
          <p:spPr>
            <a:xfrm>
              <a:off x="2130740" y="2921000"/>
              <a:ext cx="1070135" cy="1070134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2418088" y="3252463"/>
              <a:ext cx="495439" cy="40720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11C19F7-43D0-4EF5-BD9C-0AD82194DC2B}"/>
              </a:ext>
            </a:extLst>
          </p:cNvPr>
          <p:cNvGrpSpPr/>
          <p:nvPr/>
        </p:nvGrpSpPr>
        <p:grpSpPr>
          <a:xfrm>
            <a:off x="9414513" y="3184842"/>
            <a:ext cx="542449" cy="542449"/>
            <a:chOff x="9414513" y="3184842"/>
            <a:chExt cx="542449" cy="542449"/>
          </a:xfrm>
        </p:grpSpPr>
        <p:sp>
          <p:nvSpPr>
            <p:cNvPr id="16" name="椭圆 15"/>
            <p:cNvSpPr/>
            <p:nvPr/>
          </p:nvSpPr>
          <p:spPr>
            <a:xfrm>
              <a:off x="9414513" y="3184842"/>
              <a:ext cx="542449" cy="54244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9530200" y="3306186"/>
              <a:ext cx="311075" cy="29976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28E6178-CEA5-4E01-BF65-B62CD657A1F2}"/>
              </a:ext>
            </a:extLst>
          </p:cNvPr>
          <p:cNvGrpSpPr/>
          <p:nvPr/>
        </p:nvGrpSpPr>
        <p:grpSpPr>
          <a:xfrm>
            <a:off x="4734560" y="3184842"/>
            <a:ext cx="542449" cy="542449"/>
            <a:chOff x="4734560" y="3184842"/>
            <a:chExt cx="542449" cy="542449"/>
          </a:xfrm>
        </p:grpSpPr>
        <p:sp>
          <p:nvSpPr>
            <p:cNvPr id="15" name="椭圆 14"/>
            <p:cNvSpPr/>
            <p:nvPr/>
          </p:nvSpPr>
          <p:spPr>
            <a:xfrm>
              <a:off x="4734560" y="3184842"/>
              <a:ext cx="542449" cy="54244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4853178" y="3303621"/>
              <a:ext cx="305212" cy="30489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4B28DF2-D37D-44A9-A1CB-03E43E2761E6}"/>
              </a:ext>
            </a:extLst>
          </p:cNvPr>
          <p:cNvGrpSpPr/>
          <p:nvPr/>
        </p:nvGrpSpPr>
        <p:grpSpPr>
          <a:xfrm>
            <a:off x="6914992" y="3025299"/>
            <a:ext cx="861537" cy="861536"/>
            <a:chOff x="6914992" y="3025299"/>
            <a:chExt cx="861537" cy="861536"/>
          </a:xfrm>
        </p:grpSpPr>
        <p:sp>
          <p:nvSpPr>
            <p:cNvPr id="14" name="椭圆 13"/>
            <p:cNvSpPr/>
            <p:nvPr/>
          </p:nvSpPr>
          <p:spPr>
            <a:xfrm>
              <a:off x="6914992" y="3025299"/>
              <a:ext cx="861537" cy="86153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122980" y="3233700"/>
              <a:ext cx="445562" cy="444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7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2" name="Straight Connector 28"/>
          <p:cNvCxnSpPr/>
          <p:nvPr/>
        </p:nvCxnSpPr>
        <p:spPr>
          <a:xfrm flipV="1">
            <a:off x="6096000" y="1616621"/>
            <a:ext cx="0" cy="3869780"/>
          </a:xfrm>
          <a:prstGeom prst="lin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Flowchart: Off-page Connector 29"/>
          <p:cNvSpPr/>
          <p:nvPr/>
        </p:nvSpPr>
        <p:spPr>
          <a:xfrm>
            <a:off x="841193" y="1785933"/>
            <a:ext cx="852303" cy="827902"/>
          </a:xfrm>
          <a:prstGeom prst="flowChartOffpage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4" name="TextBox 31"/>
          <p:cNvSpPr txBox="1"/>
          <p:nvPr/>
        </p:nvSpPr>
        <p:spPr>
          <a:xfrm>
            <a:off x="1874765" y="1775118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32"/>
          <p:cNvSpPr txBox="1"/>
          <p:nvPr/>
        </p:nvSpPr>
        <p:spPr>
          <a:xfrm>
            <a:off x="1874764" y="2018163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6" name="Flowchart: Off-page Connector 33"/>
          <p:cNvSpPr/>
          <p:nvPr/>
        </p:nvSpPr>
        <p:spPr>
          <a:xfrm>
            <a:off x="10498504" y="1785932"/>
            <a:ext cx="852303" cy="827905"/>
          </a:xfrm>
          <a:prstGeom prst="flowChartOffpageConnec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9200180" y="176992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8" name="TextBox 36"/>
          <p:cNvSpPr txBox="1"/>
          <p:nvPr/>
        </p:nvSpPr>
        <p:spPr>
          <a:xfrm>
            <a:off x="6583066" y="2023357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9" name="Isosceles Triangle 37"/>
          <p:cNvSpPr/>
          <p:nvPr/>
        </p:nvSpPr>
        <p:spPr bwMode="auto">
          <a:xfrm rot="16200000">
            <a:off x="5694943" y="2038816"/>
            <a:ext cx="297437" cy="322134"/>
          </a:xfrm>
          <a:prstGeom prst="triangl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0" name="Isosceles Triangle 38"/>
          <p:cNvSpPr/>
          <p:nvPr/>
        </p:nvSpPr>
        <p:spPr bwMode="auto">
          <a:xfrm rot="5400000" flipH="1">
            <a:off x="6199620" y="2038816"/>
            <a:ext cx="297437" cy="322134"/>
          </a:xfrm>
          <a:prstGeom prst="triangl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1" name="Flowchart: Off-page Connector 39"/>
          <p:cNvSpPr/>
          <p:nvPr/>
        </p:nvSpPr>
        <p:spPr>
          <a:xfrm>
            <a:off x="841193" y="3137561"/>
            <a:ext cx="852303" cy="827902"/>
          </a:xfrm>
          <a:prstGeom prst="flowChartOffpageConnector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22" name="TextBox 41"/>
          <p:cNvSpPr txBox="1"/>
          <p:nvPr/>
        </p:nvSpPr>
        <p:spPr>
          <a:xfrm>
            <a:off x="1874765" y="312674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TextBox 42"/>
          <p:cNvSpPr txBox="1"/>
          <p:nvPr/>
        </p:nvSpPr>
        <p:spPr>
          <a:xfrm>
            <a:off x="1874764" y="3369790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27" name="Flowchart: Off-page Connector 43"/>
          <p:cNvSpPr/>
          <p:nvPr/>
        </p:nvSpPr>
        <p:spPr>
          <a:xfrm>
            <a:off x="10498504" y="3137559"/>
            <a:ext cx="852303" cy="827905"/>
          </a:xfrm>
          <a:prstGeom prst="flowChartOffpageConnector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8" name="TextBox 45"/>
          <p:cNvSpPr txBox="1"/>
          <p:nvPr/>
        </p:nvSpPr>
        <p:spPr>
          <a:xfrm>
            <a:off x="9200180" y="3121553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1" name="TextBox 46"/>
          <p:cNvSpPr txBox="1"/>
          <p:nvPr/>
        </p:nvSpPr>
        <p:spPr>
          <a:xfrm>
            <a:off x="6583066" y="3374985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2" name="Isosceles Triangle 47"/>
          <p:cNvSpPr/>
          <p:nvPr/>
        </p:nvSpPr>
        <p:spPr bwMode="auto">
          <a:xfrm rot="16200000">
            <a:off x="5694943" y="3390443"/>
            <a:ext cx="297437" cy="322134"/>
          </a:xfrm>
          <a:prstGeom prst="triangl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Isosceles Triangle 48"/>
          <p:cNvSpPr/>
          <p:nvPr/>
        </p:nvSpPr>
        <p:spPr bwMode="auto">
          <a:xfrm rot="5400000" flipH="1">
            <a:off x="6199620" y="3390443"/>
            <a:ext cx="297437" cy="322134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lowchart: Off-page Connector 49"/>
          <p:cNvSpPr/>
          <p:nvPr/>
        </p:nvSpPr>
        <p:spPr>
          <a:xfrm>
            <a:off x="841193" y="4489186"/>
            <a:ext cx="852303" cy="827902"/>
          </a:xfrm>
          <a:prstGeom prst="flowChartOffpageConnector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51"/>
          <p:cNvSpPr txBox="1"/>
          <p:nvPr/>
        </p:nvSpPr>
        <p:spPr>
          <a:xfrm>
            <a:off x="1874765" y="4478371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52"/>
          <p:cNvSpPr txBox="1"/>
          <p:nvPr/>
        </p:nvSpPr>
        <p:spPr>
          <a:xfrm>
            <a:off x="1874764" y="4721416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8" name="Flowchart: Off-page Connector 53"/>
          <p:cNvSpPr/>
          <p:nvPr/>
        </p:nvSpPr>
        <p:spPr>
          <a:xfrm>
            <a:off x="10498504" y="4489185"/>
            <a:ext cx="852303" cy="827905"/>
          </a:xfrm>
          <a:prstGeom prst="flowChartOffpageConnector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39" name="TextBox 55"/>
          <p:cNvSpPr txBox="1"/>
          <p:nvPr/>
        </p:nvSpPr>
        <p:spPr>
          <a:xfrm>
            <a:off x="9200180" y="4473179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0" name="TextBox 56"/>
          <p:cNvSpPr txBox="1"/>
          <p:nvPr/>
        </p:nvSpPr>
        <p:spPr>
          <a:xfrm>
            <a:off x="6583066" y="4726611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41" name="Isosceles Triangle 57"/>
          <p:cNvSpPr/>
          <p:nvPr/>
        </p:nvSpPr>
        <p:spPr bwMode="auto">
          <a:xfrm rot="16200000">
            <a:off x="5694943" y="4742069"/>
            <a:ext cx="297437" cy="322134"/>
          </a:xfrm>
          <a:prstGeom prst="triangle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Isosceles Triangle 58"/>
          <p:cNvSpPr/>
          <p:nvPr/>
        </p:nvSpPr>
        <p:spPr bwMode="auto">
          <a:xfrm rot="5400000" flipH="1">
            <a:off x="6199620" y="4742069"/>
            <a:ext cx="297437" cy="322134"/>
          </a:xfrm>
          <a:prstGeom prst="triangle">
            <a:avLst/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9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6" grpId="0"/>
      <p:bldP spid="27" grpId="0" animBg="1"/>
      <p:bldP spid="28" grpId="0"/>
      <p:bldP spid="31" grpId="0"/>
      <p:bldP spid="32" grpId="0" animBg="1"/>
      <p:bldP spid="33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1FC43A5-000A-412F-9E20-303D6CB4CD9A}"/>
              </a:ext>
            </a:extLst>
          </p:cNvPr>
          <p:cNvGrpSpPr/>
          <p:nvPr/>
        </p:nvGrpSpPr>
        <p:grpSpPr>
          <a:xfrm>
            <a:off x="4359424" y="3276600"/>
            <a:ext cx="3473152" cy="2899588"/>
            <a:chOff x="4359424" y="3276600"/>
            <a:chExt cx="3473152" cy="2899588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D17FE3CB-2C08-42BD-86A8-825B56202B4D}"/>
                </a:ext>
              </a:extLst>
            </p:cNvPr>
            <p:cNvGrpSpPr/>
            <p:nvPr/>
          </p:nvGrpSpPr>
          <p:grpSpPr>
            <a:xfrm>
              <a:off x="4359424" y="3276600"/>
              <a:ext cx="2988950" cy="2899588"/>
              <a:chOff x="4359424" y="3276600"/>
              <a:chExt cx="2988950" cy="2899588"/>
            </a:xfrm>
          </p:grpSpPr>
          <p:sp>
            <p:nvSpPr>
              <p:cNvPr id="12" name="Oval 33"/>
              <p:cNvSpPr>
                <a:spLocks noChangeAspect="1"/>
              </p:cNvSpPr>
              <p:nvPr/>
            </p:nvSpPr>
            <p:spPr>
              <a:xfrm>
                <a:off x="6022217" y="3276600"/>
                <a:ext cx="152400" cy="1524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2"/>
              <p:cNvGrpSpPr/>
              <p:nvPr/>
            </p:nvGrpSpPr>
            <p:grpSpPr>
              <a:xfrm>
                <a:off x="4359424" y="3681028"/>
                <a:ext cx="2988950" cy="2495160"/>
                <a:chOff x="4359424" y="3681028"/>
                <a:chExt cx="2988950" cy="2495160"/>
              </a:xfrm>
            </p:grpSpPr>
            <p:sp>
              <p:nvSpPr>
                <p:cNvPr id="70" name="Oval 4"/>
                <p:cNvSpPr>
                  <a:spLocks/>
                </p:cNvSpPr>
                <p:nvPr/>
              </p:nvSpPr>
              <p:spPr bwMode="auto">
                <a:xfrm>
                  <a:off x="4853214" y="3681028"/>
                  <a:ext cx="2495160" cy="249516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71" name="Group 1"/>
                <p:cNvGrpSpPr/>
                <p:nvPr/>
              </p:nvGrpSpPr>
              <p:grpSpPr>
                <a:xfrm>
                  <a:off x="4359424" y="3692215"/>
                  <a:ext cx="2976945" cy="2306214"/>
                  <a:chOff x="4359424" y="3692215"/>
                  <a:chExt cx="2976945" cy="2306214"/>
                </a:xfrm>
                <a:solidFill>
                  <a:schemeClr val="tx2">
                    <a:lumMod val="60000"/>
                    <a:lumOff val="40000"/>
                  </a:schemeClr>
                </a:solidFill>
              </p:grpSpPr>
              <p:sp>
                <p:nvSpPr>
                  <p:cNvPr id="72" name="Freeform: Shape 5"/>
                  <p:cNvSpPr>
                    <a:spLocks/>
                  </p:cNvSpPr>
                  <p:nvPr/>
                </p:nvSpPr>
                <p:spPr bwMode="auto">
                  <a:xfrm>
                    <a:off x="5481366" y="5974438"/>
                    <a:ext cx="7634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Freeform: Shape 6"/>
                  <p:cNvSpPr>
                    <a:spLocks/>
                  </p:cNvSpPr>
                  <p:nvPr/>
                </p:nvSpPr>
                <p:spPr bwMode="auto">
                  <a:xfrm>
                    <a:off x="6891437" y="4030001"/>
                    <a:ext cx="69795" cy="38169"/>
                  </a:xfrm>
                  <a:custGeom>
                    <a:avLst/>
                    <a:gdLst>
                      <a:gd name="T0" fmla="*/ 1 w 9"/>
                      <a:gd name="T1" fmla="*/ 1 h 5"/>
                      <a:gd name="T2" fmla="*/ 2 w 9"/>
                      <a:gd name="T3" fmla="*/ 4 h 5"/>
                      <a:gd name="T4" fmla="*/ 5 w 9"/>
                      <a:gd name="T5" fmla="*/ 4 h 5"/>
                      <a:gd name="T6" fmla="*/ 7 w 9"/>
                      <a:gd name="T7" fmla="*/ 4 h 5"/>
                      <a:gd name="T8" fmla="*/ 9 w 9"/>
                      <a:gd name="T9" fmla="*/ 5 h 5"/>
                      <a:gd name="T10" fmla="*/ 5 w 9"/>
                      <a:gd name="T11" fmla="*/ 1 h 5"/>
                      <a:gd name="T12" fmla="*/ 2 w 9"/>
                      <a:gd name="T13" fmla="*/ 0 h 5"/>
                      <a:gd name="T14" fmla="*/ 1 w 9"/>
                      <a:gd name="T15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5">
                        <a:moveTo>
                          <a:pt x="1" y="1"/>
                        </a:move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5"/>
                          <a:pt x="4" y="4"/>
                          <a:pt x="5" y="4"/>
                        </a:cubicBezTo>
                        <a:cubicBezTo>
                          <a:pt x="5" y="3"/>
                          <a:pt x="5" y="3"/>
                          <a:pt x="7" y="4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7" y="4"/>
                          <a:pt x="6" y="2"/>
                          <a:pt x="5" y="1"/>
                        </a:cubicBezTo>
                        <a:cubicBezTo>
                          <a:pt x="4" y="1"/>
                          <a:pt x="3" y="1"/>
                          <a:pt x="2" y="0"/>
                        </a:cubicBezTo>
                        <a:cubicBezTo>
                          <a:pt x="1" y="0"/>
                          <a:pt x="0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Freeform: Shape 7"/>
                  <p:cNvSpPr>
                    <a:spLocks/>
                  </p:cNvSpPr>
                  <p:nvPr/>
                </p:nvSpPr>
                <p:spPr bwMode="auto">
                  <a:xfrm>
                    <a:off x="6852177" y="4084529"/>
                    <a:ext cx="39260" cy="45803"/>
                  </a:xfrm>
                  <a:custGeom>
                    <a:avLst/>
                    <a:gdLst>
                      <a:gd name="T0" fmla="*/ 5 w 5"/>
                      <a:gd name="T1" fmla="*/ 5 h 6"/>
                      <a:gd name="T2" fmla="*/ 0 w 5"/>
                      <a:gd name="T3" fmla="*/ 3 h 6"/>
                      <a:gd name="T4" fmla="*/ 5 w 5"/>
                      <a:gd name="T5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6">
                        <a:moveTo>
                          <a:pt x="5" y="5"/>
                        </a:moveTo>
                        <a:cubicBezTo>
                          <a:pt x="5" y="4"/>
                          <a:pt x="1" y="0"/>
                          <a:pt x="0" y="3"/>
                        </a:cubicBezTo>
                        <a:cubicBezTo>
                          <a:pt x="0" y="4"/>
                          <a:pt x="4" y="6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Freeform: Shape 8"/>
                  <p:cNvSpPr>
                    <a:spLocks/>
                  </p:cNvSpPr>
                  <p:nvPr/>
                </p:nvSpPr>
                <p:spPr bwMode="auto">
                  <a:xfrm>
                    <a:off x="4907741" y="4681055"/>
                    <a:ext cx="45803" cy="92696"/>
                  </a:xfrm>
                  <a:custGeom>
                    <a:avLst/>
                    <a:gdLst>
                      <a:gd name="T0" fmla="*/ 2 w 6"/>
                      <a:gd name="T1" fmla="*/ 9 h 12"/>
                      <a:gd name="T2" fmla="*/ 5 w 6"/>
                      <a:gd name="T3" fmla="*/ 11 h 12"/>
                      <a:gd name="T4" fmla="*/ 3 w 6"/>
                      <a:gd name="T5" fmla="*/ 6 h 12"/>
                      <a:gd name="T6" fmla="*/ 1 w 6"/>
                      <a:gd name="T7" fmla="*/ 1 h 12"/>
                      <a:gd name="T8" fmla="*/ 1 w 6"/>
                      <a:gd name="T9" fmla="*/ 0 h 12"/>
                      <a:gd name="T10" fmla="*/ 0 w 6"/>
                      <a:gd name="T11" fmla="*/ 4 h 12"/>
                      <a:gd name="T12" fmla="*/ 1 w 6"/>
                      <a:gd name="T13" fmla="*/ 7 h 12"/>
                      <a:gd name="T14" fmla="*/ 2 w 6"/>
                      <a:gd name="T15" fmla="*/ 9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12">
                        <a:moveTo>
                          <a:pt x="2" y="9"/>
                        </a:moveTo>
                        <a:cubicBezTo>
                          <a:pt x="3" y="9"/>
                          <a:pt x="4" y="12"/>
                          <a:pt x="5" y="11"/>
                        </a:cubicBezTo>
                        <a:cubicBezTo>
                          <a:pt x="6" y="9"/>
                          <a:pt x="3" y="7"/>
                          <a:pt x="3" y="6"/>
                        </a:cubicBezTo>
                        <a:cubicBezTo>
                          <a:pt x="2" y="5"/>
                          <a:pt x="3" y="3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0" y="2"/>
                          <a:pt x="0" y="3"/>
                          <a:pt x="0" y="4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1" y="8"/>
                          <a:pt x="2" y="8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Freeform: Shape 9"/>
                  <p:cNvSpPr>
                    <a:spLocks/>
                  </p:cNvSpPr>
                  <p:nvPr/>
                </p:nvSpPr>
                <p:spPr bwMode="auto">
                  <a:xfrm>
                    <a:off x="5294883" y="3990742"/>
                    <a:ext cx="46893" cy="31626"/>
                  </a:xfrm>
                  <a:custGeom>
                    <a:avLst/>
                    <a:gdLst>
                      <a:gd name="T0" fmla="*/ 1 w 6"/>
                      <a:gd name="T1" fmla="*/ 4 h 4"/>
                      <a:gd name="T2" fmla="*/ 3 w 6"/>
                      <a:gd name="T3" fmla="*/ 3 h 4"/>
                      <a:gd name="T4" fmla="*/ 6 w 6"/>
                      <a:gd name="T5" fmla="*/ 1 h 4"/>
                      <a:gd name="T6" fmla="*/ 5 w 6"/>
                      <a:gd name="T7" fmla="*/ 0 h 4"/>
                      <a:gd name="T8" fmla="*/ 0 w 6"/>
                      <a:gd name="T9" fmla="*/ 4 h 4"/>
                      <a:gd name="T10" fmla="*/ 1 w 6"/>
                      <a:gd name="T11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4">
                        <a:moveTo>
                          <a:pt x="1" y="4"/>
                        </a:moveTo>
                        <a:cubicBezTo>
                          <a:pt x="1" y="4"/>
                          <a:pt x="3" y="3"/>
                          <a:pt x="3" y="3"/>
                        </a:cubicBezTo>
                        <a:cubicBezTo>
                          <a:pt x="4" y="3"/>
                          <a:pt x="6" y="2"/>
                          <a:pt x="6" y="1"/>
                        </a:cubicBezTo>
                        <a:cubicBezTo>
                          <a:pt x="6" y="0"/>
                          <a:pt x="5" y="0"/>
                          <a:pt x="5" y="0"/>
                        </a:cubicBezTo>
                        <a:cubicBezTo>
                          <a:pt x="3" y="1"/>
                          <a:pt x="2" y="3"/>
                          <a:pt x="0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Freeform: Shape 10"/>
                  <p:cNvSpPr>
                    <a:spLocks/>
                  </p:cNvSpPr>
                  <p:nvPr/>
                </p:nvSpPr>
                <p:spPr bwMode="auto">
                  <a:xfrm>
                    <a:off x="5357044" y="3920947"/>
                    <a:ext cx="262821" cy="154857"/>
                  </a:xfrm>
                  <a:custGeom>
                    <a:avLst/>
                    <a:gdLst>
                      <a:gd name="T0" fmla="*/ 0 w 34"/>
                      <a:gd name="T1" fmla="*/ 7 h 20"/>
                      <a:gd name="T2" fmla="*/ 2 w 34"/>
                      <a:gd name="T3" fmla="*/ 6 h 20"/>
                      <a:gd name="T4" fmla="*/ 3 w 34"/>
                      <a:gd name="T5" fmla="*/ 5 h 20"/>
                      <a:gd name="T6" fmla="*/ 4 w 34"/>
                      <a:gd name="T7" fmla="*/ 7 h 20"/>
                      <a:gd name="T8" fmla="*/ 6 w 34"/>
                      <a:gd name="T9" fmla="*/ 7 h 20"/>
                      <a:gd name="T10" fmla="*/ 5 w 34"/>
                      <a:gd name="T11" fmla="*/ 10 h 20"/>
                      <a:gd name="T12" fmla="*/ 4 w 34"/>
                      <a:gd name="T13" fmla="*/ 11 h 20"/>
                      <a:gd name="T14" fmla="*/ 7 w 34"/>
                      <a:gd name="T15" fmla="*/ 11 h 20"/>
                      <a:gd name="T16" fmla="*/ 9 w 34"/>
                      <a:gd name="T17" fmla="*/ 9 h 20"/>
                      <a:gd name="T18" fmla="*/ 11 w 34"/>
                      <a:gd name="T19" fmla="*/ 8 h 20"/>
                      <a:gd name="T20" fmla="*/ 11 w 34"/>
                      <a:gd name="T21" fmla="*/ 10 h 20"/>
                      <a:gd name="T22" fmla="*/ 8 w 34"/>
                      <a:gd name="T23" fmla="*/ 12 h 20"/>
                      <a:gd name="T24" fmla="*/ 5 w 34"/>
                      <a:gd name="T25" fmla="*/ 13 h 20"/>
                      <a:gd name="T26" fmla="*/ 2 w 34"/>
                      <a:gd name="T27" fmla="*/ 14 h 20"/>
                      <a:gd name="T28" fmla="*/ 2 w 34"/>
                      <a:gd name="T29" fmla="*/ 17 h 20"/>
                      <a:gd name="T30" fmla="*/ 4 w 34"/>
                      <a:gd name="T31" fmla="*/ 16 h 20"/>
                      <a:gd name="T32" fmla="*/ 10 w 34"/>
                      <a:gd name="T33" fmla="*/ 16 h 20"/>
                      <a:gd name="T34" fmla="*/ 13 w 34"/>
                      <a:gd name="T35" fmla="*/ 17 h 20"/>
                      <a:gd name="T36" fmla="*/ 15 w 34"/>
                      <a:gd name="T37" fmla="*/ 18 h 20"/>
                      <a:gd name="T38" fmla="*/ 17 w 34"/>
                      <a:gd name="T39" fmla="*/ 18 h 20"/>
                      <a:gd name="T40" fmla="*/ 19 w 34"/>
                      <a:gd name="T41" fmla="*/ 19 h 20"/>
                      <a:gd name="T42" fmla="*/ 22 w 34"/>
                      <a:gd name="T43" fmla="*/ 19 h 20"/>
                      <a:gd name="T44" fmla="*/ 24 w 34"/>
                      <a:gd name="T45" fmla="*/ 18 h 20"/>
                      <a:gd name="T46" fmla="*/ 26 w 34"/>
                      <a:gd name="T47" fmla="*/ 18 h 20"/>
                      <a:gd name="T48" fmla="*/ 26 w 34"/>
                      <a:gd name="T49" fmla="*/ 15 h 20"/>
                      <a:gd name="T50" fmla="*/ 22 w 34"/>
                      <a:gd name="T51" fmla="*/ 13 h 20"/>
                      <a:gd name="T52" fmla="*/ 22 w 34"/>
                      <a:gd name="T53" fmla="*/ 12 h 20"/>
                      <a:gd name="T54" fmla="*/ 26 w 34"/>
                      <a:gd name="T55" fmla="*/ 13 h 20"/>
                      <a:gd name="T56" fmla="*/ 29 w 34"/>
                      <a:gd name="T57" fmla="*/ 13 h 20"/>
                      <a:gd name="T58" fmla="*/ 32 w 34"/>
                      <a:gd name="T59" fmla="*/ 12 h 20"/>
                      <a:gd name="T60" fmla="*/ 34 w 34"/>
                      <a:gd name="T61" fmla="*/ 10 h 20"/>
                      <a:gd name="T62" fmla="*/ 28 w 34"/>
                      <a:gd name="T63" fmla="*/ 9 h 20"/>
                      <a:gd name="T64" fmla="*/ 25 w 34"/>
                      <a:gd name="T65" fmla="*/ 7 h 20"/>
                      <a:gd name="T66" fmla="*/ 22 w 34"/>
                      <a:gd name="T67" fmla="*/ 7 h 20"/>
                      <a:gd name="T68" fmla="*/ 22 w 34"/>
                      <a:gd name="T69" fmla="*/ 3 h 20"/>
                      <a:gd name="T70" fmla="*/ 14 w 34"/>
                      <a:gd name="T71" fmla="*/ 2 h 20"/>
                      <a:gd name="T72" fmla="*/ 8 w 34"/>
                      <a:gd name="T73" fmla="*/ 0 h 20"/>
                      <a:gd name="T74" fmla="*/ 0 w 34"/>
                      <a:gd name="T75" fmla="*/ 7 h 20"/>
                      <a:gd name="T76" fmla="*/ 0 w 34"/>
                      <a:gd name="T77" fmla="*/ 7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4" h="20">
                        <a:moveTo>
                          <a:pt x="0" y="7"/>
                        </a:moveTo>
                        <a:cubicBezTo>
                          <a:pt x="0" y="7"/>
                          <a:pt x="2" y="7"/>
                          <a:pt x="2" y="6"/>
                        </a:cubicBezTo>
                        <a:cubicBezTo>
                          <a:pt x="2" y="5"/>
                          <a:pt x="2" y="5"/>
                          <a:pt x="3" y="5"/>
                        </a:cubicBezTo>
                        <a:cubicBezTo>
                          <a:pt x="3" y="5"/>
                          <a:pt x="2" y="7"/>
                          <a:pt x="4" y="7"/>
                        </a:cubicBezTo>
                        <a:cubicBezTo>
                          <a:pt x="5" y="6"/>
                          <a:pt x="5" y="6"/>
                          <a:pt x="6" y="7"/>
                        </a:cubicBezTo>
                        <a:cubicBezTo>
                          <a:pt x="7" y="7"/>
                          <a:pt x="5" y="9"/>
                          <a:pt x="5" y="10"/>
                        </a:cubicBezTo>
                        <a:cubicBezTo>
                          <a:pt x="4" y="10"/>
                          <a:pt x="3" y="11"/>
                          <a:pt x="4" y="11"/>
                        </a:cubicBezTo>
                        <a:cubicBezTo>
                          <a:pt x="6" y="11"/>
                          <a:pt x="7" y="11"/>
                          <a:pt x="7" y="11"/>
                        </a:cubicBezTo>
                        <a:cubicBezTo>
                          <a:pt x="7" y="11"/>
                          <a:pt x="8" y="9"/>
                          <a:pt x="9" y="9"/>
                        </a:cubicBezTo>
                        <a:cubicBezTo>
                          <a:pt x="9" y="8"/>
                          <a:pt x="10" y="8"/>
                          <a:pt x="11" y="8"/>
                        </a:cubicBezTo>
                        <a:cubicBezTo>
                          <a:pt x="11" y="9"/>
                          <a:pt x="14" y="9"/>
                          <a:pt x="11" y="10"/>
                        </a:cubicBezTo>
                        <a:cubicBezTo>
                          <a:pt x="9" y="11"/>
                          <a:pt x="8" y="11"/>
                          <a:pt x="8" y="12"/>
                        </a:cubicBezTo>
                        <a:cubicBezTo>
                          <a:pt x="7" y="13"/>
                          <a:pt x="7" y="14"/>
                          <a:pt x="5" y="13"/>
                        </a:cubicBezTo>
                        <a:cubicBezTo>
                          <a:pt x="3" y="13"/>
                          <a:pt x="2" y="13"/>
                          <a:pt x="2" y="14"/>
                        </a:cubicBezTo>
                        <a:cubicBezTo>
                          <a:pt x="1" y="15"/>
                          <a:pt x="1" y="17"/>
                          <a:pt x="2" y="17"/>
                        </a:cubicBezTo>
                        <a:cubicBezTo>
                          <a:pt x="3" y="17"/>
                          <a:pt x="3" y="17"/>
                          <a:pt x="4" y="16"/>
                        </a:cubicBezTo>
                        <a:cubicBezTo>
                          <a:pt x="5" y="16"/>
                          <a:pt x="9" y="16"/>
                          <a:pt x="10" y="16"/>
                        </a:cubicBezTo>
                        <a:cubicBezTo>
                          <a:pt x="11" y="16"/>
                          <a:pt x="12" y="17"/>
                          <a:pt x="13" y="17"/>
                        </a:cubicBezTo>
                        <a:cubicBezTo>
                          <a:pt x="13" y="17"/>
                          <a:pt x="14" y="18"/>
                          <a:pt x="15" y="18"/>
                        </a:cubicBezTo>
                        <a:cubicBezTo>
                          <a:pt x="16" y="19"/>
                          <a:pt x="16" y="17"/>
                          <a:pt x="17" y="18"/>
                        </a:cubicBezTo>
                        <a:cubicBezTo>
                          <a:pt x="19" y="19"/>
                          <a:pt x="18" y="19"/>
                          <a:pt x="19" y="19"/>
                        </a:cubicBezTo>
                        <a:cubicBezTo>
                          <a:pt x="20" y="19"/>
                          <a:pt x="22" y="19"/>
                          <a:pt x="22" y="19"/>
                        </a:cubicBezTo>
                        <a:cubicBezTo>
                          <a:pt x="22" y="19"/>
                          <a:pt x="22" y="17"/>
                          <a:pt x="24" y="18"/>
                        </a:cubicBezTo>
                        <a:cubicBezTo>
                          <a:pt x="25" y="18"/>
                          <a:pt x="26" y="20"/>
                          <a:pt x="26" y="18"/>
                        </a:cubicBezTo>
                        <a:cubicBezTo>
                          <a:pt x="26" y="17"/>
                          <a:pt x="27" y="16"/>
                          <a:pt x="26" y="15"/>
                        </a:cubicBezTo>
                        <a:cubicBezTo>
                          <a:pt x="24" y="14"/>
                          <a:pt x="22" y="14"/>
                          <a:pt x="22" y="13"/>
                        </a:cubicBezTo>
                        <a:cubicBezTo>
                          <a:pt x="22" y="13"/>
                          <a:pt x="22" y="12"/>
                          <a:pt x="22" y="12"/>
                        </a:cubicBezTo>
                        <a:cubicBezTo>
                          <a:pt x="23" y="11"/>
                          <a:pt x="25" y="12"/>
                          <a:pt x="26" y="13"/>
                        </a:cubicBezTo>
                        <a:cubicBezTo>
                          <a:pt x="27" y="13"/>
                          <a:pt x="28" y="14"/>
                          <a:pt x="29" y="13"/>
                        </a:cubicBezTo>
                        <a:cubicBezTo>
                          <a:pt x="30" y="13"/>
                          <a:pt x="31" y="12"/>
                          <a:pt x="32" y="12"/>
                        </a:cubicBezTo>
                        <a:cubicBezTo>
                          <a:pt x="32" y="11"/>
                          <a:pt x="34" y="10"/>
                          <a:pt x="34" y="10"/>
                        </a:cubicBezTo>
                        <a:cubicBezTo>
                          <a:pt x="34" y="10"/>
                          <a:pt x="29" y="9"/>
                          <a:pt x="28" y="9"/>
                        </a:cubicBezTo>
                        <a:cubicBezTo>
                          <a:pt x="28" y="8"/>
                          <a:pt x="26" y="7"/>
                          <a:pt x="25" y="7"/>
                        </a:cubicBezTo>
                        <a:cubicBezTo>
                          <a:pt x="25" y="7"/>
                          <a:pt x="23" y="8"/>
                          <a:pt x="22" y="7"/>
                        </a:cubicBezTo>
                        <a:cubicBezTo>
                          <a:pt x="22" y="5"/>
                          <a:pt x="22" y="3"/>
                          <a:pt x="22" y="3"/>
                        </a:cubicBezTo>
                        <a:cubicBezTo>
                          <a:pt x="21" y="3"/>
                          <a:pt x="15" y="3"/>
                          <a:pt x="14" y="2"/>
                        </a:cubicBezTo>
                        <a:cubicBezTo>
                          <a:pt x="13" y="2"/>
                          <a:pt x="10" y="1"/>
                          <a:pt x="8" y="0"/>
                        </a:cubicBezTo>
                        <a:cubicBezTo>
                          <a:pt x="5" y="2"/>
                          <a:pt x="3" y="4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Freeform: Shape 11"/>
                  <p:cNvSpPr>
                    <a:spLocks/>
                  </p:cNvSpPr>
                  <p:nvPr/>
                </p:nvSpPr>
                <p:spPr bwMode="auto">
                  <a:xfrm>
                    <a:off x="4915375" y="4068170"/>
                    <a:ext cx="1085089" cy="1930259"/>
                  </a:xfrm>
                  <a:custGeom>
                    <a:avLst/>
                    <a:gdLst>
                      <a:gd name="T0" fmla="*/ 82 w 140"/>
                      <a:gd name="T1" fmla="*/ 249 h 249"/>
                      <a:gd name="T2" fmla="*/ 81 w 140"/>
                      <a:gd name="T3" fmla="*/ 242 h 249"/>
                      <a:gd name="T4" fmla="*/ 86 w 140"/>
                      <a:gd name="T5" fmla="*/ 233 h 249"/>
                      <a:gd name="T6" fmla="*/ 89 w 140"/>
                      <a:gd name="T7" fmla="*/ 227 h 249"/>
                      <a:gd name="T8" fmla="*/ 95 w 140"/>
                      <a:gd name="T9" fmla="*/ 217 h 249"/>
                      <a:gd name="T10" fmla="*/ 109 w 140"/>
                      <a:gd name="T11" fmla="*/ 211 h 249"/>
                      <a:gd name="T12" fmla="*/ 122 w 140"/>
                      <a:gd name="T13" fmla="*/ 197 h 249"/>
                      <a:gd name="T14" fmla="*/ 133 w 140"/>
                      <a:gd name="T15" fmla="*/ 175 h 249"/>
                      <a:gd name="T16" fmla="*/ 127 w 140"/>
                      <a:gd name="T17" fmla="*/ 151 h 249"/>
                      <a:gd name="T18" fmla="*/ 109 w 140"/>
                      <a:gd name="T19" fmla="*/ 150 h 249"/>
                      <a:gd name="T20" fmla="*/ 109 w 140"/>
                      <a:gd name="T21" fmla="*/ 141 h 249"/>
                      <a:gd name="T22" fmla="*/ 90 w 140"/>
                      <a:gd name="T23" fmla="*/ 124 h 249"/>
                      <a:gd name="T24" fmla="*/ 84 w 140"/>
                      <a:gd name="T25" fmla="*/ 119 h 249"/>
                      <a:gd name="T26" fmla="*/ 72 w 140"/>
                      <a:gd name="T27" fmla="*/ 118 h 249"/>
                      <a:gd name="T28" fmla="*/ 65 w 140"/>
                      <a:gd name="T29" fmla="*/ 113 h 249"/>
                      <a:gd name="T30" fmla="*/ 50 w 140"/>
                      <a:gd name="T31" fmla="*/ 119 h 249"/>
                      <a:gd name="T32" fmla="*/ 41 w 140"/>
                      <a:gd name="T33" fmla="*/ 104 h 249"/>
                      <a:gd name="T34" fmla="*/ 36 w 140"/>
                      <a:gd name="T35" fmla="*/ 92 h 249"/>
                      <a:gd name="T36" fmla="*/ 23 w 140"/>
                      <a:gd name="T37" fmla="*/ 98 h 249"/>
                      <a:gd name="T38" fmla="*/ 25 w 140"/>
                      <a:gd name="T39" fmla="*/ 74 h 249"/>
                      <a:gd name="T40" fmla="*/ 40 w 140"/>
                      <a:gd name="T41" fmla="*/ 71 h 249"/>
                      <a:gd name="T42" fmla="*/ 49 w 140"/>
                      <a:gd name="T43" fmla="*/ 78 h 249"/>
                      <a:gd name="T44" fmla="*/ 57 w 140"/>
                      <a:gd name="T45" fmla="*/ 53 h 249"/>
                      <a:gd name="T46" fmla="*/ 65 w 140"/>
                      <a:gd name="T47" fmla="*/ 46 h 249"/>
                      <a:gd name="T48" fmla="*/ 76 w 140"/>
                      <a:gd name="T49" fmla="*/ 37 h 249"/>
                      <a:gd name="T50" fmla="*/ 88 w 140"/>
                      <a:gd name="T51" fmla="*/ 32 h 249"/>
                      <a:gd name="T52" fmla="*/ 80 w 140"/>
                      <a:gd name="T53" fmla="*/ 30 h 249"/>
                      <a:gd name="T54" fmla="*/ 72 w 140"/>
                      <a:gd name="T55" fmla="*/ 26 h 249"/>
                      <a:gd name="T56" fmla="*/ 86 w 140"/>
                      <a:gd name="T57" fmla="*/ 25 h 249"/>
                      <a:gd name="T58" fmla="*/ 91 w 140"/>
                      <a:gd name="T59" fmla="*/ 28 h 249"/>
                      <a:gd name="T60" fmla="*/ 102 w 140"/>
                      <a:gd name="T61" fmla="*/ 30 h 249"/>
                      <a:gd name="T62" fmla="*/ 96 w 140"/>
                      <a:gd name="T63" fmla="*/ 23 h 249"/>
                      <a:gd name="T64" fmla="*/ 88 w 140"/>
                      <a:gd name="T65" fmla="*/ 12 h 249"/>
                      <a:gd name="T66" fmla="*/ 73 w 140"/>
                      <a:gd name="T67" fmla="*/ 6 h 249"/>
                      <a:gd name="T68" fmla="*/ 58 w 140"/>
                      <a:gd name="T69" fmla="*/ 4 h 249"/>
                      <a:gd name="T70" fmla="*/ 56 w 140"/>
                      <a:gd name="T71" fmla="*/ 15 h 249"/>
                      <a:gd name="T72" fmla="*/ 51 w 140"/>
                      <a:gd name="T73" fmla="*/ 21 h 249"/>
                      <a:gd name="T74" fmla="*/ 42 w 140"/>
                      <a:gd name="T75" fmla="*/ 15 h 249"/>
                      <a:gd name="T76" fmla="*/ 2 w 140"/>
                      <a:gd name="T77" fmla="*/ 80 h 249"/>
                      <a:gd name="T78" fmla="*/ 14 w 140"/>
                      <a:gd name="T79" fmla="*/ 101 h 249"/>
                      <a:gd name="T80" fmla="*/ 27 w 140"/>
                      <a:gd name="T81" fmla="*/ 107 h 249"/>
                      <a:gd name="T82" fmla="*/ 40 w 140"/>
                      <a:gd name="T83" fmla="*/ 120 h 249"/>
                      <a:gd name="T84" fmla="*/ 52 w 140"/>
                      <a:gd name="T85" fmla="*/ 123 h 249"/>
                      <a:gd name="T86" fmla="*/ 48 w 140"/>
                      <a:gd name="T87" fmla="*/ 144 h 249"/>
                      <a:gd name="T88" fmla="*/ 58 w 140"/>
                      <a:gd name="T89" fmla="*/ 174 h 249"/>
                      <a:gd name="T90" fmla="*/ 71 w 140"/>
                      <a:gd name="T91" fmla="*/ 198 h 249"/>
                      <a:gd name="T92" fmla="*/ 70 w 140"/>
                      <a:gd name="T93" fmla="*/ 217 h 249"/>
                      <a:gd name="T94" fmla="*/ 70 w 140"/>
                      <a:gd name="T95" fmla="*/ 231 h 249"/>
                      <a:gd name="T96" fmla="*/ 71 w 140"/>
                      <a:gd name="T97" fmla="*/ 241 h 249"/>
                      <a:gd name="T98" fmla="*/ 75 w 140"/>
                      <a:gd name="T99" fmla="*/ 247 h 249"/>
                      <a:gd name="T100" fmla="*/ 54 w 140"/>
                      <a:gd name="T101" fmla="*/ 42 h 249"/>
                      <a:gd name="T102" fmla="*/ 55 w 140"/>
                      <a:gd name="T103" fmla="*/ 38 h 249"/>
                      <a:gd name="T104" fmla="*/ 48 w 140"/>
                      <a:gd name="T105" fmla="*/ 42 h 249"/>
                      <a:gd name="T106" fmla="*/ 39 w 140"/>
                      <a:gd name="T107" fmla="*/ 46 h 249"/>
                      <a:gd name="T108" fmla="*/ 50 w 140"/>
                      <a:gd name="T109" fmla="*/ 34 h 249"/>
                      <a:gd name="T110" fmla="*/ 40 w 140"/>
                      <a:gd name="T111" fmla="*/ 32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40" h="249">
                        <a:moveTo>
                          <a:pt x="77" y="248"/>
                        </a:moveTo>
                        <a:cubicBezTo>
                          <a:pt x="78" y="248"/>
                          <a:pt x="79" y="248"/>
                          <a:pt x="78" y="246"/>
                        </a:cubicBezTo>
                        <a:cubicBezTo>
                          <a:pt x="78" y="245"/>
                          <a:pt x="81" y="246"/>
                          <a:pt x="80" y="247"/>
                        </a:cubicBezTo>
                        <a:cubicBezTo>
                          <a:pt x="78" y="248"/>
                          <a:pt x="78" y="248"/>
                          <a:pt x="78" y="248"/>
                        </a:cubicBezTo>
                        <a:cubicBezTo>
                          <a:pt x="79" y="248"/>
                          <a:pt x="81" y="249"/>
                          <a:pt x="82" y="249"/>
                        </a:cubicBezTo>
                        <a:cubicBezTo>
                          <a:pt x="83" y="249"/>
                          <a:pt x="86" y="249"/>
                          <a:pt x="86" y="249"/>
                        </a:cubicBezTo>
                        <a:cubicBezTo>
                          <a:pt x="86" y="249"/>
                          <a:pt x="89" y="248"/>
                          <a:pt x="90" y="248"/>
                        </a:cubicBezTo>
                        <a:cubicBezTo>
                          <a:pt x="90" y="248"/>
                          <a:pt x="87" y="248"/>
                          <a:pt x="86" y="248"/>
                        </a:cubicBezTo>
                        <a:cubicBezTo>
                          <a:pt x="84" y="247"/>
                          <a:pt x="82" y="246"/>
                          <a:pt x="81" y="245"/>
                        </a:cubicBezTo>
                        <a:cubicBezTo>
                          <a:pt x="81" y="244"/>
                          <a:pt x="80" y="243"/>
                          <a:pt x="81" y="242"/>
                        </a:cubicBezTo>
                        <a:cubicBezTo>
                          <a:pt x="82" y="242"/>
                          <a:pt x="84" y="240"/>
                          <a:pt x="85" y="240"/>
                        </a:cubicBezTo>
                        <a:cubicBezTo>
                          <a:pt x="85" y="240"/>
                          <a:pt x="86" y="238"/>
                          <a:pt x="85" y="238"/>
                        </a:cubicBezTo>
                        <a:cubicBezTo>
                          <a:pt x="85" y="237"/>
                          <a:pt x="83" y="237"/>
                          <a:pt x="82" y="237"/>
                        </a:cubicBezTo>
                        <a:cubicBezTo>
                          <a:pt x="82" y="237"/>
                          <a:pt x="82" y="236"/>
                          <a:pt x="83" y="235"/>
                        </a:cubicBezTo>
                        <a:cubicBezTo>
                          <a:pt x="85" y="234"/>
                          <a:pt x="85" y="233"/>
                          <a:pt x="86" y="233"/>
                        </a:cubicBezTo>
                        <a:cubicBezTo>
                          <a:pt x="86" y="232"/>
                          <a:pt x="87" y="232"/>
                          <a:pt x="88" y="231"/>
                        </a:cubicBezTo>
                        <a:cubicBezTo>
                          <a:pt x="88" y="230"/>
                          <a:pt x="87" y="230"/>
                          <a:pt x="86" y="230"/>
                        </a:cubicBezTo>
                        <a:cubicBezTo>
                          <a:pt x="85" y="230"/>
                          <a:pt x="85" y="229"/>
                          <a:pt x="84" y="228"/>
                        </a:cubicBezTo>
                        <a:cubicBezTo>
                          <a:pt x="84" y="227"/>
                          <a:pt x="87" y="228"/>
                          <a:pt x="89" y="229"/>
                        </a:cubicBezTo>
                        <a:cubicBezTo>
                          <a:pt x="90" y="229"/>
                          <a:pt x="89" y="228"/>
                          <a:pt x="89" y="227"/>
                        </a:cubicBezTo>
                        <a:cubicBezTo>
                          <a:pt x="89" y="226"/>
                          <a:pt x="89" y="225"/>
                          <a:pt x="90" y="225"/>
                        </a:cubicBezTo>
                        <a:cubicBezTo>
                          <a:pt x="91" y="226"/>
                          <a:pt x="96" y="225"/>
                          <a:pt x="96" y="225"/>
                        </a:cubicBezTo>
                        <a:cubicBezTo>
                          <a:pt x="97" y="225"/>
                          <a:pt x="98" y="223"/>
                          <a:pt x="99" y="222"/>
                        </a:cubicBezTo>
                        <a:cubicBezTo>
                          <a:pt x="99" y="221"/>
                          <a:pt x="100" y="221"/>
                          <a:pt x="99" y="220"/>
                        </a:cubicBezTo>
                        <a:cubicBezTo>
                          <a:pt x="98" y="220"/>
                          <a:pt x="95" y="218"/>
                          <a:pt x="95" y="217"/>
                        </a:cubicBezTo>
                        <a:cubicBezTo>
                          <a:pt x="95" y="217"/>
                          <a:pt x="96" y="214"/>
                          <a:pt x="96" y="213"/>
                        </a:cubicBezTo>
                        <a:cubicBezTo>
                          <a:pt x="96" y="213"/>
                          <a:pt x="96" y="218"/>
                          <a:pt x="99" y="219"/>
                        </a:cubicBezTo>
                        <a:cubicBezTo>
                          <a:pt x="101" y="219"/>
                          <a:pt x="102" y="220"/>
                          <a:pt x="104" y="218"/>
                        </a:cubicBezTo>
                        <a:cubicBezTo>
                          <a:pt x="106" y="216"/>
                          <a:pt x="107" y="215"/>
                          <a:pt x="108" y="214"/>
                        </a:cubicBezTo>
                        <a:cubicBezTo>
                          <a:pt x="108" y="212"/>
                          <a:pt x="108" y="211"/>
                          <a:pt x="109" y="211"/>
                        </a:cubicBezTo>
                        <a:cubicBezTo>
                          <a:pt x="110" y="210"/>
                          <a:pt x="110" y="211"/>
                          <a:pt x="111" y="208"/>
                        </a:cubicBezTo>
                        <a:cubicBezTo>
                          <a:pt x="112" y="206"/>
                          <a:pt x="113" y="208"/>
                          <a:pt x="114" y="206"/>
                        </a:cubicBezTo>
                        <a:cubicBezTo>
                          <a:pt x="115" y="204"/>
                          <a:pt x="112" y="202"/>
                          <a:pt x="114" y="201"/>
                        </a:cubicBezTo>
                        <a:cubicBezTo>
                          <a:pt x="116" y="199"/>
                          <a:pt x="119" y="198"/>
                          <a:pt x="119" y="198"/>
                        </a:cubicBezTo>
                        <a:cubicBezTo>
                          <a:pt x="119" y="198"/>
                          <a:pt x="120" y="197"/>
                          <a:pt x="122" y="197"/>
                        </a:cubicBezTo>
                        <a:cubicBezTo>
                          <a:pt x="124" y="196"/>
                          <a:pt x="126" y="197"/>
                          <a:pt x="127" y="196"/>
                        </a:cubicBezTo>
                        <a:cubicBezTo>
                          <a:pt x="127" y="194"/>
                          <a:pt x="128" y="192"/>
                          <a:pt x="129" y="191"/>
                        </a:cubicBezTo>
                        <a:cubicBezTo>
                          <a:pt x="130" y="190"/>
                          <a:pt x="131" y="188"/>
                          <a:pt x="131" y="187"/>
                        </a:cubicBezTo>
                        <a:cubicBezTo>
                          <a:pt x="130" y="186"/>
                          <a:pt x="132" y="182"/>
                          <a:pt x="132" y="181"/>
                        </a:cubicBezTo>
                        <a:cubicBezTo>
                          <a:pt x="132" y="180"/>
                          <a:pt x="130" y="177"/>
                          <a:pt x="133" y="175"/>
                        </a:cubicBezTo>
                        <a:cubicBezTo>
                          <a:pt x="135" y="172"/>
                          <a:pt x="138" y="169"/>
                          <a:pt x="138" y="168"/>
                        </a:cubicBezTo>
                        <a:cubicBezTo>
                          <a:pt x="138" y="167"/>
                          <a:pt x="140" y="163"/>
                          <a:pt x="140" y="161"/>
                        </a:cubicBezTo>
                        <a:cubicBezTo>
                          <a:pt x="140" y="159"/>
                          <a:pt x="138" y="156"/>
                          <a:pt x="137" y="156"/>
                        </a:cubicBezTo>
                        <a:cubicBezTo>
                          <a:pt x="136" y="155"/>
                          <a:pt x="133" y="155"/>
                          <a:pt x="132" y="153"/>
                        </a:cubicBezTo>
                        <a:cubicBezTo>
                          <a:pt x="131" y="152"/>
                          <a:pt x="128" y="150"/>
                          <a:pt x="127" y="151"/>
                        </a:cubicBezTo>
                        <a:cubicBezTo>
                          <a:pt x="126" y="151"/>
                          <a:pt x="124" y="151"/>
                          <a:pt x="122" y="150"/>
                        </a:cubicBezTo>
                        <a:cubicBezTo>
                          <a:pt x="121" y="149"/>
                          <a:pt x="119" y="148"/>
                          <a:pt x="118" y="147"/>
                        </a:cubicBezTo>
                        <a:cubicBezTo>
                          <a:pt x="117" y="146"/>
                          <a:pt x="115" y="146"/>
                          <a:pt x="114" y="146"/>
                        </a:cubicBezTo>
                        <a:cubicBezTo>
                          <a:pt x="113" y="146"/>
                          <a:pt x="113" y="145"/>
                          <a:pt x="111" y="147"/>
                        </a:cubicBezTo>
                        <a:cubicBezTo>
                          <a:pt x="110" y="150"/>
                          <a:pt x="111" y="151"/>
                          <a:pt x="109" y="150"/>
                        </a:cubicBezTo>
                        <a:cubicBezTo>
                          <a:pt x="106" y="150"/>
                          <a:pt x="109" y="150"/>
                          <a:pt x="110" y="147"/>
                        </a:cubicBezTo>
                        <a:cubicBezTo>
                          <a:pt x="112" y="145"/>
                          <a:pt x="110" y="143"/>
                          <a:pt x="108" y="144"/>
                        </a:cubicBezTo>
                        <a:cubicBezTo>
                          <a:pt x="107" y="144"/>
                          <a:pt x="108" y="146"/>
                          <a:pt x="105" y="146"/>
                        </a:cubicBezTo>
                        <a:cubicBezTo>
                          <a:pt x="102" y="147"/>
                          <a:pt x="102" y="145"/>
                          <a:pt x="104" y="144"/>
                        </a:cubicBezTo>
                        <a:cubicBezTo>
                          <a:pt x="106" y="144"/>
                          <a:pt x="109" y="142"/>
                          <a:pt x="109" y="141"/>
                        </a:cubicBezTo>
                        <a:cubicBezTo>
                          <a:pt x="109" y="141"/>
                          <a:pt x="109" y="138"/>
                          <a:pt x="107" y="138"/>
                        </a:cubicBezTo>
                        <a:cubicBezTo>
                          <a:pt x="106" y="138"/>
                          <a:pt x="106" y="136"/>
                          <a:pt x="104" y="134"/>
                        </a:cubicBezTo>
                        <a:cubicBezTo>
                          <a:pt x="102" y="131"/>
                          <a:pt x="99" y="128"/>
                          <a:pt x="97" y="128"/>
                        </a:cubicBezTo>
                        <a:cubicBezTo>
                          <a:pt x="95" y="129"/>
                          <a:pt x="94" y="131"/>
                          <a:pt x="92" y="128"/>
                        </a:cubicBezTo>
                        <a:cubicBezTo>
                          <a:pt x="91" y="126"/>
                          <a:pt x="90" y="126"/>
                          <a:pt x="90" y="124"/>
                        </a:cubicBezTo>
                        <a:cubicBezTo>
                          <a:pt x="89" y="123"/>
                          <a:pt x="87" y="124"/>
                          <a:pt x="87" y="124"/>
                        </a:cubicBezTo>
                        <a:cubicBezTo>
                          <a:pt x="86" y="123"/>
                          <a:pt x="86" y="123"/>
                          <a:pt x="86" y="123"/>
                        </a:cubicBezTo>
                        <a:cubicBezTo>
                          <a:pt x="86" y="123"/>
                          <a:pt x="84" y="124"/>
                          <a:pt x="85" y="122"/>
                        </a:cubicBezTo>
                        <a:cubicBezTo>
                          <a:pt x="86" y="120"/>
                          <a:pt x="87" y="116"/>
                          <a:pt x="86" y="117"/>
                        </a:cubicBezTo>
                        <a:cubicBezTo>
                          <a:pt x="86" y="117"/>
                          <a:pt x="85" y="120"/>
                          <a:pt x="84" y="119"/>
                        </a:cubicBezTo>
                        <a:cubicBezTo>
                          <a:pt x="83" y="119"/>
                          <a:pt x="84" y="119"/>
                          <a:pt x="82" y="118"/>
                        </a:cubicBezTo>
                        <a:cubicBezTo>
                          <a:pt x="80" y="116"/>
                          <a:pt x="78" y="117"/>
                          <a:pt x="78" y="118"/>
                        </a:cubicBezTo>
                        <a:cubicBezTo>
                          <a:pt x="78" y="119"/>
                          <a:pt x="77" y="120"/>
                          <a:pt x="77" y="120"/>
                        </a:cubicBezTo>
                        <a:cubicBezTo>
                          <a:pt x="77" y="120"/>
                          <a:pt x="77" y="120"/>
                          <a:pt x="76" y="118"/>
                        </a:cubicBezTo>
                        <a:cubicBezTo>
                          <a:pt x="76" y="117"/>
                          <a:pt x="73" y="117"/>
                          <a:pt x="72" y="118"/>
                        </a:cubicBezTo>
                        <a:cubicBezTo>
                          <a:pt x="71" y="119"/>
                          <a:pt x="70" y="115"/>
                          <a:pt x="69" y="115"/>
                        </a:cubicBezTo>
                        <a:cubicBezTo>
                          <a:pt x="69" y="115"/>
                          <a:pt x="67" y="116"/>
                          <a:pt x="66" y="118"/>
                        </a:cubicBezTo>
                        <a:cubicBezTo>
                          <a:pt x="65" y="120"/>
                          <a:pt x="66" y="122"/>
                          <a:pt x="65" y="122"/>
                        </a:cubicBezTo>
                        <a:cubicBezTo>
                          <a:pt x="64" y="122"/>
                          <a:pt x="64" y="118"/>
                          <a:pt x="64" y="117"/>
                        </a:cubicBezTo>
                        <a:cubicBezTo>
                          <a:pt x="65" y="116"/>
                          <a:pt x="66" y="114"/>
                          <a:pt x="65" y="113"/>
                        </a:cubicBezTo>
                        <a:cubicBezTo>
                          <a:pt x="64" y="113"/>
                          <a:pt x="62" y="116"/>
                          <a:pt x="61" y="116"/>
                        </a:cubicBezTo>
                        <a:cubicBezTo>
                          <a:pt x="60" y="116"/>
                          <a:pt x="59" y="117"/>
                          <a:pt x="58" y="119"/>
                        </a:cubicBezTo>
                        <a:cubicBezTo>
                          <a:pt x="57" y="120"/>
                          <a:pt x="56" y="121"/>
                          <a:pt x="55" y="122"/>
                        </a:cubicBezTo>
                        <a:cubicBezTo>
                          <a:pt x="55" y="123"/>
                          <a:pt x="53" y="122"/>
                          <a:pt x="53" y="121"/>
                        </a:cubicBezTo>
                        <a:cubicBezTo>
                          <a:pt x="54" y="121"/>
                          <a:pt x="51" y="119"/>
                          <a:pt x="50" y="119"/>
                        </a:cubicBezTo>
                        <a:cubicBezTo>
                          <a:pt x="50" y="120"/>
                          <a:pt x="49" y="121"/>
                          <a:pt x="47" y="121"/>
                        </a:cubicBezTo>
                        <a:cubicBezTo>
                          <a:pt x="46" y="122"/>
                          <a:pt x="45" y="120"/>
                          <a:pt x="44" y="120"/>
                        </a:cubicBezTo>
                        <a:cubicBezTo>
                          <a:pt x="44" y="119"/>
                          <a:pt x="43" y="119"/>
                          <a:pt x="43" y="116"/>
                        </a:cubicBezTo>
                        <a:cubicBezTo>
                          <a:pt x="43" y="113"/>
                          <a:pt x="43" y="111"/>
                          <a:pt x="44" y="109"/>
                        </a:cubicBezTo>
                        <a:cubicBezTo>
                          <a:pt x="44" y="107"/>
                          <a:pt x="42" y="104"/>
                          <a:pt x="41" y="104"/>
                        </a:cubicBezTo>
                        <a:cubicBezTo>
                          <a:pt x="40" y="105"/>
                          <a:pt x="39" y="106"/>
                          <a:pt x="38" y="106"/>
                        </a:cubicBezTo>
                        <a:cubicBezTo>
                          <a:pt x="37" y="106"/>
                          <a:pt x="37" y="105"/>
                          <a:pt x="35" y="105"/>
                        </a:cubicBezTo>
                        <a:cubicBezTo>
                          <a:pt x="34" y="105"/>
                          <a:pt x="35" y="105"/>
                          <a:pt x="35" y="103"/>
                        </a:cubicBezTo>
                        <a:cubicBezTo>
                          <a:pt x="36" y="101"/>
                          <a:pt x="35" y="99"/>
                          <a:pt x="36" y="97"/>
                        </a:cubicBezTo>
                        <a:cubicBezTo>
                          <a:pt x="38" y="96"/>
                          <a:pt x="37" y="92"/>
                          <a:pt x="36" y="92"/>
                        </a:cubicBezTo>
                        <a:cubicBezTo>
                          <a:pt x="35" y="92"/>
                          <a:pt x="34" y="92"/>
                          <a:pt x="32" y="92"/>
                        </a:cubicBezTo>
                        <a:cubicBezTo>
                          <a:pt x="31" y="92"/>
                          <a:pt x="30" y="94"/>
                          <a:pt x="31" y="95"/>
                        </a:cubicBezTo>
                        <a:cubicBezTo>
                          <a:pt x="31" y="97"/>
                          <a:pt x="30" y="98"/>
                          <a:pt x="29" y="98"/>
                        </a:cubicBezTo>
                        <a:cubicBezTo>
                          <a:pt x="29" y="98"/>
                          <a:pt x="28" y="97"/>
                          <a:pt x="27" y="99"/>
                        </a:cubicBezTo>
                        <a:cubicBezTo>
                          <a:pt x="25" y="100"/>
                          <a:pt x="25" y="100"/>
                          <a:pt x="23" y="98"/>
                        </a:cubicBezTo>
                        <a:cubicBezTo>
                          <a:pt x="22" y="96"/>
                          <a:pt x="20" y="94"/>
                          <a:pt x="20" y="92"/>
                        </a:cubicBezTo>
                        <a:cubicBezTo>
                          <a:pt x="20" y="89"/>
                          <a:pt x="20" y="86"/>
                          <a:pt x="20" y="85"/>
                        </a:cubicBezTo>
                        <a:cubicBezTo>
                          <a:pt x="21" y="83"/>
                          <a:pt x="21" y="81"/>
                          <a:pt x="20" y="80"/>
                        </a:cubicBezTo>
                        <a:cubicBezTo>
                          <a:pt x="19" y="80"/>
                          <a:pt x="21" y="78"/>
                          <a:pt x="22" y="77"/>
                        </a:cubicBezTo>
                        <a:cubicBezTo>
                          <a:pt x="23" y="77"/>
                          <a:pt x="25" y="75"/>
                          <a:pt x="25" y="74"/>
                        </a:cubicBezTo>
                        <a:cubicBezTo>
                          <a:pt x="25" y="74"/>
                          <a:pt x="26" y="74"/>
                          <a:pt x="28" y="74"/>
                        </a:cubicBezTo>
                        <a:cubicBezTo>
                          <a:pt x="30" y="74"/>
                          <a:pt x="30" y="74"/>
                          <a:pt x="31" y="75"/>
                        </a:cubicBezTo>
                        <a:cubicBezTo>
                          <a:pt x="33" y="76"/>
                          <a:pt x="33" y="74"/>
                          <a:pt x="33" y="74"/>
                        </a:cubicBezTo>
                        <a:cubicBezTo>
                          <a:pt x="33" y="73"/>
                          <a:pt x="34" y="72"/>
                          <a:pt x="36" y="73"/>
                        </a:cubicBezTo>
                        <a:cubicBezTo>
                          <a:pt x="37" y="73"/>
                          <a:pt x="40" y="71"/>
                          <a:pt x="40" y="71"/>
                        </a:cubicBezTo>
                        <a:cubicBezTo>
                          <a:pt x="40" y="72"/>
                          <a:pt x="41" y="74"/>
                          <a:pt x="42" y="74"/>
                        </a:cubicBezTo>
                        <a:cubicBezTo>
                          <a:pt x="43" y="73"/>
                          <a:pt x="43" y="71"/>
                          <a:pt x="44" y="74"/>
                        </a:cubicBezTo>
                        <a:cubicBezTo>
                          <a:pt x="44" y="76"/>
                          <a:pt x="45" y="80"/>
                          <a:pt x="46" y="80"/>
                        </a:cubicBezTo>
                        <a:cubicBezTo>
                          <a:pt x="47" y="81"/>
                          <a:pt x="46" y="83"/>
                          <a:pt x="48" y="83"/>
                        </a:cubicBezTo>
                        <a:cubicBezTo>
                          <a:pt x="49" y="83"/>
                          <a:pt x="50" y="79"/>
                          <a:pt x="49" y="78"/>
                        </a:cubicBezTo>
                        <a:cubicBezTo>
                          <a:pt x="49" y="77"/>
                          <a:pt x="48" y="73"/>
                          <a:pt x="47" y="72"/>
                        </a:cubicBezTo>
                        <a:cubicBezTo>
                          <a:pt x="47" y="71"/>
                          <a:pt x="48" y="68"/>
                          <a:pt x="50" y="67"/>
                        </a:cubicBezTo>
                        <a:cubicBezTo>
                          <a:pt x="51" y="66"/>
                          <a:pt x="54" y="62"/>
                          <a:pt x="55" y="61"/>
                        </a:cubicBezTo>
                        <a:cubicBezTo>
                          <a:pt x="56" y="60"/>
                          <a:pt x="60" y="59"/>
                          <a:pt x="59" y="58"/>
                        </a:cubicBezTo>
                        <a:cubicBezTo>
                          <a:pt x="58" y="56"/>
                          <a:pt x="57" y="55"/>
                          <a:pt x="57" y="53"/>
                        </a:cubicBezTo>
                        <a:cubicBezTo>
                          <a:pt x="57" y="52"/>
                          <a:pt x="58" y="53"/>
                          <a:pt x="58" y="53"/>
                        </a:cubicBezTo>
                        <a:cubicBezTo>
                          <a:pt x="59" y="54"/>
                          <a:pt x="61" y="52"/>
                          <a:pt x="60" y="51"/>
                        </a:cubicBezTo>
                        <a:cubicBezTo>
                          <a:pt x="60" y="50"/>
                          <a:pt x="60" y="49"/>
                          <a:pt x="61" y="49"/>
                        </a:cubicBezTo>
                        <a:cubicBezTo>
                          <a:pt x="62" y="49"/>
                          <a:pt x="63" y="48"/>
                          <a:pt x="62" y="47"/>
                        </a:cubicBezTo>
                        <a:cubicBezTo>
                          <a:pt x="62" y="46"/>
                          <a:pt x="64" y="45"/>
                          <a:pt x="65" y="46"/>
                        </a:cubicBezTo>
                        <a:cubicBezTo>
                          <a:pt x="66" y="46"/>
                          <a:pt x="69" y="46"/>
                          <a:pt x="70" y="45"/>
                        </a:cubicBezTo>
                        <a:cubicBezTo>
                          <a:pt x="70" y="45"/>
                          <a:pt x="68" y="43"/>
                          <a:pt x="68" y="42"/>
                        </a:cubicBezTo>
                        <a:cubicBezTo>
                          <a:pt x="68" y="40"/>
                          <a:pt x="70" y="39"/>
                          <a:pt x="72" y="38"/>
                        </a:cubicBezTo>
                        <a:cubicBezTo>
                          <a:pt x="73" y="38"/>
                          <a:pt x="74" y="38"/>
                          <a:pt x="74" y="38"/>
                        </a:cubicBezTo>
                        <a:cubicBezTo>
                          <a:pt x="75" y="37"/>
                          <a:pt x="76" y="35"/>
                          <a:pt x="76" y="37"/>
                        </a:cubicBezTo>
                        <a:cubicBezTo>
                          <a:pt x="76" y="38"/>
                          <a:pt x="76" y="40"/>
                          <a:pt x="77" y="40"/>
                        </a:cubicBezTo>
                        <a:cubicBezTo>
                          <a:pt x="79" y="40"/>
                          <a:pt x="80" y="38"/>
                          <a:pt x="81" y="38"/>
                        </a:cubicBezTo>
                        <a:cubicBezTo>
                          <a:pt x="81" y="38"/>
                          <a:pt x="85" y="37"/>
                          <a:pt x="85" y="37"/>
                        </a:cubicBezTo>
                        <a:cubicBezTo>
                          <a:pt x="86" y="37"/>
                          <a:pt x="90" y="36"/>
                          <a:pt x="90" y="35"/>
                        </a:cubicBezTo>
                        <a:cubicBezTo>
                          <a:pt x="89" y="34"/>
                          <a:pt x="89" y="32"/>
                          <a:pt x="88" y="32"/>
                        </a:cubicBezTo>
                        <a:cubicBezTo>
                          <a:pt x="88" y="31"/>
                          <a:pt x="87" y="32"/>
                          <a:pt x="86" y="33"/>
                        </a:cubicBezTo>
                        <a:cubicBezTo>
                          <a:pt x="86" y="34"/>
                          <a:pt x="85" y="34"/>
                          <a:pt x="84" y="33"/>
                        </a:cubicBezTo>
                        <a:cubicBezTo>
                          <a:pt x="84" y="32"/>
                          <a:pt x="85" y="30"/>
                          <a:pt x="83" y="31"/>
                        </a:cubicBezTo>
                        <a:cubicBezTo>
                          <a:pt x="82" y="32"/>
                          <a:pt x="82" y="32"/>
                          <a:pt x="81" y="32"/>
                        </a:cubicBezTo>
                        <a:cubicBezTo>
                          <a:pt x="81" y="32"/>
                          <a:pt x="80" y="30"/>
                          <a:pt x="80" y="30"/>
                        </a:cubicBezTo>
                        <a:cubicBezTo>
                          <a:pt x="80" y="30"/>
                          <a:pt x="82" y="29"/>
                          <a:pt x="81" y="28"/>
                        </a:cubicBezTo>
                        <a:cubicBezTo>
                          <a:pt x="80" y="26"/>
                          <a:pt x="78" y="27"/>
                          <a:pt x="77" y="28"/>
                        </a:cubicBezTo>
                        <a:cubicBezTo>
                          <a:pt x="75" y="29"/>
                          <a:pt x="75" y="29"/>
                          <a:pt x="73" y="29"/>
                        </a:cubicBezTo>
                        <a:cubicBezTo>
                          <a:pt x="71" y="30"/>
                          <a:pt x="70" y="30"/>
                          <a:pt x="70" y="30"/>
                        </a:cubicBezTo>
                        <a:cubicBezTo>
                          <a:pt x="70" y="30"/>
                          <a:pt x="71" y="28"/>
                          <a:pt x="72" y="26"/>
                        </a:cubicBezTo>
                        <a:cubicBezTo>
                          <a:pt x="73" y="25"/>
                          <a:pt x="77" y="25"/>
                          <a:pt x="78" y="24"/>
                        </a:cubicBezTo>
                        <a:cubicBezTo>
                          <a:pt x="79" y="23"/>
                          <a:pt x="81" y="25"/>
                          <a:pt x="81" y="25"/>
                        </a:cubicBezTo>
                        <a:cubicBezTo>
                          <a:pt x="81" y="25"/>
                          <a:pt x="83" y="23"/>
                          <a:pt x="83" y="24"/>
                        </a:cubicBezTo>
                        <a:cubicBezTo>
                          <a:pt x="83" y="25"/>
                          <a:pt x="82" y="27"/>
                          <a:pt x="83" y="27"/>
                        </a:cubicBezTo>
                        <a:cubicBezTo>
                          <a:pt x="84" y="27"/>
                          <a:pt x="87" y="26"/>
                          <a:pt x="86" y="25"/>
                        </a:cubicBezTo>
                        <a:cubicBezTo>
                          <a:pt x="85" y="25"/>
                          <a:pt x="87" y="24"/>
                          <a:pt x="88" y="23"/>
                        </a:cubicBezTo>
                        <a:cubicBezTo>
                          <a:pt x="89" y="22"/>
                          <a:pt x="91" y="23"/>
                          <a:pt x="92" y="23"/>
                        </a:cubicBezTo>
                        <a:cubicBezTo>
                          <a:pt x="92" y="23"/>
                          <a:pt x="93" y="21"/>
                          <a:pt x="94" y="21"/>
                        </a:cubicBezTo>
                        <a:cubicBezTo>
                          <a:pt x="95" y="21"/>
                          <a:pt x="96" y="22"/>
                          <a:pt x="94" y="24"/>
                        </a:cubicBezTo>
                        <a:cubicBezTo>
                          <a:pt x="92" y="25"/>
                          <a:pt x="92" y="28"/>
                          <a:pt x="91" y="28"/>
                        </a:cubicBezTo>
                        <a:cubicBezTo>
                          <a:pt x="90" y="29"/>
                          <a:pt x="91" y="30"/>
                          <a:pt x="92" y="30"/>
                        </a:cubicBezTo>
                        <a:cubicBezTo>
                          <a:pt x="93" y="30"/>
                          <a:pt x="95" y="30"/>
                          <a:pt x="96" y="30"/>
                        </a:cubicBezTo>
                        <a:cubicBezTo>
                          <a:pt x="97" y="29"/>
                          <a:pt x="98" y="30"/>
                          <a:pt x="98" y="30"/>
                        </a:cubicBezTo>
                        <a:cubicBezTo>
                          <a:pt x="98" y="31"/>
                          <a:pt x="99" y="30"/>
                          <a:pt x="99" y="30"/>
                        </a:cubicBezTo>
                        <a:cubicBezTo>
                          <a:pt x="99" y="30"/>
                          <a:pt x="102" y="29"/>
                          <a:pt x="102" y="30"/>
                        </a:cubicBezTo>
                        <a:cubicBezTo>
                          <a:pt x="103" y="31"/>
                          <a:pt x="103" y="29"/>
                          <a:pt x="103" y="29"/>
                        </a:cubicBezTo>
                        <a:cubicBezTo>
                          <a:pt x="102" y="28"/>
                          <a:pt x="102" y="27"/>
                          <a:pt x="101" y="26"/>
                        </a:cubicBezTo>
                        <a:cubicBezTo>
                          <a:pt x="101" y="24"/>
                          <a:pt x="100" y="24"/>
                          <a:pt x="99" y="25"/>
                        </a:cubicBezTo>
                        <a:cubicBezTo>
                          <a:pt x="98" y="25"/>
                          <a:pt x="97" y="24"/>
                          <a:pt x="96" y="24"/>
                        </a:cubicBezTo>
                        <a:cubicBezTo>
                          <a:pt x="96" y="23"/>
                          <a:pt x="95" y="24"/>
                          <a:pt x="96" y="23"/>
                        </a:cubicBezTo>
                        <a:cubicBezTo>
                          <a:pt x="96" y="22"/>
                          <a:pt x="97" y="21"/>
                          <a:pt x="97" y="20"/>
                        </a:cubicBezTo>
                        <a:cubicBezTo>
                          <a:pt x="98" y="19"/>
                          <a:pt x="100" y="17"/>
                          <a:pt x="98" y="17"/>
                        </a:cubicBezTo>
                        <a:cubicBezTo>
                          <a:pt x="96" y="16"/>
                          <a:pt x="95" y="16"/>
                          <a:pt x="95" y="15"/>
                        </a:cubicBezTo>
                        <a:cubicBezTo>
                          <a:pt x="95" y="14"/>
                          <a:pt x="92" y="12"/>
                          <a:pt x="92" y="12"/>
                        </a:cubicBezTo>
                        <a:cubicBezTo>
                          <a:pt x="91" y="12"/>
                          <a:pt x="88" y="13"/>
                          <a:pt x="88" y="12"/>
                        </a:cubicBezTo>
                        <a:cubicBezTo>
                          <a:pt x="88" y="11"/>
                          <a:pt x="87" y="8"/>
                          <a:pt x="86" y="8"/>
                        </a:cubicBezTo>
                        <a:cubicBezTo>
                          <a:pt x="86" y="7"/>
                          <a:pt x="83" y="3"/>
                          <a:pt x="82" y="3"/>
                        </a:cubicBezTo>
                        <a:cubicBezTo>
                          <a:pt x="82" y="3"/>
                          <a:pt x="81" y="3"/>
                          <a:pt x="80" y="5"/>
                        </a:cubicBezTo>
                        <a:cubicBezTo>
                          <a:pt x="78" y="7"/>
                          <a:pt x="77" y="7"/>
                          <a:pt x="76" y="7"/>
                        </a:cubicBezTo>
                        <a:cubicBezTo>
                          <a:pt x="75" y="7"/>
                          <a:pt x="73" y="7"/>
                          <a:pt x="73" y="6"/>
                        </a:cubicBezTo>
                        <a:cubicBezTo>
                          <a:pt x="72" y="5"/>
                          <a:pt x="75" y="4"/>
                          <a:pt x="74" y="3"/>
                        </a:cubicBezTo>
                        <a:cubicBezTo>
                          <a:pt x="74" y="2"/>
                          <a:pt x="72" y="2"/>
                          <a:pt x="70" y="2"/>
                        </a:cubicBezTo>
                        <a:cubicBezTo>
                          <a:pt x="69" y="2"/>
                          <a:pt x="68" y="0"/>
                          <a:pt x="65" y="0"/>
                        </a:cubicBezTo>
                        <a:cubicBezTo>
                          <a:pt x="63" y="0"/>
                          <a:pt x="60" y="1"/>
                          <a:pt x="60" y="1"/>
                        </a:cubicBezTo>
                        <a:cubicBezTo>
                          <a:pt x="59" y="1"/>
                          <a:pt x="59" y="2"/>
                          <a:pt x="58" y="4"/>
                        </a:cubicBezTo>
                        <a:cubicBezTo>
                          <a:pt x="58" y="6"/>
                          <a:pt x="59" y="6"/>
                          <a:pt x="58" y="7"/>
                        </a:cubicBezTo>
                        <a:cubicBezTo>
                          <a:pt x="56" y="7"/>
                          <a:pt x="56" y="7"/>
                          <a:pt x="57" y="8"/>
                        </a:cubicBezTo>
                        <a:cubicBezTo>
                          <a:pt x="58" y="9"/>
                          <a:pt x="60" y="11"/>
                          <a:pt x="60" y="11"/>
                        </a:cubicBezTo>
                        <a:cubicBezTo>
                          <a:pt x="60" y="11"/>
                          <a:pt x="59" y="13"/>
                          <a:pt x="58" y="14"/>
                        </a:cubicBezTo>
                        <a:cubicBezTo>
                          <a:pt x="57" y="15"/>
                          <a:pt x="56" y="16"/>
                          <a:pt x="56" y="15"/>
                        </a:cubicBezTo>
                        <a:cubicBezTo>
                          <a:pt x="55" y="14"/>
                          <a:pt x="53" y="14"/>
                          <a:pt x="54" y="15"/>
                        </a:cubicBezTo>
                        <a:cubicBezTo>
                          <a:pt x="54" y="16"/>
                          <a:pt x="55" y="16"/>
                          <a:pt x="55" y="17"/>
                        </a:cubicBezTo>
                        <a:cubicBezTo>
                          <a:pt x="55" y="19"/>
                          <a:pt x="56" y="21"/>
                          <a:pt x="55" y="22"/>
                        </a:cubicBezTo>
                        <a:cubicBezTo>
                          <a:pt x="54" y="23"/>
                          <a:pt x="53" y="22"/>
                          <a:pt x="52" y="23"/>
                        </a:cubicBezTo>
                        <a:cubicBezTo>
                          <a:pt x="51" y="23"/>
                          <a:pt x="51" y="21"/>
                          <a:pt x="51" y="21"/>
                        </a:cubicBezTo>
                        <a:cubicBezTo>
                          <a:pt x="52" y="21"/>
                          <a:pt x="51" y="18"/>
                          <a:pt x="51" y="18"/>
                        </a:cubicBezTo>
                        <a:cubicBezTo>
                          <a:pt x="51" y="18"/>
                          <a:pt x="49" y="21"/>
                          <a:pt x="50" y="19"/>
                        </a:cubicBezTo>
                        <a:cubicBezTo>
                          <a:pt x="50" y="18"/>
                          <a:pt x="49" y="18"/>
                          <a:pt x="49" y="17"/>
                        </a:cubicBezTo>
                        <a:cubicBezTo>
                          <a:pt x="49" y="15"/>
                          <a:pt x="48" y="14"/>
                          <a:pt x="47" y="14"/>
                        </a:cubicBezTo>
                        <a:cubicBezTo>
                          <a:pt x="46" y="15"/>
                          <a:pt x="44" y="15"/>
                          <a:pt x="42" y="15"/>
                        </a:cubicBezTo>
                        <a:cubicBezTo>
                          <a:pt x="39" y="14"/>
                          <a:pt x="39" y="14"/>
                          <a:pt x="37" y="13"/>
                        </a:cubicBezTo>
                        <a:cubicBezTo>
                          <a:pt x="35" y="12"/>
                          <a:pt x="34" y="13"/>
                          <a:pt x="33" y="13"/>
                        </a:cubicBezTo>
                        <a:cubicBezTo>
                          <a:pt x="32" y="14"/>
                          <a:pt x="32" y="12"/>
                          <a:pt x="32" y="12"/>
                        </a:cubicBezTo>
                        <a:cubicBezTo>
                          <a:pt x="17" y="30"/>
                          <a:pt x="6" y="53"/>
                          <a:pt x="0" y="77"/>
                        </a:cubicBezTo>
                        <a:cubicBezTo>
                          <a:pt x="1" y="78"/>
                          <a:pt x="2" y="80"/>
                          <a:pt x="2" y="80"/>
                        </a:cubicBezTo>
                        <a:cubicBezTo>
                          <a:pt x="3" y="82"/>
                          <a:pt x="5" y="87"/>
                          <a:pt x="6" y="87"/>
                        </a:cubicBezTo>
                        <a:cubicBezTo>
                          <a:pt x="6" y="87"/>
                          <a:pt x="8" y="90"/>
                          <a:pt x="8" y="90"/>
                        </a:cubicBezTo>
                        <a:cubicBezTo>
                          <a:pt x="8" y="90"/>
                          <a:pt x="9" y="92"/>
                          <a:pt x="8" y="93"/>
                        </a:cubicBezTo>
                        <a:cubicBezTo>
                          <a:pt x="8" y="94"/>
                          <a:pt x="9" y="96"/>
                          <a:pt x="10" y="97"/>
                        </a:cubicBezTo>
                        <a:cubicBezTo>
                          <a:pt x="10" y="98"/>
                          <a:pt x="14" y="98"/>
                          <a:pt x="14" y="101"/>
                        </a:cubicBezTo>
                        <a:cubicBezTo>
                          <a:pt x="14" y="101"/>
                          <a:pt x="15" y="105"/>
                          <a:pt x="16" y="105"/>
                        </a:cubicBezTo>
                        <a:cubicBezTo>
                          <a:pt x="18" y="105"/>
                          <a:pt x="20" y="104"/>
                          <a:pt x="20" y="105"/>
                        </a:cubicBezTo>
                        <a:cubicBezTo>
                          <a:pt x="20" y="105"/>
                          <a:pt x="22" y="108"/>
                          <a:pt x="22" y="106"/>
                        </a:cubicBezTo>
                        <a:cubicBezTo>
                          <a:pt x="23" y="105"/>
                          <a:pt x="23" y="104"/>
                          <a:pt x="24" y="104"/>
                        </a:cubicBezTo>
                        <a:cubicBezTo>
                          <a:pt x="26" y="104"/>
                          <a:pt x="26" y="106"/>
                          <a:pt x="27" y="107"/>
                        </a:cubicBezTo>
                        <a:cubicBezTo>
                          <a:pt x="28" y="108"/>
                          <a:pt x="30" y="110"/>
                          <a:pt x="31" y="110"/>
                        </a:cubicBezTo>
                        <a:cubicBezTo>
                          <a:pt x="31" y="110"/>
                          <a:pt x="33" y="112"/>
                          <a:pt x="33" y="111"/>
                        </a:cubicBezTo>
                        <a:cubicBezTo>
                          <a:pt x="34" y="111"/>
                          <a:pt x="35" y="112"/>
                          <a:pt x="36" y="112"/>
                        </a:cubicBezTo>
                        <a:cubicBezTo>
                          <a:pt x="36" y="112"/>
                          <a:pt x="38" y="114"/>
                          <a:pt x="38" y="116"/>
                        </a:cubicBezTo>
                        <a:cubicBezTo>
                          <a:pt x="37" y="119"/>
                          <a:pt x="40" y="119"/>
                          <a:pt x="40" y="120"/>
                        </a:cubicBezTo>
                        <a:cubicBezTo>
                          <a:pt x="41" y="120"/>
                          <a:pt x="43" y="122"/>
                          <a:pt x="43" y="123"/>
                        </a:cubicBezTo>
                        <a:cubicBezTo>
                          <a:pt x="44" y="124"/>
                          <a:pt x="46" y="124"/>
                          <a:pt x="46" y="125"/>
                        </a:cubicBezTo>
                        <a:cubicBezTo>
                          <a:pt x="47" y="125"/>
                          <a:pt x="47" y="126"/>
                          <a:pt x="48" y="125"/>
                        </a:cubicBezTo>
                        <a:cubicBezTo>
                          <a:pt x="50" y="125"/>
                          <a:pt x="49" y="123"/>
                          <a:pt x="49" y="123"/>
                        </a:cubicBezTo>
                        <a:cubicBezTo>
                          <a:pt x="49" y="123"/>
                          <a:pt x="51" y="122"/>
                          <a:pt x="52" y="123"/>
                        </a:cubicBezTo>
                        <a:cubicBezTo>
                          <a:pt x="52" y="124"/>
                          <a:pt x="53" y="127"/>
                          <a:pt x="53" y="127"/>
                        </a:cubicBezTo>
                        <a:cubicBezTo>
                          <a:pt x="54" y="127"/>
                          <a:pt x="55" y="130"/>
                          <a:pt x="54" y="133"/>
                        </a:cubicBezTo>
                        <a:cubicBezTo>
                          <a:pt x="54" y="135"/>
                          <a:pt x="54" y="137"/>
                          <a:pt x="53" y="137"/>
                        </a:cubicBezTo>
                        <a:cubicBezTo>
                          <a:pt x="53" y="137"/>
                          <a:pt x="51" y="139"/>
                          <a:pt x="50" y="139"/>
                        </a:cubicBezTo>
                        <a:cubicBezTo>
                          <a:pt x="49" y="140"/>
                          <a:pt x="48" y="143"/>
                          <a:pt x="48" y="144"/>
                        </a:cubicBezTo>
                        <a:cubicBezTo>
                          <a:pt x="48" y="145"/>
                          <a:pt x="49" y="148"/>
                          <a:pt x="49" y="150"/>
                        </a:cubicBezTo>
                        <a:cubicBezTo>
                          <a:pt x="49" y="151"/>
                          <a:pt x="48" y="152"/>
                          <a:pt x="48" y="154"/>
                        </a:cubicBezTo>
                        <a:cubicBezTo>
                          <a:pt x="49" y="157"/>
                          <a:pt x="52" y="157"/>
                          <a:pt x="52" y="159"/>
                        </a:cubicBezTo>
                        <a:cubicBezTo>
                          <a:pt x="52" y="161"/>
                          <a:pt x="55" y="166"/>
                          <a:pt x="55" y="167"/>
                        </a:cubicBezTo>
                        <a:cubicBezTo>
                          <a:pt x="56" y="169"/>
                          <a:pt x="58" y="172"/>
                          <a:pt x="58" y="174"/>
                        </a:cubicBezTo>
                        <a:cubicBezTo>
                          <a:pt x="58" y="177"/>
                          <a:pt x="63" y="179"/>
                          <a:pt x="64" y="179"/>
                        </a:cubicBezTo>
                        <a:cubicBezTo>
                          <a:pt x="64" y="179"/>
                          <a:pt x="66" y="181"/>
                          <a:pt x="67" y="181"/>
                        </a:cubicBezTo>
                        <a:cubicBezTo>
                          <a:pt x="68" y="182"/>
                          <a:pt x="69" y="183"/>
                          <a:pt x="70" y="185"/>
                        </a:cubicBezTo>
                        <a:cubicBezTo>
                          <a:pt x="71" y="186"/>
                          <a:pt x="71" y="188"/>
                          <a:pt x="71" y="189"/>
                        </a:cubicBezTo>
                        <a:cubicBezTo>
                          <a:pt x="71" y="189"/>
                          <a:pt x="71" y="195"/>
                          <a:pt x="71" y="198"/>
                        </a:cubicBezTo>
                        <a:cubicBezTo>
                          <a:pt x="71" y="201"/>
                          <a:pt x="73" y="204"/>
                          <a:pt x="72" y="205"/>
                        </a:cubicBezTo>
                        <a:cubicBezTo>
                          <a:pt x="71" y="205"/>
                          <a:pt x="69" y="206"/>
                          <a:pt x="70" y="207"/>
                        </a:cubicBezTo>
                        <a:cubicBezTo>
                          <a:pt x="71" y="208"/>
                          <a:pt x="70" y="208"/>
                          <a:pt x="70" y="209"/>
                        </a:cubicBezTo>
                        <a:cubicBezTo>
                          <a:pt x="70" y="209"/>
                          <a:pt x="71" y="212"/>
                          <a:pt x="71" y="213"/>
                        </a:cubicBezTo>
                        <a:cubicBezTo>
                          <a:pt x="70" y="214"/>
                          <a:pt x="70" y="216"/>
                          <a:pt x="70" y="217"/>
                        </a:cubicBezTo>
                        <a:cubicBezTo>
                          <a:pt x="69" y="217"/>
                          <a:pt x="68" y="218"/>
                          <a:pt x="69" y="220"/>
                        </a:cubicBezTo>
                        <a:cubicBezTo>
                          <a:pt x="69" y="221"/>
                          <a:pt x="68" y="221"/>
                          <a:pt x="68" y="222"/>
                        </a:cubicBezTo>
                        <a:cubicBezTo>
                          <a:pt x="68" y="223"/>
                          <a:pt x="70" y="223"/>
                          <a:pt x="70" y="224"/>
                        </a:cubicBezTo>
                        <a:cubicBezTo>
                          <a:pt x="69" y="226"/>
                          <a:pt x="69" y="226"/>
                          <a:pt x="69" y="227"/>
                        </a:cubicBezTo>
                        <a:cubicBezTo>
                          <a:pt x="69" y="229"/>
                          <a:pt x="70" y="230"/>
                          <a:pt x="70" y="231"/>
                        </a:cubicBezTo>
                        <a:cubicBezTo>
                          <a:pt x="70" y="231"/>
                          <a:pt x="70" y="232"/>
                          <a:pt x="69" y="233"/>
                        </a:cubicBezTo>
                        <a:cubicBezTo>
                          <a:pt x="68" y="234"/>
                          <a:pt x="68" y="235"/>
                          <a:pt x="68" y="236"/>
                        </a:cubicBezTo>
                        <a:cubicBezTo>
                          <a:pt x="68" y="236"/>
                          <a:pt x="69" y="237"/>
                          <a:pt x="69" y="238"/>
                        </a:cubicBezTo>
                        <a:cubicBezTo>
                          <a:pt x="69" y="238"/>
                          <a:pt x="68" y="239"/>
                          <a:pt x="69" y="240"/>
                        </a:cubicBezTo>
                        <a:cubicBezTo>
                          <a:pt x="69" y="241"/>
                          <a:pt x="70" y="241"/>
                          <a:pt x="71" y="241"/>
                        </a:cubicBezTo>
                        <a:cubicBezTo>
                          <a:pt x="71" y="242"/>
                          <a:pt x="69" y="242"/>
                          <a:pt x="70" y="243"/>
                        </a:cubicBezTo>
                        <a:cubicBezTo>
                          <a:pt x="71" y="244"/>
                          <a:pt x="72" y="243"/>
                          <a:pt x="72" y="245"/>
                        </a:cubicBezTo>
                        <a:cubicBezTo>
                          <a:pt x="72" y="245"/>
                          <a:pt x="73" y="246"/>
                          <a:pt x="73" y="246"/>
                        </a:cubicBezTo>
                        <a:cubicBezTo>
                          <a:pt x="73" y="246"/>
                          <a:pt x="74" y="246"/>
                          <a:pt x="74" y="246"/>
                        </a:cubicBezTo>
                        <a:cubicBezTo>
                          <a:pt x="74" y="247"/>
                          <a:pt x="75" y="247"/>
                          <a:pt x="75" y="247"/>
                        </a:cubicBezTo>
                        <a:cubicBezTo>
                          <a:pt x="75" y="247"/>
                          <a:pt x="77" y="248"/>
                          <a:pt x="77" y="248"/>
                        </a:cubicBezTo>
                        <a:close/>
                        <a:moveTo>
                          <a:pt x="55" y="38"/>
                        </a:moveTo>
                        <a:cubicBezTo>
                          <a:pt x="55" y="38"/>
                          <a:pt x="58" y="37"/>
                          <a:pt x="59" y="38"/>
                        </a:cubicBezTo>
                        <a:cubicBezTo>
                          <a:pt x="60" y="39"/>
                          <a:pt x="58" y="39"/>
                          <a:pt x="57" y="40"/>
                        </a:cubicBezTo>
                        <a:cubicBezTo>
                          <a:pt x="55" y="41"/>
                          <a:pt x="55" y="41"/>
                          <a:pt x="54" y="42"/>
                        </a:cubicBezTo>
                        <a:cubicBezTo>
                          <a:pt x="53" y="43"/>
                          <a:pt x="51" y="43"/>
                          <a:pt x="50" y="44"/>
                        </a:cubicBezTo>
                        <a:cubicBezTo>
                          <a:pt x="49" y="45"/>
                          <a:pt x="48" y="46"/>
                          <a:pt x="47" y="45"/>
                        </a:cubicBezTo>
                        <a:cubicBezTo>
                          <a:pt x="47" y="44"/>
                          <a:pt x="48" y="45"/>
                          <a:pt x="48" y="44"/>
                        </a:cubicBezTo>
                        <a:cubicBezTo>
                          <a:pt x="48" y="44"/>
                          <a:pt x="51" y="42"/>
                          <a:pt x="51" y="42"/>
                        </a:cubicBezTo>
                        <a:cubicBezTo>
                          <a:pt x="51" y="42"/>
                          <a:pt x="54" y="37"/>
                          <a:pt x="55" y="38"/>
                        </a:cubicBezTo>
                        <a:close/>
                        <a:moveTo>
                          <a:pt x="50" y="34"/>
                        </a:moveTo>
                        <a:cubicBezTo>
                          <a:pt x="51" y="34"/>
                          <a:pt x="53" y="37"/>
                          <a:pt x="52" y="37"/>
                        </a:cubicBezTo>
                        <a:cubicBezTo>
                          <a:pt x="51" y="38"/>
                          <a:pt x="50" y="37"/>
                          <a:pt x="50" y="35"/>
                        </a:cubicBezTo>
                        <a:cubicBezTo>
                          <a:pt x="50" y="34"/>
                          <a:pt x="49" y="38"/>
                          <a:pt x="49" y="39"/>
                        </a:cubicBezTo>
                        <a:cubicBezTo>
                          <a:pt x="50" y="40"/>
                          <a:pt x="48" y="42"/>
                          <a:pt x="48" y="42"/>
                        </a:cubicBezTo>
                        <a:cubicBezTo>
                          <a:pt x="47" y="42"/>
                          <a:pt x="47" y="40"/>
                          <a:pt x="47" y="38"/>
                        </a:cubicBezTo>
                        <a:cubicBezTo>
                          <a:pt x="47" y="37"/>
                          <a:pt x="46" y="35"/>
                          <a:pt x="45" y="35"/>
                        </a:cubicBezTo>
                        <a:cubicBezTo>
                          <a:pt x="43" y="36"/>
                          <a:pt x="42" y="38"/>
                          <a:pt x="41" y="38"/>
                        </a:cubicBezTo>
                        <a:cubicBezTo>
                          <a:pt x="41" y="39"/>
                          <a:pt x="41" y="42"/>
                          <a:pt x="41" y="43"/>
                        </a:cubicBezTo>
                        <a:cubicBezTo>
                          <a:pt x="41" y="43"/>
                          <a:pt x="41" y="46"/>
                          <a:pt x="39" y="46"/>
                        </a:cubicBezTo>
                        <a:cubicBezTo>
                          <a:pt x="38" y="46"/>
                          <a:pt x="38" y="43"/>
                          <a:pt x="39" y="42"/>
                        </a:cubicBezTo>
                        <a:cubicBezTo>
                          <a:pt x="39" y="40"/>
                          <a:pt x="38" y="38"/>
                          <a:pt x="39" y="36"/>
                        </a:cubicBezTo>
                        <a:cubicBezTo>
                          <a:pt x="40" y="35"/>
                          <a:pt x="42" y="34"/>
                          <a:pt x="43" y="34"/>
                        </a:cubicBezTo>
                        <a:cubicBezTo>
                          <a:pt x="44" y="33"/>
                          <a:pt x="46" y="34"/>
                          <a:pt x="47" y="34"/>
                        </a:cubicBezTo>
                        <a:cubicBezTo>
                          <a:pt x="47" y="34"/>
                          <a:pt x="49" y="34"/>
                          <a:pt x="50" y="34"/>
                        </a:cubicBezTo>
                        <a:close/>
                        <a:moveTo>
                          <a:pt x="36" y="30"/>
                        </a:moveTo>
                        <a:cubicBezTo>
                          <a:pt x="38" y="29"/>
                          <a:pt x="40" y="26"/>
                          <a:pt x="41" y="27"/>
                        </a:cubicBezTo>
                        <a:cubicBezTo>
                          <a:pt x="44" y="29"/>
                          <a:pt x="44" y="29"/>
                          <a:pt x="44" y="29"/>
                        </a:cubicBezTo>
                        <a:cubicBezTo>
                          <a:pt x="45" y="30"/>
                          <a:pt x="44" y="32"/>
                          <a:pt x="43" y="32"/>
                        </a:cubicBezTo>
                        <a:cubicBezTo>
                          <a:pt x="43" y="32"/>
                          <a:pt x="41" y="32"/>
                          <a:pt x="40" y="32"/>
                        </a:cubicBezTo>
                        <a:cubicBezTo>
                          <a:pt x="39" y="32"/>
                          <a:pt x="39" y="31"/>
                          <a:pt x="38" y="31"/>
                        </a:cubicBezTo>
                        <a:cubicBezTo>
                          <a:pt x="38" y="31"/>
                          <a:pt x="36" y="32"/>
                          <a:pt x="36" y="33"/>
                        </a:cubicBezTo>
                        <a:cubicBezTo>
                          <a:pt x="35" y="33"/>
                          <a:pt x="33" y="33"/>
                          <a:pt x="33" y="32"/>
                        </a:cubicBezTo>
                        <a:cubicBezTo>
                          <a:pt x="33" y="31"/>
                          <a:pt x="34" y="31"/>
                          <a:pt x="36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Freeform: Shape 12"/>
                  <p:cNvSpPr>
                    <a:spLocks/>
                  </p:cNvSpPr>
                  <p:nvPr/>
                </p:nvSpPr>
                <p:spPr bwMode="auto">
                  <a:xfrm>
                    <a:off x="5247990" y="4030001"/>
                    <a:ext cx="101420" cy="38169"/>
                  </a:xfrm>
                  <a:custGeom>
                    <a:avLst/>
                    <a:gdLst>
                      <a:gd name="T0" fmla="*/ 2 w 13"/>
                      <a:gd name="T1" fmla="*/ 4 h 5"/>
                      <a:gd name="T2" fmla="*/ 2 w 13"/>
                      <a:gd name="T3" fmla="*/ 5 h 5"/>
                      <a:gd name="T4" fmla="*/ 5 w 13"/>
                      <a:gd name="T5" fmla="*/ 4 h 5"/>
                      <a:gd name="T6" fmla="*/ 8 w 13"/>
                      <a:gd name="T7" fmla="*/ 3 h 5"/>
                      <a:gd name="T8" fmla="*/ 10 w 13"/>
                      <a:gd name="T9" fmla="*/ 5 h 5"/>
                      <a:gd name="T10" fmla="*/ 11 w 13"/>
                      <a:gd name="T11" fmla="*/ 3 h 5"/>
                      <a:gd name="T12" fmla="*/ 7 w 13"/>
                      <a:gd name="T13" fmla="*/ 1 h 5"/>
                      <a:gd name="T14" fmla="*/ 5 w 13"/>
                      <a:gd name="T15" fmla="*/ 0 h 5"/>
                      <a:gd name="T16" fmla="*/ 4 w 13"/>
                      <a:gd name="T17" fmla="*/ 1 h 5"/>
                      <a:gd name="T18" fmla="*/ 2 w 13"/>
                      <a:gd name="T19" fmla="*/ 3 h 5"/>
                      <a:gd name="T20" fmla="*/ 2 w 13"/>
                      <a:gd name="T2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5">
                        <a:moveTo>
                          <a:pt x="2" y="4"/>
                        </a:moveTo>
                        <a:cubicBezTo>
                          <a:pt x="0" y="5"/>
                          <a:pt x="1" y="5"/>
                          <a:pt x="2" y="5"/>
                        </a:cubicBezTo>
                        <a:cubicBezTo>
                          <a:pt x="3" y="5"/>
                          <a:pt x="5" y="4"/>
                          <a:pt x="5" y="4"/>
                        </a:cubicBezTo>
                        <a:cubicBezTo>
                          <a:pt x="5" y="4"/>
                          <a:pt x="8" y="2"/>
                          <a:pt x="8" y="3"/>
                        </a:cubicBezTo>
                        <a:cubicBezTo>
                          <a:pt x="9" y="4"/>
                          <a:pt x="8" y="5"/>
                          <a:pt x="10" y="5"/>
                        </a:cubicBezTo>
                        <a:cubicBezTo>
                          <a:pt x="11" y="5"/>
                          <a:pt x="13" y="4"/>
                          <a:pt x="11" y="3"/>
                        </a:cubicBezTo>
                        <a:cubicBezTo>
                          <a:pt x="9" y="2"/>
                          <a:pt x="8" y="2"/>
                          <a:pt x="7" y="1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4" y="1"/>
                          <a:pt x="3" y="2"/>
                          <a:pt x="2" y="3"/>
                        </a:cubicBezTo>
                        <a:cubicBezTo>
                          <a:pt x="2" y="3"/>
                          <a:pt x="2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Freeform: Shape 13"/>
                  <p:cNvSpPr>
                    <a:spLocks/>
                  </p:cNvSpPr>
                  <p:nvPr/>
                </p:nvSpPr>
                <p:spPr bwMode="auto">
                  <a:xfrm>
                    <a:off x="5287250" y="4068170"/>
                    <a:ext cx="22901" cy="16358"/>
                  </a:xfrm>
                  <a:custGeom>
                    <a:avLst/>
                    <a:gdLst>
                      <a:gd name="T0" fmla="*/ 0 w 3"/>
                      <a:gd name="T1" fmla="*/ 1 h 2"/>
                      <a:gd name="T2" fmla="*/ 3 w 3"/>
                      <a:gd name="T3" fmla="*/ 2 h 2"/>
                      <a:gd name="T4" fmla="*/ 0 w 3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0" y="1"/>
                        </a:moveTo>
                        <a:cubicBezTo>
                          <a:pt x="0" y="2"/>
                          <a:pt x="2" y="2"/>
                          <a:pt x="3" y="2"/>
                        </a:cubicBezTo>
                        <a:cubicBezTo>
                          <a:pt x="3" y="1"/>
                          <a:pt x="2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Freeform: Shape 14"/>
                  <p:cNvSpPr>
                    <a:spLocks/>
                  </p:cNvSpPr>
                  <p:nvPr/>
                </p:nvSpPr>
                <p:spPr bwMode="auto">
                  <a:xfrm>
                    <a:off x="5317785" y="4075804"/>
                    <a:ext cx="31626" cy="23992"/>
                  </a:xfrm>
                  <a:custGeom>
                    <a:avLst/>
                    <a:gdLst>
                      <a:gd name="T0" fmla="*/ 2 w 4"/>
                      <a:gd name="T1" fmla="*/ 1 h 3"/>
                      <a:gd name="T2" fmla="*/ 3 w 4"/>
                      <a:gd name="T3" fmla="*/ 2 h 3"/>
                      <a:gd name="T4" fmla="*/ 2 w 4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2" y="1"/>
                        </a:moveTo>
                        <a:cubicBezTo>
                          <a:pt x="0" y="1"/>
                          <a:pt x="2" y="3"/>
                          <a:pt x="3" y="2"/>
                        </a:cubicBezTo>
                        <a:cubicBezTo>
                          <a:pt x="4" y="1"/>
                          <a:pt x="4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Freeform: Shape 15"/>
                  <p:cNvSpPr>
                    <a:spLocks/>
                  </p:cNvSpPr>
                  <p:nvPr/>
                </p:nvSpPr>
                <p:spPr bwMode="auto">
                  <a:xfrm>
                    <a:off x="6147687" y="3990742"/>
                    <a:ext cx="147223" cy="54527"/>
                  </a:xfrm>
                  <a:custGeom>
                    <a:avLst/>
                    <a:gdLst>
                      <a:gd name="T0" fmla="*/ 7 w 19"/>
                      <a:gd name="T1" fmla="*/ 5 h 7"/>
                      <a:gd name="T2" fmla="*/ 10 w 19"/>
                      <a:gd name="T3" fmla="*/ 7 h 7"/>
                      <a:gd name="T4" fmla="*/ 14 w 19"/>
                      <a:gd name="T5" fmla="*/ 5 h 7"/>
                      <a:gd name="T6" fmla="*/ 17 w 19"/>
                      <a:gd name="T7" fmla="*/ 4 h 7"/>
                      <a:gd name="T8" fmla="*/ 18 w 19"/>
                      <a:gd name="T9" fmla="*/ 2 h 7"/>
                      <a:gd name="T10" fmla="*/ 14 w 19"/>
                      <a:gd name="T11" fmla="*/ 0 h 7"/>
                      <a:gd name="T12" fmla="*/ 10 w 19"/>
                      <a:gd name="T13" fmla="*/ 1 h 7"/>
                      <a:gd name="T14" fmla="*/ 6 w 19"/>
                      <a:gd name="T15" fmla="*/ 1 h 7"/>
                      <a:gd name="T16" fmla="*/ 1 w 19"/>
                      <a:gd name="T17" fmla="*/ 0 h 7"/>
                      <a:gd name="T18" fmla="*/ 1 w 19"/>
                      <a:gd name="T19" fmla="*/ 2 h 7"/>
                      <a:gd name="T20" fmla="*/ 3 w 19"/>
                      <a:gd name="T21" fmla="*/ 5 h 7"/>
                      <a:gd name="T22" fmla="*/ 7 w 19"/>
                      <a:gd name="T23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7">
                        <a:moveTo>
                          <a:pt x="7" y="5"/>
                        </a:moveTo>
                        <a:cubicBezTo>
                          <a:pt x="7" y="6"/>
                          <a:pt x="8" y="7"/>
                          <a:pt x="10" y="7"/>
                        </a:cubicBezTo>
                        <a:cubicBezTo>
                          <a:pt x="12" y="6"/>
                          <a:pt x="13" y="6"/>
                          <a:pt x="14" y="5"/>
                        </a:cubicBezTo>
                        <a:cubicBezTo>
                          <a:pt x="14" y="4"/>
                          <a:pt x="17" y="4"/>
                          <a:pt x="17" y="4"/>
                        </a:cubicBezTo>
                        <a:cubicBezTo>
                          <a:pt x="17" y="4"/>
                          <a:pt x="19" y="3"/>
                          <a:pt x="18" y="2"/>
                        </a:cubicBezTo>
                        <a:cubicBezTo>
                          <a:pt x="17" y="1"/>
                          <a:pt x="15" y="1"/>
                          <a:pt x="14" y="0"/>
                        </a:cubicBezTo>
                        <a:cubicBezTo>
                          <a:pt x="13" y="0"/>
                          <a:pt x="13" y="1"/>
                          <a:pt x="10" y="1"/>
                        </a:cubicBezTo>
                        <a:cubicBezTo>
                          <a:pt x="8" y="1"/>
                          <a:pt x="7" y="2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1" y="2"/>
                        </a:cubicBezTo>
                        <a:cubicBezTo>
                          <a:pt x="2" y="4"/>
                          <a:pt x="2" y="5"/>
                          <a:pt x="3" y="5"/>
                        </a:cubicBezTo>
                        <a:cubicBezTo>
                          <a:pt x="4" y="5"/>
                          <a:pt x="6" y="5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Freeform: Shape 16"/>
                  <p:cNvSpPr>
                    <a:spLocks/>
                  </p:cNvSpPr>
                  <p:nvPr/>
                </p:nvSpPr>
                <p:spPr bwMode="auto">
                  <a:xfrm>
                    <a:off x="5511901" y="3720288"/>
                    <a:ext cx="728482" cy="371875"/>
                  </a:xfrm>
                  <a:custGeom>
                    <a:avLst/>
                    <a:gdLst>
                      <a:gd name="T0" fmla="*/ 3 w 94"/>
                      <a:gd name="T1" fmla="*/ 20 h 48"/>
                      <a:gd name="T2" fmla="*/ 5 w 94"/>
                      <a:gd name="T3" fmla="*/ 20 h 48"/>
                      <a:gd name="T4" fmla="*/ 16 w 94"/>
                      <a:gd name="T5" fmla="*/ 20 h 48"/>
                      <a:gd name="T6" fmla="*/ 22 w 94"/>
                      <a:gd name="T7" fmla="*/ 28 h 48"/>
                      <a:gd name="T8" fmla="*/ 27 w 94"/>
                      <a:gd name="T9" fmla="*/ 27 h 48"/>
                      <a:gd name="T10" fmla="*/ 28 w 94"/>
                      <a:gd name="T11" fmla="*/ 31 h 48"/>
                      <a:gd name="T12" fmla="*/ 27 w 94"/>
                      <a:gd name="T13" fmla="*/ 34 h 48"/>
                      <a:gd name="T14" fmla="*/ 25 w 94"/>
                      <a:gd name="T15" fmla="*/ 34 h 48"/>
                      <a:gd name="T16" fmla="*/ 25 w 94"/>
                      <a:gd name="T17" fmla="*/ 38 h 48"/>
                      <a:gd name="T18" fmla="*/ 27 w 94"/>
                      <a:gd name="T19" fmla="*/ 40 h 48"/>
                      <a:gd name="T20" fmla="*/ 34 w 94"/>
                      <a:gd name="T21" fmla="*/ 46 h 48"/>
                      <a:gd name="T22" fmla="*/ 39 w 94"/>
                      <a:gd name="T23" fmla="*/ 48 h 48"/>
                      <a:gd name="T24" fmla="*/ 43 w 94"/>
                      <a:gd name="T25" fmla="*/ 43 h 48"/>
                      <a:gd name="T26" fmla="*/ 46 w 94"/>
                      <a:gd name="T27" fmla="*/ 40 h 48"/>
                      <a:gd name="T28" fmla="*/ 52 w 94"/>
                      <a:gd name="T29" fmla="*/ 36 h 48"/>
                      <a:gd name="T30" fmla="*/ 61 w 94"/>
                      <a:gd name="T31" fmla="*/ 32 h 48"/>
                      <a:gd name="T32" fmla="*/ 73 w 94"/>
                      <a:gd name="T33" fmla="*/ 30 h 48"/>
                      <a:gd name="T34" fmla="*/ 72 w 94"/>
                      <a:gd name="T35" fmla="*/ 28 h 48"/>
                      <a:gd name="T36" fmla="*/ 75 w 94"/>
                      <a:gd name="T37" fmla="*/ 27 h 48"/>
                      <a:gd name="T38" fmla="*/ 79 w 94"/>
                      <a:gd name="T39" fmla="*/ 27 h 48"/>
                      <a:gd name="T40" fmla="*/ 78 w 94"/>
                      <a:gd name="T41" fmla="*/ 22 h 48"/>
                      <a:gd name="T42" fmla="*/ 85 w 94"/>
                      <a:gd name="T43" fmla="*/ 18 h 48"/>
                      <a:gd name="T44" fmla="*/ 83 w 94"/>
                      <a:gd name="T45" fmla="*/ 16 h 48"/>
                      <a:gd name="T46" fmla="*/ 91 w 94"/>
                      <a:gd name="T47" fmla="*/ 9 h 48"/>
                      <a:gd name="T48" fmla="*/ 87 w 94"/>
                      <a:gd name="T49" fmla="*/ 7 h 48"/>
                      <a:gd name="T50" fmla="*/ 78 w 94"/>
                      <a:gd name="T51" fmla="*/ 5 h 48"/>
                      <a:gd name="T52" fmla="*/ 73 w 94"/>
                      <a:gd name="T53" fmla="*/ 2 h 48"/>
                      <a:gd name="T54" fmla="*/ 65 w 94"/>
                      <a:gd name="T55" fmla="*/ 3 h 48"/>
                      <a:gd name="T56" fmla="*/ 53 w 94"/>
                      <a:gd name="T57" fmla="*/ 3 h 48"/>
                      <a:gd name="T58" fmla="*/ 66 w 94"/>
                      <a:gd name="T59" fmla="*/ 2 h 48"/>
                      <a:gd name="T60" fmla="*/ 58 w 94"/>
                      <a:gd name="T61" fmla="*/ 0 h 48"/>
                      <a:gd name="T62" fmla="*/ 36 w 94"/>
                      <a:gd name="T63" fmla="*/ 5 h 48"/>
                      <a:gd name="T64" fmla="*/ 32 w 94"/>
                      <a:gd name="T65" fmla="*/ 6 h 48"/>
                      <a:gd name="T66" fmla="*/ 27 w 94"/>
                      <a:gd name="T67" fmla="*/ 7 h 48"/>
                      <a:gd name="T68" fmla="*/ 1 w 94"/>
                      <a:gd name="T69" fmla="*/ 21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94" h="48">
                        <a:moveTo>
                          <a:pt x="1" y="21"/>
                        </a:moveTo>
                        <a:cubicBezTo>
                          <a:pt x="1" y="21"/>
                          <a:pt x="3" y="21"/>
                          <a:pt x="3" y="20"/>
                        </a:cubicBezTo>
                        <a:cubicBezTo>
                          <a:pt x="4" y="20"/>
                          <a:pt x="5" y="18"/>
                          <a:pt x="5" y="18"/>
                        </a:cubicBezTo>
                        <a:cubicBezTo>
                          <a:pt x="5" y="18"/>
                          <a:pt x="4" y="19"/>
                          <a:pt x="5" y="20"/>
                        </a:cubicBezTo>
                        <a:cubicBezTo>
                          <a:pt x="6" y="20"/>
                          <a:pt x="9" y="19"/>
                          <a:pt x="10" y="19"/>
                        </a:cubicBezTo>
                        <a:cubicBezTo>
                          <a:pt x="11" y="19"/>
                          <a:pt x="15" y="20"/>
                          <a:pt x="16" y="20"/>
                        </a:cubicBezTo>
                        <a:cubicBezTo>
                          <a:pt x="17" y="21"/>
                          <a:pt x="20" y="21"/>
                          <a:pt x="21" y="22"/>
                        </a:cubicBezTo>
                        <a:cubicBezTo>
                          <a:pt x="22" y="23"/>
                          <a:pt x="21" y="28"/>
                          <a:pt x="22" y="28"/>
                        </a:cubicBezTo>
                        <a:cubicBezTo>
                          <a:pt x="22" y="29"/>
                          <a:pt x="24" y="27"/>
                          <a:pt x="24" y="26"/>
                        </a:cubicBezTo>
                        <a:cubicBezTo>
                          <a:pt x="25" y="26"/>
                          <a:pt x="27" y="26"/>
                          <a:pt x="27" y="27"/>
                        </a:cubicBezTo>
                        <a:cubicBezTo>
                          <a:pt x="28" y="27"/>
                          <a:pt x="29" y="29"/>
                          <a:pt x="29" y="30"/>
                        </a:cubicBezTo>
                        <a:cubicBezTo>
                          <a:pt x="29" y="30"/>
                          <a:pt x="29" y="31"/>
                          <a:pt x="28" y="31"/>
                        </a:cubicBezTo>
                        <a:cubicBezTo>
                          <a:pt x="28" y="31"/>
                          <a:pt x="26" y="34"/>
                          <a:pt x="27" y="33"/>
                        </a:cubicBezTo>
                        <a:cubicBezTo>
                          <a:pt x="27" y="33"/>
                          <a:pt x="27" y="34"/>
                          <a:pt x="27" y="34"/>
                        </a:cubicBezTo>
                        <a:cubicBezTo>
                          <a:pt x="26" y="35"/>
                          <a:pt x="25" y="35"/>
                          <a:pt x="25" y="35"/>
                        </a:cubicBezTo>
                        <a:cubicBezTo>
                          <a:pt x="25" y="35"/>
                          <a:pt x="25" y="34"/>
                          <a:pt x="25" y="34"/>
                        </a:cubicBezTo>
                        <a:cubicBezTo>
                          <a:pt x="24" y="34"/>
                          <a:pt x="24" y="34"/>
                          <a:pt x="24" y="35"/>
                        </a:cubicBezTo>
                        <a:cubicBezTo>
                          <a:pt x="24" y="36"/>
                          <a:pt x="25" y="38"/>
                          <a:pt x="25" y="38"/>
                        </a:cubicBezTo>
                        <a:cubicBezTo>
                          <a:pt x="26" y="39"/>
                          <a:pt x="28" y="39"/>
                          <a:pt x="28" y="39"/>
                        </a:cubicBezTo>
                        <a:cubicBezTo>
                          <a:pt x="29" y="39"/>
                          <a:pt x="27" y="40"/>
                          <a:pt x="27" y="40"/>
                        </a:cubicBezTo>
                        <a:cubicBezTo>
                          <a:pt x="28" y="41"/>
                          <a:pt x="28" y="43"/>
                          <a:pt x="29" y="43"/>
                        </a:cubicBezTo>
                        <a:cubicBezTo>
                          <a:pt x="30" y="44"/>
                          <a:pt x="33" y="46"/>
                          <a:pt x="34" y="46"/>
                        </a:cubicBezTo>
                        <a:cubicBezTo>
                          <a:pt x="34" y="47"/>
                          <a:pt x="37" y="46"/>
                          <a:pt x="37" y="46"/>
                        </a:cubicBezTo>
                        <a:cubicBezTo>
                          <a:pt x="38" y="45"/>
                          <a:pt x="37" y="48"/>
                          <a:pt x="39" y="48"/>
                        </a:cubicBezTo>
                        <a:cubicBezTo>
                          <a:pt x="40" y="48"/>
                          <a:pt x="41" y="48"/>
                          <a:pt x="42" y="47"/>
                        </a:cubicBezTo>
                        <a:cubicBezTo>
                          <a:pt x="43" y="46"/>
                          <a:pt x="43" y="44"/>
                          <a:pt x="43" y="43"/>
                        </a:cubicBezTo>
                        <a:cubicBezTo>
                          <a:pt x="43" y="42"/>
                          <a:pt x="43" y="42"/>
                          <a:pt x="44" y="42"/>
                        </a:cubicBezTo>
                        <a:cubicBezTo>
                          <a:pt x="46" y="42"/>
                          <a:pt x="47" y="42"/>
                          <a:pt x="46" y="40"/>
                        </a:cubicBezTo>
                        <a:cubicBezTo>
                          <a:pt x="46" y="39"/>
                          <a:pt x="45" y="38"/>
                          <a:pt x="47" y="38"/>
                        </a:cubicBezTo>
                        <a:cubicBezTo>
                          <a:pt x="50" y="37"/>
                          <a:pt x="51" y="36"/>
                          <a:pt x="52" y="36"/>
                        </a:cubicBezTo>
                        <a:cubicBezTo>
                          <a:pt x="53" y="36"/>
                          <a:pt x="57" y="36"/>
                          <a:pt x="57" y="36"/>
                        </a:cubicBezTo>
                        <a:cubicBezTo>
                          <a:pt x="58" y="35"/>
                          <a:pt x="59" y="32"/>
                          <a:pt x="61" y="32"/>
                        </a:cubicBezTo>
                        <a:cubicBezTo>
                          <a:pt x="62" y="32"/>
                          <a:pt x="65" y="33"/>
                          <a:pt x="67" y="32"/>
                        </a:cubicBezTo>
                        <a:cubicBezTo>
                          <a:pt x="70" y="32"/>
                          <a:pt x="72" y="30"/>
                          <a:pt x="73" y="30"/>
                        </a:cubicBezTo>
                        <a:cubicBezTo>
                          <a:pt x="74" y="30"/>
                          <a:pt x="76" y="30"/>
                          <a:pt x="76" y="30"/>
                        </a:cubicBezTo>
                        <a:cubicBezTo>
                          <a:pt x="75" y="29"/>
                          <a:pt x="74" y="28"/>
                          <a:pt x="72" y="28"/>
                        </a:cubicBezTo>
                        <a:cubicBezTo>
                          <a:pt x="71" y="28"/>
                          <a:pt x="71" y="25"/>
                          <a:pt x="71" y="25"/>
                        </a:cubicBezTo>
                        <a:cubicBezTo>
                          <a:pt x="72" y="25"/>
                          <a:pt x="75" y="26"/>
                          <a:pt x="75" y="27"/>
                        </a:cubicBezTo>
                        <a:cubicBezTo>
                          <a:pt x="75" y="28"/>
                          <a:pt x="76" y="29"/>
                          <a:pt x="78" y="29"/>
                        </a:cubicBezTo>
                        <a:cubicBezTo>
                          <a:pt x="80" y="29"/>
                          <a:pt x="79" y="27"/>
                          <a:pt x="79" y="27"/>
                        </a:cubicBezTo>
                        <a:cubicBezTo>
                          <a:pt x="78" y="26"/>
                          <a:pt x="78" y="25"/>
                          <a:pt x="78" y="25"/>
                        </a:cubicBezTo>
                        <a:cubicBezTo>
                          <a:pt x="77" y="24"/>
                          <a:pt x="76" y="22"/>
                          <a:pt x="78" y="22"/>
                        </a:cubicBezTo>
                        <a:cubicBezTo>
                          <a:pt x="80" y="22"/>
                          <a:pt x="84" y="24"/>
                          <a:pt x="84" y="22"/>
                        </a:cubicBezTo>
                        <a:cubicBezTo>
                          <a:pt x="84" y="21"/>
                          <a:pt x="84" y="19"/>
                          <a:pt x="85" y="18"/>
                        </a:cubicBezTo>
                        <a:cubicBezTo>
                          <a:pt x="85" y="18"/>
                          <a:pt x="86" y="17"/>
                          <a:pt x="86" y="17"/>
                        </a:cubicBezTo>
                        <a:cubicBezTo>
                          <a:pt x="85" y="17"/>
                          <a:pt x="84" y="17"/>
                          <a:pt x="83" y="16"/>
                        </a:cubicBezTo>
                        <a:cubicBezTo>
                          <a:pt x="83" y="15"/>
                          <a:pt x="84" y="14"/>
                          <a:pt x="85" y="13"/>
                        </a:cubicBezTo>
                        <a:cubicBezTo>
                          <a:pt x="85" y="13"/>
                          <a:pt x="89" y="10"/>
                          <a:pt x="91" y="9"/>
                        </a:cubicBezTo>
                        <a:cubicBezTo>
                          <a:pt x="93" y="9"/>
                          <a:pt x="94" y="7"/>
                          <a:pt x="93" y="7"/>
                        </a:cubicBezTo>
                        <a:cubicBezTo>
                          <a:pt x="91" y="6"/>
                          <a:pt x="88" y="6"/>
                          <a:pt x="87" y="7"/>
                        </a:cubicBezTo>
                        <a:cubicBezTo>
                          <a:pt x="85" y="8"/>
                          <a:pt x="84" y="9"/>
                          <a:pt x="82" y="9"/>
                        </a:cubicBezTo>
                        <a:cubicBezTo>
                          <a:pt x="79" y="8"/>
                          <a:pt x="79" y="6"/>
                          <a:pt x="78" y="5"/>
                        </a:cubicBezTo>
                        <a:cubicBezTo>
                          <a:pt x="76" y="4"/>
                          <a:pt x="77" y="1"/>
                          <a:pt x="75" y="2"/>
                        </a:cubicBezTo>
                        <a:cubicBezTo>
                          <a:pt x="73" y="2"/>
                          <a:pt x="73" y="2"/>
                          <a:pt x="73" y="2"/>
                        </a:cubicBezTo>
                        <a:cubicBezTo>
                          <a:pt x="73" y="2"/>
                          <a:pt x="71" y="2"/>
                          <a:pt x="69" y="2"/>
                        </a:cubicBezTo>
                        <a:cubicBezTo>
                          <a:pt x="68" y="2"/>
                          <a:pt x="66" y="3"/>
                          <a:pt x="65" y="3"/>
                        </a:cubicBezTo>
                        <a:cubicBezTo>
                          <a:pt x="63" y="2"/>
                          <a:pt x="62" y="3"/>
                          <a:pt x="61" y="3"/>
                        </a:cubicBezTo>
                        <a:cubicBezTo>
                          <a:pt x="57" y="4"/>
                          <a:pt x="53" y="3"/>
                          <a:pt x="53" y="3"/>
                        </a:cubicBezTo>
                        <a:cubicBezTo>
                          <a:pt x="52" y="3"/>
                          <a:pt x="56" y="3"/>
                          <a:pt x="58" y="3"/>
                        </a:cubicBezTo>
                        <a:cubicBezTo>
                          <a:pt x="61" y="3"/>
                          <a:pt x="64" y="2"/>
                          <a:pt x="66" y="2"/>
                        </a:cubicBezTo>
                        <a:cubicBezTo>
                          <a:pt x="68" y="2"/>
                          <a:pt x="66" y="1"/>
                          <a:pt x="66" y="1"/>
                        </a:cubicBezTo>
                        <a:cubicBezTo>
                          <a:pt x="64" y="1"/>
                          <a:pt x="61" y="1"/>
                          <a:pt x="58" y="0"/>
                        </a:cubicBezTo>
                        <a:cubicBezTo>
                          <a:pt x="51" y="1"/>
                          <a:pt x="44" y="3"/>
                          <a:pt x="37" y="4"/>
                        </a:cubicBezTo>
                        <a:cubicBezTo>
                          <a:pt x="37" y="5"/>
                          <a:pt x="36" y="5"/>
                          <a:pt x="36" y="5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4" y="5"/>
                          <a:pt x="33" y="5"/>
                          <a:pt x="32" y="6"/>
                        </a:cubicBezTo>
                        <a:cubicBezTo>
                          <a:pt x="32" y="6"/>
                          <a:pt x="32" y="6"/>
                          <a:pt x="32" y="7"/>
                        </a:cubicBezTo>
                        <a:cubicBezTo>
                          <a:pt x="31" y="7"/>
                          <a:pt x="28" y="8"/>
                          <a:pt x="27" y="7"/>
                        </a:cubicBezTo>
                        <a:cubicBezTo>
                          <a:pt x="17" y="10"/>
                          <a:pt x="8" y="15"/>
                          <a:pt x="0" y="19"/>
                        </a:cubicBezTo>
                        <a:cubicBezTo>
                          <a:pt x="0" y="20"/>
                          <a:pt x="0" y="21"/>
                          <a:pt x="1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Freeform: Shape 17"/>
                  <p:cNvSpPr>
                    <a:spLocks/>
                  </p:cNvSpPr>
                  <p:nvPr/>
                </p:nvSpPr>
                <p:spPr bwMode="auto">
                  <a:xfrm>
                    <a:off x="5682026" y="3960207"/>
                    <a:ext cx="16358" cy="22901"/>
                  </a:xfrm>
                  <a:custGeom>
                    <a:avLst/>
                    <a:gdLst>
                      <a:gd name="T0" fmla="*/ 1 w 2"/>
                      <a:gd name="T1" fmla="*/ 1 h 3"/>
                      <a:gd name="T2" fmla="*/ 1 w 2"/>
                      <a:gd name="T3" fmla="*/ 2 h 3"/>
                      <a:gd name="T4" fmla="*/ 2 w 2"/>
                      <a:gd name="T5" fmla="*/ 2 h 3"/>
                      <a:gd name="T6" fmla="*/ 1 w 2"/>
                      <a:gd name="T7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3">
                        <a:moveTo>
                          <a:pt x="1" y="1"/>
                        </a:moveTo>
                        <a:cubicBezTo>
                          <a:pt x="0" y="3"/>
                          <a:pt x="1" y="2"/>
                          <a:pt x="1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1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Freeform: Shape 18"/>
                  <p:cNvSpPr>
                    <a:spLocks/>
                  </p:cNvSpPr>
                  <p:nvPr/>
                </p:nvSpPr>
                <p:spPr bwMode="auto">
                  <a:xfrm>
                    <a:off x="5240356" y="4750850"/>
                    <a:ext cx="124322" cy="61070"/>
                  </a:xfrm>
                  <a:custGeom>
                    <a:avLst/>
                    <a:gdLst>
                      <a:gd name="T0" fmla="*/ 13 w 16"/>
                      <a:gd name="T1" fmla="*/ 4 h 8"/>
                      <a:gd name="T2" fmla="*/ 9 w 16"/>
                      <a:gd name="T3" fmla="*/ 1 h 8"/>
                      <a:gd name="T4" fmla="*/ 4 w 16"/>
                      <a:gd name="T5" fmla="*/ 0 h 8"/>
                      <a:gd name="T6" fmla="*/ 0 w 16"/>
                      <a:gd name="T7" fmla="*/ 1 h 8"/>
                      <a:gd name="T8" fmla="*/ 3 w 16"/>
                      <a:gd name="T9" fmla="*/ 3 h 8"/>
                      <a:gd name="T10" fmla="*/ 9 w 16"/>
                      <a:gd name="T11" fmla="*/ 3 h 8"/>
                      <a:gd name="T12" fmla="*/ 13 w 16"/>
                      <a:gd name="T13" fmla="*/ 7 h 8"/>
                      <a:gd name="T14" fmla="*/ 16 w 16"/>
                      <a:gd name="T15" fmla="*/ 7 h 8"/>
                      <a:gd name="T16" fmla="*/ 13 w 16"/>
                      <a:gd name="T17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8">
                        <a:moveTo>
                          <a:pt x="13" y="4"/>
                        </a:moveTo>
                        <a:cubicBezTo>
                          <a:pt x="12" y="4"/>
                          <a:pt x="10" y="3"/>
                          <a:pt x="9" y="1"/>
                        </a:cubicBezTo>
                        <a:cubicBezTo>
                          <a:pt x="8" y="0"/>
                          <a:pt x="5" y="0"/>
                          <a:pt x="4" y="0"/>
                        </a:cubicBezTo>
                        <a:cubicBezTo>
                          <a:pt x="3" y="0"/>
                          <a:pt x="0" y="1"/>
                          <a:pt x="0" y="1"/>
                        </a:cubicBezTo>
                        <a:cubicBezTo>
                          <a:pt x="0" y="3"/>
                          <a:pt x="1" y="3"/>
                          <a:pt x="3" y="3"/>
                        </a:cubicBezTo>
                        <a:cubicBezTo>
                          <a:pt x="5" y="3"/>
                          <a:pt x="8" y="2"/>
                          <a:pt x="9" y="3"/>
                        </a:cubicBezTo>
                        <a:cubicBezTo>
                          <a:pt x="9" y="4"/>
                          <a:pt x="12" y="6"/>
                          <a:pt x="13" y="7"/>
                        </a:cubicBezTo>
                        <a:cubicBezTo>
                          <a:pt x="13" y="7"/>
                          <a:pt x="16" y="8"/>
                          <a:pt x="16" y="7"/>
                        </a:cubicBezTo>
                        <a:cubicBezTo>
                          <a:pt x="16" y="6"/>
                          <a:pt x="14" y="4"/>
                          <a:pt x="1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Freeform: Shape 19"/>
                  <p:cNvSpPr>
                    <a:spLocks/>
                  </p:cNvSpPr>
                  <p:nvPr/>
                </p:nvSpPr>
                <p:spPr bwMode="auto">
                  <a:xfrm>
                    <a:off x="5317785" y="4711590"/>
                    <a:ext cx="23992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1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Freeform: Shape 20"/>
                  <p:cNvSpPr>
                    <a:spLocks/>
                  </p:cNvSpPr>
                  <p:nvPr/>
                </p:nvSpPr>
                <p:spPr bwMode="auto">
                  <a:xfrm>
                    <a:off x="5317785" y="4843546"/>
                    <a:ext cx="31626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1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Freeform: Shape 21"/>
                  <p:cNvSpPr>
                    <a:spLocks/>
                  </p:cNvSpPr>
                  <p:nvPr/>
                </p:nvSpPr>
                <p:spPr bwMode="auto">
                  <a:xfrm>
                    <a:off x="5481366" y="4828278"/>
                    <a:ext cx="30535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0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Freeform: Shape 22"/>
                  <p:cNvSpPr>
                    <a:spLocks/>
                  </p:cNvSpPr>
                  <p:nvPr/>
                </p:nvSpPr>
                <p:spPr bwMode="auto">
                  <a:xfrm>
                    <a:off x="5379946" y="4804286"/>
                    <a:ext cx="85062" cy="54527"/>
                  </a:xfrm>
                  <a:custGeom>
                    <a:avLst/>
                    <a:gdLst>
                      <a:gd name="T0" fmla="*/ 7 w 11"/>
                      <a:gd name="T1" fmla="*/ 0 h 7"/>
                      <a:gd name="T2" fmla="*/ 4 w 11"/>
                      <a:gd name="T3" fmla="*/ 1 h 7"/>
                      <a:gd name="T4" fmla="*/ 0 w 11"/>
                      <a:gd name="T5" fmla="*/ 4 h 7"/>
                      <a:gd name="T6" fmla="*/ 3 w 11"/>
                      <a:gd name="T7" fmla="*/ 4 h 7"/>
                      <a:gd name="T8" fmla="*/ 6 w 11"/>
                      <a:gd name="T9" fmla="*/ 6 h 7"/>
                      <a:gd name="T10" fmla="*/ 9 w 11"/>
                      <a:gd name="T11" fmla="*/ 5 h 7"/>
                      <a:gd name="T12" fmla="*/ 11 w 11"/>
                      <a:gd name="T13" fmla="*/ 5 h 7"/>
                      <a:gd name="T14" fmla="*/ 7 w 11"/>
                      <a:gd name="T1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7">
                        <a:moveTo>
                          <a:pt x="7" y="0"/>
                        </a:moveTo>
                        <a:cubicBezTo>
                          <a:pt x="6" y="0"/>
                          <a:pt x="5" y="0"/>
                          <a:pt x="4" y="1"/>
                        </a:cubicBezTo>
                        <a:cubicBezTo>
                          <a:pt x="3" y="1"/>
                          <a:pt x="0" y="4"/>
                          <a:pt x="0" y="4"/>
                        </a:cubicBezTo>
                        <a:cubicBezTo>
                          <a:pt x="0" y="4"/>
                          <a:pt x="2" y="4"/>
                          <a:pt x="3" y="4"/>
                        </a:cubicBezTo>
                        <a:cubicBezTo>
                          <a:pt x="4" y="4"/>
                          <a:pt x="5" y="5"/>
                          <a:pt x="6" y="6"/>
                        </a:cubicBezTo>
                        <a:cubicBezTo>
                          <a:pt x="7" y="6"/>
                          <a:pt x="8" y="5"/>
                          <a:pt x="9" y="5"/>
                        </a:cubicBezTo>
                        <a:cubicBezTo>
                          <a:pt x="10" y="5"/>
                          <a:pt x="10" y="7"/>
                          <a:pt x="11" y="5"/>
                        </a:cubicBezTo>
                        <a:cubicBezTo>
                          <a:pt x="11" y="2"/>
                          <a:pt x="9" y="1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Freeform: Shape 23"/>
                  <p:cNvSpPr>
                    <a:spLocks/>
                  </p:cNvSpPr>
                  <p:nvPr/>
                </p:nvSpPr>
                <p:spPr bwMode="auto">
                  <a:xfrm>
                    <a:off x="7023392" y="5355010"/>
                    <a:ext cx="92696" cy="224652"/>
                  </a:xfrm>
                  <a:custGeom>
                    <a:avLst/>
                    <a:gdLst>
                      <a:gd name="T0" fmla="*/ 7 w 12"/>
                      <a:gd name="T1" fmla="*/ 5 h 29"/>
                      <a:gd name="T2" fmla="*/ 4 w 12"/>
                      <a:gd name="T3" fmla="*/ 8 h 29"/>
                      <a:gd name="T4" fmla="*/ 1 w 12"/>
                      <a:gd name="T5" fmla="*/ 13 h 29"/>
                      <a:gd name="T6" fmla="*/ 1 w 12"/>
                      <a:gd name="T7" fmla="*/ 19 h 29"/>
                      <a:gd name="T8" fmla="*/ 1 w 12"/>
                      <a:gd name="T9" fmla="*/ 26 h 29"/>
                      <a:gd name="T10" fmla="*/ 2 w 12"/>
                      <a:gd name="T11" fmla="*/ 29 h 29"/>
                      <a:gd name="T12" fmla="*/ 6 w 12"/>
                      <a:gd name="T13" fmla="*/ 25 h 29"/>
                      <a:gd name="T14" fmla="*/ 8 w 12"/>
                      <a:gd name="T15" fmla="*/ 18 h 29"/>
                      <a:gd name="T16" fmla="*/ 10 w 12"/>
                      <a:gd name="T17" fmla="*/ 11 h 29"/>
                      <a:gd name="T18" fmla="*/ 12 w 12"/>
                      <a:gd name="T19" fmla="*/ 5 h 29"/>
                      <a:gd name="T20" fmla="*/ 11 w 12"/>
                      <a:gd name="T21" fmla="*/ 0 h 29"/>
                      <a:gd name="T22" fmla="*/ 7 w 12"/>
                      <a:gd name="T23" fmla="*/ 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2" h="29">
                        <a:moveTo>
                          <a:pt x="7" y="5"/>
                        </a:moveTo>
                        <a:cubicBezTo>
                          <a:pt x="6" y="7"/>
                          <a:pt x="5" y="9"/>
                          <a:pt x="4" y="8"/>
                        </a:cubicBezTo>
                        <a:cubicBezTo>
                          <a:pt x="4" y="8"/>
                          <a:pt x="1" y="10"/>
                          <a:pt x="1" y="13"/>
                        </a:cubicBezTo>
                        <a:cubicBezTo>
                          <a:pt x="2" y="15"/>
                          <a:pt x="2" y="18"/>
                          <a:pt x="1" y="19"/>
                        </a:cubicBezTo>
                        <a:cubicBezTo>
                          <a:pt x="0" y="21"/>
                          <a:pt x="1" y="24"/>
                          <a:pt x="1" y="26"/>
                        </a:cubicBezTo>
                        <a:cubicBezTo>
                          <a:pt x="0" y="28"/>
                          <a:pt x="1" y="29"/>
                          <a:pt x="2" y="29"/>
                        </a:cubicBezTo>
                        <a:cubicBezTo>
                          <a:pt x="4" y="28"/>
                          <a:pt x="5" y="27"/>
                          <a:pt x="6" y="25"/>
                        </a:cubicBezTo>
                        <a:cubicBezTo>
                          <a:pt x="7" y="23"/>
                          <a:pt x="7" y="20"/>
                          <a:pt x="8" y="18"/>
                        </a:cubicBezTo>
                        <a:cubicBezTo>
                          <a:pt x="9" y="16"/>
                          <a:pt x="10" y="12"/>
                          <a:pt x="10" y="11"/>
                        </a:cubicBezTo>
                        <a:cubicBezTo>
                          <a:pt x="11" y="10"/>
                          <a:pt x="12" y="6"/>
                          <a:pt x="12" y="5"/>
                        </a:cubicBezTo>
                        <a:cubicBezTo>
                          <a:pt x="12" y="3"/>
                          <a:pt x="11" y="0"/>
                          <a:pt x="11" y="0"/>
                        </a:cubicBezTo>
                        <a:cubicBezTo>
                          <a:pt x="9" y="0"/>
                          <a:pt x="9" y="3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Freeform: Shape 24"/>
                  <p:cNvSpPr>
                    <a:spLocks/>
                  </p:cNvSpPr>
                  <p:nvPr/>
                </p:nvSpPr>
                <p:spPr bwMode="auto">
                  <a:xfrm>
                    <a:off x="6557731" y="4417144"/>
                    <a:ext cx="39260" cy="39260"/>
                  </a:xfrm>
                  <a:custGeom>
                    <a:avLst/>
                    <a:gdLst>
                      <a:gd name="T0" fmla="*/ 4 w 5"/>
                      <a:gd name="T1" fmla="*/ 3 h 5"/>
                      <a:gd name="T2" fmla="*/ 2 w 5"/>
                      <a:gd name="T3" fmla="*/ 0 h 5"/>
                      <a:gd name="T4" fmla="*/ 1 w 5"/>
                      <a:gd name="T5" fmla="*/ 4 h 5"/>
                      <a:gd name="T6" fmla="*/ 4 w 5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3"/>
                        </a:moveTo>
                        <a:cubicBezTo>
                          <a:pt x="5" y="2"/>
                          <a:pt x="3" y="0"/>
                          <a:pt x="2" y="0"/>
                        </a:cubicBezTo>
                        <a:cubicBezTo>
                          <a:pt x="1" y="0"/>
                          <a:pt x="0" y="3"/>
                          <a:pt x="1" y="4"/>
                        </a:cubicBezTo>
                        <a:cubicBezTo>
                          <a:pt x="2" y="5"/>
                          <a:pt x="3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" name="Freeform: Shape 25"/>
                  <p:cNvSpPr>
                    <a:spLocks/>
                  </p:cNvSpPr>
                  <p:nvPr/>
                </p:nvSpPr>
                <p:spPr bwMode="auto">
                  <a:xfrm>
                    <a:off x="6472669" y="4417144"/>
                    <a:ext cx="22901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2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3" name="Freeform: Shape 26"/>
                  <p:cNvSpPr>
                    <a:spLocks/>
                  </p:cNvSpPr>
                  <p:nvPr/>
                </p:nvSpPr>
                <p:spPr bwMode="auto">
                  <a:xfrm>
                    <a:off x="6627526" y="4464037"/>
                    <a:ext cx="54527" cy="38169"/>
                  </a:xfrm>
                  <a:custGeom>
                    <a:avLst/>
                    <a:gdLst>
                      <a:gd name="T0" fmla="*/ 2 w 7"/>
                      <a:gd name="T1" fmla="*/ 3 h 5"/>
                      <a:gd name="T2" fmla="*/ 5 w 7"/>
                      <a:gd name="T3" fmla="*/ 5 h 5"/>
                      <a:gd name="T4" fmla="*/ 7 w 7"/>
                      <a:gd name="T5" fmla="*/ 3 h 5"/>
                      <a:gd name="T6" fmla="*/ 4 w 7"/>
                      <a:gd name="T7" fmla="*/ 1 h 5"/>
                      <a:gd name="T8" fmla="*/ 1 w 7"/>
                      <a:gd name="T9" fmla="*/ 1 h 5"/>
                      <a:gd name="T10" fmla="*/ 2 w 7"/>
                      <a:gd name="T1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2" y="3"/>
                        </a:moveTo>
                        <a:cubicBezTo>
                          <a:pt x="3" y="3"/>
                          <a:pt x="4" y="4"/>
                          <a:pt x="5" y="5"/>
                        </a:cubicBezTo>
                        <a:cubicBezTo>
                          <a:pt x="5" y="5"/>
                          <a:pt x="7" y="5"/>
                          <a:pt x="7" y="3"/>
                        </a:cubicBezTo>
                        <a:cubicBezTo>
                          <a:pt x="6" y="1"/>
                          <a:pt x="4" y="1"/>
                          <a:pt x="4" y="1"/>
                        </a:cubicBezTo>
                        <a:cubicBezTo>
                          <a:pt x="3" y="1"/>
                          <a:pt x="1" y="0"/>
                          <a:pt x="1" y="1"/>
                        </a:cubicBezTo>
                        <a:cubicBezTo>
                          <a:pt x="0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4" name="Freeform: Shape 27"/>
                  <p:cNvSpPr>
                    <a:spLocks/>
                  </p:cNvSpPr>
                  <p:nvPr/>
                </p:nvSpPr>
                <p:spPr bwMode="auto">
                  <a:xfrm>
                    <a:off x="6270919" y="4161957"/>
                    <a:ext cx="69795" cy="69795"/>
                  </a:xfrm>
                  <a:custGeom>
                    <a:avLst/>
                    <a:gdLst>
                      <a:gd name="T0" fmla="*/ 1 w 9"/>
                      <a:gd name="T1" fmla="*/ 3 h 9"/>
                      <a:gd name="T2" fmla="*/ 1 w 9"/>
                      <a:gd name="T3" fmla="*/ 6 h 9"/>
                      <a:gd name="T4" fmla="*/ 2 w 9"/>
                      <a:gd name="T5" fmla="*/ 9 h 9"/>
                      <a:gd name="T6" fmla="*/ 6 w 9"/>
                      <a:gd name="T7" fmla="*/ 8 h 9"/>
                      <a:gd name="T8" fmla="*/ 9 w 9"/>
                      <a:gd name="T9" fmla="*/ 5 h 9"/>
                      <a:gd name="T10" fmla="*/ 8 w 9"/>
                      <a:gd name="T11" fmla="*/ 1 h 9"/>
                      <a:gd name="T12" fmla="*/ 5 w 9"/>
                      <a:gd name="T13" fmla="*/ 0 h 9"/>
                      <a:gd name="T14" fmla="*/ 3 w 9"/>
                      <a:gd name="T15" fmla="*/ 2 h 9"/>
                      <a:gd name="T16" fmla="*/ 1 w 9"/>
                      <a:gd name="T17" fmla="*/ 3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9">
                        <a:moveTo>
                          <a:pt x="1" y="3"/>
                        </a:moveTo>
                        <a:cubicBezTo>
                          <a:pt x="1" y="5"/>
                          <a:pt x="2" y="6"/>
                          <a:pt x="1" y="6"/>
                        </a:cubicBezTo>
                        <a:cubicBezTo>
                          <a:pt x="0" y="7"/>
                          <a:pt x="1" y="9"/>
                          <a:pt x="2" y="9"/>
                        </a:cubicBezTo>
                        <a:cubicBezTo>
                          <a:pt x="4" y="9"/>
                          <a:pt x="5" y="8"/>
                          <a:pt x="6" y="8"/>
                        </a:cubicBezTo>
                        <a:cubicBezTo>
                          <a:pt x="8" y="7"/>
                          <a:pt x="9" y="6"/>
                          <a:pt x="9" y="5"/>
                        </a:cubicBezTo>
                        <a:cubicBezTo>
                          <a:pt x="9" y="3"/>
                          <a:pt x="9" y="1"/>
                          <a:pt x="8" y="1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4" y="2"/>
                          <a:pt x="3" y="2"/>
                        </a:cubicBezTo>
                        <a:cubicBezTo>
                          <a:pt x="2" y="2"/>
                          <a:pt x="0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5" name="Freeform: Shape 28"/>
                  <p:cNvSpPr>
                    <a:spLocks/>
                  </p:cNvSpPr>
                  <p:nvPr/>
                </p:nvSpPr>
                <p:spPr bwMode="auto">
                  <a:xfrm>
                    <a:off x="6310178" y="4107430"/>
                    <a:ext cx="154857" cy="147223"/>
                  </a:xfrm>
                  <a:custGeom>
                    <a:avLst/>
                    <a:gdLst>
                      <a:gd name="T0" fmla="*/ 5 w 20"/>
                      <a:gd name="T1" fmla="*/ 9 h 19"/>
                      <a:gd name="T2" fmla="*/ 9 w 20"/>
                      <a:gd name="T3" fmla="*/ 11 h 19"/>
                      <a:gd name="T4" fmla="*/ 4 w 20"/>
                      <a:gd name="T5" fmla="*/ 16 h 19"/>
                      <a:gd name="T6" fmla="*/ 8 w 20"/>
                      <a:gd name="T7" fmla="*/ 17 h 19"/>
                      <a:gd name="T8" fmla="*/ 8 w 20"/>
                      <a:gd name="T9" fmla="*/ 18 h 19"/>
                      <a:gd name="T10" fmla="*/ 11 w 20"/>
                      <a:gd name="T11" fmla="*/ 17 h 19"/>
                      <a:gd name="T12" fmla="*/ 16 w 20"/>
                      <a:gd name="T13" fmla="*/ 18 h 19"/>
                      <a:gd name="T14" fmla="*/ 19 w 20"/>
                      <a:gd name="T15" fmla="*/ 15 h 19"/>
                      <a:gd name="T16" fmla="*/ 16 w 20"/>
                      <a:gd name="T17" fmla="*/ 11 h 19"/>
                      <a:gd name="T18" fmla="*/ 12 w 20"/>
                      <a:gd name="T19" fmla="*/ 6 h 19"/>
                      <a:gd name="T20" fmla="*/ 14 w 20"/>
                      <a:gd name="T21" fmla="*/ 2 h 19"/>
                      <a:gd name="T22" fmla="*/ 8 w 20"/>
                      <a:gd name="T23" fmla="*/ 1 h 19"/>
                      <a:gd name="T24" fmla="*/ 4 w 20"/>
                      <a:gd name="T25" fmla="*/ 2 h 19"/>
                      <a:gd name="T26" fmla="*/ 2 w 20"/>
                      <a:gd name="T27" fmla="*/ 2 h 19"/>
                      <a:gd name="T28" fmla="*/ 2 w 20"/>
                      <a:gd name="T29" fmla="*/ 5 h 19"/>
                      <a:gd name="T30" fmla="*/ 5 w 20"/>
                      <a:gd name="T31" fmla="*/ 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" h="19">
                        <a:moveTo>
                          <a:pt x="5" y="9"/>
                        </a:moveTo>
                        <a:cubicBezTo>
                          <a:pt x="7" y="9"/>
                          <a:pt x="11" y="10"/>
                          <a:pt x="9" y="11"/>
                        </a:cubicBezTo>
                        <a:cubicBezTo>
                          <a:pt x="8" y="11"/>
                          <a:pt x="4" y="15"/>
                          <a:pt x="4" y="16"/>
                        </a:cubicBezTo>
                        <a:cubicBezTo>
                          <a:pt x="4" y="17"/>
                          <a:pt x="8" y="17"/>
                          <a:pt x="8" y="17"/>
                        </a:cubicBezTo>
                        <a:cubicBezTo>
                          <a:pt x="8" y="17"/>
                          <a:pt x="7" y="18"/>
                          <a:pt x="8" y="18"/>
                        </a:cubicBezTo>
                        <a:cubicBezTo>
                          <a:pt x="9" y="19"/>
                          <a:pt x="10" y="17"/>
                          <a:pt x="11" y="17"/>
                        </a:cubicBezTo>
                        <a:cubicBezTo>
                          <a:pt x="12" y="17"/>
                          <a:pt x="15" y="18"/>
                          <a:pt x="16" y="18"/>
                        </a:cubicBezTo>
                        <a:cubicBezTo>
                          <a:pt x="18" y="18"/>
                          <a:pt x="20" y="16"/>
                          <a:pt x="19" y="15"/>
                        </a:cubicBezTo>
                        <a:cubicBezTo>
                          <a:pt x="19" y="14"/>
                          <a:pt x="17" y="12"/>
                          <a:pt x="16" y="11"/>
                        </a:cubicBezTo>
                        <a:cubicBezTo>
                          <a:pt x="14" y="10"/>
                          <a:pt x="13" y="7"/>
                          <a:pt x="12" y="6"/>
                        </a:cubicBezTo>
                        <a:cubicBezTo>
                          <a:pt x="10" y="5"/>
                          <a:pt x="15" y="3"/>
                          <a:pt x="14" y="2"/>
                        </a:cubicBezTo>
                        <a:cubicBezTo>
                          <a:pt x="13" y="1"/>
                          <a:pt x="9" y="1"/>
                          <a:pt x="8" y="1"/>
                        </a:cubicBezTo>
                        <a:cubicBezTo>
                          <a:pt x="6" y="0"/>
                          <a:pt x="5" y="1"/>
                          <a:pt x="4" y="2"/>
                        </a:cubicBezTo>
                        <a:cubicBezTo>
                          <a:pt x="4" y="3"/>
                          <a:pt x="3" y="1"/>
                          <a:pt x="2" y="2"/>
                        </a:cubicBezTo>
                        <a:cubicBezTo>
                          <a:pt x="0" y="2"/>
                          <a:pt x="1" y="4"/>
                          <a:pt x="2" y="5"/>
                        </a:cubicBezTo>
                        <a:cubicBezTo>
                          <a:pt x="2" y="6"/>
                          <a:pt x="4" y="8"/>
                          <a:pt x="5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6" name="Freeform: Shape 29"/>
                  <p:cNvSpPr>
                    <a:spLocks/>
                  </p:cNvSpPr>
                  <p:nvPr/>
                </p:nvSpPr>
                <p:spPr bwMode="auto">
                  <a:xfrm>
                    <a:off x="6162955" y="3928581"/>
                    <a:ext cx="1130892" cy="1821205"/>
                  </a:xfrm>
                  <a:custGeom>
                    <a:avLst/>
                    <a:gdLst>
                      <a:gd name="T0" fmla="*/ 43 w 146"/>
                      <a:gd name="T1" fmla="*/ 19 h 235"/>
                      <a:gd name="T2" fmla="*/ 57 w 146"/>
                      <a:gd name="T3" fmla="*/ 30 h 235"/>
                      <a:gd name="T4" fmla="*/ 65 w 146"/>
                      <a:gd name="T5" fmla="*/ 33 h 235"/>
                      <a:gd name="T6" fmla="*/ 72 w 146"/>
                      <a:gd name="T7" fmla="*/ 16 h 235"/>
                      <a:gd name="T8" fmla="*/ 76 w 146"/>
                      <a:gd name="T9" fmla="*/ 24 h 235"/>
                      <a:gd name="T10" fmla="*/ 76 w 146"/>
                      <a:gd name="T11" fmla="*/ 26 h 235"/>
                      <a:gd name="T12" fmla="*/ 67 w 146"/>
                      <a:gd name="T13" fmla="*/ 34 h 235"/>
                      <a:gd name="T14" fmla="*/ 57 w 146"/>
                      <a:gd name="T15" fmla="*/ 34 h 235"/>
                      <a:gd name="T16" fmla="*/ 50 w 146"/>
                      <a:gd name="T17" fmla="*/ 29 h 235"/>
                      <a:gd name="T18" fmla="*/ 38 w 146"/>
                      <a:gd name="T19" fmla="*/ 40 h 235"/>
                      <a:gd name="T20" fmla="*/ 33 w 146"/>
                      <a:gd name="T21" fmla="*/ 50 h 235"/>
                      <a:gd name="T22" fmla="*/ 17 w 146"/>
                      <a:gd name="T23" fmla="*/ 66 h 235"/>
                      <a:gd name="T24" fmla="*/ 27 w 146"/>
                      <a:gd name="T25" fmla="*/ 72 h 235"/>
                      <a:gd name="T26" fmla="*/ 42 w 146"/>
                      <a:gd name="T27" fmla="*/ 61 h 235"/>
                      <a:gd name="T28" fmla="*/ 60 w 146"/>
                      <a:gd name="T29" fmla="*/ 62 h 235"/>
                      <a:gd name="T30" fmla="*/ 71 w 146"/>
                      <a:gd name="T31" fmla="*/ 66 h 235"/>
                      <a:gd name="T32" fmla="*/ 69 w 146"/>
                      <a:gd name="T33" fmla="*/ 60 h 235"/>
                      <a:gd name="T34" fmla="*/ 83 w 146"/>
                      <a:gd name="T35" fmla="*/ 71 h 235"/>
                      <a:gd name="T36" fmla="*/ 90 w 146"/>
                      <a:gd name="T37" fmla="*/ 75 h 235"/>
                      <a:gd name="T38" fmla="*/ 100 w 146"/>
                      <a:gd name="T39" fmla="*/ 85 h 235"/>
                      <a:gd name="T40" fmla="*/ 87 w 146"/>
                      <a:gd name="T41" fmla="*/ 91 h 235"/>
                      <a:gd name="T42" fmla="*/ 70 w 146"/>
                      <a:gd name="T43" fmla="*/ 87 h 235"/>
                      <a:gd name="T44" fmla="*/ 59 w 146"/>
                      <a:gd name="T45" fmla="*/ 75 h 235"/>
                      <a:gd name="T46" fmla="*/ 24 w 146"/>
                      <a:gd name="T47" fmla="*/ 76 h 235"/>
                      <a:gd name="T48" fmla="*/ 3 w 146"/>
                      <a:gd name="T49" fmla="*/ 106 h 235"/>
                      <a:gd name="T50" fmla="*/ 4 w 146"/>
                      <a:gd name="T51" fmla="*/ 135 h 235"/>
                      <a:gd name="T52" fmla="*/ 27 w 146"/>
                      <a:gd name="T53" fmla="*/ 150 h 235"/>
                      <a:gd name="T54" fmla="*/ 53 w 146"/>
                      <a:gd name="T55" fmla="*/ 150 h 235"/>
                      <a:gd name="T56" fmla="*/ 61 w 146"/>
                      <a:gd name="T57" fmla="*/ 176 h 235"/>
                      <a:gd name="T58" fmla="*/ 61 w 146"/>
                      <a:gd name="T59" fmla="*/ 209 h 235"/>
                      <a:gd name="T60" fmla="*/ 66 w 146"/>
                      <a:gd name="T61" fmla="*/ 230 h 235"/>
                      <a:gd name="T62" fmla="*/ 90 w 146"/>
                      <a:gd name="T63" fmla="*/ 223 h 235"/>
                      <a:gd name="T64" fmla="*/ 100 w 146"/>
                      <a:gd name="T65" fmla="*/ 200 h 235"/>
                      <a:gd name="T66" fmla="*/ 107 w 146"/>
                      <a:gd name="T67" fmla="*/ 174 h 235"/>
                      <a:gd name="T68" fmla="*/ 125 w 146"/>
                      <a:gd name="T69" fmla="*/ 139 h 235"/>
                      <a:gd name="T70" fmla="*/ 112 w 146"/>
                      <a:gd name="T71" fmla="*/ 126 h 235"/>
                      <a:gd name="T72" fmla="*/ 99 w 146"/>
                      <a:gd name="T73" fmla="*/ 95 h 235"/>
                      <a:gd name="T74" fmla="*/ 112 w 146"/>
                      <a:gd name="T75" fmla="*/ 117 h 235"/>
                      <a:gd name="T76" fmla="*/ 129 w 146"/>
                      <a:gd name="T77" fmla="*/ 122 h 235"/>
                      <a:gd name="T78" fmla="*/ 132 w 146"/>
                      <a:gd name="T79" fmla="*/ 102 h 235"/>
                      <a:gd name="T80" fmla="*/ 122 w 146"/>
                      <a:gd name="T81" fmla="*/ 94 h 235"/>
                      <a:gd name="T82" fmla="*/ 135 w 146"/>
                      <a:gd name="T83" fmla="*/ 103 h 235"/>
                      <a:gd name="T84" fmla="*/ 103 w 146"/>
                      <a:gd name="T85" fmla="*/ 18 h 235"/>
                      <a:gd name="T86" fmla="*/ 96 w 146"/>
                      <a:gd name="T87" fmla="*/ 13 h 235"/>
                      <a:gd name="T88" fmla="*/ 99 w 146"/>
                      <a:gd name="T89" fmla="*/ 159 h 235"/>
                      <a:gd name="T90" fmla="*/ 122 w 146"/>
                      <a:gd name="T91" fmla="*/ 56 h 235"/>
                      <a:gd name="T92" fmla="*/ 123 w 146"/>
                      <a:gd name="T93" fmla="*/ 61 h 235"/>
                      <a:gd name="T94" fmla="*/ 129 w 146"/>
                      <a:gd name="T95" fmla="*/ 77 h 235"/>
                      <a:gd name="T96" fmla="*/ 121 w 146"/>
                      <a:gd name="T97" fmla="*/ 66 h 235"/>
                      <a:gd name="T98" fmla="*/ 94 w 146"/>
                      <a:gd name="T99" fmla="*/ 25 h 235"/>
                      <a:gd name="T100" fmla="*/ 101 w 146"/>
                      <a:gd name="T101" fmla="*/ 55 h 235"/>
                      <a:gd name="T102" fmla="*/ 110 w 146"/>
                      <a:gd name="T103" fmla="*/ 66 h 235"/>
                      <a:gd name="T104" fmla="*/ 88 w 146"/>
                      <a:gd name="T105" fmla="*/ 66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46" h="235">
                        <a:moveTo>
                          <a:pt x="74" y="1"/>
                        </a:moveTo>
                        <a:cubicBezTo>
                          <a:pt x="71" y="1"/>
                          <a:pt x="61" y="5"/>
                          <a:pt x="60" y="6"/>
                        </a:cubicBezTo>
                        <a:cubicBezTo>
                          <a:pt x="60" y="6"/>
                          <a:pt x="59" y="8"/>
                          <a:pt x="57" y="10"/>
                        </a:cubicBezTo>
                        <a:cubicBezTo>
                          <a:pt x="56" y="11"/>
                          <a:pt x="52" y="12"/>
                          <a:pt x="49" y="13"/>
                        </a:cubicBezTo>
                        <a:cubicBezTo>
                          <a:pt x="47" y="13"/>
                          <a:pt x="43" y="18"/>
                          <a:pt x="43" y="19"/>
                        </a:cubicBezTo>
                        <a:cubicBezTo>
                          <a:pt x="43" y="19"/>
                          <a:pt x="45" y="22"/>
                          <a:pt x="45" y="22"/>
                        </a:cubicBezTo>
                        <a:cubicBezTo>
                          <a:pt x="44" y="23"/>
                          <a:pt x="46" y="26"/>
                          <a:pt x="47" y="26"/>
                        </a:cubicBezTo>
                        <a:cubicBezTo>
                          <a:pt x="49" y="27"/>
                          <a:pt x="52" y="27"/>
                          <a:pt x="52" y="26"/>
                        </a:cubicBezTo>
                        <a:cubicBezTo>
                          <a:pt x="52" y="25"/>
                          <a:pt x="54" y="23"/>
                          <a:pt x="55" y="24"/>
                        </a:cubicBezTo>
                        <a:cubicBezTo>
                          <a:pt x="55" y="26"/>
                          <a:pt x="57" y="29"/>
                          <a:pt x="57" y="30"/>
                        </a:cubicBezTo>
                        <a:cubicBezTo>
                          <a:pt x="57" y="30"/>
                          <a:pt x="57" y="32"/>
                          <a:pt x="57" y="33"/>
                        </a:cubicBezTo>
                        <a:cubicBezTo>
                          <a:pt x="57" y="33"/>
                          <a:pt x="57" y="33"/>
                          <a:pt x="57" y="33"/>
                        </a:cubicBezTo>
                        <a:cubicBezTo>
                          <a:pt x="58" y="33"/>
                          <a:pt x="58" y="35"/>
                          <a:pt x="58" y="35"/>
                        </a:cubicBezTo>
                        <a:cubicBezTo>
                          <a:pt x="58" y="35"/>
                          <a:pt x="59" y="37"/>
                          <a:pt x="60" y="37"/>
                        </a:cubicBezTo>
                        <a:cubicBezTo>
                          <a:pt x="61" y="31"/>
                          <a:pt x="65" y="33"/>
                          <a:pt x="65" y="33"/>
                        </a:cubicBezTo>
                        <a:cubicBezTo>
                          <a:pt x="65" y="33"/>
                          <a:pt x="67" y="31"/>
                          <a:pt x="66" y="30"/>
                        </a:cubicBezTo>
                        <a:cubicBezTo>
                          <a:pt x="66" y="28"/>
                          <a:pt x="68" y="26"/>
                          <a:pt x="68" y="25"/>
                        </a:cubicBezTo>
                        <a:cubicBezTo>
                          <a:pt x="69" y="25"/>
                          <a:pt x="70" y="23"/>
                          <a:pt x="68" y="22"/>
                        </a:cubicBezTo>
                        <a:cubicBezTo>
                          <a:pt x="66" y="21"/>
                          <a:pt x="64" y="20"/>
                          <a:pt x="66" y="19"/>
                        </a:cubicBezTo>
                        <a:cubicBezTo>
                          <a:pt x="68" y="17"/>
                          <a:pt x="70" y="19"/>
                          <a:pt x="72" y="16"/>
                        </a:cubicBezTo>
                        <a:cubicBezTo>
                          <a:pt x="74" y="13"/>
                          <a:pt x="71" y="12"/>
                          <a:pt x="74" y="12"/>
                        </a:cubicBezTo>
                        <a:cubicBezTo>
                          <a:pt x="77" y="12"/>
                          <a:pt x="80" y="12"/>
                          <a:pt x="79" y="13"/>
                        </a:cubicBezTo>
                        <a:cubicBezTo>
                          <a:pt x="79" y="14"/>
                          <a:pt x="75" y="16"/>
                          <a:pt x="74" y="17"/>
                        </a:cubicBezTo>
                        <a:cubicBezTo>
                          <a:pt x="72" y="18"/>
                          <a:pt x="72" y="20"/>
                          <a:pt x="73" y="21"/>
                        </a:cubicBezTo>
                        <a:cubicBezTo>
                          <a:pt x="74" y="22"/>
                          <a:pt x="75" y="24"/>
                          <a:pt x="76" y="24"/>
                        </a:cubicBezTo>
                        <a:cubicBezTo>
                          <a:pt x="77" y="24"/>
                          <a:pt x="79" y="23"/>
                          <a:pt x="80" y="23"/>
                        </a:cubicBezTo>
                        <a:cubicBezTo>
                          <a:pt x="82" y="23"/>
                          <a:pt x="85" y="23"/>
                          <a:pt x="85" y="23"/>
                        </a:cubicBezTo>
                        <a:cubicBezTo>
                          <a:pt x="86" y="23"/>
                          <a:pt x="88" y="26"/>
                          <a:pt x="87" y="26"/>
                        </a:cubicBezTo>
                        <a:cubicBezTo>
                          <a:pt x="86" y="26"/>
                          <a:pt x="84" y="26"/>
                          <a:pt x="82" y="26"/>
                        </a:cubicBezTo>
                        <a:cubicBezTo>
                          <a:pt x="79" y="26"/>
                          <a:pt x="76" y="26"/>
                          <a:pt x="76" y="26"/>
                        </a:cubicBezTo>
                        <a:cubicBezTo>
                          <a:pt x="76" y="27"/>
                          <a:pt x="80" y="28"/>
                          <a:pt x="79" y="29"/>
                        </a:cubicBezTo>
                        <a:cubicBezTo>
                          <a:pt x="78" y="30"/>
                          <a:pt x="76" y="29"/>
                          <a:pt x="75" y="28"/>
                        </a:cubicBezTo>
                        <a:cubicBezTo>
                          <a:pt x="73" y="28"/>
                          <a:pt x="73" y="30"/>
                          <a:pt x="72" y="32"/>
                        </a:cubicBezTo>
                        <a:cubicBezTo>
                          <a:pt x="72" y="33"/>
                          <a:pt x="74" y="36"/>
                          <a:pt x="71" y="35"/>
                        </a:cubicBezTo>
                        <a:cubicBezTo>
                          <a:pt x="69" y="34"/>
                          <a:pt x="67" y="33"/>
                          <a:pt x="67" y="34"/>
                        </a:cubicBezTo>
                        <a:cubicBezTo>
                          <a:pt x="66" y="34"/>
                          <a:pt x="65" y="35"/>
                          <a:pt x="63" y="35"/>
                        </a:cubicBezTo>
                        <a:cubicBezTo>
                          <a:pt x="62" y="36"/>
                          <a:pt x="62" y="38"/>
                          <a:pt x="60" y="37"/>
                        </a:cubicBezTo>
                        <a:cubicBezTo>
                          <a:pt x="60" y="37"/>
                          <a:pt x="60" y="37"/>
                          <a:pt x="60" y="37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8" y="36"/>
                          <a:pt x="58" y="35"/>
                          <a:pt x="57" y="34"/>
                        </a:cubicBezTo>
                        <a:cubicBezTo>
                          <a:pt x="57" y="34"/>
                          <a:pt x="57" y="34"/>
                          <a:pt x="57" y="33"/>
                        </a:cubicBezTo>
                        <a:cubicBezTo>
                          <a:pt x="57" y="33"/>
                          <a:pt x="56" y="33"/>
                          <a:pt x="56" y="33"/>
                        </a:cubicBezTo>
                        <a:cubicBezTo>
                          <a:pt x="56" y="33"/>
                          <a:pt x="55" y="33"/>
                          <a:pt x="55" y="31"/>
                        </a:cubicBezTo>
                        <a:cubicBezTo>
                          <a:pt x="54" y="30"/>
                          <a:pt x="55" y="28"/>
                          <a:pt x="54" y="28"/>
                        </a:cubicBezTo>
                        <a:cubicBezTo>
                          <a:pt x="53" y="28"/>
                          <a:pt x="51" y="28"/>
                          <a:pt x="50" y="29"/>
                        </a:cubicBezTo>
                        <a:cubicBezTo>
                          <a:pt x="50" y="30"/>
                          <a:pt x="49" y="32"/>
                          <a:pt x="50" y="33"/>
                        </a:cubicBezTo>
                        <a:cubicBezTo>
                          <a:pt x="51" y="34"/>
                          <a:pt x="53" y="36"/>
                          <a:pt x="51" y="35"/>
                        </a:cubicBezTo>
                        <a:cubicBezTo>
                          <a:pt x="49" y="35"/>
                          <a:pt x="47" y="34"/>
                          <a:pt x="46" y="35"/>
                        </a:cubicBezTo>
                        <a:cubicBezTo>
                          <a:pt x="45" y="36"/>
                          <a:pt x="42" y="39"/>
                          <a:pt x="42" y="39"/>
                        </a:cubicBezTo>
                        <a:cubicBezTo>
                          <a:pt x="42" y="39"/>
                          <a:pt x="38" y="39"/>
                          <a:pt x="38" y="40"/>
                        </a:cubicBezTo>
                        <a:cubicBezTo>
                          <a:pt x="38" y="41"/>
                          <a:pt x="39" y="43"/>
                          <a:pt x="37" y="43"/>
                        </a:cubicBezTo>
                        <a:cubicBezTo>
                          <a:pt x="36" y="43"/>
                          <a:pt x="34" y="43"/>
                          <a:pt x="32" y="44"/>
                        </a:cubicBezTo>
                        <a:cubicBezTo>
                          <a:pt x="30" y="44"/>
                          <a:pt x="30" y="45"/>
                          <a:pt x="27" y="45"/>
                        </a:cubicBezTo>
                        <a:cubicBezTo>
                          <a:pt x="25" y="45"/>
                          <a:pt x="25" y="46"/>
                          <a:pt x="27" y="47"/>
                        </a:cubicBezTo>
                        <a:cubicBezTo>
                          <a:pt x="29" y="47"/>
                          <a:pt x="33" y="49"/>
                          <a:pt x="33" y="50"/>
                        </a:cubicBezTo>
                        <a:cubicBezTo>
                          <a:pt x="33" y="52"/>
                          <a:pt x="33" y="54"/>
                          <a:pt x="32" y="56"/>
                        </a:cubicBezTo>
                        <a:cubicBezTo>
                          <a:pt x="32" y="57"/>
                          <a:pt x="28" y="56"/>
                          <a:pt x="26" y="56"/>
                        </a:cubicBezTo>
                        <a:cubicBezTo>
                          <a:pt x="24" y="56"/>
                          <a:pt x="20" y="55"/>
                          <a:pt x="18" y="56"/>
                        </a:cubicBezTo>
                        <a:cubicBezTo>
                          <a:pt x="16" y="57"/>
                          <a:pt x="17" y="61"/>
                          <a:pt x="17" y="62"/>
                        </a:cubicBezTo>
                        <a:cubicBezTo>
                          <a:pt x="18" y="64"/>
                          <a:pt x="17" y="65"/>
                          <a:pt x="17" y="66"/>
                        </a:cubicBezTo>
                        <a:cubicBezTo>
                          <a:pt x="16" y="66"/>
                          <a:pt x="16" y="68"/>
                          <a:pt x="17" y="69"/>
                        </a:cubicBezTo>
                        <a:cubicBezTo>
                          <a:pt x="18" y="70"/>
                          <a:pt x="18" y="72"/>
                          <a:pt x="19" y="72"/>
                        </a:cubicBezTo>
                        <a:cubicBezTo>
                          <a:pt x="20" y="72"/>
                          <a:pt x="22" y="71"/>
                          <a:pt x="23" y="72"/>
                        </a:cubicBezTo>
                        <a:cubicBezTo>
                          <a:pt x="24" y="73"/>
                          <a:pt x="25" y="76"/>
                          <a:pt x="25" y="75"/>
                        </a:cubicBezTo>
                        <a:cubicBezTo>
                          <a:pt x="26" y="74"/>
                          <a:pt x="26" y="72"/>
                          <a:pt x="27" y="72"/>
                        </a:cubicBezTo>
                        <a:cubicBezTo>
                          <a:pt x="28" y="73"/>
                          <a:pt x="30" y="72"/>
                          <a:pt x="32" y="72"/>
                        </a:cubicBezTo>
                        <a:cubicBezTo>
                          <a:pt x="33" y="72"/>
                          <a:pt x="34" y="70"/>
                          <a:pt x="36" y="69"/>
                        </a:cubicBezTo>
                        <a:cubicBezTo>
                          <a:pt x="37" y="68"/>
                          <a:pt x="36" y="68"/>
                          <a:pt x="36" y="67"/>
                        </a:cubicBezTo>
                        <a:cubicBezTo>
                          <a:pt x="35" y="66"/>
                          <a:pt x="37" y="64"/>
                          <a:pt x="38" y="63"/>
                        </a:cubicBezTo>
                        <a:cubicBezTo>
                          <a:pt x="39" y="62"/>
                          <a:pt x="42" y="63"/>
                          <a:pt x="42" y="61"/>
                        </a:cubicBezTo>
                        <a:cubicBezTo>
                          <a:pt x="42" y="60"/>
                          <a:pt x="42" y="57"/>
                          <a:pt x="44" y="57"/>
                        </a:cubicBezTo>
                        <a:cubicBezTo>
                          <a:pt x="45" y="58"/>
                          <a:pt x="47" y="59"/>
                          <a:pt x="48" y="59"/>
                        </a:cubicBezTo>
                        <a:cubicBezTo>
                          <a:pt x="49" y="59"/>
                          <a:pt x="52" y="57"/>
                          <a:pt x="52" y="56"/>
                        </a:cubicBezTo>
                        <a:cubicBezTo>
                          <a:pt x="53" y="56"/>
                          <a:pt x="55" y="56"/>
                          <a:pt x="56" y="58"/>
                        </a:cubicBezTo>
                        <a:cubicBezTo>
                          <a:pt x="56" y="60"/>
                          <a:pt x="59" y="62"/>
                          <a:pt x="60" y="62"/>
                        </a:cubicBezTo>
                        <a:cubicBezTo>
                          <a:pt x="60" y="63"/>
                          <a:pt x="65" y="65"/>
                          <a:pt x="65" y="65"/>
                        </a:cubicBezTo>
                        <a:cubicBezTo>
                          <a:pt x="66" y="66"/>
                          <a:pt x="67" y="68"/>
                          <a:pt x="67" y="69"/>
                        </a:cubicBezTo>
                        <a:cubicBezTo>
                          <a:pt x="68" y="71"/>
                          <a:pt x="70" y="73"/>
                          <a:pt x="70" y="71"/>
                        </a:cubicBezTo>
                        <a:cubicBezTo>
                          <a:pt x="70" y="70"/>
                          <a:pt x="68" y="66"/>
                          <a:pt x="69" y="66"/>
                        </a:cubicBezTo>
                        <a:cubicBezTo>
                          <a:pt x="70" y="66"/>
                          <a:pt x="71" y="66"/>
                          <a:pt x="71" y="66"/>
                        </a:cubicBezTo>
                        <a:cubicBezTo>
                          <a:pt x="71" y="66"/>
                          <a:pt x="68" y="63"/>
                          <a:pt x="67" y="62"/>
                        </a:cubicBezTo>
                        <a:cubicBezTo>
                          <a:pt x="66" y="62"/>
                          <a:pt x="64" y="60"/>
                          <a:pt x="63" y="58"/>
                        </a:cubicBezTo>
                        <a:cubicBezTo>
                          <a:pt x="62" y="56"/>
                          <a:pt x="59" y="56"/>
                          <a:pt x="59" y="54"/>
                        </a:cubicBezTo>
                        <a:cubicBezTo>
                          <a:pt x="59" y="52"/>
                          <a:pt x="62" y="53"/>
                          <a:pt x="63" y="55"/>
                        </a:cubicBezTo>
                        <a:cubicBezTo>
                          <a:pt x="64" y="57"/>
                          <a:pt x="68" y="59"/>
                          <a:pt x="69" y="60"/>
                        </a:cubicBezTo>
                        <a:cubicBezTo>
                          <a:pt x="70" y="62"/>
                          <a:pt x="72" y="62"/>
                          <a:pt x="72" y="64"/>
                        </a:cubicBezTo>
                        <a:cubicBezTo>
                          <a:pt x="73" y="66"/>
                          <a:pt x="74" y="68"/>
                          <a:pt x="75" y="69"/>
                        </a:cubicBezTo>
                        <a:cubicBezTo>
                          <a:pt x="76" y="69"/>
                          <a:pt x="76" y="76"/>
                          <a:pt x="77" y="77"/>
                        </a:cubicBezTo>
                        <a:cubicBezTo>
                          <a:pt x="77" y="78"/>
                          <a:pt x="80" y="75"/>
                          <a:pt x="80" y="74"/>
                        </a:cubicBezTo>
                        <a:cubicBezTo>
                          <a:pt x="81" y="73"/>
                          <a:pt x="83" y="73"/>
                          <a:pt x="83" y="71"/>
                        </a:cubicBezTo>
                        <a:cubicBezTo>
                          <a:pt x="83" y="70"/>
                          <a:pt x="81" y="69"/>
                          <a:pt x="80" y="68"/>
                        </a:cubicBezTo>
                        <a:cubicBezTo>
                          <a:pt x="79" y="67"/>
                          <a:pt x="81" y="67"/>
                          <a:pt x="82" y="66"/>
                        </a:cubicBezTo>
                        <a:cubicBezTo>
                          <a:pt x="83" y="65"/>
                          <a:pt x="84" y="64"/>
                          <a:pt x="85" y="65"/>
                        </a:cubicBezTo>
                        <a:cubicBezTo>
                          <a:pt x="85" y="67"/>
                          <a:pt x="85" y="71"/>
                          <a:pt x="86" y="72"/>
                        </a:cubicBezTo>
                        <a:cubicBezTo>
                          <a:pt x="86" y="73"/>
                          <a:pt x="89" y="74"/>
                          <a:pt x="90" y="75"/>
                        </a:cubicBezTo>
                        <a:cubicBezTo>
                          <a:pt x="90" y="76"/>
                          <a:pt x="93" y="77"/>
                          <a:pt x="93" y="76"/>
                        </a:cubicBezTo>
                        <a:cubicBezTo>
                          <a:pt x="94" y="75"/>
                          <a:pt x="96" y="77"/>
                          <a:pt x="97" y="77"/>
                        </a:cubicBezTo>
                        <a:cubicBezTo>
                          <a:pt x="97" y="77"/>
                          <a:pt x="99" y="77"/>
                          <a:pt x="100" y="76"/>
                        </a:cubicBezTo>
                        <a:cubicBezTo>
                          <a:pt x="101" y="76"/>
                          <a:pt x="102" y="75"/>
                          <a:pt x="102" y="77"/>
                        </a:cubicBezTo>
                        <a:cubicBezTo>
                          <a:pt x="102" y="80"/>
                          <a:pt x="102" y="84"/>
                          <a:pt x="100" y="85"/>
                        </a:cubicBezTo>
                        <a:cubicBezTo>
                          <a:pt x="99" y="87"/>
                          <a:pt x="100" y="88"/>
                          <a:pt x="98" y="88"/>
                        </a:cubicBezTo>
                        <a:cubicBezTo>
                          <a:pt x="98" y="88"/>
                          <a:pt x="97" y="88"/>
                          <a:pt x="97" y="88"/>
                        </a:cubicBezTo>
                        <a:cubicBezTo>
                          <a:pt x="96" y="87"/>
                          <a:pt x="95" y="87"/>
                          <a:pt x="95" y="87"/>
                        </a:cubicBezTo>
                        <a:cubicBezTo>
                          <a:pt x="93" y="87"/>
                          <a:pt x="91" y="87"/>
                          <a:pt x="89" y="90"/>
                        </a:cubicBezTo>
                        <a:cubicBezTo>
                          <a:pt x="88" y="92"/>
                          <a:pt x="87" y="92"/>
                          <a:pt x="87" y="91"/>
                        </a:cubicBezTo>
                        <a:cubicBezTo>
                          <a:pt x="87" y="90"/>
                          <a:pt x="91" y="87"/>
                          <a:pt x="90" y="86"/>
                        </a:cubicBezTo>
                        <a:cubicBezTo>
                          <a:pt x="90" y="85"/>
                          <a:pt x="86" y="86"/>
                          <a:pt x="84" y="85"/>
                        </a:cubicBezTo>
                        <a:cubicBezTo>
                          <a:pt x="82" y="85"/>
                          <a:pt x="81" y="84"/>
                          <a:pt x="79" y="83"/>
                        </a:cubicBezTo>
                        <a:cubicBezTo>
                          <a:pt x="78" y="83"/>
                          <a:pt x="77" y="87"/>
                          <a:pt x="76" y="89"/>
                        </a:cubicBezTo>
                        <a:cubicBezTo>
                          <a:pt x="74" y="91"/>
                          <a:pt x="72" y="88"/>
                          <a:pt x="70" y="87"/>
                        </a:cubicBezTo>
                        <a:cubicBezTo>
                          <a:pt x="69" y="87"/>
                          <a:pt x="66" y="85"/>
                          <a:pt x="66" y="85"/>
                        </a:cubicBezTo>
                        <a:cubicBezTo>
                          <a:pt x="66" y="85"/>
                          <a:pt x="63" y="83"/>
                          <a:pt x="62" y="83"/>
                        </a:cubicBezTo>
                        <a:cubicBezTo>
                          <a:pt x="61" y="83"/>
                          <a:pt x="59" y="81"/>
                          <a:pt x="58" y="80"/>
                        </a:cubicBezTo>
                        <a:cubicBezTo>
                          <a:pt x="57" y="80"/>
                          <a:pt x="55" y="79"/>
                          <a:pt x="57" y="78"/>
                        </a:cubicBezTo>
                        <a:cubicBezTo>
                          <a:pt x="58" y="77"/>
                          <a:pt x="61" y="79"/>
                          <a:pt x="59" y="75"/>
                        </a:cubicBezTo>
                        <a:cubicBezTo>
                          <a:pt x="58" y="70"/>
                          <a:pt x="53" y="71"/>
                          <a:pt x="52" y="71"/>
                        </a:cubicBezTo>
                        <a:cubicBezTo>
                          <a:pt x="51" y="72"/>
                          <a:pt x="43" y="71"/>
                          <a:pt x="42" y="71"/>
                        </a:cubicBezTo>
                        <a:cubicBezTo>
                          <a:pt x="42" y="71"/>
                          <a:pt x="37" y="73"/>
                          <a:pt x="35" y="74"/>
                        </a:cubicBezTo>
                        <a:cubicBezTo>
                          <a:pt x="34" y="75"/>
                          <a:pt x="31" y="76"/>
                          <a:pt x="30" y="76"/>
                        </a:cubicBezTo>
                        <a:cubicBezTo>
                          <a:pt x="30" y="77"/>
                          <a:pt x="26" y="75"/>
                          <a:pt x="24" y="76"/>
                        </a:cubicBezTo>
                        <a:cubicBezTo>
                          <a:pt x="22" y="78"/>
                          <a:pt x="20" y="80"/>
                          <a:pt x="20" y="80"/>
                        </a:cubicBezTo>
                        <a:cubicBezTo>
                          <a:pt x="19" y="80"/>
                          <a:pt x="18" y="81"/>
                          <a:pt x="17" y="84"/>
                        </a:cubicBezTo>
                        <a:cubicBezTo>
                          <a:pt x="16" y="87"/>
                          <a:pt x="17" y="90"/>
                          <a:pt x="15" y="91"/>
                        </a:cubicBezTo>
                        <a:cubicBezTo>
                          <a:pt x="13" y="92"/>
                          <a:pt x="9" y="94"/>
                          <a:pt x="8" y="95"/>
                        </a:cubicBezTo>
                        <a:cubicBezTo>
                          <a:pt x="6" y="97"/>
                          <a:pt x="5" y="103"/>
                          <a:pt x="3" y="106"/>
                        </a:cubicBezTo>
                        <a:cubicBezTo>
                          <a:pt x="2" y="109"/>
                          <a:pt x="3" y="111"/>
                          <a:pt x="4" y="113"/>
                        </a:cubicBezTo>
                        <a:cubicBezTo>
                          <a:pt x="4" y="115"/>
                          <a:pt x="5" y="118"/>
                          <a:pt x="3" y="121"/>
                        </a:cubicBezTo>
                        <a:cubicBezTo>
                          <a:pt x="1" y="124"/>
                          <a:pt x="2" y="125"/>
                          <a:pt x="1" y="126"/>
                        </a:cubicBezTo>
                        <a:cubicBezTo>
                          <a:pt x="0" y="126"/>
                          <a:pt x="2" y="127"/>
                          <a:pt x="2" y="129"/>
                        </a:cubicBezTo>
                        <a:cubicBezTo>
                          <a:pt x="2" y="131"/>
                          <a:pt x="0" y="133"/>
                          <a:pt x="4" y="135"/>
                        </a:cubicBezTo>
                        <a:cubicBezTo>
                          <a:pt x="7" y="137"/>
                          <a:pt x="10" y="137"/>
                          <a:pt x="11" y="139"/>
                        </a:cubicBezTo>
                        <a:cubicBezTo>
                          <a:pt x="12" y="142"/>
                          <a:pt x="15" y="148"/>
                          <a:pt x="15" y="148"/>
                        </a:cubicBezTo>
                        <a:cubicBezTo>
                          <a:pt x="15" y="148"/>
                          <a:pt x="18" y="151"/>
                          <a:pt x="20" y="152"/>
                        </a:cubicBezTo>
                        <a:cubicBezTo>
                          <a:pt x="21" y="154"/>
                          <a:pt x="22" y="153"/>
                          <a:pt x="22" y="151"/>
                        </a:cubicBezTo>
                        <a:cubicBezTo>
                          <a:pt x="22" y="150"/>
                          <a:pt x="24" y="150"/>
                          <a:pt x="27" y="150"/>
                        </a:cubicBezTo>
                        <a:cubicBezTo>
                          <a:pt x="29" y="150"/>
                          <a:pt x="31" y="150"/>
                          <a:pt x="33" y="150"/>
                        </a:cubicBezTo>
                        <a:cubicBezTo>
                          <a:pt x="36" y="149"/>
                          <a:pt x="38" y="146"/>
                          <a:pt x="39" y="145"/>
                        </a:cubicBezTo>
                        <a:cubicBezTo>
                          <a:pt x="39" y="145"/>
                          <a:pt x="43" y="144"/>
                          <a:pt x="45" y="146"/>
                        </a:cubicBezTo>
                        <a:cubicBezTo>
                          <a:pt x="47" y="148"/>
                          <a:pt x="47" y="150"/>
                          <a:pt x="48" y="151"/>
                        </a:cubicBezTo>
                        <a:cubicBezTo>
                          <a:pt x="49" y="153"/>
                          <a:pt x="51" y="152"/>
                          <a:pt x="53" y="150"/>
                        </a:cubicBezTo>
                        <a:cubicBezTo>
                          <a:pt x="54" y="149"/>
                          <a:pt x="54" y="149"/>
                          <a:pt x="55" y="151"/>
                        </a:cubicBezTo>
                        <a:cubicBezTo>
                          <a:pt x="57" y="152"/>
                          <a:pt x="58" y="153"/>
                          <a:pt x="56" y="155"/>
                        </a:cubicBezTo>
                        <a:cubicBezTo>
                          <a:pt x="55" y="157"/>
                          <a:pt x="55" y="159"/>
                          <a:pt x="54" y="162"/>
                        </a:cubicBezTo>
                        <a:cubicBezTo>
                          <a:pt x="53" y="165"/>
                          <a:pt x="55" y="165"/>
                          <a:pt x="57" y="166"/>
                        </a:cubicBezTo>
                        <a:cubicBezTo>
                          <a:pt x="59" y="167"/>
                          <a:pt x="60" y="175"/>
                          <a:pt x="61" y="176"/>
                        </a:cubicBezTo>
                        <a:cubicBezTo>
                          <a:pt x="62" y="178"/>
                          <a:pt x="60" y="182"/>
                          <a:pt x="61" y="184"/>
                        </a:cubicBezTo>
                        <a:cubicBezTo>
                          <a:pt x="62" y="186"/>
                          <a:pt x="63" y="187"/>
                          <a:pt x="61" y="189"/>
                        </a:cubicBezTo>
                        <a:cubicBezTo>
                          <a:pt x="60" y="190"/>
                          <a:pt x="58" y="192"/>
                          <a:pt x="58" y="196"/>
                        </a:cubicBezTo>
                        <a:cubicBezTo>
                          <a:pt x="57" y="200"/>
                          <a:pt x="58" y="202"/>
                          <a:pt x="58" y="203"/>
                        </a:cubicBezTo>
                        <a:cubicBezTo>
                          <a:pt x="59" y="204"/>
                          <a:pt x="60" y="208"/>
                          <a:pt x="61" y="209"/>
                        </a:cubicBezTo>
                        <a:cubicBezTo>
                          <a:pt x="62" y="210"/>
                          <a:pt x="64" y="212"/>
                          <a:pt x="64" y="214"/>
                        </a:cubicBezTo>
                        <a:cubicBezTo>
                          <a:pt x="64" y="216"/>
                          <a:pt x="61" y="219"/>
                          <a:pt x="62" y="220"/>
                        </a:cubicBezTo>
                        <a:cubicBezTo>
                          <a:pt x="63" y="221"/>
                          <a:pt x="63" y="222"/>
                          <a:pt x="64" y="224"/>
                        </a:cubicBezTo>
                        <a:cubicBezTo>
                          <a:pt x="66" y="225"/>
                          <a:pt x="66" y="228"/>
                          <a:pt x="66" y="228"/>
                        </a:cubicBezTo>
                        <a:cubicBezTo>
                          <a:pt x="66" y="228"/>
                          <a:pt x="66" y="229"/>
                          <a:pt x="66" y="230"/>
                        </a:cubicBezTo>
                        <a:cubicBezTo>
                          <a:pt x="66" y="232"/>
                          <a:pt x="66" y="233"/>
                          <a:pt x="67" y="234"/>
                        </a:cubicBezTo>
                        <a:cubicBezTo>
                          <a:pt x="69" y="235"/>
                          <a:pt x="70" y="235"/>
                          <a:pt x="70" y="234"/>
                        </a:cubicBezTo>
                        <a:cubicBezTo>
                          <a:pt x="71" y="233"/>
                          <a:pt x="75" y="231"/>
                          <a:pt x="77" y="231"/>
                        </a:cubicBezTo>
                        <a:cubicBezTo>
                          <a:pt x="79" y="231"/>
                          <a:pt x="81" y="231"/>
                          <a:pt x="83" y="230"/>
                        </a:cubicBezTo>
                        <a:cubicBezTo>
                          <a:pt x="85" y="228"/>
                          <a:pt x="89" y="224"/>
                          <a:pt x="90" y="223"/>
                        </a:cubicBezTo>
                        <a:cubicBezTo>
                          <a:pt x="91" y="221"/>
                          <a:pt x="94" y="219"/>
                          <a:pt x="94" y="218"/>
                        </a:cubicBezTo>
                        <a:cubicBezTo>
                          <a:pt x="93" y="216"/>
                          <a:pt x="92" y="214"/>
                          <a:pt x="93" y="214"/>
                        </a:cubicBezTo>
                        <a:cubicBezTo>
                          <a:pt x="94" y="213"/>
                          <a:pt x="98" y="212"/>
                          <a:pt x="98" y="211"/>
                        </a:cubicBezTo>
                        <a:cubicBezTo>
                          <a:pt x="99" y="210"/>
                          <a:pt x="98" y="206"/>
                          <a:pt x="98" y="205"/>
                        </a:cubicBezTo>
                        <a:cubicBezTo>
                          <a:pt x="98" y="204"/>
                          <a:pt x="99" y="202"/>
                          <a:pt x="100" y="200"/>
                        </a:cubicBezTo>
                        <a:cubicBezTo>
                          <a:pt x="101" y="198"/>
                          <a:pt x="104" y="196"/>
                          <a:pt x="105" y="195"/>
                        </a:cubicBezTo>
                        <a:cubicBezTo>
                          <a:pt x="105" y="195"/>
                          <a:pt x="108" y="192"/>
                          <a:pt x="108" y="190"/>
                        </a:cubicBezTo>
                        <a:cubicBezTo>
                          <a:pt x="109" y="187"/>
                          <a:pt x="108" y="184"/>
                          <a:pt x="109" y="183"/>
                        </a:cubicBezTo>
                        <a:cubicBezTo>
                          <a:pt x="109" y="182"/>
                          <a:pt x="109" y="181"/>
                          <a:pt x="108" y="179"/>
                        </a:cubicBezTo>
                        <a:cubicBezTo>
                          <a:pt x="107" y="178"/>
                          <a:pt x="107" y="174"/>
                          <a:pt x="107" y="174"/>
                        </a:cubicBezTo>
                        <a:cubicBezTo>
                          <a:pt x="106" y="173"/>
                          <a:pt x="107" y="168"/>
                          <a:pt x="108" y="168"/>
                        </a:cubicBezTo>
                        <a:cubicBezTo>
                          <a:pt x="109" y="167"/>
                          <a:pt x="111" y="163"/>
                          <a:pt x="112" y="162"/>
                        </a:cubicBezTo>
                        <a:cubicBezTo>
                          <a:pt x="113" y="160"/>
                          <a:pt x="116" y="154"/>
                          <a:pt x="117" y="154"/>
                        </a:cubicBezTo>
                        <a:cubicBezTo>
                          <a:pt x="119" y="153"/>
                          <a:pt x="121" y="150"/>
                          <a:pt x="121" y="149"/>
                        </a:cubicBezTo>
                        <a:cubicBezTo>
                          <a:pt x="121" y="147"/>
                          <a:pt x="125" y="140"/>
                          <a:pt x="125" y="139"/>
                        </a:cubicBezTo>
                        <a:cubicBezTo>
                          <a:pt x="125" y="138"/>
                          <a:pt x="126" y="133"/>
                          <a:pt x="126" y="132"/>
                        </a:cubicBezTo>
                        <a:cubicBezTo>
                          <a:pt x="125" y="131"/>
                          <a:pt x="121" y="134"/>
                          <a:pt x="120" y="134"/>
                        </a:cubicBezTo>
                        <a:cubicBezTo>
                          <a:pt x="119" y="134"/>
                          <a:pt x="118" y="136"/>
                          <a:pt x="116" y="136"/>
                        </a:cubicBezTo>
                        <a:cubicBezTo>
                          <a:pt x="114" y="136"/>
                          <a:pt x="115" y="133"/>
                          <a:pt x="114" y="132"/>
                        </a:cubicBezTo>
                        <a:cubicBezTo>
                          <a:pt x="114" y="131"/>
                          <a:pt x="112" y="127"/>
                          <a:pt x="112" y="126"/>
                        </a:cubicBezTo>
                        <a:cubicBezTo>
                          <a:pt x="111" y="126"/>
                          <a:pt x="110" y="124"/>
                          <a:pt x="109" y="122"/>
                        </a:cubicBezTo>
                        <a:cubicBezTo>
                          <a:pt x="108" y="119"/>
                          <a:pt x="106" y="118"/>
                          <a:pt x="104" y="116"/>
                        </a:cubicBezTo>
                        <a:cubicBezTo>
                          <a:pt x="103" y="114"/>
                          <a:pt x="105" y="109"/>
                          <a:pt x="103" y="106"/>
                        </a:cubicBezTo>
                        <a:cubicBezTo>
                          <a:pt x="102" y="103"/>
                          <a:pt x="101" y="100"/>
                          <a:pt x="100" y="97"/>
                        </a:cubicBezTo>
                        <a:cubicBezTo>
                          <a:pt x="100" y="97"/>
                          <a:pt x="100" y="96"/>
                          <a:pt x="99" y="95"/>
                        </a:cubicBezTo>
                        <a:cubicBezTo>
                          <a:pt x="101" y="95"/>
                          <a:pt x="103" y="94"/>
                          <a:pt x="103" y="95"/>
                        </a:cubicBezTo>
                        <a:cubicBezTo>
                          <a:pt x="103" y="97"/>
                          <a:pt x="105" y="100"/>
                          <a:pt x="105" y="102"/>
                        </a:cubicBezTo>
                        <a:cubicBezTo>
                          <a:pt x="105" y="104"/>
                          <a:pt x="107" y="103"/>
                          <a:pt x="107" y="105"/>
                        </a:cubicBezTo>
                        <a:cubicBezTo>
                          <a:pt x="107" y="107"/>
                          <a:pt x="108" y="112"/>
                          <a:pt x="109" y="112"/>
                        </a:cubicBezTo>
                        <a:cubicBezTo>
                          <a:pt x="109" y="113"/>
                          <a:pt x="112" y="116"/>
                          <a:pt x="112" y="117"/>
                        </a:cubicBezTo>
                        <a:cubicBezTo>
                          <a:pt x="113" y="118"/>
                          <a:pt x="113" y="120"/>
                          <a:pt x="113" y="123"/>
                        </a:cubicBezTo>
                        <a:cubicBezTo>
                          <a:pt x="114" y="126"/>
                          <a:pt x="114" y="129"/>
                          <a:pt x="115" y="130"/>
                        </a:cubicBezTo>
                        <a:cubicBezTo>
                          <a:pt x="116" y="131"/>
                          <a:pt x="120" y="129"/>
                          <a:pt x="120" y="128"/>
                        </a:cubicBezTo>
                        <a:cubicBezTo>
                          <a:pt x="121" y="128"/>
                          <a:pt x="125" y="125"/>
                          <a:pt x="126" y="125"/>
                        </a:cubicBezTo>
                        <a:cubicBezTo>
                          <a:pt x="127" y="124"/>
                          <a:pt x="127" y="123"/>
                          <a:pt x="129" y="122"/>
                        </a:cubicBezTo>
                        <a:cubicBezTo>
                          <a:pt x="131" y="122"/>
                          <a:pt x="132" y="120"/>
                          <a:pt x="133" y="118"/>
                        </a:cubicBezTo>
                        <a:cubicBezTo>
                          <a:pt x="134" y="117"/>
                          <a:pt x="135" y="113"/>
                          <a:pt x="136" y="112"/>
                        </a:cubicBezTo>
                        <a:cubicBezTo>
                          <a:pt x="136" y="111"/>
                          <a:pt x="137" y="110"/>
                          <a:pt x="136" y="108"/>
                        </a:cubicBezTo>
                        <a:cubicBezTo>
                          <a:pt x="136" y="107"/>
                          <a:pt x="134" y="105"/>
                          <a:pt x="133" y="105"/>
                        </a:cubicBezTo>
                        <a:cubicBezTo>
                          <a:pt x="132" y="104"/>
                          <a:pt x="132" y="102"/>
                          <a:pt x="132" y="102"/>
                        </a:cubicBezTo>
                        <a:cubicBezTo>
                          <a:pt x="131" y="102"/>
                          <a:pt x="131" y="103"/>
                          <a:pt x="130" y="104"/>
                        </a:cubicBezTo>
                        <a:cubicBezTo>
                          <a:pt x="129" y="105"/>
                          <a:pt x="128" y="107"/>
                          <a:pt x="127" y="106"/>
                        </a:cubicBezTo>
                        <a:cubicBezTo>
                          <a:pt x="127" y="106"/>
                          <a:pt x="128" y="105"/>
                          <a:pt x="126" y="103"/>
                        </a:cubicBezTo>
                        <a:cubicBezTo>
                          <a:pt x="125" y="102"/>
                          <a:pt x="125" y="101"/>
                          <a:pt x="125" y="100"/>
                        </a:cubicBezTo>
                        <a:cubicBezTo>
                          <a:pt x="125" y="99"/>
                          <a:pt x="122" y="96"/>
                          <a:pt x="122" y="94"/>
                        </a:cubicBezTo>
                        <a:cubicBezTo>
                          <a:pt x="121" y="92"/>
                          <a:pt x="123" y="90"/>
                          <a:pt x="124" y="91"/>
                        </a:cubicBezTo>
                        <a:cubicBezTo>
                          <a:pt x="125" y="93"/>
                          <a:pt x="125" y="96"/>
                          <a:pt x="127" y="97"/>
                        </a:cubicBezTo>
                        <a:cubicBezTo>
                          <a:pt x="128" y="98"/>
                          <a:pt x="129" y="100"/>
                          <a:pt x="130" y="101"/>
                        </a:cubicBezTo>
                        <a:cubicBezTo>
                          <a:pt x="131" y="101"/>
                          <a:pt x="132" y="99"/>
                          <a:pt x="133" y="99"/>
                        </a:cubicBezTo>
                        <a:cubicBezTo>
                          <a:pt x="133" y="99"/>
                          <a:pt x="134" y="103"/>
                          <a:pt x="135" y="103"/>
                        </a:cubicBezTo>
                        <a:cubicBezTo>
                          <a:pt x="136" y="104"/>
                          <a:pt x="139" y="104"/>
                          <a:pt x="139" y="104"/>
                        </a:cubicBezTo>
                        <a:cubicBezTo>
                          <a:pt x="140" y="104"/>
                          <a:pt x="142" y="105"/>
                          <a:pt x="142" y="104"/>
                        </a:cubicBezTo>
                        <a:cubicBezTo>
                          <a:pt x="142" y="103"/>
                          <a:pt x="146" y="101"/>
                          <a:pt x="146" y="101"/>
                        </a:cubicBezTo>
                        <a:cubicBezTo>
                          <a:pt x="146" y="101"/>
                          <a:pt x="146" y="100"/>
                          <a:pt x="146" y="98"/>
                        </a:cubicBezTo>
                        <a:cubicBezTo>
                          <a:pt x="140" y="67"/>
                          <a:pt x="124" y="39"/>
                          <a:pt x="103" y="18"/>
                        </a:cubicBezTo>
                        <a:cubicBezTo>
                          <a:pt x="102" y="18"/>
                          <a:pt x="102" y="18"/>
                          <a:pt x="101" y="17"/>
                        </a:cubicBezTo>
                        <a:cubicBezTo>
                          <a:pt x="99" y="16"/>
                          <a:pt x="99" y="16"/>
                          <a:pt x="99" y="17"/>
                        </a:cubicBezTo>
                        <a:cubicBezTo>
                          <a:pt x="98" y="17"/>
                          <a:pt x="97" y="18"/>
                          <a:pt x="96" y="17"/>
                        </a:cubicBezTo>
                        <a:cubicBezTo>
                          <a:pt x="96" y="15"/>
                          <a:pt x="96" y="15"/>
                          <a:pt x="95" y="14"/>
                        </a:cubicBezTo>
                        <a:cubicBezTo>
                          <a:pt x="94" y="13"/>
                          <a:pt x="95" y="13"/>
                          <a:pt x="96" y="13"/>
                        </a:cubicBezTo>
                        <a:cubicBezTo>
                          <a:pt x="97" y="14"/>
                          <a:pt x="98" y="14"/>
                          <a:pt x="99" y="14"/>
                        </a:cubicBezTo>
                        <a:cubicBezTo>
                          <a:pt x="95" y="11"/>
                          <a:pt x="92" y="8"/>
                          <a:pt x="88" y="5"/>
                        </a:cubicBezTo>
                        <a:cubicBezTo>
                          <a:pt x="88" y="5"/>
                          <a:pt x="88" y="5"/>
                          <a:pt x="88" y="5"/>
                        </a:cubicBezTo>
                        <a:cubicBezTo>
                          <a:pt x="86" y="5"/>
                          <a:pt x="78" y="0"/>
                          <a:pt x="74" y="1"/>
                        </a:cubicBezTo>
                        <a:close/>
                        <a:moveTo>
                          <a:pt x="99" y="159"/>
                        </a:moveTo>
                        <a:cubicBezTo>
                          <a:pt x="100" y="160"/>
                          <a:pt x="98" y="165"/>
                          <a:pt x="96" y="165"/>
                        </a:cubicBezTo>
                        <a:cubicBezTo>
                          <a:pt x="95" y="165"/>
                          <a:pt x="96" y="160"/>
                          <a:pt x="96" y="159"/>
                        </a:cubicBezTo>
                        <a:cubicBezTo>
                          <a:pt x="97" y="158"/>
                          <a:pt x="99" y="158"/>
                          <a:pt x="99" y="159"/>
                        </a:cubicBezTo>
                        <a:close/>
                        <a:moveTo>
                          <a:pt x="118" y="56"/>
                        </a:moveTo>
                        <a:cubicBezTo>
                          <a:pt x="119" y="55"/>
                          <a:pt x="121" y="57"/>
                          <a:pt x="122" y="56"/>
                        </a:cubicBezTo>
                        <a:cubicBezTo>
                          <a:pt x="123" y="56"/>
                          <a:pt x="124" y="55"/>
                          <a:pt x="124" y="54"/>
                        </a:cubicBezTo>
                        <a:cubicBezTo>
                          <a:pt x="125" y="54"/>
                          <a:pt x="127" y="55"/>
                          <a:pt x="127" y="56"/>
                        </a:cubicBezTo>
                        <a:cubicBezTo>
                          <a:pt x="128" y="57"/>
                          <a:pt x="129" y="59"/>
                          <a:pt x="129" y="60"/>
                        </a:cubicBezTo>
                        <a:cubicBezTo>
                          <a:pt x="128" y="60"/>
                          <a:pt x="126" y="60"/>
                          <a:pt x="126" y="59"/>
                        </a:cubicBezTo>
                        <a:cubicBezTo>
                          <a:pt x="125" y="58"/>
                          <a:pt x="123" y="59"/>
                          <a:pt x="123" y="61"/>
                        </a:cubicBezTo>
                        <a:cubicBezTo>
                          <a:pt x="123" y="63"/>
                          <a:pt x="124" y="62"/>
                          <a:pt x="124" y="62"/>
                        </a:cubicBezTo>
                        <a:cubicBezTo>
                          <a:pt x="125" y="63"/>
                          <a:pt x="125" y="64"/>
                          <a:pt x="126" y="66"/>
                        </a:cubicBezTo>
                        <a:cubicBezTo>
                          <a:pt x="126" y="67"/>
                          <a:pt x="127" y="66"/>
                          <a:pt x="128" y="67"/>
                        </a:cubicBezTo>
                        <a:cubicBezTo>
                          <a:pt x="128" y="68"/>
                          <a:pt x="126" y="69"/>
                          <a:pt x="127" y="70"/>
                        </a:cubicBezTo>
                        <a:cubicBezTo>
                          <a:pt x="128" y="72"/>
                          <a:pt x="129" y="76"/>
                          <a:pt x="129" y="77"/>
                        </a:cubicBezTo>
                        <a:cubicBezTo>
                          <a:pt x="129" y="78"/>
                          <a:pt x="127" y="78"/>
                          <a:pt x="126" y="78"/>
                        </a:cubicBezTo>
                        <a:cubicBezTo>
                          <a:pt x="125" y="78"/>
                          <a:pt x="122" y="76"/>
                          <a:pt x="122" y="76"/>
                        </a:cubicBezTo>
                        <a:cubicBezTo>
                          <a:pt x="121" y="75"/>
                          <a:pt x="120" y="71"/>
                          <a:pt x="121" y="71"/>
                        </a:cubicBezTo>
                        <a:cubicBezTo>
                          <a:pt x="122" y="71"/>
                          <a:pt x="122" y="71"/>
                          <a:pt x="124" y="69"/>
                        </a:cubicBezTo>
                        <a:cubicBezTo>
                          <a:pt x="125" y="68"/>
                          <a:pt x="122" y="67"/>
                          <a:pt x="121" y="66"/>
                        </a:cubicBezTo>
                        <a:cubicBezTo>
                          <a:pt x="120" y="66"/>
                          <a:pt x="118" y="62"/>
                          <a:pt x="117" y="60"/>
                        </a:cubicBezTo>
                        <a:cubicBezTo>
                          <a:pt x="117" y="59"/>
                          <a:pt x="117" y="57"/>
                          <a:pt x="118" y="56"/>
                        </a:cubicBezTo>
                        <a:close/>
                        <a:moveTo>
                          <a:pt x="94" y="25"/>
                        </a:moveTo>
                        <a:cubicBezTo>
                          <a:pt x="93" y="26"/>
                          <a:pt x="89" y="24"/>
                          <a:pt x="89" y="23"/>
                        </a:cubicBezTo>
                        <a:cubicBezTo>
                          <a:pt x="90" y="20"/>
                          <a:pt x="94" y="24"/>
                          <a:pt x="94" y="25"/>
                        </a:cubicBezTo>
                        <a:close/>
                        <a:moveTo>
                          <a:pt x="91" y="54"/>
                        </a:moveTo>
                        <a:cubicBezTo>
                          <a:pt x="92" y="53"/>
                          <a:pt x="93" y="53"/>
                          <a:pt x="94" y="53"/>
                        </a:cubicBezTo>
                        <a:cubicBezTo>
                          <a:pt x="95" y="53"/>
                          <a:pt x="97" y="57"/>
                          <a:pt x="97" y="58"/>
                        </a:cubicBezTo>
                        <a:cubicBezTo>
                          <a:pt x="98" y="59"/>
                          <a:pt x="99" y="57"/>
                          <a:pt x="99" y="57"/>
                        </a:cubicBezTo>
                        <a:cubicBezTo>
                          <a:pt x="100" y="57"/>
                          <a:pt x="101" y="56"/>
                          <a:pt x="101" y="55"/>
                        </a:cubicBezTo>
                        <a:cubicBezTo>
                          <a:pt x="101" y="54"/>
                          <a:pt x="102" y="54"/>
                          <a:pt x="103" y="54"/>
                        </a:cubicBezTo>
                        <a:cubicBezTo>
                          <a:pt x="105" y="54"/>
                          <a:pt x="104" y="55"/>
                          <a:pt x="103" y="55"/>
                        </a:cubicBezTo>
                        <a:cubicBezTo>
                          <a:pt x="102" y="56"/>
                          <a:pt x="102" y="57"/>
                          <a:pt x="104" y="57"/>
                        </a:cubicBezTo>
                        <a:cubicBezTo>
                          <a:pt x="106" y="58"/>
                          <a:pt x="107" y="60"/>
                          <a:pt x="109" y="62"/>
                        </a:cubicBezTo>
                        <a:cubicBezTo>
                          <a:pt x="111" y="63"/>
                          <a:pt x="111" y="66"/>
                          <a:pt x="110" y="66"/>
                        </a:cubicBezTo>
                        <a:cubicBezTo>
                          <a:pt x="109" y="67"/>
                          <a:pt x="106" y="67"/>
                          <a:pt x="105" y="66"/>
                        </a:cubicBezTo>
                        <a:cubicBezTo>
                          <a:pt x="104" y="66"/>
                          <a:pt x="102" y="64"/>
                          <a:pt x="100" y="64"/>
                        </a:cubicBezTo>
                        <a:cubicBezTo>
                          <a:pt x="98" y="63"/>
                          <a:pt x="96" y="63"/>
                          <a:pt x="95" y="64"/>
                        </a:cubicBezTo>
                        <a:cubicBezTo>
                          <a:pt x="95" y="66"/>
                          <a:pt x="92" y="65"/>
                          <a:pt x="91" y="65"/>
                        </a:cubicBezTo>
                        <a:cubicBezTo>
                          <a:pt x="90" y="65"/>
                          <a:pt x="89" y="67"/>
                          <a:pt x="88" y="66"/>
                        </a:cubicBezTo>
                        <a:cubicBezTo>
                          <a:pt x="88" y="66"/>
                          <a:pt x="89" y="62"/>
                          <a:pt x="88" y="62"/>
                        </a:cubicBezTo>
                        <a:cubicBezTo>
                          <a:pt x="87" y="62"/>
                          <a:pt x="88" y="59"/>
                          <a:pt x="89" y="59"/>
                        </a:cubicBezTo>
                        <a:cubicBezTo>
                          <a:pt x="90" y="58"/>
                          <a:pt x="91" y="56"/>
                          <a:pt x="91" y="5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7" name="Freeform: Shape 30"/>
                  <p:cNvSpPr>
                    <a:spLocks/>
                  </p:cNvSpPr>
                  <p:nvPr/>
                </p:nvSpPr>
                <p:spPr bwMode="auto">
                  <a:xfrm>
                    <a:off x="6604624" y="4184858"/>
                    <a:ext cx="22901" cy="30535"/>
                  </a:xfrm>
                  <a:custGeom>
                    <a:avLst/>
                    <a:gdLst>
                      <a:gd name="T0" fmla="*/ 1 w 3"/>
                      <a:gd name="T1" fmla="*/ 4 h 4"/>
                      <a:gd name="T2" fmla="*/ 3 w 3"/>
                      <a:gd name="T3" fmla="*/ 4 h 4"/>
                      <a:gd name="T4" fmla="*/ 1 w 3"/>
                      <a:gd name="T5" fmla="*/ 2 h 4"/>
                      <a:gd name="T6" fmla="*/ 0 w 3"/>
                      <a:gd name="T7" fmla="*/ 0 h 4"/>
                      <a:gd name="T8" fmla="*/ 0 w 3"/>
                      <a:gd name="T9" fmla="*/ 0 h 4"/>
                      <a:gd name="T10" fmla="*/ 0 w 3"/>
                      <a:gd name="T11" fmla="*/ 1 h 4"/>
                      <a:gd name="T12" fmla="*/ 1 w 3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4"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3" y="4"/>
                        </a:cubicBezTo>
                        <a:cubicBezTo>
                          <a:pt x="2" y="4"/>
                          <a:pt x="1" y="2"/>
                          <a:pt x="1" y="2"/>
                        </a:cubicBezTo>
                        <a:cubicBezTo>
                          <a:pt x="1" y="2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2"/>
                          <a:pt x="1" y="3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8" name="Oval 31"/>
                  <p:cNvSpPr>
                    <a:spLocks noChangeAspect="1"/>
                  </p:cNvSpPr>
                  <p:nvPr/>
                </p:nvSpPr>
                <p:spPr>
                  <a:xfrm>
                    <a:off x="4359424" y="4920678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9" name="Oval 32"/>
                  <p:cNvSpPr>
                    <a:spLocks noChangeAspect="1"/>
                  </p:cNvSpPr>
                  <p:nvPr/>
                </p:nvSpPr>
                <p:spPr>
                  <a:xfrm>
                    <a:off x="4875327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0" name="Oval 34"/>
                  <p:cNvSpPr>
                    <a:spLocks noChangeAspect="1"/>
                  </p:cNvSpPr>
                  <p:nvPr/>
                </p:nvSpPr>
                <p:spPr>
                  <a:xfrm>
                    <a:off x="7183969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sp>
          <p:nvSpPr>
            <p:cNvPr id="14" name="Oval 35"/>
            <p:cNvSpPr>
              <a:spLocks noChangeAspect="1"/>
            </p:cNvSpPr>
            <p:nvPr/>
          </p:nvSpPr>
          <p:spPr>
            <a:xfrm>
              <a:off x="7680176" y="4920678"/>
              <a:ext cx="152400" cy="1524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Oval 38"/>
          <p:cNvSpPr>
            <a:spLocks/>
          </p:cNvSpPr>
          <p:nvPr/>
        </p:nvSpPr>
        <p:spPr bwMode="auto">
          <a:xfrm>
            <a:off x="8068871" y="4490469"/>
            <a:ext cx="969171" cy="96837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16" name="Group 39"/>
          <p:cNvGrpSpPr/>
          <p:nvPr/>
        </p:nvGrpSpPr>
        <p:grpSpPr>
          <a:xfrm>
            <a:off x="8208456" y="4777571"/>
            <a:ext cx="693170" cy="394171"/>
            <a:chOff x="279400" y="-1397000"/>
            <a:chExt cx="1387475" cy="788988"/>
          </a:xfrm>
        </p:grpSpPr>
        <p:sp>
          <p:nvSpPr>
            <p:cNvPr id="66" name="Freeform: Shape 40"/>
            <p:cNvSpPr>
              <a:spLocks/>
            </p:cNvSpPr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: Shape 41"/>
            <p:cNvSpPr>
              <a:spLocks/>
            </p:cNvSpPr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Freeform: Shape 42"/>
            <p:cNvSpPr>
              <a:spLocks/>
            </p:cNvSpPr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Freeform: Shape 43"/>
            <p:cNvSpPr>
              <a:spLocks/>
            </p:cNvSpPr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4"/>
          <p:cNvGrpSpPr/>
          <p:nvPr/>
        </p:nvGrpSpPr>
        <p:grpSpPr>
          <a:xfrm>
            <a:off x="7417211" y="2809237"/>
            <a:ext cx="969171" cy="971549"/>
            <a:chOff x="7204075" y="-1846263"/>
            <a:chExt cx="1939925" cy="1944688"/>
          </a:xfrm>
        </p:grpSpPr>
        <p:sp>
          <p:nvSpPr>
            <p:cNvPr id="59" name="Oval 45"/>
            <p:cNvSpPr>
              <a:spLocks/>
            </p:cNvSpPr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46"/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61" name="Freeform: Shape 47"/>
              <p:cNvSpPr>
                <a:spLocks/>
              </p:cNvSpPr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: Shape 48"/>
              <p:cNvSpPr>
                <a:spLocks/>
              </p:cNvSpPr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: Shape 49"/>
              <p:cNvSpPr>
                <a:spLocks/>
              </p:cNvSpPr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: Shape 50"/>
              <p:cNvSpPr>
                <a:spLocks/>
              </p:cNvSpPr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: Shape 51"/>
              <p:cNvSpPr>
                <a:spLocks/>
              </p:cNvSpPr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52"/>
          <p:cNvGrpSpPr/>
          <p:nvPr/>
        </p:nvGrpSpPr>
        <p:grpSpPr>
          <a:xfrm>
            <a:off x="5617397" y="2082706"/>
            <a:ext cx="966792" cy="971549"/>
            <a:chOff x="5137150" y="-1846263"/>
            <a:chExt cx="1935163" cy="1944688"/>
          </a:xfrm>
        </p:grpSpPr>
        <p:sp>
          <p:nvSpPr>
            <p:cNvPr id="50" name="Oval 53"/>
            <p:cNvSpPr>
              <a:spLocks/>
            </p:cNvSpPr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54"/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52" name="Freeform: Shape 55"/>
              <p:cNvSpPr>
                <a:spLocks/>
              </p:cNvSpPr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56"/>
              <p:cNvSpPr>
                <a:spLocks/>
              </p:cNvSpPr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57"/>
              <p:cNvSpPr>
                <a:spLocks/>
              </p:cNvSpPr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58"/>
              <p:cNvSpPr>
                <a:spLocks/>
              </p:cNvSpPr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59"/>
              <p:cNvSpPr>
                <a:spLocks/>
              </p:cNvSpPr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60"/>
              <p:cNvSpPr>
                <a:spLocks/>
              </p:cNvSpPr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61"/>
              <p:cNvSpPr>
                <a:spLocks/>
              </p:cNvSpPr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Group 62"/>
          <p:cNvGrpSpPr/>
          <p:nvPr/>
        </p:nvGrpSpPr>
        <p:grpSpPr>
          <a:xfrm rot="21540000">
            <a:off x="3822789" y="2810823"/>
            <a:ext cx="966789" cy="968376"/>
            <a:chOff x="2552700" y="-1971675"/>
            <a:chExt cx="1935163" cy="1938338"/>
          </a:xfrm>
        </p:grpSpPr>
        <p:sp>
          <p:nvSpPr>
            <p:cNvPr id="45" name="Oval 63"/>
            <p:cNvSpPr>
              <a:spLocks/>
            </p:cNvSpPr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47" name="Freeform: Shape 65"/>
              <p:cNvSpPr>
                <a:spLocks/>
              </p:cNvSpPr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66"/>
              <p:cNvSpPr>
                <a:spLocks/>
              </p:cNvSpPr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7"/>
              <p:cNvSpPr>
                <a:spLocks/>
              </p:cNvSpPr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70"/>
          <p:cNvGrpSpPr>
            <a:grpSpLocks noChangeAspect="1"/>
          </p:cNvGrpSpPr>
          <p:nvPr/>
        </p:nvGrpSpPr>
        <p:grpSpPr bwMode="auto">
          <a:xfrm>
            <a:off x="3222154" y="4523808"/>
            <a:ext cx="901700" cy="901700"/>
            <a:chOff x="1544" y="1525"/>
            <a:chExt cx="426" cy="426"/>
          </a:xfrm>
        </p:grpSpPr>
        <p:sp>
          <p:nvSpPr>
            <p:cNvPr id="42" name="Oval 71"/>
            <p:cNvSpPr>
              <a:spLocks/>
            </p:cNvSpPr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72"/>
            <p:cNvSpPr>
              <a:spLocks/>
            </p:cNvSpPr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73"/>
            <p:cNvSpPr>
              <a:spLocks/>
            </p:cNvSpPr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76"/>
          <p:cNvGrpSpPr/>
          <p:nvPr/>
        </p:nvGrpSpPr>
        <p:grpSpPr>
          <a:xfrm>
            <a:off x="1271464" y="2876901"/>
            <a:ext cx="2551325" cy="815312"/>
            <a:chOff x="4410146" y="3865262"/>
            <a:chExt cx="2475841" cy="983470"/>
          </a:xfrm>
        </p:grpSpPr>
        <p:sp>
          <p:nvSpPr>
            <p:cNvPr id="40" name="TextBox 77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1" name="TextBox 78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2" name="Group 79"/>
          <p:cNvGrpSpPr/>
          <p:nvPr/>
        </p:nvGrpSpPr>
        <p:grpSpPr>
          <a:xfrm>
            <a:off x="8386382" y="2876901"/>
            <a:ext cx="2498150" cy="843237"/>
            <a:chOff x="4410146" y="3865260"/>
            <a:chExt cx="2475841" cy="983472"/>
          </a:xfrm>
        </p:grpSpPr>
        <p:sp>
          <p:nvSpPr>
            <p:cNvPr id="38" name="TextBox 80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9" name="TextBox 81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6" name="Group 82"/>
          <p:cNvGrpSpPr/>
          <p:nvPr/>
        </p:nvGrpSpPr>
        <p:grpSpPr>
          <a:xfrm>
            <a:off x="9038042" y="4567000"/>
            <a:ext cx="2498150" cy="843237"/>
            <a:chOff x="4410146" y="3865260"/>
            <a:chExt cx="2475841" cy="983472"/>
          </a:xfrm>
        </p:grpSpPr>
        <p:sp>
          <p:nvSpPr>
            <p:cNvPr id="36" name="TextBox 83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7" name="TextBox 84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7" name="Group 88"/>
          <p:cNvGrpSpPr/>
          <p:nvPr/>
        </p:nvGrpSpPr>
        <p:grpSpPr>
          <a:xfrm>
            <a:off x="670829" y="4567000"/>
            <a:ext cx="2551325" cy="815312"/>
            <a:chOff x="4410146" y="3865262"/>
            <a:chExt cx="2475841" cy="983470"/>
          </a:xfrm>
        </p:grpSpPr>
        <p:sp>
          <p:nvSpPr>
            <p:cNvPr id="33" name="TextBox 89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5" name="TextBox 90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8" name="Group 91"/>
          <p:cNvGrpSpPr/>
          <p:nvPr/>
        </p:nvGrpSpPr>
        <p:grpSpPr>
          <a:xfrm>
            <a:off x="4865200" y="1169923"/>
            <a:ext cx="2498150" cy="912783"/>
            <a:chOff x="4410146" y="3865260"/>
            <a:chExt cx="2475841" cy="1064584"/>
          </a:xfrm>
        </p:grpSpPr>
        <p:sp>
          <p:nvSpPr>
            <p:cNvPr id="31" name="TextBox 92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93"/>
            <p:cNvSpPr txBox="1">
              <a:spLocks/>
            </p:cNvSpPr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9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" y="1294656"/>
            <a:ext cx="7680175" cy="556334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任意多边形: 形状 12"/>
          <p:cNvSpPr>
            <a:spLocks noChangeAspect="1" noAdjustHandles="1"/>
          </p:cNvSpPr>
          <p:nvPr/>
        </p:nvSpPr>
        <p:spPr>
          <a:xfrm flipH="1">
            <a:off x="4943868" y="1295400"/>
            <a:ext cx="7248129" cy="5562598"/>
          </a:xfrm>
          <a:custGeom>
            <a:avLst/>
            <a:gdLst>
              <a:gd name="connsiteX0" fmla="*/ 4511825 w 7248129"/>
              <a:gd name="connsiteY0" fmla="*/ 0 h 6858000"/>
              <a:gd name="connsiteX1" fmla="*/ 0 w 7248129"/>
              <a:gd name="connsiteY1" fmla="*/ 0 h 6858000"/>
              <a:gd name="connsiteX2" fmla="*/ 0 w 7248129"/>
              <a:gd name="connsiteY2" fmla="*/ 6858000 h 6858000"/>
              <a:gd name="connsiteX3" fmla="*/ 4511825 w 7248129"/>
              <a:gd name="connsiteY3" fmla="*/ 6858000 h 6858000"/>
              <a:gd name="connsiteX4" fmla="*/ 4511825 w 7248129"/>
              <a:gd name="connsiteY4" fmla="*/ 6857999 h 6858000"/>
              <a:gd name="connsiteX5" fmla="*/ 7248129 w 7248129"/>
              <a:gd name="connsiteY5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8129" h="6858000">
                <a:moveTo>
                  <a:pt x="4511825" y="0"/>
                </a:moveTo>
                <a:lnTo>
                  <a:pt x="0" y="0"/>
                </a:lnTo>
                <a:lnTo>
                  <a:pt x="0" y="6858000"/>
                </a:lnTo>
                <a:lnTo>
                  <a:pt x="4511825" y="6858000"/>
                </a:lnTo>
                <a:lnTo>
                  <a:pt x="4511825" y="6857999"/>
                </a:lnTo>
                <a:lnTo>
                  <a:pt x="7248129" y="6857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椭圆 15"/>
          <p:cNvSpPr/>
          <p:nvPr/>
        </p:nvSpPr>
        <p:spPr>
          <a:xfrm>
            <a:off x="7233985" y="3524529"/>
            <a:ext cx="446189" cy="44618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680174" y="3467117"/>
            <a:ext cx="3674238" cy="561013"/>
            <a:chOff x="1188542" y="1851974"/>
            <a:chExt cx="4907458" cy="633772"/>
          </a:xfrm>
        </p:grpSpPr>
        <p:sp>
          <p:nvSpPr>
            <p:cNvPr id="31" name="文本框 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矩形 31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18" name="椭圆 17"/>
          <p:cNvSpPr/>
          <p:nvPr/>
        </p:nvSpPr>
        <p:spPr>
          <a:xfrm>
            <a:off x="7233985" y="4441654"/>
            <a:ext cx="446189" cy="44618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>
                <a:latin typeface="Impact" panose="020B0806030902050204" pitchFamily="34" charset="0"/>
              </a:rPr>
              <a:t>02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680174" y="4384242"/>
            <a:ext cx="3674238" cy="561013"/>
            <a:chOff x="1188542" y="1851974"/>
            <a:chExt cx="4907458" cy="633772"/>
          </a:xfrm>
        </p:grpSpPr>
        <p:sp>
          <p:nvSpPr>
            <p:cNvPr id="27" name="文本框 14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7233985" y="5358779"/>
            <a:ext cx="446189" cy="44618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03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680174" y="5301366"/>
            <a:ext cx="3674238" cy="561013"/>
            <a:chOff x="1188542" y="1851974"/>
            <a:chExt cx="4907458" cy="633772"/>
          </a:xfrm>
        </p:grpSpPr>
        <p:sp>
          <p:nvSpPr>
            <p:cNvPr id="22" name="文本框 1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4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6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Group 36"/>
          <p:cNvGrpSpPr/>
          <p:nvPr/>
        </p:nvGrpSpPr>
        <p:grpSpPr>
          <a:xfrm>
            <a:off x="4168104" y="1381126"/>
            <a:ext cx="3683215" cy="3762374"/>
            <a:chOff x="3967624" y="1176338"/>
            <a:chExt cx="4084176" cy="4171950"/>
          </a:xfrm>
        </p:grpSpPr>
        <p:grpSp>
          <p:nvGrpSpPr>
            <p:cNvPr id="27" name="Group 37"/>
            <p:cNvGrpSpPr/>
            <p:nvPr/>
          </p:nvGrpSpPr>
          <p:grpSpPr>
            <a:xfrm>
              <a:off x="4213224" y="1176338"/>
              <a:ext cx="3838576" cy="4171950"/>
              <a:chOff x="4213224" y="1176338"/>
              <a:chExt cx="3838576" cy="4171950"/>
            </a:xfrm>
          </p:grpSpPr>
          <p:sp>
            <p:nvSpPr>
              <p:cNvPr id="44" name="Freeform: Shape 51"/>
              <p:cNvSpPr/>
              <p:nvPr/>
            </p:nvSpPr>
            <p:spPr>
              <a:xfrm>
                <a:off x="4213224" y="1509712"/>
                <a:ext cx="3838576" cy="3838576"/>
              </a:xfrm>
              <a:custGeom>
                <a:avLst/>
                <a:gdLst>
                  <a:gd name="connsiteX0" fmla="*/ 1919288 w 3838576"/>
                  <a:gd name="connsiteY0" fmla="*/ 0 h 3838576"/>
                  <a:gd name="connsiteX1" fmla="*/ 3838576 w 3838576"/>
                  <a:gd name="connsiteY1" fmla="*/ 1919288 h 3838576"/>
                  <a:gd name="connsiteX2" fmla="*/ 1919288 w 3838576"/>
                  <a:gd name="connsiteY2" fmla="*/ 3838576 h 3838576"/>
                  <a:gd name="connsiteX3" fmla="*/ 0 w 3838576"/>
                  <a:gd name="connsiteY3" fmla="*/ 1919288 h 3838576"/>
                  <a:gd name="connsiteX4" fmla="*/ 959644 w 3838576"/>
                  <a:gd name="connsiteY4" fmla="*/ 1919288 h 3838576"/>
                  <a:gd name="connsiteX5" fmla="*/ 1919288 w 3838576"/>
                  <a:gd name="connsiteY5" fmla="*/ 2878932 h 3838576"/>
                  <a:gd name="connsiteX6" fmla="*/ 2878932 w 3838576"/>
                  <a:gd name="connsiteY6" fmla="*/ 1919288 h 3838576"/>
                  <a:gd name="connsiteX7" fmla="*/ 1919288 w 3838576"/>
                  <a:gd name="connsiteY7" fmla="*/ 959644 h 3838576"/>
                  <a:gd name="connsiteX8" fmla="*/ 1919288 w 3838576"/>
                  <a:gd name="connsiteY8" fmla="*/ 0 h 38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8576" h="3838576">
                    <a:moveTo>
                      <a:pt x="1919288" y="0"/>
                    </a:moveTo>
                    <a:cubicBezTo>
                      <a:pt x="2979281" y="0"/>
                      <a:pt x="3838576" y="859295"/>
                      <a:pt x="3838576" y="1919288"/>
                    </a:cubicBezTo>
                    <a:cubicBezTo>
                      <a:pt x="3838576" y="2979281"/>
                      <a:pt x="2979281" y="3838576"/>
                      <a:pt x="1919288" y="3838576"/>
                    </a:cubicBezTo>
                    <a:cubicBezTo>
                      <a:pt x="859295" y="3838576"/>
                      <a:pt x="0" y="2979281"/>
                      <a:pt x="0" y="1919288"/>
                    </a:cubicBezTo>
                    <a:lnTo>
                      <a:pt x="959644" y="1919288"/>
                    </a:lnTo>
                    <a:cubicBezTo>
                      <a:pt x="959644" y="2449285"/>
                      <a:pt x="1389291" y="2878932"/>
                      <a:pt x="1919288" y="2878932"/>
                    </a:cubicBezTo>
                    <a:cubicBezTo>
                      <a:pt x="2449285" y="2878932"/>
                      <a:pt x="2878932" y="2449285"/>
                      <a:pt x="2878932" y="1919288"/>
                    </a:cubicBezTo>
                    <a:cubicBezTo>
                      <a:pt x="2878932" y="1389291"/>
                      <a:pt x="2449285" y="959644"/>
                      <a:pt x="1919288" y="959644"/>
                    </a:cubicBezTo>
                    <a:lnTo>
                      <a:pt x="19192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sosceles Triangle 52"/>
              <p:cNvSpPr/>
              <p:nvPr/>
            </p:nvSpPr>
            <p:spPr>
              <a:xfrm rot="16200000">
                <a:off x="5028161" y="1691234"/>
                <a:ext cx="1619250" cy="589457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38"/>
            <p:cNvGrpSpPr/>
            <p:nvPr/>
          </p:nvGrpSpPr>
          <p:grpSpPr>
            <a:xfrm>
              <a:off x="3967624" y="2001662"/>
              <a:ext cx="1427338" cy="1427338"/>
              <a:chOff x="3967624" y="2001662"/>
              <a:chExt cx="1427338" cy="1427338"/>
            </a:xfrm>
          </p:grpSpPr>
          <p:sp>
            <p:nvSpPr>
              <p:cNvPr id="42" name="Rectangle: Rounded Corners 49"/>
              <p:cNvSpPr/>
              <p:nvPr/>
            </p:nvSpPr>
            <p:spPr>
              <a:xfrm>
                <a:off x="3967624" y="2001662"/>
                <a:ext cx="1427338" cy="142733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: Rounded Corners 50"/>
              <p:cNvSpPr/>
              <p:nvPr/>
            </p:nvSpPr>
            <p:spPr>
              <a:xfrm>
                <a:off x="4056523" y="2090562"/>
                <a:ext cx="1249538" cy="1249538"/>
              </a:xfrm>
              <a:prstGeom prst="round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39"/>
            <p:cNvSpPr/>
            <p:nvPr/>
          </p:nvSpPr>
          <p:spPr>
            <a:xfrm>
              <a:off x="6590985" y="1843513"/>
              <a:ext cx="705026" cy="705026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40"/>
            <p:cNvSpPr/>
            <p:nvPr/>
          </p:nvSpPr>
          <p:spPr>
            <a:xfrm>
              <a:off x="7220093" y="3076487"/>
              <a:ext cx="705026" cy="705026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41"/>
            <p:cNvSpPr/>
            <p:nvPr/>
          </p:nvSpPr>
          <p:spPr>
            <a:xfrm>
              <a:off x="4422598" y="3539859"/>
              <a:ext cx="705026" cy="705026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2"/>
            <p:cNvSpPr/>
            <p:nvPr/>
          </p:nvSpPr>
          <p:spPr>
            <a:xfrm>
              <a:off x="5306061" y="4421877"/>
              <a:ext cx="705026" cy="70502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43"/>
            <p:cNvSpPr/>
            <p:nvPr/>
          </p:nvSpPr>
          <p:spPr>
            <a:xfrm>
              <a:off x="6678931" y="4212387"/>
              <a:ext cx="705026" cy="70502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4"/>
            <p:cNvSpPr/>
            <p:nvPr/>
          </p:nvSpPr>
          <p:spPr>
            <a:xfrm>
              <a:off x="6713282" y="2072608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45"/>
            <p:cNvSpPr/>
            <p:nvPr/>
          </p:nvSpPr>
          <p:spPr>
            <a:xfrm>
              <a:off x="7342390" y="330558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46"/>
            <p:cNvSpPr/>
            <p:nvPr/>
          </p:nvSpPr>
          <p:spPr>
            <a:xfrm>
              <a:off x="4544895" y="3768955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7"/>
            <p:cNvSpPr/>
            <p:nvPr/>
          </p:nvSpPr>
          <p:spPr>
            <a:xfrm>
              <a:off x="5428358" y="465097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8"/>
            <p:cNvSpPr/>
            <p:nvPr/>
          </p:nvSpPr>
          <p:spPr>
            <a:xfrm>
              <a:off x="6801229" y="4441482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" name="TextBox 20"/>
          <p:cNvSpPr txBox="1"/>
          <p:nvPr/>
        </p:nvSpPr>
        <p:spPr>
          <a:xfrm>
            <a:off x="7106314" y="133170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" name="Rectangle 21"/>
          <p:cNvSpPr/>
          <p:nvPr/>
        </p:nvSpPr>
        <p:spPr>
          <a:xfrm>
            <a:off x="7106314" y="1023937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7101265" y="5328154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6" name="Rectangle 25"/>
          <p:cNvSpPr/>
          <p:nvPr/>
        </p:nvSpPr>
        <p:spPr>
          <a:xfrm>
            <a:off x="7101265" y="5020389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1518803" y="373782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518803" y="343005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9" name="TextBox 26"/>
          <p:cNvSpPr txBox="1"/>
          <p:nvPr/>
        </p:nvSpPr>
        <p:spPr>
          <a:xfrm>
            <a:off x="8268607" y="332511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Rectangle 27"/>
          <p:cNvSpPr/>
          <p:nvPr/>
        </p:nvSpPr>
        <p:spPr>
          <a:xfrm>
            <a:off x="8268607" y="3017352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1" name="TextBox 28"/>
          <p:cNvSpPr txBox="1"/>
          <p:nvPr/>
        </p:nvSpPr>
        <p:spPr>
          <a:xfrm>
            <a:off x="2939438" y="550014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2" name="Rectangle 29"/>
          <p:cNvSpPr/>
          <p:nvPr/>
        </p:nvSpPr>
        <p:spPr>
          <a:xfrm>
            <a:off x="2939438" y="519237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Freeform: Shape 53"/>
          <p:cNvSpPr>
            <a:spLocks/>
          </p:cNvSpPr>
          <p:nvPr/>
        </p:nvSpPr>
        <p:spPr bwMode="auto">
          <a:xfrm>
            <a:off x="4419034" y="2443841"/>
            <a:ext cx="735372" cy="62144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0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753924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明年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下月工作计划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34891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执行方案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04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514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TextBox 9"/>
          <p:cNvSpPr txBox="1"/>
          <p:nvPr/>
        </p:nvSpPr>
        <p:spPr>
          <a:xfrm>
            <a:off x="1528922" y="389434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241054" y="4119621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974958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816693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6612957" y="5320940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2015</a:t>
            </a:r>
          </a:p>
        </p:txBody>
      </p:sp>
      <p:sp>
        <p:nvSpPr>
          <p:cNvPr id="27" name="TextBox 14"/>
          <p:cNvSpPr txBox="1"/>
          <p:nvPr/>
        </p:nvSpPr>
        <p:spPr>
          <a:xfrm>
            <a:off x="5049357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3459476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1886392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6AB0ADF-DE89-4C98-BC41-B45FFAAE6C9D}"/>
              </a:ext>
            </a:extLst>
          </p:cNvPr>
          <p:cNvGrpSpPr/>
          <p:nvPr/>
        </p:nvGrpSpPr>
        <p:grpSpPr>
          <a:xfrm>
            <a:off x="915230" y="5177726"/>
            <a:ext cx="10337256" cy="108001"/>
            <a:chOff x="915230" y="5177726"/>
            <a:chExt cx="10337256" cy="108001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BD991DAF-23B5-46EE-A2AA-72CE26A8CE44}"/>
                </a:ext>
              </a:extLst>
            </p:cNvPr>
            <p:cNvGrpSpPr/>
            <p:nvPr/>
          </p:nvGrpSpPr>
          <p:grpSpPr>
            <a:xfrm>
              <a:off x="915230" y="5231726"/>
              <a:ext cx="10337256" cy="1"/>
              <a:chOff x="915230" y="5231726"/>
              <a:chExt cx="10337256" cy="1"/>
            </a:xfrm>
          </p:grpSpPr>
          <p:cxnSp>
            <p:nvCxnSpPr>
              <p:cNvPr id="12" name="Straight Connector 2"/>
              <p:cNvCxnSpPr/>
              <p:nvPr/>
            </p:nvCxnSpPr>
            <p:spPr>
              <a:xfrm>
                <a:off x="2193975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"/>
              <p:cNvCxnSpPr/>
              <p:nvPr/>
            </p:nvCxnSpPr>
            <p:spPr>
              <a:xfrm>
                <a:off x="3758000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"/>
              <p:cNvCxnSpPr/>
              <p:nvPr/>
            </p:nvCxnSpPr>
            <p:spPr>
              <a:xfrm>
                <a:off x="533668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"/>
              <p:cNvCxnSpPr/>
              <p:nvPr/>
            </p:nvCxnSpPr>
            <p:spPr>
              <a:xfrm>
                <a:off x="6900706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6"/>
              <p:cNvCxnSpPr/>
              <p:nvPr/>
            </p:nvCxnSpPr>
            <p:spPr>
              <a:xfrm rot="10800000">
                <a:off x="10064486" y="5231727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7"/>
              <p:cNvCxnSpPr/>
              <p:nvPr/>
            </p:nvCxnSpPr>
            <p:spPr>
              <a:xfrm rot="10800000">
                <a:off x="847916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8"/>
              <p:cNvCxnSpPr/>
              <p:nvPr/>
            </p:nvCxnSpPr>
            <p:spPr>
              <a:xfrm rot="10800000">
                <a:off x="915230" y="5231726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17"/>
            <p:cNvSpPr/>
            <p:nvPr/>
          </p:nvSpPr>
          <p:spPr>
            <a:xfrm>
              <a:off x="2105864" y="5177726"/>
              <a:ext cx="108000" cy="108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18"/>
            <p:cNvSpPr/>
            <p:nvPr/>
          </p:nvSpPr>
          <p:spPr>
            <a:xfrm>
              <a:off x="3666124" y="5177726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19"/>
            <p:cNvSpPr/>
            <p:nvPr/>
          </p:nvSpPr>
          <p:spPr>
            <a:xfrm>
              <a:off x="5241578" y="5177726"/>
              <a:ext cx="108000" cy="108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20"/>
            <p:cNvSpPr/>
            <p:nvPr/>
          </p:nvSpPr>
          <p:spPr>
            <a:xfrm>
              <a:off x="6813193" y="5177726"/>
              <a:ext cx="108000" cy="108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21"/>
            <p:cNvSpPr/>
            <p:nvPr/>
          </p:nvSpPr>
          <p:spPr>
            <a:xfrm>
              <a:off x="8361270" y="5177726"/>
              <a:ext cx="108000" cy="108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22"/>
            <p:cNvSpPr/>
            <p:nvPr/>
          </p:nvSpPr>
          <p:spPr>
            <a:xfrm rot="10800000">
              <a:off x="9950622" y="5177727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39" name="Straight Connector 23"/>
          <p:cNvCxnSpPr/>
          <p:nvPr/>
        </p:nvCxnSpPr>
        <p:spPr>
          <a:xfrm flipV="1">
            <a:off x="2159864" y="4757052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4"/>
          <p:cNvCxnSpPr/>
          <p:nvPr/>
        </p:nvCxnSpPr>
        <p:spPr>
          <a:xfrm flipV="1">
            <a:off x="2159864" y="35133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5"/>
          <p:cNvGrpSpPr/>
          <p:nvPr/>
        </p:nvGrpSpPr>
        <p:grpSpPr>
          <a:xfrm>
            <a:off x="1895475" y="2928252"/>
            <a:ext cx="540000" cy="540000"/>
            <a:chOff x="1895475" y="3190875"/>
            <a:chExt cx="540000" cy="540000"/>
          </a:xfrm>
        </p:grpSpPr>
        <p:sp>
          <p:nvSpPr>
            <p:cNvPr id="89" name="Oval 73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74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26"/>
          <p:cNvSpPr txBox="1"/>
          <p:nvPr/>
        </p:nvSpPr>
        <p:spPr>
          <a:xfrm>
            <a:off x="3099124" y="26084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3" name="TextBox 27"/>
          <p:cNvSpPr txBox="1"/>
          <p:nvPr/>
        </p:nvSpPr>
        <p:spPr>
          <a:xfrm>
            <a:off x="2811253" y="28337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4" name="Straight Connector 28"/>
          <p:cNvCxnSpPr/>
          <p:nvPr/>
        </p:nvCxnSpPr>
        <p:spPr>
          <a:xfrm flipV="1">
            <a:off x="3730063" y="3471177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9"/>
          <p:cNvCxnSpPr/>
          <p:nvPr/>
        </p:nvCxnSpPr>
        <p:spPr>
          <a:xfrm flipV="1">
            <a:off x="3720124" y="22179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30"/>
          <p:cNvGrpSpPr/>
          <p:nvPr/>
        </p:nvGrpSpPr>
        <p:grpSpPr>
          <a:xfrm>
            <a:off x="3460063" y="1628800"/>
            <a:ext cx="540000" cy="540000"/>
            <a:chOff x="3450124" y="2009775"/>
            <a:chExt cx="540000" cy="540000"/>
          </a:xfrm>
        </p:grpSpPr>
        <p:sp>
          <p:nvSpPr>
            <p:cNvPr id="79" name="Oval 63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0" name="Group 64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81" name="Rectangle 65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Rectangle 66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Rectangle 67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68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71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31"/>
          <p:cNvSpPr txBox="1"/>
          <p:nvPr/>
        </p:nvSpPr>
        <p:spPr>
          <a:xfrm>
            <a:off x="4673177" y="389312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8" name="TextBox 32"/>
          <p:cNvSpPr txBox="1"/>
          <p:nvPr/>
        </p:nvSpPr>
        <p:spPr>
          <a:xfrm>
            <a:off x="4385308" y="411840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9" name="Straight Connector 33"/>
          <p:cNvCxnSpPr/>
          <p:nvPr/>
        </p:nvCxnSpPr>
        <p:spPr>
          <a:xfrm flipV="1">
            <a:off x="5304118" y="473595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4"/>
          <p:cNvCxnSpPr/>
          <p:nvPr/>
        </p:nvCxnSpPr>
        <p:spPr>
          <a:xfrm flipV="1">
            <a:off x="5304118" y="3551884"/>
            <a:ext cx="0" cy="324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5"/>
          <p:cNvSpPr txBox="1"/>
          <p:nvPr/>
        </p:nvSpPr>
        <p:spPr>
          <a:xfrm>
            <a:off x="6233442" y="2786155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TextBox 36"/>
          <p:cNvSpPr txBox="1"/>
          <p:nvPr/>
        </p:nvSpPr>
        <p:spPr>
          <a:xfrm>
            <a:off x="5945568" y="3011427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3" name="Straight Connector 37"/>
          <p:cNvCxnSpPr/>
          <p:nvPr/>
        </p:nvCxnSpPr>
        <p:spPr>
          <a:xfrm flipV="1">
            <a:off x="6864378" y="3648858"/>
            <a:ext cx="0" cy="147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8"/>
          <p:cNvCxnSpPr/>
          <p:nvPr/>
        </p:nvCxnSpPr>
        <p:spPr>
          <a:xfrm flipV="1">
            <a:off x="6864378" y="2395630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39"/>
          <p:cNvGrpSpPr/>
          <p:nvPr/>
        </p:nvGrpSpPr>
        <p:grpSpPr>
          <a:xfrm>
            <a:off x="5039729" y="2946909"/>
            <a:ext cx="540000" cy="540000"/>
            <a:chOff x="5039729" y="3314307"/>
            <a:chExt cx="540000" cy="540000"/>
          </a:xfrm>
        </p:grpSpPr>
        <p:sp>
          <p:nvSpPr>
            <p:cNvPr id="77" name="Oval 61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62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>
          <a:xfrm>
            <a:off x="6594378" y="1810533"/>
            <a:ext cx="540000" cy="540000"/>
            <a:chOff x="6594378" y="2177931"/>
            <a:chExt cx="540000" cy="540000"/>
          </a:xfrm>
        </p:grpSpPr>
        <p:sp>
          <p:nvSpPr>
            <p:cNvPr id="73" name="Oval 57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4" name="Group 58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75" name="Freeform: Shape 59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60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TextBox 41"/>
          <p:cNvSpPr txBox="1"/>
          <p:nvPr/>
        </p:nvSpPr>
        <p:spPr>
          <a:xfrm>
            <a:off x="7791800" y="38699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8" name="TextBox 42"/>
          <p:cNvSpPr txBox="1"/>
          <p:nvPr/>
        </p:nvSpPr>
        <p:spPr>
          <a:xfrm>
            <a:off x="7503928" y="40952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9" name="Straight Connector 43"/>
          <p:cNvCxnSpPr/>
          <p:nvPr/>
        </p:nvCxnSpPr>
        <p:spPr>
          <a:xfrm flipV="1">
            <a:off x="8422738" y="4732677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4"/>
          <p:cNvCxnSpPr/>
          <p:nvPr/>
        </p:nvCxnSpPr>
        <p:spPr>
          <a:xfrm flipV="1">
            <a:off x="8422738" y="3488974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5"/>
          <p:cNvSpPr txBox="1"/>
          <p:nvPr/>
        </p:nvSpPr>
        <p:spPr>
          <a:xfrm>
            <a:off x="9371939" y="259403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2" name="TextBox 46"/>
          <p:cNvSpPr txBox="1"/>
          <p:nvPr/>
        </p:nvSpPr>
        <p:spPr>
          <a:xfrm>
            <a:off x="9084066" y="281931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63" name="Straight Connector 47"/>
          <p:cNvCxnSpPr/>
          <p:nvPr/>
        </p:nvCxnSpPr>
        <p:spPr>
          <a:xfrm flipV="1">
            <a:off x="10002876" y="3456741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48"/>
          <p:cNvCxnSpPr/>
          <p:nvPr/>
        </p:nvCxnSpPr>
        <p:spPr>
          <a:xfrm flipV="1">
            <a:off x="10002876" y="220351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49"/>
          <p:cNvGrpSpPr/>
          <p:nvPr/>
        </p:nvGrpSpPr>
        <p:grpSpPr>
          <a:xfrm>
            <a:off x="8158349" y="2903877"/>
            <a:ext cx="540000" cy="540000"/>
            <a:chOff x="8158349" y="3271275"/>
            <a:chExt cx="540000" cy="540000"/>
          </a:xfrm>
        </p:grpSpPr>
        <p:sp>
          <p:nvSpPr>
            <p:cNvPr id="69" name="Oval 53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0" name="Group 54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71" name="Freeform: Shape 55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: Shape 56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6" name="Group 50"/>
          <p:cNvGrpSpPr/>
          <p:nvPr/>
        </p:nvGrpSpPr>
        <p:grpSpPr>
          <a:xfrm>
            <a:off x="9732876" y="1658172"/>
            <a:ext cx="540000" cy="540000"/>
            <a:chOff x="9732876" y="1985814"/>
            <a:chExt cx="540000" cy="540000"/>
          </a:xfrm>
        </p:grpSpPr>
        <p:sp>
          <p:nvSpPr>
            <p:cNvPr id="67" name="Oval 51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52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9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/>
      <p:bldP spid="20" grpId="0"/>
      <p:bldP spid="21" grpId="0"/>
      <p:bldP spid="22" grpId="0"/>
      <p:bldP spid="26" grpId="0"/>
      <p:bldP spid="27" grpId="0"/>
      <p:bldP spid="28" grpId="0"/>
      <p:bldP spid="31" grpId="0"/>
      <p:bldP spid="42" grpId="0"/>
      <p:bldP spid="43" grpId="0"/>
      <p:bldP spid="47" grpId="0"/>
      <p:bldP spid="48" grpId="0"/>
      <p:bldP spid="51" grpId="0"/>
      <p:bldP spid="52" grpId="0"/>
      <p:bldP spid="57" grpId="0"/>
      <p:bldP spid="58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56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89642" y="1707226"/>
            <a:ext cx="3420187" cy="3005329"/>
            <a:chOff x="1658902" y="2218103"/>
            <a:chExt cx="3420187" cy="3005329"/>
          </a:xfrm>
        </p:grpSpPr>
        <p:sp>
          <p:nvSpPr>
            <p:cNvPr id="37" name="椭圆 36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椭圆 38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椭圆 39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弧形 40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弧形 41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弧形 42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弧形 43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椭圆 45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sp>
          <p:nvSpPr>
            <p:cNvPr id="47" name="椭圆 46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sp>
          <p:nvSpPr>
            <p:cNvPr id="48" name="椭圆 47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sp>
          <p:nvSpPr>
            <p:cNvPr id="49" name="椭圆 48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40510" y="1242334"/>
            <a:ext cx="3697472" cy="1096585"/>
            <a:chOff x="6632064" y="1242334"/>
            <a:chExt cx="3697472" cy="1096585"/>
          </a:xfrm>
        </p:grpSpPr>
        <p:sp>
          <p:nvSpPr>
            <p:cNvPr id="33" name="矩形 32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0510" y="2532593"/>
            <a:ext cx="3697472" cy="1096585"/>
            <a:chOff x="6632064" y="2532593"/>
            <a:chExt cx="3697472" cy="1096585"/>
          </a:xfrm>
        </p:grpSpPr>
        <p:sp>
          <p:nvSpPr>
            <p:cNvPr id="28" name="矩形 27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40510" y="3650349"/>
            <a:ext cx="3697472" cy="1096585"/>
            <a:chOff x="6632064" y="3650349"/>
            <a:chExt cx="3697472" cy="1096585"/>
          </a:xfrm>
        </p:grpSpPr>
        <p:sp>
          <p:nvSpPr>
            <p:cNvPr id="22" name="矩形 21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40510" y="4806147"/>
            <a:ext cx="3697472" cy="1096585"/>
            <a:chOff x="6632064" y="4806147"/>
            <a:chExt cx="3697472" cy="1096585"/>
          </a:xfrm>
        </p:grpSpPr>
        <p:sp>
          <p:nvSpPr>
            <p:cNvPr id="19" name="矩形 18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2476" y="5269064"/>
            <a:ext cx="2754518" cy="55175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矩形 17"/>
          <p:cNvSpPr/>
          <p:nvPr/>
        </p:nvSpPr>
        <p:spPr>
          <a:xfrm>
            <a:off x="2022476" y="4946219"/>
            <a:ext cx="2754518" cy="28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10369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3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Freeform: Shape 13"/>
          <p:cNvSpPr/>
          <p:nvPr/>
        </p:nvSpPr>
        <p:spPr>
          <a:xfrm rot="2561600">
            <a:off x="3095378" y="4495407"/>
            <a:ext cx="60065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30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/>
          <p:nvPr/>
        </p:nvSpPr>
        <p:spPr>
          <a:xfrm>
            <a:off x="3174967" y="3678085"/>
            <a:ext cx="667540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441908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/>
          <p:nvPr/>
        </p:nvSpPr>
        <p:spPr>
          <a:xfrm rot="19038400">
            <a:off x="3095378" y="2860770"/>
            <a:ext cx="60062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11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7"/>
          <p:cNvSpPr/>
          <p:nvPr/>
        </p:nvSpPr>
        <p:spPr>
          <a:xfrm>
            <a:off x="3465341" y="1743822"/>
            <a:ext cx="1140331" cy="1140455"/>
          </a:xfrm>
          <a:custGeom>
            <a:avLst/>
            <a:gdLst>
              <a:gd name="connsiteX0" fmla="*/ 0 w 754893"/>
              <a:gd name="connsiteY0" fmla="*/ 377488 h 754976"/>
              <a:gd name="connsiteX1" fmla="*/ 377447 w 754893"/>
              <a:gd name="connsiteY1" fmla="*/ 0 h 754976"/>
              <a:gd name="connsiteX2" fmla="*/ 754894 w 754893"/>
              <a:gd name="connsiteY2" fmla="*/ 377488 h 754976"/>
              <a:gd name="connsiteX3" fmla="*/ 377447 w 754893"/>
              <a:gd name="connsiteY3" fmla="*/ 754976 h 754976"/>
              <a:gd name="connsiteX4" fmla="*/ 0 w 754893"/>
              <a:gd name="connsiteY4" fmla="*/ 377488 h 754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976">
                <a:moveTo>
                  <a:pt x="0" y="377488"/>
                </a:moveTo>
                <a:cubicBezTo>
                  <a:pt x="0" y="169007"/>
                  <a:pt x="168989" y="0"/>
                  <a:pt x="377447" y="0"/>
                </a:cubicBezTo>
                <a:cubicBezTo>
                  <a:pt x="585905" y="0"/>
                  <a:pt x="754894" y="169007"/>
                  <a:pt x="754894" y="377488"/>
                </a:cubicBezTo>
                <a:cubicBezTo>
                  <a:pt x="754894" y="585969"/>
                  <a:pt x="585905" y="754976"/>
                  <a:pt x="377447" y="754976"/>
                </a:cubicBezTo>
                <a:cubicBezTo>
                  <a:pt x="168989" y="754976"/>
                  <a:pt x="0" y="585969"/>
                  <a:pt x="0" y="377488"/>
                </a:cubicBezTo>
                <a:close/>
              </a:path>
            </a:pathLst>
          </a:custGeom>
          <a:solidFill>
            <a:schemeClr val="accent1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55" rIns="119443" bIns="119455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20%</a:t>
            </a:r>
          </a:p>
        </p:txBody>
      </p:sp>
      <p:sp>
        <p:nvSpPr>
          <p:cNvPr id="17" name="Freeform: Shape 18"/>
          <p:cNvSpPr/>
          <p:nvPr/>
        </p:nvSpPr>
        <p:spPr>
          <a:xfrm>
            <a:off x="3842503" y="3151467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40%</a:t>
            </a:r>
          </a:p>
        </p:txBody>
      </p:sp>
      <p:sp>
        <p:nvSpPr>
          <p:cNvPr id="18" name="Freeform: Shape 26"/>
          <p:cNvSpPr/>
          <p:nvPr/>
        </p:nvSpPr>
        <p:spPr>
          <a:xfrm>
            <a:off x="3465341" y="4559048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3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80%</a:t>
            </a:r>
          </a:p>
        </p:txBody>
      </p:sp>
      <p:cxnSp>
        <p:nvCxnSpPr>
          <p:cNvPr id="19" name="Straight Connector 6"/>
          <p:cNvCxnSpPr/>
          <p:nvPr/>
        </p:nvCxnSpPr>
        <p:spPr>
          <a:xfrm>
            <a:off x="4582351" y="2246215"/>
            <a:ext cx="2486303" cy="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"/>
          <p:cNvCxnSpPr/>
          <p:nvPr/>
        </p:nvCxnSpPr>
        <p:spPr>
          <a:xfrm>
            <a:off x="4947552" y="3741713"/>
            <a:ext cx="290068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"/>
          <p:cNvCxnSpPr/>
          <p:nvPr/>
        </p:nvCxnSpPr>
        <p:spPr>
          <a:xfrm>
            <a:off x="4582351" y="5233104"/>
            <a:ext cx="248630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9"/>
          <p:cNvSpPr/>
          <p:nvPr/>
        </p:nvSpPr>
        <p:spPr>
          <a:xfrm>
            <a:off x="7103718" y="465169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Oval 10"/>
          <p:cNvSpPr/>
          <p:nvPr/>
        </p:nvSpPr>
        <p:spPr>
          <a:xfrm>
            <a:off x="7103718" y="1664806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1"/>
          <p:cNvSpPr/>
          <p:nvPr/>
        </p:nvSpPr>
        <p:spPr>
          <a:xfrm>
            <a:off x="7921222" y="316030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B85197-AD9E-4FAA-AE3B-E6D91737757D}"/>
              </a:ext>
            </a:extLst>
          </p:cNvPr>
          <p:cNvGrpSpPr/>
          <p:nvPr/>
        </p:nvGrpSpPr>
        <p:grpSpPr>
          <a:xfrm>
            <a:off x="1559498" y="2771361"/>
            <a:ext cx="1900551" cy="1900551"/>
            <a:chOff x="1559498" y="2771361"/>
            <a:chExt cx="1900551" cy="1900551"/>
          </a:xfrm>
        </p:grpSpPr>
        <p:sp>
          <p:nvSpPr>
            <p:cNvPr id="15" name="Oval 16"/>
            <p:cNvSpPr/>
            <p:nvPr/>
          </p:nvSpPr>
          <p:spPr>
            <a:xfrm>
              <a:off x="1559498" y="2771361"/>
              <a:ext cx="1900551" cy="1900551"/>
            </a:xfrm>
            <a:prstGeom prst="ellipse">
              <a:avLst/>
            </a:prstGeom>
            <a:solidFill>
              <a:schemeClr val="tx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30"/>
            <p:cNvGrpSpPr/>
            <p:nvPr/>
          </p:nvGrpSpPr>
          <p:grpSpPr>
            <a:xfrm>
              <a:off x="2158402" y="3237704"/>
              <a:ext cx="692743" cy="1008025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41" name="Freeform: Shape 31"/>
              <p:cNvSpPr>
                <a:spLocks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32"/>
              <p:cNvSpPr>
                <a:spLocks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Freeform: Shape 33"/>
          <p:cNvSpPr>
            <a:spLocks/>
          </p:cNvSpPr>
          <p:nvPr/>
        </p:nvSpPr>
        <p:spPr bwMode="auto">
          <a:xfrm>
            <a:off x="8294250" y="3438487"/>
            <a:ext cx="416767" cy="606451"/>
          </a:xfrm>
          <a:custGeom>
            <a:avLst/>
            <a:gdLst/>
            <a:ahLst/>
            <a:cxnLst>
              <a:cxn ang="0">
                <a:pos x="38" y="109"/>
              </a:cxn>
              <a:cxn ang="0">
                <a:pos x="40" y="107"/>
              </a:cxn>
              <a:cxn ang="0">
                <a:pos x="44" y="107"/>
              </a:cxn>
              <a:cxn ang="0">
                <a:pos x="46" y="109"/>
              </a:cxn>
              <a:cxn ang="0">
                <a:pos x="44" y="111"/>
              </a:cxn>
              <a:cxn ang="0">
                <a:pos x="40" y="111"/>
              </a:cxn>
              <a:cxn ang="0">
                <a:pos x="38" y="109"/>
              </a:cxn>
              <a:cxn ang="0">
                <a:pos x="48" y="12"/>
              </a:cxn>
              <a:cxn ang="0">
                <a:pos x="37" y="12"/>
              </a:cxn>
              <a:cxn ang="0">
                <a:pos x="35" y="14"/>
              </a:cxn>
              <a:cxn ang="0">
                <a:pos x="37" y="15"/>
              </a:cxn>
              <a:cxn ang="0">
                <a:pos x="48" y="15"/>
              </a:cxn>
              <a:cxn ang="0">
                <a:pos x="50" y="14"/>
              </a:cxn>
              <a:cxn ang="0">
                <a:pos x="48" y="12"/>
              </a:cxn>
              <a:cxn ang="0">
                <a:pos x="85" y="12"/>
              </a:cxn>
              <a:cxn ang="0">
                <a:pos x="85" y="111"/>
              </a:cxn>
              <a:cxn ang="0">
                <a:pos x="73" y="123"/>
              </a:cxn>
              <a:cxn ang="0">
                <a:pos x="12" y="123"/>
              </a:cxn>
              <a:cxn ang="0">
                <a:pos x="0" y="111"/>
              </a:cxn>
              <a:cxn ang="0">
                <a:pos x="0" y="12"/>
              </a:cxn>
              <a:cxn ang="0">
                <a:pos x="12" y="0"/>
              </a:cxn>
              <a:cxn ang="0">
                <a:pos x="73" y="0"/>
              </a:cxn>
              <a:cxn ang="0">
                <a:pos x="85" y="12"/>
              </a:cxn>
              <a:cxn ang="0">
                <a:pos x="77" y="104"/>
              </a:cxn>
              <a:cxn ang="0">
                <a:pos x="8" y="104"/>
              </a:cxn>
              <a:cxn ang="0">
                <a:pos x="8" y="111"/>
              </a:cxn>
              <a:cxn ang="0">
                <a:pos x="12" y="115"/>
              </a:cxn>
              <a:cxn ang="0">
                <a:pos x="73" y="115"/>
              </a:cxn>
              <a:cxn ang="0">
                <a:pos x="77" y="111"/>
              </a:cxn>
              <a:cxn ang="0">
                <a:pos x="77" y="104"/>
              </a:cxn>
              <a:cxn ang="0">
                <a:pos x="77" y="23"/>
              </a:cxn>
              <a:cxn ang="0">
                <a:pos x="8" y="23"/>
              </a:cxn>
              <a:cxn ang="0">
                <a:pos x="8" y="100"/>
              </a:cxn>
              <a:cxn ang="0">
                <a:pos x="77" y="100"/>
              </a:cxn>
              <a:cxn ang="0">
                <a:pos x="77" y="23"/>
              </a:cxn>
              <a:cxn ang="0">
                <a:pos x="77" y="12"/>
              </a:cxn>
              <a:cxn ang="0">
                <a:pos x="73" y="8"/>
              </a:cxn>
              <a:cxn ang="0">
                <a:pos x="12" y="8"/>
              </a:cxn>
              <a:cxn ang="0">
                <a:pos x="8" y="12"/>
              </a:cxn>
              <a:cxn ang="0">
                <a:pos x="8" y="19"/>
              </a:cxn>
              <a:cxn ang="0">
                <a:pos x="77" y="19"/>
              </a:cxn>
              <a:cxn ang="0">
                <a:pos x="77" y="12"/>
              </a:cxn>
              <a:cxn ang="0">
                <a:pos x="77" y="12"/>
              </a:cxn>
              <a:cxn ang="0">
                <a:pos x="77" y="12"/>
              </a:cxn>
            </a:cxnLst>
            <a:rect l="0" t="0" r="r" b="b"/>
            <a:pathLst>
              <a:path w="85" h="123">
                <a:moveTo>
                  <a:pt x="38" y="109"/>
                </a:moveTo>
                <a:cubicBezTo>
                  <a:pt x="38" y="108"/>
                  <a:pt x="39" y="107"/>
                  <a:pt x="40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5" y="107"/>
                  <a:pt x="46" y="108"/>
                  <a:pt x="46" y="109"/>
                </a:cubicBezTo>
                <a:cubicBezTo>
                  <a:pt x="46" y="110"/>
                  <a:pt x="45" y="111"/>
                  <a:pt x="44" y="111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39" y="111"/>
                  <a:pt x="38" y="110"/>
                  <a:pt x="38" y="109"/>
                </a:cubicBezTo>
                <a:close/>
                <a:moveTo>
                  <a:pt x="48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5" y="12"/>
                  <a:pt x="35" y="14"/>
                </a:cubicBezTo>
                <a:cubicBezTo>
                  <a:pt x="35" y="15"/>
                  <a:pt x="36" y="15"/>
                  <a:pt x="37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9" y="15"/>
                  <a:pt x="50" y="15"/>
                  <a:pt x="50" y="14"/>
                </a:cubicBezTo>
                <a:cubicBezTo>
                  <a:pt x="50" y="12"/>
                  <a:pt x="49" y="12"/>
                  <a:pt x="48" y="12"/>
                </a:cubicBezTo>
                <a:close/>
                <a:moveTo>
                  <a:pt x="85" y="12"/>
                </a:moveTo>
                <a:cubicBezTo>
                  <a:pt x="85" y="111"/>
                  <a:pt x="85" y="111"/>
                  <a:pt x="85" y="111"/>
                </a:cubicBezTo>
                <a:cubicBezTo>
                  <a:pt x="85" y="118"/>
                  <a:pt x="79" y="123"/>
                  <a:pt x="73" y="123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5" y="123"/>
                  <a:pt x="0" y="118"/>
                  <a:pt x="0" y="11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5" y="5"/>
                  <a:pt x="85" y="12"/>
                </a:cubicBezTo>
                <a:close/>
                <a:moveTo>
                  <a:pt x="77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111"/>
                  <a:pt x="8" y="111"/>
                  <a:pt x="8" y="111"/>
                </a:cubicBezTo>
                <a:cubicBezTo>
                  <a:pt x="8" y="113"/>
                  <a:pt x="10" y="115"/>
                  <a:pt x="12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5" y="115"/>
                  <a:pt x="77" y="113"/>
                  <a:pt x="77" y="111"/>
                </a:cubicBezTo>
                <a:lnTo>
                  <a:pt x="77" y="104"/>
                </a:lnTo>
                <a:close/>
                <a:moveTo>
                  <a:pt x="77" y="23"/>
                </a:moveTo>
                <a:cubicBezTo>
                  <a:pt x="8" y="23"/>
                  <a:pt x="8" y="23"/>
                  <a:pt x="8" y="23"/>
                </a:cubicBezTo>
                <a:cubicBezTo>
                  <a:pt x="8" y="100"/>
                  <a:pt x="8" y="100"/>
                  <a:pt x="8" y="100"/>
                </a:cubicBezTo>
                <a:cubicBezTo>
                  <a:pt x="77" y="100"/>
                  <a:pt x="77" y="100"/>
                  <a:pt x="77" y="100"/>
                </a:cubicBezTo>
                <a:lnTo>
                  <a:pt x="77" y="23"/>
                </a:lnTo>
                <a:close/>
                <a:moveTo>
                  <a:pt x="77" y="12"/>
                </a:moveTo>
                <a:cubicBezTo>
                  <a:pt x="77" y="9"/>
                  <a:pt x="75" y="8"/>
                  <a:pt x="73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0" y="8"/>
                  <a:pt x="8" y="9"/>
                  <a:pt x="8" y="12"/>
                </a:cubicBezTo>
                <a:cubicBezTo>
                  <a:pt x="8" y="19"/>
                  <a:pt x="8" y="19"/>
                  <a:pt x="8" y="19"/>
                </a:cubicBezTo>
                <a:cubicBezTo>
                  <a:pt x="77" y="19"/>
                  <a:pt x="77" y="19"/>
                  <a:pt x="77" y="19"/>
                </a:cubicBezTo>
                <a:lnTo>
                  <a:pt x="77" y="12"/>
                </a:lnTo>
                <a:close/>
                <a:moveTo>
                  <a:pt x="77" y="12"/>
                </a:moveTo>
                <a:cubicBezTo>
                  <a:pt x="77" y="12"/>
                  <a:pt x="77" y="12"/>
                  <a:pt x="77" y="12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2" name="Freeform: Shape 34"/>
          <p:cNvSpPr>
            <a:spLocks/>
          </p:cNvSpPr>
          <p:nvPr/>
        </p:nvSpPr>
        <p:spPr bwMode="auto">
          <a:xfrm>
            <a:off x="7421979" y="1942987"/>
            <a:ext cx="526301" cy="606451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0" y="25"/>
              </a:cxn>
              <a:cxn ang="0">
                <a:pos x="0" y="98"/>
              </a:cxn>
              <a:cxn ang="0">
                <a:pos x="53" y="123"/>
              </a:cxn>
              <a:cxn ang="0">
                <a:pos x="107" y="98"/>
              </a:cxn>
              <a:cxn ang="0">
                <a:pos x="107" y="25"/>
              </a:cxn>
              <a:cxn ang="0">
                <a:pos x="53" y="0"/>
              </a:cxn>
              <a:cxn ang="0">
                <a:pos x="99" y="98"/>
              </a:cxn>
              <a:cxn ang="0">
                <a:pos x="53" y="115"/>
              </a:cxn>
              <a:cxn ang="0">
                <a:pos x="7" y="98"/>
              </a:cxn>
              <a:cxn ang="0">
                <a:pos x="7" y="83"/>
              </a:cxn>
              <a:cxn ang="0">
                <a:pos x="53" y="96"/>
              </a:cxn>
              <a:cxn ang="0">
                <a:pos x="99" y="83"/>
              </a:cxn>
              <a:cxn ang="0">
                <a:pos x="99" y="98"/>
              </a:cxn>
              <a:cxn ang="0">
                <a:pos x="99" y="75"/>
              </a:cxn>
              <a:cxn ang="0">
                <a:pos x="99" y="75"/>
              </a:cxn>
              <a:cxn ang="0">
                <a:pos x="99" y="75"/>
              </a:cxn>
              <a:cxn ang="0">
                <a:pos x="53" y="92"/>
              </a:cxn>
              <a:cxn ang="0">
                <a:pos x="7" y="75"/>
              </a:cxn>
              <a:cxn ang="0">
                <a:pos x="7" y="75"/>
              </a:cxn>
              <a:cxn ang="0">
                <a:pos x="7" y="60"/>
              </a:cxn>
              <a:cxn ang="0">
                <a:pos x="53" y="73"/>
              </a:cxn>
              <a:cxn ang="0">
                <a:pos x="99" y="60"/>
              </a:cxn>
              <a:cxn ang="0">
                <a:pos x="99" y="75"/>
              </a:cxn>
              <a:cxn ang="0">
                <a:pos x="99" y="52"/>
              </a:cxn>
              <a:cxn ang="0">
                <a:pos x="99" y="52"/>
              </a:cxn>
              <a:cxn ang="0">
                <a:pos x="99" y="52"/>
              </a:cxn>
              <a:cxn ang="0">
                <a:pos x="53" y="69"/>
              </a:cxn>
              <a:cxn ang="0">
                <a:pos x="7" y="52"/>
              </a:cxn>
              <a:cxn ang="0">
                <a:pos x="7" y="52"/>
              </a:cxn>
              <a:cxn ang="0">
                <a:pos x="7" y="39"/>
              </a:cxn>
              <a:cxn ang="0">
                <a:pos x="53" y="50"/>
              </a:cxn>
              <a:cxn ang="0">
                <a:pos x="99" y="39"/>
              </a:cxn>
              <a:cxn ang="0">
                <a:pos x="99" y="52"/>
              </a:cxn>
              <a:cxn ang="0">
                <a:pos x="53" y="42"/>
              </a:cxn>
              <a:cxn ang="0">
                <a:pos x="7" y="25"/>
              </a:cxn>
              <a:cxn ang="0">
                <a:pos x="53" y="8"/>
              </a:cxn>
              <a:cxn ang="0">
                <a:pos x="99" y="25"/>
              </a:cxn>
              <a:cxn ang="0">
                <a:pos x="53" y="42"/>
              </a:cxn>
              <a:cxn ang="0">
                <a:pos x="53" y="42"/>
              </a:cxn>
              <a:cxn ang="0">
                <a:pos x="53" y="42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Freeform: Shape 35"/>
          <p:cNvSpPr>
            <a:spLocks/>
          </p:cNvSpPr>
          <p:nvPr/>
        </p:nvSpPr>
        <p:spPr bwMode="auto">
          <a:xfrm>
            <a:off x="7381900" y="4948580"/>
            <a:ext cx="606451" cy="569048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Rectangle 1"/>
          <p:cNvSpPr/>
          <p:nvPr/>
        </p:nvSpPr>
        <p:spPr>
          <a:xfrm>
            <a:off x="4605672" y="1882563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6" name="Rectangle 27"/>
          <p:cNvSpPr/>
          <p:nvPr/>
        </p:nvSpPr>
        <p:spPr>
          <a:xfrm>
            <a:off x="4982833" y="3362350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7" name="Rectangle 29"/>
          <p:cNvSpPr/>
          <p:nvPr/>
        </p:nvSpPr>
        <p:spPr>
          <a:xfrm>
            <a:off x="4605672" y="4851515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8" name="TextBox 39"/>
          <p:cNvSpPr txBox="1">
            <a:spLocks/>
          </p:cNvSpPr>
          <p:nvPr/>
        </p:nvSpPr>
        <p:spPr bwMode="auto">
          <a:xfrm>
            <a:off x="8266540" y="1968127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39" name="TextBox 40"/>
          <p:cNvSpPr txBox="1">
            <a:spLocks/>
          </p:cNvSpPr>
          <p:nvPr/>
        </p:nvSpPr>
        <p:spPr bwMode="auto">
          <a:xfrm>
            <a:off x="9084044" y="3463630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40" name="TextBox 42"/>
          <p:cNvSpPr txBox="1">
            <a:spLocks/>
          </p:cNvSpPr>
          <p:nvPr/>
        </p:nvSpPr>
        <p:spPr bwMode="auto">
          <a:xfrm>
            <a:off x="8266540" y="4955018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07419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5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91"/>
          <p:cNvSpPr txBox="1"/>
          <p:nvPr/>
        </p:nvSpPr>
        <p:spPr>
          <a:xfrm>
            <a:off x="1263683" y="2013043"/>
            <a:ext cx="3870282" cy="44563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302586" y="1360482"/>
            <a:ext cx="2613001" cy="658233"/>
            <a:chOff x="1487488" y="2204864"/>
            <a:chExt cx="2613001" cy="658233"/>
          </a:xfrm>
        </p:grpSpPr>
        <p:sp>
          <p:nvSpPr>
            <p:cNvPr id="49" name="圆角矩形 47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48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53" name="任意多边形 5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2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51159" y="1835605"/>
            <a:ext cx="2519810" cy="3672741"/>
            <a:chOff x="6085813" y="1835605"/>
            <a:chExt cx="2519810" cy="3672741"/>
          </a:xfrm>
        </p:grpSpPr>
        <p:grpSp>
          <p:nvGrpSpPr>
            <p:cNvPr id="36" name="组合 35"/>
            <p:cNvGrpSpPr/>
            <p:nvPr/>
          </p:nvGrpSpPr>
          <p:grpSpPr>
            <a:xfrm>
              <a:off x="6085813" y="1835605"/>
              <a:ext cx="2519810" cy="1046441"/>
              <a:chOff x="875420" y="2600908"/>
              <a:chExt cx="2519810" cy="1046441"/>
            </a:xfrm>
          </p:grpSpPr>
          <p:sp>
            <p:nvSpPr>
              <p:cNvPr id="46" name="任意多边形 54"/>
              <p:cNvSpPr/>
              <p:nvPr/>
            </p:nvSpPr>
            <p:spPr>
              <a:xfrm>
                <a:off x="875420" y="2617148"/>
                <a:ext cx="218144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55"/>
              <p:cNvSpPr txBox="1"/>
              <p:nvPr/>
            </p:nvSpPr>
            <p:spPr>
              <a:xfrm>
                <a:off x="1371496" y="2908685"/>
                <a:ext cx="2023734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371496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085813" y="3208423"/>
              <a:ext cx="2519810" cy="861775"/>
              <a:chOff x="3365004" y="2600908"/>
              <a:chExt cx="2519810" cy="861775"/>
            </a:xfrm>
          </p:grpSpPr>
          <p:sp>
            <p:nvSpPr>
              <p:cNvPr id="42" name="文本框 58"/>
              <p:cNvSpPr txBox="1"/>
              <p:nvPr/>
            </p:nvSpPr>
            <p:spPr>
              <a:xfrm>
                <a:off x="3930524" y="2908685"/>
                <a:ext cx="195429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3365004" y="2600908"/>
                <a:ext cx="2263151" cy="307777"/>
                <a:chOff x="3365004" y="2600908"/>
                <a:chExt cx="2263151" cy="307777"/>
              </a:xfrm>
            </p:grpSpPr>
            <p:sp>
              <p:nvSpPr>
                <p:cNvPr id="44" name="任意多边形 60"/>
                <p:cNvSpPr/>
                <p:nvPr/>
              </p:nvSpPr>
              <p:spPr>
                <a:xfrm>
                  <a:off x="3365004" y="2623756"/>
                  <a:ext cx="269643" cy="2049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4" h="21471" extrusionOk="0">
                      <a:moveTo>
                        <a:pt x="18030" y="19454"/>
                      </a:moveTo>
                      <a:cubicBezTo>
                        <a:pt x="17963" y="19996"/>
                        <a:pt x="19394" y="20889"/>
                        <a:pt x="19531" y="19301"/>
                      </a:cubicBezTo>
                      <a:cubicBezTo>
                        <a:pt x="20145" y="12136"/>
                        <a:pt x="19088" y="10075"/>
                        <a:pt x="19088" y="10075"/>
                      </a:cubicBezTo>
                      <a:lnTo>
                        <a:pt x="17606" y="11177"/>
                      </a:lnTo>
                      <a:cubicBezTo>
                        <a:pt x="17606" y="11177"/>
                        <a:pt x="18863" y="12767"/>
                        <a:pt x="18030" y="19454"/>
                      </a:cubicBezTo>
                      <a:close/>
                      <a:moveTo>
                        <a:pt x="20733" y="6972"/>
                      </a:moveTo>
                      <a:lnTo>
                        <a:pt x="11887" y="388"/>
                      </a:lnTo>
                      <a:cubicBezTo>
                        <a:pt x="11194" y="-129"/>
                        <a:pt x="10060" y="-129"/>
                        <a:pt x="9367" y="388"/>
                      </a:cubicBezTo>
                      <a:lnTo>
                        <a:pt x="519" y="6972"/>
                      </a:lnTo>
                      <a:cubicBezTo>
                        <a:pt x="-173" y="7489"/>
                        <a:pt x="-173" y="8333"/>
                        <a:pt x="519" y="8848"/>
                      </a:cubicBezTo>
                      <a:lnTo>
                        <a:pt x="9367" y="15434"/>
                      </a:lnTo>
                      <a:cubicBezTo>
                        <a:pt x="10060" y="15950"/>
                        <a:pt x="11194" y="15950"/>
                        <a:pt x="11887" y="15434"/>
                      </a:cubicBezTo>
                      <a:lnTo>
                        <a:pt x="17606" y="11177"/>
                      </a:lnTo>
                      <a:lnTo>
                        <a:pt x="11405" y="9246"/>
                      </a:lnTo>
                      <a:cubicBezTo>
                        <a:pt x="11166" y="9325"/>
                        <a:pt x="10902" y="9369"/>
                        <a:pt x="10627" y="9369"/>
                      </a:cubicBezTo>
                      <a:cubicBezTo>
                        <a:pt x="9510" y="9369"/>
                        <a:pt x="8604" y="8653"/>
                        <a:pt x="8604" y="7770"/>
                      </a:cubicBezTo>
                      <a:cubicBezTo>
                        <a:pt x="8604" y="6886"/>
                        <a:pt x="9510" y="6170"/>
                        <a:pt x="10627" y="6170"/>
                      </a:cubicBezTo>
                      <a:cubicBezTo>
                        <a:pt x="11495" y="6170"/>
                        <a:pt x="12232" y="6603"/>
                        <a:pt x="12520" y="7209"/>
                      </a:cubicBezTo>
                      <a:lnTo>
                        <a:pt x="19088" y="10075"/>
                      </a:lnTo>
                      <a:lnTo>
                        <a:pt x="20733" y="8848"/>
                      </a:lnTo>
                      <a:cubicBezTo>
                        <a:pt x="21427" y="8333"/>
                        <a:pt x="21427" y="7489"/>
                        <a:pt x="20733" y="6972"/>
                      </a:cubicBezTo>
                      <a:close/>
                      <a:moveTo>
                        <a:pt x="3508" y="13898"/>
                      </a:moveTo>
                      <a:cubicBezTo>
                        <a:pt x="4002" y="16554"/>
                        <a:pt x="4628" y="17714"/>
                        <a:pt x="6720" y="18930"/>
                      </a:cubicBezTo>
                      <a:cubicBezTo>
                        <a:pt x="8812" y="20144"/>
                        <a:pt x="9807" y="21471"/>
                        <a:pt x="10627" y="21471"/>
                      </a:cubicBezTo>
                      <a:cubicBezTo>
                        <a:pt x="11447" y="21471"/>
                        <a:pt x="12378" y="20309"/>
                        <a:pt x="14470" y="19093"/>
                      </a:cubicBezTo>
                      <a:cubicBezTo>
                        <a:pt x="16562" y="17877"/>
                        <a:pt x="16004" y="17508"/>
                        <a:pt x="16497" y="14853"/>
                      </a:cubicBezTo>
                      <a:lnTo>
                        <a:pt x="10627" y="18646"/>
                      </a:lnTo>
                      <a:cubicBezTo>
                        <a:pt x="10627" y="18646"/>
                        <a:pt x="3508" y="13898"/>
                        <a:pt x="3508" y="1389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3930524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6085813" y="4506259"/>
              <a:ext cx="2519810" cy="1002087"/>
              <a:chOff x="3390754" y="4134268"/>
              <a:chExt cx="2519810" cy="1002087"/>
            </a:xfrm>
          </p:grpSpPr>
          <p:sp>
            <p:nvSpPr>
              <p:cNvPr id="39" name="任意多边形 67"/>
              <p:cNvSpPr/>
              <p:nvPr/>
            </p:nvSpPr>
            <p:spPr>
              <a:xfrm>
                <a:off x="3390754" y="4134268"/>
                <a:ext cx="218144" cy="227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68"/>
              <p:cNvSpPr txBox="1"/>
              <p:nvPr/>
            </p:nvSpPr>
            <p:spPr>
              <a:xfrm>
                <a:off x="3930524" y="4443858"/>
                <a:ext cx="1980040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930524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870969" y="1851845"/>
            <a:ext cx="2508258" cy="3534242"/>
            <a:chOff x="8870969" y="1851845"/>
            <a:chExt cx="2508258" cy="3534242"/>
          </a:xfrm>
        </p:grpSpPr>
        <p:grpSp>
          <p:nvGrpSpPr>
            <p:cNvPr id="17" name="组合 16"/>
            <p:cNvGrpSpPr/>
            <p:nvPr/>
          </p:nvGrpSpPr>
          <p:grpSpPr>
            <a:xfrm>
              <a:off x="8870969" y="3224663"/>
              <a:ext cx="2508258" cy="861775"/>
              <a:chOff x="875420" y="4136081"/>
              <a:chExt cx="2508258" cy="861775"/>
            </a:xfrm>
          </p:grpSpPr>
          <p:sp>
            <p:nvSpPr>
              <p:cNvPr id="32" name="任意多边形 63"/>
              <p:cNvSpPr/>
              <p:nvPr/>
            </p:nvSpPr>
            <p:spPr>
              <a:xfrm>
                <a:off x="875420" y="4147203"/>
                <a:ext cx="218144" cy="201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38" y="6750"/>
                    </a:moveTo>
                    <a:cubicBezTo>
                      <a:pt x="19938" y="7481"/>
                      <a:pt x="19530" y="8241"/>
                      <a:pt x="18712" y="9028"/>
                    </a:cubicBezTo>
                    <a:cubicBezTo>
                      <a:pt x="17894" y="9816"/>
                      <a:pt x="16875" y="10345"/>
                      <a:pt x="15655" y="10618"/>
                    </a:cubicBezTo>
                    <a:cubicBezTo>
                      <a:pt x="16295" y="9099"/>
                      <a:pt x="16616" y="7359"/>
                      <a:pt x="16616" y="5400"/>
                    </a:cubicBezTo>
                    <a:lnTo>
                      <a:pt x="19938" y="5400"/>
                    </a:lnTo>
                    <a:cubicBezTo>
                      <a:pt x="19938" y="5400"/>
                      <a:pt x="19938" y="6750"/>
                      <a:pt x="19938" y="6750"/>
                    </a:cubicBezTo>
                    <a:close/>
                    <a:moveTo>
                      <a:pt x="2889" y="9028"/>
                    </a:moveTo>
                    <a:cubicBezTo>
                      <a:pt x="2070" y="8241"/>
                      <a:pt x="1662" y="7481"/>
                      <a:pt x="1662" y="6750"/>
                    </a:cubicBezTo>
                    <a:lnTo>
                      <a:pt x="1662" y="5400"/>
                    </a:lnTo>
                    <a:lnTo>
                      <a:pt x="4984" y="5400"/>
                    </a:lnTo>
                    <a:cubicBezTo>
                      <a:pt x="4984" y="7359"/>
                      <a:pt x="5305" y="9098"/>
                      <a:pt x="5945" y="10617"/>
                    </a:cubicBezTo>
                    <a:cubicBezTo>
                      <a:pt x="4725" y="10345"/>
                      <a:pt x="3706" y="9815"/>
                      <a:pt x="2889" y="9028"/>
                    </a:cubicBezTo>
                    <a:cubicBezTo>
                      <a:pt x="2889" y="9028"/>
                      <a:pt x="2889" y="9028"/>
                      <a:pt x="2889" y="9028"/>
                    </a:cubicBezTo>
                    <a:close/>
                    <a:moveTo>
                      <a:pt x="21237" y="3993"/>
                    </a:moveTo>
                    <a:cubicBezTo>
                      <a:pt x="20994" y="3731"/>
                      <a:pt x="20700" y="3600"/>
                      <a:pt x="20354" y="3600"/>
                    </a:cubicBezTo>
                    <a:lnTo>
                      <a:pt x="16616" y="3600"/>
                    </a:lnTo>
                    <a:lnTo>
                      <a:pt x="16616" y="2250"/>
                    </a:lnTo>
                    <a:cubicBezTo>
                      <a:pt x="16616" y="1631"/>
                      <a:pt x="16413" y="1102"/>
                      <a:pt x="16006" y="661"/>
                    </a:cubicBezTo>
                    <a:cubicBezTo>
                      <a:pt x="15599" y="220"/>
                      <a:pt x="15109" y="0"/>
                      <a:pt x="14538" y="0"/>
                    </a:cubicBezTo>
                    <a:lnTo>
                      <a:pt x="7062" y="0"/>
                    </a:lnTo>
                    <a:cubicBezTo>
                      <a:pt x="6491" y="0"/>
                      <a:pt x="6001" y="220"/>
                      <a:pt x="5595" y="661"/>
                    </a:cubicBezTo>
                    <a:cubicBezTo>
                      <a:pt x="5188" y="1102"/>
                      <a:pt x="4984" y="1631"/>
                      <a:pt x="4984" y="2250"/>
                    </a:cubicBezTo>
                    <a:lnTo>
                      <a:pt x="4984" y="3600"/>
                    </a:lnTo>
                    <a:lnTo>
                      <a:pt x="1246" y="3600"/>
                    </a:lnTo>
                    <a:cubicBezTo>
                      <a:pt x="900" y="3600"/>
                      <a:pt x="606" y="3731"/>
                      <a:pt x="363" y="3993"/>
                    </a:cubicBezTo>
                    <a:cubicBezTo>
                      <a:pt x="121" y="4256"/>
                      <a:pt x="0" y="4575"/>
                      <a:pt x="0" y="4950"/>
                    </a:cubicBezTo>
                    <a:lnTo>
                      <a:pt x="0" y="6750"/>
                    </a:lnTo>
                    <a:cubicBezTo>
                      <a:pt x="0" y="7416"/>
                      <a:pt x="180" y="8086"/>
                      <a:pt x="538" y="8761"/>
                    </a:cubicBezTo>
                    <a:cubicBezTo>
                      <a:pt x="898" y="9436"/>
                      <a:pt x="1382" y="10045"/>
                      <a:pt x="1992" y="10589"/>
                    </a:cubicBezTo>
                    <a:cubicBezTo>
                      <a:pt x="2602" y="11132"/>
                      <a:pt x="3351" y="11590"/>
                      <a:pt x="4238" y="11960"/>
                    </a:cubicBezTo>
                    <a:cubicBezTo>
                      <a:pt x="5125" y="12331"/>
                      <a:pt x="6058" y="12539"/>
                      <a:pt x="7036" y="12585"/>
                    </a:cubicBezTo>
                    <a:cubicBezTo>
                      <a:pt x="7399" y="13092"/>
                      <a:pt x="7810" y="13538"/>
                      <a:pt x="8269" y="13922"/>
                    </a:cubicBezTo>
                    <a:cubicBezTo>
                      <a:pt x="8598" y="14241"/>
                      <a:pt x="8824" y="14580"/>
                      <a:pt x="8950" y="14941"/>
                    </a:cubicBezTo>
                    <a:cubicBezTo>
                      <a:pt x="9076" y="15303"/>
                      <a:pt x="9139" y="15722"/>
                      <a:pt x="9139" y="16200"/>
                    </a:cubicBezTo>
                    <a:cubicBezTo>
                      <a:pt x="9139" y="16706"/>
                      <a:pt x="9006" y="17132"/>
                      <a:pt x="8743" y="17480"/>
                    </a:cubicBezTo>
                    <a:cubicBezTo>
                      <a:pt x="8479" y="17827"/>
                      <a:pt x="8057" y="18000"/>
                      <a:pt x="7477" y="18000"/>
                    </a:cubicBezTo>
                    <a:cubicBezTo>
                      <a:pt x="6828" y="18000"/>
                      <a:pt x="6250" y="18213"/>
                      <a:pt x="5744" y="18640"/>
                    </a:cubicBezTo>
                    <a:cubicBezTo>
                      <a:pt x="5238" y="19067"/>
                      <a:pt x="4984" y="19603"/>
                      <a:pt x="4984" y="20250"/>
                    </a:cubicBezTo>
                    <a:lnTo>
                      <a:pt x="4984" y="21150"/>
                    </a:lnTo>
                    <a:cubicBezTo>
                      <a:pt x="4984" y="21281"/>
                      <a:pt x="5023" y="21389"/>
                      <a:pt x="5101" y="21474"/>
                    </a:cubicBezTo>
                    <a:cubicBezTo>
                      <a:pt x="5180" y="21558"/>
                      <a:pt x="5278" y="21600"/>
                      <a:pt x="5400" y="21600"/>
                    </a:cubicBezTo>
                    <a:lnTo>
                      <a:pt x="16200" y="21600"/>
                    </a:lnTo>
                    <a:cubicBezTo>
                      <a:pt x="16322" y="21600"/>
                      <a:pt x="16421" y="21558"/>
                      <a:pt x="16499" y="21474"/>
                    </a:cubicBezTo>
                    <a:cubicBezTo>
                      <a:pt x="16577" y="21389"/>
                      <a:pt x="16616" y="21281"/>
                      <a:pt x="16616" y="21150"/>
                    </a:cubicBezTo>
                    <a:lnTo>
                      <a:pt x="16616" y="20250"/>
                    </a:lnTo>
                    <a:cubicBezTo>
                      <a:pt x="16616" y="19603"/>
                      <a:pt x="16362" y="19067"/>
                      <a:pt x="15856" y="18640"/>
                    </a:cubicBezTo>
                    <a:cubicBezTo>
                      <a:pt x="15349" y="18213"/>
                      <a:pt x="14772" y="18000"/>
                      <a:pt x="14123" y="18000"/>
                    </a:cubicBezTo>
                    <a:cubicBezTo>
                      <a:pt x="13543" y="18000"/>
                      <a:pt x="13121" y="17827"/>
                      <a:pt x="12857" y="17480"/>
                    </a:cubicBezTo>
                    <a:cubicBezTo>
                      <a:pt x="12594" y="17132"/>
                      <a:pt x="12462" y="16706"/>
                      <a:pt x="12462" y="16200"/>
                    </a:cubicBezTo>
                    <a:cubicBezTo>
                      <a:pt x="12462" y="15722"/>
                      <a:pt x="12524" y="15303"/>
                      <a:pt x="12650" y="14941"/>
                    </a:cubicBezTo>
                    <a:cubicBezTo>
                      <a:pt x="12776" y="14580"/>
                      <a:pt x="13003" y="14241"/>
                      <a:pt x="13331" y="13922"/>
                    </a:cubicBezTo>
                    <a:cubicBezTo>
                      <a:pt x="13790" y="13537"/>
                      <a:pt x="14201" y="13092"/>
                      <a:pt x="14564" y="12585"/>
                    </a:cubicBezTo>
                    <a:cubicBezTo>
                      <a:pt x="15543" y="12539"/>
                      <a:pt x="16475" y="12331"/>
                      <a:pt x="17362" y="11960"/>
                    </a:cubicBezTo>
                    <a:cubicBezTo>
                      <a:pt x="18249" y="11590"/>
                      <a:pt x="18998" y="11132"/>
                      <a:pt x="19608" y="10589"/>
                    </a:cubicBezTo>
                    <a:cubicBezTo>
                      <a:pt x="20218" y="10045"/>
                      <a:pt x="20702" y="9436"/>
                      <a:pt x="21062" y="8761"/>
                    </a:cubicBezTo>
                    <a:cubicBezTo>
                      <a:pt x="21420" y="8086"/>
                      <a:pt x="21600" y="7416"/>
                      <a:pt x="21600" y="6750"/>
                    </a:cubicBezTo>
                    <a:lnTo>
                      <a:pt x="21600" y="4950"/>
                    </a:lnTo>
                    <a:cubicBezTo>
                      <a:pt x="21600" y="4575"/>
                      <a:pt x="21479" y="4256"/>
                      <a:pt x="21237" y="3993"/>
                    </a:cubicBezTo>
                    <a:cubicBezTo>
                      <a:pt x="21237" y="3993"/>
                      <a:pt x="21237" y="3993"/>
                      <a:pt x="21237" y="39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64"/>
              <p:cNvSpPr txBox="1"/>
              <p:nvPr/>
            </p:nvSpPr>
            <p:spPr>
              <a:xfrm>
                <a:off x="1371496" y="4443858"/>
                <a:ext cx="201218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371496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870969" y="1851845"/>
              <a:ext cx="2508258" cy="1000274"/>
              <a:chOff x="5924032" y="2600908"/>
              <a:chExt cx="2508258" cy="1000274"/>
            </a:xfrm>
          </p:grpSpPr>
          <p:sp>
            <p:nvSpPr>
              <p:cNvPr id="26" name="文本框 89"/>
              <p:cNvSpPr txBox="1"/>
              <p:nvPr/>
            </p:nvSpPr>
            <p:spPr>
              <a:xfrm>
                <a:off x="6489552" y="2908685"/>
                <a:ext cx="1942738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924032" y="2600908"/>
                <a:ext cx="2263151" cy="307777"/>
                <a:chOff x="5924032" y="2600908"/>
                <a:chExt cx="2263151" cy="307777"/>
              </a:xfrm>
            </p:grpSpPr>
            <p:sp>
              <p:nvSpPr>
                <p:cNvPr id="28" name="任意多边形 94"/>
                <p:cNvSpPr/>
                <p:nvPr/>
              </p:nvSpPr>
              <p:spPr>
                <a:xfrm>
                  <a:off x="5924032" y="2642360"/>
                  <a:ext cx="269643" cy="167720"/>
                </a:xfrm>
                <a:custGeom>
                  <a:avLst/>
                  <a:gdLst>
                    <a:gd name="connsiteX0" fmla="*/ 308536 w 331788"/>
                    <a:gd name="connsiteY0" fmla="*/ 66675 h 206375"/>
                    <a:gd name="connsiteX1" fmla="*/ 314995 w 331788"/>
                    <a:gd name="connsiteY1" fmla="*/ 66675 h 206375"/>
                    <a:gd name="connsiteX2" fmla="*/ 331788 w 331788"/>
                    <a:gd name="connsiteY2" fmla="*/ 83491 h 206375"/>
                    <a:gd name="connsiteX3" fmla="*/ 331788 w 331788"/>
                    <a:gd name="connsiteY3" fmla="*/ 189559 h 206375"/>
                    <a:gd name="connsiteX4" fmla="*/ 314995 w 331788"/>
                    <a:gd name="connsiteY4" fmla="*/ 206375 h 206375"/>
                    <a:gd name="connsiteX5" fmla="*/ 85056 w 331788"/>
                    <a:gd name="connsiteY5" fmla="*/ 206375 h 206375"/>
                    <a:gd name="connsiteX6" fmla="*/ 68263 w 331788"/>
                    <a:gd name="connsiteY6" fmla="*/ 189559 h 206375"/>
                    <a:gd name="connsiteX7" fmla="*/ 68263 w 331788"/>
                    <a:gd name="connsiteY7" fmla="*/ 183092 h 206375"/>
                    <a:gd name="connsiteX8" fmla="*/ 281408 w 331788"/>
                    <a:gd name="connsiteY8" fmla="*/ 183092 h 206375"/>
                    <a:gd name="connsiteX9" fmla="*/ 308536 w 331788"/>
                    <a:gd name="connsiteY9" fmla="*/ 155928 h 206375"/>
                    <a:gd name="connsiteX10" fmla="*/ 308536 w 331788"/>
                    <a:gd name="connsiteY10" fmla="*/ 66675 h 206375"/>
                    <a:gd name="connsiteX11" fmla="*/ 275059 w 331788"/>
                    <a:gd name="connsiteY11" fmla="*/ 33338 h 206375"/>
                    <a:gd name="connsiteX12" fmla="*/ 281557 w 331788"/>
                    <a:gd name="connsiteY12" fmla="*/ 33338 h 206375"/>
                    <a:gd name="connsiteX13" fmla="*/ 298451 w 331788"/>
                    <a:gd name="connsiteY13" fmla="*/ 50154 h 206375"/>
                    <a:gd name="connsiteX14" fmla="*/ 298451 w 331788"/>
                    <a:gd name="connsiteY14" fmla="*/ 156222 h 206375"/>
                    <a:gd name="connsiteX15" fmla="*/ 281557 w 331788"/>
                    <a:gd name="connsiteY15" fmla="*/ 173038 h 206375"/>
                    <a:gd name="connsiteX16" fmla="*/ 50232 w 331788"/>
                    <a:gd name="connsiteY16" fmla="*/ 173038 h 206375"/>
                    <a:gd name="connsiteX17" fmla="*/ 33338 w 331788"/>
                    <a:gd name="connsiteY17" fmla="*/ 156222 h 206375"/>
                    <a:gd name="connsiteX18" fmla="*/ 33338 w 331788"/>
                    <a:gd name="connsiteY18" fmla="*/ 149755 h 206375"/>
                    <a:gd name="connsiteX19" fmla="*/ 247768 w 331788"/>
                    <a:gd name="connsiteY19" fmla="*/ 149755 h 206375"/>
                    <a:gd name="connsiteX20" fmla="*/ 275059 w 331788"/>
                    <a:gd name="connsiteY20" fmla="*/ 122591 h 206375"/>
                    <a:gd name="connsiteX21" fmla="*/ 275059 w 331788"/>
                    <a:gd name="connsiteY21" fmla="*/ 33338 h 206375"/>
                    <a:gd name="connsiteX22" fmla="*/ 99109 w 331788"/>
                    <a:gd name="connsiteY22" fmla="*/ 21630 h 206375"/>
                    <a:gd name="connsiteX23" fmla="*/ 97823 w 331788"/>
                    <a:gd name="connsiteY23" fmla="*/ 22920 h 206375"/>
                    <a:gd name="connsiteX24" fmla="*/ 95250 w 331788"/>
                    <a:gd name="connsiteY24" fmla="*/ 28079 h 206375"/>
                    <a:gd name="connsiteX25" fmla="*/ 96536 w 331788"/>
                    <a:gd name="connsiteY25" fmla="*/ 31949 h 206375"/>
                    <a:gd name="connsiteX26" fmla="*/ 97823 w 331788"/>
                    <a:gd name="connsiteY26" fmla="*/ 33238 h 206375"/>
                    <a:gd name="connsiteX27" fmla="*/ 118406 w 331788"/>
                    <a:gd name="connsiteY27" fmla="*/ 66775 h 206375"/>
                    <a:gd name="connsiteX28" fmla="*/ 119692 w 331788"/>
                    <a:gd name="connsiteY28" fmla="*/ 68064 h 206375"/>
                    <a:gd name="connsiteX29" fmla="*/ 111974 w 331788"/>
                    <a:gd name="connsiteY29" fmla="*/ 68064 h 206375"/>
                    <a:gd name="connsiteX30" fmla="*/ 104255 w 331788"/>
                    <a:gd name="connsiteY30" fmla="*/ 75804 h 206375"/>
                    <a:gd name="connsiteX31" fmla="*/ 111974 w 331788"/>
                    <a:gd name="connsiteY31" fmla="*/ 83543 h 206375"/>
                    <a:gd name="connsiteX32" fmla="*/ 124838 w 331788"/>
                    <a:gd name="connsiteY32" fmla="*/ 83543 h 206375"/>
                    <a:gd name="connsiteX33" fmla="*/ 124838 w 331788"/>
                    <a:gd name="connsiteY33" fmla="*/ 89992 h 206375"/>
                    <a:gd name="connsiteX34" fmla="*/ 111974 w 331788"/>
                    <a:gd name="connsiteY34" fmla="*/ 89992 h 206375"/>
                    <a:gd name="connsiteX35" fmla="*/ 104255 w 331788"/>
                    <a:gd name="connsiteY35" fmla="*/ 97731 h 206375"/>
                    <a:gd name="connsiteX36" fmla="*/ 111974 w 331788"/>
                    <a:gd name="connsiteY36" fmla="*/ 105470 h 206375"/>
                    <a:gd name="connsiteX37" fmla="*/ 124838 w 331788"/>
                    <a:gd name="connsiteY37" fmla="*/ 105470 h 206375"/>
                    <a:gd name="connsiteX38" fmla="*/ 124838 w 331788"/>
                    <a:gd name="connsiteY38" fmla="*/ 114499 h 206375"/>
                    <a:gd name="connsiteX39" fmla="*/ 132557 w 331788"/>
                    <a:gd name="connsiteY39" fmla="*/ 122238 h 206375"/>
                    <a:gd name="connsiteX40" fmla="*/ 140275 w 331788"/>
                    <a:gd name="connsiteY40" fmla="*/ 114499 h 206375"/>
                    <a:gd name="connsiteX41" fmla="*/ 140275 w 331788"/>
                    <a:gd name="connsiteY41" fmla="*/ 105470 h 206375"/>
                    <a:gd name="connsiteX42" fmla="*/ 153139 w 331788"/>
                    <a:gd name="connsiteY42" fmla="*/ 105470 h 206375"/>
                    <a:gd name="connsiteX43" fmla="*/ 160858 w 331788"/>
                    <a:gd name="connsiteY43" fmla="*/ 97731 h 206375"/>
                    <a:gd name="connsiteX44" fmla="*/ 153139 w 331788"/>
                    <a:gd name="connsiteY44" fmla="*/ 89992 h 206375"/>
                    <a:gd name="connsiteX45" fmla="*/ 140275 w 331788"/>
                    <a:gd name="connsiteY45" fmla="*/ 89992 h 206375"/>
                    <a:gd name="connsiteX46" fmla="*/ 140275 w 331788"/>
                    <a:gd name="connsiteY46" fmla="*/ 83543 h 206375"/>
                    <a:gd name="connsiteX47" fmla="*/ 153139 w 331788"/>
                    <a:gd name="connsiteY47" fmla="*/ 83543 h 206375"/>
                    <a:gd name="connsiteX48" fmla="*/ 160858 w 331788"/>
                    <a:gd name="connsiteY48" fmla="*/ 75804 h 206375"/>
                    <a:gd name="connsiteX49" fmla="*/ 153139 w 331788"/>
                    <a:gd name="connsiteY49" fmla="*/ 68064 h 206375"/>
                    <a:gd name="connsiteX50" fmla="*/ 145421 w 331788"/>
                    <a:gd name="connsiteY50" fmla="*/ 68064 h 206375"/>
                    <a:gd name="connsiteX51" fmla="*/ 146707 w 331788"/>
                    <a:gd name="connsiteY51" fmla="*/ 66775 h 206375"/>
                    <a:gd name="connsiteX52" fmla="*/ 168577 w 331788"/>
                    <a:gd name="connsiteY52" fmla="*/ 33238 h 206375"/>
                    <a:gd name="connsiteX53" fmla="*/ 168577 w 331788"/>
                    <a:gd name="connsiteY53" fmla="*/ 31949 h 206375"/>
                    <a:gd name="connsiteX54" fmla="*/ 169863 w 331788"/>
                    <a:gd name="connsiteY54" fmla="*/ 28079 h 206375"/>
                    <a:gd name="connsiteX55" fmla="*/ 168577 w 331788"/>
                    <a:gd name="connsiteY55" fmla="*/ 22920 h 206375"/>
                    <a:gd name="connsiteX56" fmla="*/ 166004 w 331788"/>
                    <a:gd name="connsiteY56" fmla="*/ 21630 h 206375"/>
                    <a:gd name="connsiteX57" fmla="*/ 156999 w 331788"/>
                    <a:gd name="connsiteY57" fmla="*/ 22920 h 206375"/>
                    <a:gd name="connsiteX58" fmla="*/ 155712 w 331788"/>
                    <a:gd name="connsiteY58" fmla="*/ 22920 h 206375"/>
                    <a:gd name="connsiteX59" fmla="*/ 153139 w 331788"/>
                    <a:gd name="connsiteY59" fmla="*/ 28079 h 206375"/>
                    <a:gd name="connsiteX60" fmla="*/ 150567 w 331788"/>
                    <a:gd name="connsiteY60" fmla="*/ 33238 h 206375"/>
                    <a:gd name="connsiteX61" fmla="*/ 132557 w 331788"/>
                    <a:gd name="connsiteY61" fmla="*/ 60325 h 206375"/>
                    <a:gd name="connsiteX62" fmla="*/ 115833 w 331788"/>
                    <a:gd name="connsiteY62" fmla="*/ 33238 h 206375"/>
                    <a:gd name="connsiteX63" fmla="*/ 111974 w 331788"/>
                    <a:gd name="connsiteY63" fmla="*/ 28079 h 206375"/>
                    <a:gd name="connsiteX64" fmla="*/ 109401 w 331788"/>
                    <a:gd name="connsiteY64" fmla="*/ 22920 h 206375"/>
                    <a:gd name="connsiteX65" fmla="*/ 99109 w 331788"/>
                    <a:gd name="connsiteY65" fmla="*/ 21630 h 206375"/>
                    <a:gd name="connsiteX66" fmla="*/ 16894 w 331788"/>
                    <a:gd name="connsiteY66" fmla="*/ 0 h 206375"/>
                    <a:gd name="connsiteX67" fmla="*/ 248219 w 331788"/>
                    <a:gd name="connsiteY67" fmla="*/ 0 h 206375"/>
                    <a:gd name="connsiteX68" fmla="*/ 265113 w 331788"/>
                    <a:gd name="connsiteY68" fmla="*/ 16816 h 206375"/>
                    <a:gd name="connsiteX69" fmla="*/ 265113 w 331788"/>
                    <a:gd name="connsiteY69" fmla="*/ 122884 h 206375"/>
                    <a:gd name="connsiteX70" fmla="*/ 248219 w 331788"/>
                    <a:gd name="connsiteY70" fmla="*/ 139700 h 206375"/>
                    <a:gd name="connsiteX71" fmla="*/ 23392 w 331788"/>
                    <a:gd name="connsiteY71" fmla="*/ 139700 h 206375"/>
                    <a:gd name="connsiteX72" fmla="*/ 16894 w 331788"/>
                    <a:gd name="connsiteY72" fmla="*/ 139700 h 206375"/>
                    <a:gd name="connsiteX73" fmla="*/ 0 w 331788"/>
                    <a:gd name="connsiteY73" fmla="*/ 122884 h 206375"/>
                    <a:gd name="connsiteX74" fmla="*/ 0 w 331788"/>
                    <a:gd name="connsiteY74" fmla="*/ 16816 h 206375"/>
                    <a:gd name="connsiteX75" fmla="*/ 16894 w 331788"/>
                    <a:gd name="connsiteY75" fmla="*/ 0 h 206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331788" h="206375">
                      <a:moveTo>
                        <a:pt x="308536" y="66675"/>
                      </a:moveTo>
                      <a:cubicBezTo>
                        <a:pt x="308536" y="66675"/>
                        <a:pt x="308536" y="66675"/>
                        <a:pt x="314995" y="66675"/>
                      </a:cubicBezTo>
                      <a:cubicBezTo>
                        <a:pt x="324037" y="66675"/>
                        <a:pt x="331788" y="73143"/>
                        <a:pt x="331788" y="83491"/>
                      </a:cubicBezTo>
                      <a:cubicBezTo>
                        <a:pt x="331788" y="83491"/>
                        <a:pt x="331788" y="83491"/>
                        <a:pt x="331788" y="189559"/>
                      </a:cubicBezTo>
                      <a:cubicBezTo>
                        <a:pt x="331788" y="198614"/>
                        <a:pt x="324037" y="206375"/>
                        <a:pt x="314995" y="206375"/>
                      </a:cubicBezTo>
                      <a:cubicBezTo>
                        <a:pt x="314995" y="206375"/>
                        <a:pt x="314995" y="206375"/>
                        <a:pt x="85056" y="206375"/>
                      </a:cubicBezTo>
                      <a:cubicBezTo>
                        <a:pt x="76014" y="206375"/>
                        <a:pt x="68263" y="198614"/>
                        <a:pt x="68263" y="189559"/>
                      </a:cubicBezTo>
                      <a:cubicBezTo>
                        <a:pt x="68263" y="189559"/>
                        <a:pt x="68263" y="189559"/>
                        <a:pt x="68263" y="183092"/>
                      </a:cubicBezTo>
                      <a:cubicBezTo>
                        <a:pt x="68263" y="183092"/>
                        <a:pt x="68263" y="183092"/>
                        <a:pt x="281408" y="183092"/>
                      </a:cubicBezTo>
                      <a:cubicBezTo>
                        <a:pt x="296910" y="183092"/>
                        <a:pt x="308536" y="171450"/>
                        <a:pt x="308536" y="155928"/>
                      </a:cubicBezTo>
                      <a:cubicBezTo>
                        <a:pt x="308536" y="155928"/>
                        <a:pt x="308536" y="155928"/>
                        <a:pt x="308536" y="66675"/>
                      </a:cubicBezTo>
                      <a:close/>
                      <a:moveTo>
                        <a:pt x="275059" y="33338"/>
                      </a:moveTo>
                      <a:cubicBezTo>
                        <a:pt x="275059" y="33338"/>
                        <a:pt x="275059" y="33338"/>
                        <a:pt x="281557" y="33338"/>
                      </a:cubicBezTo>
                      <a:cubicBezTo>
                        <a:pt x="290654" y="33338"/>
                        <a:pt x="298451" y="41099"/>
                        <a:pt x="298451" y="50154"/>
                      </a:cubicBezTo>
                      <a:cubicBezTo>
                        <a:pt x="298451" y="50154"/>
                        <a:pt x="298451" y="50154"/>
                        <a:pt x="298451" y="156222"/>
                      </a:cubicBezTo>
                      <a:cubicBezTo>
                        <a:pt x="298451" y="165277"/>
                        <a:pt x="290654" y="173038"/>
                        <a:pt x="281557" y="173038"/>
                      </a:cubicBezTo>
                      <a:cubicBezTo>
                        <a:pt x="281557" y="173038"/>
                        <a:pt x="281557" y="173038"/>
                        <a:pt x="50232" y="173038"/>
                      </a:cubicBezTo>
                      <a:cubicBezTo>
                        <a:pt x="41135" y="173038"/>
                        <a:pt x="33338" y="165277"/>
                        <a:pt x="33338" y="156222"/>
                      </a:cubicBezTo>
                      <a:cubicBezTo>
                        <a:pt x="33338" y="156222"/>
                        <a:pt x="33338" y="156222"/>
                        <a:pt x="33338" y="149755"/>
                      </a:cubicBezTo>
                      <a:cubicBezTo>
                        <a:pt x="33338" y="149755"/>
                        <a:pt x="33338" y="149755"/>
                        <a:pt x="247768" y="149755"/>
                      </a:cubicBezTo>
                      <a:cubicBezTo>
                        <a:pt x="263363" y="149755"/>
                        <a:pt x="275059" y="138113"/>
                        <a:pt x="275059" y="122591"/>
                      </a:cubicBezTo>
                      <a:cubicBezTo>
                        <a:pt x="275059" y="122591"/>
                        <a:pt x="275059" y="122591"/>
                        <a:pt x="275059" y="33338"/>
                      </a:cubicBezTo>
                      <a:close/>
                      <a:moveTo>
                        <a:pt x="99109" y="21630"/>
                      </a:moveTo>
                      <a:cubicBezTo>
                        <a:pt x="97823" y="21630"/>
                        <a:pt x="97823" y="21630"/>
                        <a:pt x="97823" y="22920"/>
                      </a:cubicBezTo>
                      <a:cubicBezTo>
                        <a:pt x="96536" y="24210"/>
                        <a:pt x="95250" y="25499"/>
                        <a:pt x="95250" y="28079"/>
                      </a:cubicBezTo>
                      <a:cubicBezTo>
                        <a:pt x="95250" y="29369"/>
                        <a:pt x="96536" y="30659"/>
                        <a:pt x="96536" y="31949"/>
                      </a:cubicBezTo>
                      <a:cubicBezTo>
                        <a:pt x="96536" y="31949"/>
                        <a:pt x="96536" y="31949"/>
                        <a:pt x="97823" y="33238"/>
                      </a:cubicBezTo>
                      <a:cubicBezTo>
                        <a:pt x="97823" y="33238"/>
                        <a:pt x="97823" y="33238"/>
                        <a:pt x="118406" y="66775"/>
                      </a:cubicBezTo>
                      <a:cubicBezTo>
                        <a:pt x="118406" y="66775"/>
                        <a:pt x="118406" y="66775"/>
                        <a:pt x="119692" y="68064"/>
                      </a:cubicBezTo>
                      <a:cubicBezTo>
                        <a:pt x="119692" y="68064"/>
                        <a:pt x="119692" y="68064"/>
                        <a:pt x="111974" y="68064"/>
                      </a:cubicBezTo>
                      <a:cubicBezTo>
                        <a:pt x="108114" y="68064"/>
                        <a:pt x="104255" y="71934"/>
                        <a:pt x="104255" y="75804"/>
                      </a:cubicBezTo>
                      <a:cubicBezTo>
                        <a:pt x="104255" y="79673"/>
                        <a:pt x="108114" y="83543"/>
                        <a:pt x="111974" y="83543"/>
                      </a:cubicBezTo>
                      <a:cubicBezTo>
                        <a:pt x="111974" y="83543"/>
                        <a:pt x="111974" y="83543"/>
                        <a:pt x="124838" y="83543"/>
                      </a:cubicBezTo>
                      <a:cubicBezTo>
                        <a:pt x="124838" y="83543"/>
                        <a:pt x="124838" y="83543"/>
                        <a:pt x="124838" y="89992"/>
                      </a:cubicBezTo>
                      <a:cubicBezTo>
                        <a:pt x="124838" y="89992"/>
                        <a:pt x="124838" y="89992"/>
                        <a:pt x="111974" y="89992"/>
                      </a:cubicBezTo>
                      <a:cubicBezTo>
                        <a:pt x="108114" y="89992"/>
                        <a:pt x="104255" y="93861"/>
                        <a:pt x="104255" y="97731"/>
                      </a:cubicBezTo>
                      <a:cubicBezTo>
                        <a:pt x="104255" y="101601"/>
                        <a:pt x="108114" y="105470"/>
                        <a:pt x="111974" y="105470"/>
                      </a:cubicBezTo>
                      <a:cubicBezTo>
                        <a:pt x="111974" y="105470"/>
                        <a:pt x="111974" y="105470"/>
                        <a:pt x="124838" y="105470"/>
                      </a:cubicBezTo>
                      <a:cubicBezTo>
                        <a:pt x="124838" y="105470"/>
                        <a:pt x="124838" y="105470"/>
                        <a:pt x="124838" y="114499"/>
                      </a:cubicBezTo>
                      <a:cubicBezTo>
                        <a:pt x="124838" y="119658"/>
                        <a:pt x="128697" y="122238"/>
                        <a:pt x="132557" y="122238"/>
                      </a:cubicBezTo>
                      <a:cubicBezTo>
                        <a:pt x="136416" y="122238"/>
                        <a:pt x="140275" y="119658"/>
                        <a:pt x="140275" y="114499"/>
                      </a:cubicBezTo>
                      <a:cubicBezTo>
                        <a:pt x="140275" y="114499"/>
                        <a:pt x="140275" y="114499"/>
                        <a:pt x="140275" y="105470"/>
                      </a:cubicBezTo>
                      <a:cubicBezTo>
                        <a:pt x="140275" y="105470"/>
                        <a:pt x="140275" y="105470"/>
                        <a:pt x="153139" y="105470"/>
                      </a:cubicBezTo>
                      <a:cubicBezTo>
                        <a:pt x="158285" y="105470"/>
                        <a:pt x="160858" y="101601"/>
                        <a:pt x="160858" y="97731"/>
                      </a:cubicBezTo>
                      <a:cubicBezTo>
                        <a:pt x="160858" y="93861"/>
                        <a:pt x="158285" y="89992"/>
                        <a:pt x="153139" y="89992"/>
                      </a:cubicBezTo>
                      <a:cubicBezTo>
                        <a:pt x="153139" y="89992"/>
                        <a:pt x="153139" y="89992"/>
                        <a:pt x="140275" y="89992"/>
                      </a:cubicBezTo>
                      <a:cubicBezTo>
                        <a:pt x="140275" y="89992"/>
                        <a:pt x="140275" y="89992"/>
                        <a:pt x="140275" y="83543"/>
                      </a:cubicBezTo>
                      <a:cubicBezTo>
                        <a:pt x="140275" y="83543"/>
                        <a:pt x="140275" y="83543"/>
                        <a:pt x="153139" y="83543"/>
                      </a:cubicBezTo>
                      <a:cubicBezTo>
                        <a:pt x="158285" y="83543"/>
                        <a:pt x="160858" y="79673"/>
                        <a:pt x="160858" y="75804"/>
                      </a:cubicBezTo>
                      <a:cubicBezTo>
                        <a:pt x="160858" y="71934"/>
                        <a:pt x="158285" y="68064"/>
                        <a:pt x="153139" y="68064"/>
                      </a:cubicBezTo>
                      <a:cubicBezTo>
                        <a:pt x="153139" y="68064"/>
                        <a:pt x="153139" y="68064"/>
                        <a:pt x="145421" y="68064"/>
                      </a:cubicBezTo>
                      <a:cubicBezTo>
                        <a:pt x="145421" y="68064"/>
                        <a:pt x="145421" y="68064"/>
                        <a:pt x="146707" y="66775"/>
                      </a:cubicBezTo>
                      <a:cubicBezTo>
                        <a:pt x="146707" y="66775"/>
                        <a:pt x="146707" y="66775"/>
                        <a:pt x="168577" y="33238"/>
                      </a:cubicBezTo>
                      <a:cubicBezTo>
                        <a:pt x="168577" y="33238"/>
                        <a:pt x="168577" y="33238"/>
                        <a:pt x="168577" y="31949"/>
                      </a:cubicBezTo>
                      <a:cubicBezTo>
                        <a:pt x="169863" y="30659"/>
                        <a:pt x="169863" y="29369"/>
                        <a:pt x="169863" y="28079"/>
                      </a:cubicBezTo>
                      <a:cubicBezTo>
                        <a:pt x="169863" y="25499"/>
                        <a:pt x="169863" y="24210"/>
                        <a:pt x="168577" y="22920"/>
                      </a:cubicBezTo>
                      <a:cubicBezTo>
                        <a:pt x="167290" y="21630"/>
                        <a:pt x="167290" y="21630"/>
                        <a:pt x="166004" y="21630"/>
                      </a:cubicBezTo>
                      <a:cubicBezTo>
                        <a:pt x="163431" y="19050"/>
                        <a:pt x="159572" y="20340"/>
                        <a:pt x="156999" y="22920"/>
                      </a:cubicBezTo>
                      <a:cubicBezTo>
                        <a:pt x="156999" y="22920"/>
                        <a:pt x="155712" y="22920"/>
                        <a:pt x="155712" y="22920"/>
                      </a:cubicBezTo>
                      <a:cubicBezTo>
                        <a:pt x="155712" y="22920"/>
                        <a:pt x="155712" y="22920"/>
                        <a:pt x="153139" y="28079"/>
                      </a:cubicBezTo>
                      <a:cubicBezTo>
                        <a:pt x="153139" y="28079"/>
                        <a:pt x="153139" y="28079"/>
                        <a:pt x="150567" y="33238"/>
                      </a:cubicBezTo>
                      <a:cubicBezTo>
                        <a:pt x="150567" y="33238"/>
                        <a:pt x="150567" y="33238"/>
                        <a:pt x="132557" y="60325"/>
                      </a:cubicBezTo>
                      <a:cubicBezTo>
                        <a:pt x="132557" y="60325"/>
                        <a:pt x="132557" y="60325"/>
                        <a:pt x="115833" y="33238"/>
                      </a:cubicBezTo>
                      <a:cubicBezTo>
                        <a:pt x="115833" y="33238"/>
                        <a:pt x="115833" y="33238"/>
                        <a:pt x="111974" y="28079"/>
                      </a:cubicBezTo>
                      <a:cubicBezTo>
                        <a:pt x="111974" y="28079"/>
                        <a:pt x="111974" y="28079"/>
                        <a:pt x="109401" y="22920"/>
                      </a:cubicBezTo>
                      <a:cubicBezTo>
                        <a:pt x="106828" y="20340"/>
                        <a:pt x="101682" y="19050"/>
                        <a:pt x="99109" y="21630"/>
                      </a:cubicBezTo>
                      <a:close/>
                      <a:moveTo>
                        <a:pt x="16894" y="0"/>
                      </a:moveTo>
                      <a:cubicBezTo>
                        <a:pt x="16894" y="0"/>
                        <a:pt x="16894" y="0"/>
                        <a:pt x="248219" y="0"/>
                      </a:cubicBezTo>
                      <a:cubicBezTo>
                        <a:pt x="257316" y="0"/>
                        <a:pt x="265113" y="7761"/>
                        <a:pt x="265113" y="16816"/>
                      </a:cubicBezTo>
                      <a:cubicBezTo>
                        <a:pt x="265113" y="16816"/>
                        <a:pt x="265113" y="16816"/>
                        <a:pt x="265113" y="122884"/>
                      </a:cubicBezTo>
                      <a:cubicBezTo>
                        <a:pt x="265113" y="133233"/>
                        <a:pt x="257316" y="139700"/>
                        <a:pt x="248219" y="139700"/>
                      </a:cubicBezTo>
                      <a:cubicBezTo>
                        <a:pt x="248219" y="139700"/>
                        <a:pt x="248219" y="139700"/>
                        <a:pt x="23392" y="139700"/>
                      </a:cubicBezTo>
                      <a:lnTo>
                        <a:pt x="16894" y="139700"/>
                      </a:lnTo>
                      <a:cubicBezTo>
                        <a:pt x="7797" y="139700"/>
                        <a:pt x="0" y="133233"/>
                        <a:pt x="0" y="122884"/>
                      </a:cubicBezTo>
                      <a:cubicBezTo>
                        <a:pt x="0" y="122884"/>
                        <a:pt x="0" y="122884"/>
                        <a:pt x="0" y="16816"/>
                      </a:cubicBezTo>
                      <a:cubicBezTo>
                        <a:pt x="0" y="7761"/>
                        <a:pt x="7797" y="0"/>
                        <a:pt x="168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6489552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8870969" y="4522499"/>
              <a:ext cx="2508258" cy="863588"/>
              <a:chOff x="5945782" y="4134268"/>
              <a:chExt cx="2508258" cy="863588"/>
            </a:xfrm>
          </p:grpSpPr>
          <p:sp>
            <p:nvSpPr>
              <p:cNvPr id="20" name="任意多边形 104"/>
              <p:cNvSpPr/>
              <p:nvPr/>
            </p:nvSpPr>
            <p:spPr>
              <a:xfrm>
                <a:off x="5945782" y="4134268"/>
                <a:ext cx="226145" cy="227232"/>
              </a:xfrm>
              <a:custGeom>
                <a:avLst/>
                <a:gdLst>
                  <a:gd name="connsiteX0" fmla="*/ 255588 w 330201"/>
                  <a:gd name="connsiteY0" fmla="*/ 107950 h 331788"/>
                  <a:gd name="connsiteX1" fmla="*/ 255588 w 330201"/>
                  <a:gd name="connsiteY1" fmla="*/ 179388 h 331788"/>
                  <a:gd name="connsiteX2" fmla="*/ 311151 w 330201"/>
                  <a:gd name="connsiteY2" fmla="*/ 179388 h 331788"/>
                  <a:gd name="connsiteX3" fmla="*/ 311151 w 330201"/>
                  <a:gd name="connsiteY3" fmla="*/ 107950 h 331788"/>
                  <a:gd name="connsiteX4" fmla="*/ 19050 w 330201"/>
                  <a:gd name="connsiteY4" fmla="*/ 101600 h 331788"/>
                  <a:gd name="connsiteX5" fmla="*/ 19050 w 330201"/>
                  <a:gd name="connsiteY5" fmla="*/ 196850 h 331788"/>
                  <a:gd name="connsiteX6" fmla="*/ 74613 w 330201"/>
                  <a:gd name="connsiteY6" fmla="*/ 196850 h 331788"/>
                  <a:gd name="connsiteX7" fmla="*/ 74613 w 330201"/>
                  <a:gd name="connsiteY7" fmla="*/ 101600 h 331788"/>
                  <a:gd name="connsiteX8" fmla="*/ 236538 w 330201"/>
                  <a:gd name="connsiteY8" fmla="*/ 87313 h 331788"/>
                  <a:gd name="connsiteX9" fmla="*/ 330201 w 330201"/>
                  <a:gd name="connsiteY9" fmla="*/ 87313 h 331788"/>
                  <a:gd name="connsiteX10" fmla="*/ 330201 w 330201"/>
                  <a:gd name="connsiteY10" fmla="*/ 331788 h 331788"/>
                  <a:gd name="connsiteX11" fmla="*/ 236538 w 330201"/>
                  <a:gd name="connsiteY11" fmla="*/ 331788 h 331788"/>
                  <a:gd name="connsiteX12" fmla="*/ 0 w 330201"/>
                  <a:gd name="connsiteY12" fmla="*/ 80963 h 331788"/>
                  <a:gd name="connsiteX13" fmla="*/ 93663 w 330201"/>
                  <a:gd name="connsiteY13" fmla="*/ 80963 h 331788"/>
                  <a:gd name="connsiteX14" fmla="*/ 93663 w 330201"/>
                  <a:gd name="connsiteY14" fmla="*/ 331788 h 331788"/>
                  <a:gd name="connsiteX15" fmla="*/ 0 w 330201"/>
                  <a:gd name="connsiteY15" fmla="*/ 331788 h 331788"/>
                  <a:gd name="connsiteX16" fmla="*/ 136525 w 330201"/>
                  <a:gd name="connsiteY16" fmla="*/ 19050 h 331788"/>
                  <a:gd name="connsiteX17" fmla="*/ 136525 w 330201"/>
                  <a:gd name="connsiteY17" fmla="*/ 144463 h 331788"/>
                  <a:gd name="connsiteX18" fmla="*/ 193675 w 330201"/>
                  <a:gd name="connsiteY18" fmla="*/ 144463 h 331788"/>
                  <a:gd name="connsiteX19" fmla="*/ 193675 w 330201"/>
                  <a:gd name="connsiteY19" fmla="*/ 19050 h 331788"/>
                  <a:gd name="connsiteX20" fmla="*/ 119063 w 330201"/>
                  <a:gd name="connsiteY20" fmla="*/ 0 h 331788"/>
                  <a:gd name="connsiteX21" fmla="*/ 211138 w 330201"/>
                  <a:gd name="connsiteY21" fmla="*/ 0 h 331788"/>
                  <a:gd name="connsiteX22" fmla="*/ 211138 w 330201"/>
                  <a:gd name="connsiteY22" fmla="*/ 331788 h 331788"/>
                  <a:gd name="connsiteX23" fmla="*/ 119063 w 330201"/>
                  <a:gd name="connsiteY23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0201" h="331788">
                    <a:moveTo>
                      <a:pt x="255588" y="107950"/>
                    </a:moveTo>
                    <a:lnTo>
                      <a:pt x="255588" y="179388"/>
                    </a:lnTo>
                    <a:lnTo>
                      <a:pt x="311151" y="179388"/>
                    </a:lnTo>
                    <a:lnTo>
                      <a:pt x="311151" y="107950"/>
                    </a:lnTo>
                    <a:close/>
                    <a:moveTo>
                      <a:pt x="19050" y="101600"/>
                    </a:moveTo>
                    <a:lnTo>
                      <a:pt x="19050" y="196850"/>
                    </a:lnTo>
                    <a:lnTo>
                      <a:pt x="74613" y="196850"/>
                    </a:lnTo>
                    <a:lnTo>
                      <a:pt x="74613" y="101600"/>
                    </a:lnTo>
                    <a:close/>
                    <a:moveTo>
                      <a:pt x="236538" y="87313"/>
                    </a:moveTo>
                    <a:lnTo>
                      <a:pt x="330201" y="87313"/>
                    </a:lnTo>
                    <a:lnTo>
                      <a:pt x="330201" y="331788"/>
                    </a:lnTo>
                    <a:lnTo>
                      <a:pt x="236538" y="331788"/>
                    </a:lnTo>
                    <a:close/>
                    <a:moveTo>
                      <a:pt x="0" y="80963"/>
                    </a:moveTo>
                    <a:lnTo>
                      <a:pt x="93663" y="80963"/>
                    </a:lnTo>
                    <a:lnTo>
                      <a:pt x="93663" y="331788"/>
                    </a:lnTo>
                    <a:lnTo>
                      <a:pt x="0" y="331788"/>
                    </a:lnTo>
                    <a:close/>
                    <a:moveTo>
                      <a:pt x="136525" y="19050"/>
                    </a:moveTo>
                    <a:lnTo>
                      <a:pt x="136525" y="144463"/>
                    </a:lnTo>
                    <a:lnTo>
                      <a:pt x="193675" y="144463"/>
                    </a:lnTo>
                    <a:lnTo>
                      <a:pt x="193675" y="19050"/>
                    </a:lnTo>
                    <a:close/>
                    <a:moveTo>
                      <a:pt x="119063" y="0"/>
                    </a:moveTo>
                    <a:lnTo>
                      <a:pt x="211138" y="0"/>
                    </a:lnTo>
                    <a:lnTo>
                      <a:pt x="211138" y="331788"/>
                    </a:lnTo>
                    <a:lnTo>
                      <a:pt x="119063" y="33178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105"/>
              <p:cNvSpPr txBox="1"/>
              <p:nvPr/>
            </p:nvSpPr>
            <p:spPr>
              <a:xfrm>
                <a:off x="6489552" y="4443858"/>
                <a:ext cx="19644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489552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263683" y="2670332"/>
            <a:ext cx="4584653" cy="305457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92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46639" y="2467143"/>
            <a:ext cx="469872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grpSp>
        <p:nvGrpSpPr>
          <p:cNvPr id="6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5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扁平风动画模板"/>
  <p:tag name="ISPRING_PRESENTATION_TITLE" val="简约大气灰色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6175503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E3E"/>
      </a:accent1>
      <a:accent2>
        <a:srgbClr val="4E4E4E"/>
      </a:accent2>
      <a:accent3>
        <a:srgbClr val="717171"/>
      </a:accent3>
      <a:accent4>
        <a:srgbClr val="919191"/>
      </a:accent4>
      <a:accent5>
        <a:srgbClr val="A6A6A6"/>
      </a:accent5>
      <a:accent6>
        <a:srgbClr val="D7D7D7"/>
      </a:accent6>
      <a:hlink>
        <a:srgbClr val="3E3E3E"/>
      </a:hlink>
      <a:folHlink>
        <a:srgbClr val="BFBFB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1684</Words>
  <Application>Microsoft Office PowerPoint</Application>
  <PresentationFormat>宽屏</PresentationFormat>
  <Paragraphs>279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 Unicode MS</vt:lpstr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简约大气灰色工作汇报PPT模板</dc:title>
  <dc:creator>优品PPT</dc:creator>
  <dc:description>http://www.ypppt.com/</dc:description>
  <cp:lastModifiedBy>faith123</cp:lastModifiedBy>
  <cp:revision>616</cp:revision>
  <dcterms:created xsi:type="dcterms:W3CDTF">2014-08-06T02:23:26Z</dcterms:created>
  <dcterms:modified xsi:type="dcterms:W3CDTF">2020-05-15T06:16:52Z</dcterms:modified>
</cp:coreProperties>
</file>