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5" r:id="rId5"/>
  </p:sldMasterIdLst>
  <p:notesMasterIdLst>
    <p:notesMasterId r:id="rId30"/>
  </p:notesMasterIdLst>
  <p:sldIdLst>
    <p:sldId id="257" r:id="rId6"/>
    <p:sldId id="259" r:id="rId7"/>
    <p:sldId id="260" r:id="rId8"/>
    <p:sldId id="258" r:id="rId9"/>
    <p:sldId id="263" r:id="rId10"/>
    <p:sldId id="264" r:id="rId11"/>
    <p:sldId id="270" r:id="rId12"/>
    <p:sldId id="265" r:id="rId13"/>
    <p:sldId id="266" r:id="rId14"/>
    <p:sldId id="261" r:id="rId15"/>
    <p:sldId id="267" r:id="rId16"/>
    <p:sldId id="268" r:id="rId17"/>
    <p:sldId id="269" r:id="rId18"/>
    <p:sldId id="271" r:id="rId19"/>
    <p:sldId id="262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6" r:id="rId28"/>
    <p:sldId id="280" r:id="rId29"/>
  </p:sldIdLst>
  <p:sldSz cx="12192000" cy="6858000"/>
  <p:notesSz cx="6858000" cy="9144000"/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CF29"/>
    <a:srgbClr val="0AB913"/>
    <a:srgbClr val="6526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horzBarState="maximized">
    <p:restoredLeft sz="14786"/>
    <p:restoredTop sz="94660"/>
  </p:normalViewPr>
  <p:slideViewPr>
    <p:cSldViewPr snapToGrid="0">
      <p:cViewPr>
        <p:scale>
          <a:sx n="75" d="100"/>
          <a:sy n="75" d="100"/>
        </p:scale>
        <p:origin x="1806" y="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notesMaster" Target="notesMasters/notes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2EE130-CB5A-4599-8D46-3064A8E12EC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A2E509-363A-4AD0-9515-4E7C89330731}" type="slidenum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A2E509-363A-4AD0-9515-4E7C89330731}" type="slidenum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A2E509-363A-4AD0-9515-4E7C89330731}" type="slidenum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A2E509-363A-4AD0-9515-4E7C89330731}" type="slidenum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A2E509-363A-4AD0-9515-4E7C89330731}" type="slidenum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A2E509-363A-4AD0-9515-4E7C89330731}" type="slidenum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A2E509-363A-4AD0-9515-4E7C89330731}" type="slidenum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A2E509-363A-4AD0-9515-4E7C89330731}" type="slidenum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A2E509-363A-4AD0-9515-4E7C89330731}" type="slidenum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A2E509-363A-4AD0-9515-4E7C89330731}" type="slidenum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&#10;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A2E509-363A-4AD0-9515-4E7C89330731}" type="slidenum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18A097-062D-48E5-8E1E-771DFD38A47B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26F2C12-B72B-40A0-AB0A-4A327BA79324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2E8328B-C2FC-477F-A6D3-766EB3B594C1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560F4C-FA47-46B9-835B-B4D33BDBD5D8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633BB10-75F4-48E3-9E30-19DF10C11616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4E79859-01AD-46B4-9C22-EFA1FF002B2A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E81EA6-D686-474B-B742-ED002B7EFD5C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228DE5D-AFCC-4D9E-A207-5D577F6CC259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35FE46-E351-41D1-BEF8-77A0636CFFE5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55422B-F7BB-471A-BA69-C06D6DFAC9C7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B76A2FD-3F12-42E7-8B08-EE5BE7AE9D94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FDD46ED-41F2-47B0-A28B-1983303CB3EE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E4B849-1A71-4306-A82E-57C721D8C7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E4B849-1A71-4306-A82E-57C721D8C7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E4B849-1A71-4306-A82E-57C721D8C7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E4B849-1A71-4306-A82E-57C721D8C7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E4B849-1A71-4306-A82E-57C721D8C7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E4B849-1A71-4306-A82E-57C721D8C7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E4B849-1A71-4306-A82E-57C721D8C7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E4B849-1A71-4306-A82E-57C721D8C7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E4B849-1A71-4306-A82E-57C721D8C7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E4B849-1A71-4306-A82E-57C721D8C7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E4B849-1A71-4306-A82E-57C721D8C7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A2E509-363A-4AD0-9515-4E7C893307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3000">
    <p:wip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DA93345-75AE-438A-B93F-52708D6416F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4087E23-C9F0-487B-8E50-98EFFB39022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 spd="slow" advClick="0" advTm="3000"/>
  <p:hf sldNum="0" hdr="0" ftr="0"/>
  <p:txStyles>
    <p:titleStyle>
      <a:lvl1pPr marL="914400" indent="-914400"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4098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E4B849-1A71-4306-A82E-57C721D8C7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29698" name="图片 2"/>
          <p:cNvPicPr>
            <a:picLocks noChangeAspect="1"/>
          </p:cNvPicPr>
          <p:nvPr/>
        </p:nvPicPr>
        <p:blipFill>
          <a:blip r:embed="rId1"/>
          <a:srcRect b="14786"/>
          <a:stretch>
            <a:fillRect/>
          </a:stretch>
        </p:blipFill>
        <p:spPr>
          <a:xfrm>
            <a:off x="3175" y="0"/>
            <a:ext cx="12172950" cy="6918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/>
        </p:nvSpPr>
        <p:spPr>
          <a:xfrm>
            <a:off x="0" y="-11112"/>
            <a:ext cx="12192000" cy="6858000"/>
          </a:xfrm>
          <a:prstGeom prst="rect">
            <a:avLst/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9700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2625"/>
            <a:ext cx="12192000" cy="25098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9701" name="组合 14"/>
          <p:cNvGrpSpPr/>
          <p:nvPr/>
        </p:nvGrpSpPr>
        <p:grpSpPr>
          <a:xfrm>
            <a:off x="-19050" y="-11112"/>
            <a:ext cx="3573463" cy="1608137"/>
            <a:chOff x="-18710" y="-11495"/>
            <a:chExt cx="4598633" cy="2070484"/>
          </a:xfrm>
        </p:grpSpPr>
        <p:sp>
          <p:nvSpPr>
            <p:cNvPr id="10" name="矩形 9"/>
            <p:cNvSpPr/>
            <p:nvPr/>
          </p:nvSpPr>
          <p:spPr>
            <a:xfrm>
              <a:off x="-18710" y="-11495"/>
              <a:ext cx="4598633" cy="1660125"/>
            </a:xfrm>
            <a:custGeom>
              <a:avLst/>
              <a:gdLst>
                <a:gd name="connsiteX0" fmla="*/ 0 w 1784412"/>
                <a:gd name="connsiteY0" fmla="*/ 0 h 727969"/>
                <a:gd name="connsiteX1" fmla="*/ 1784412 w 1784412"/>
                <a:gd name="connsiteY1" fmla="*/ 0 h 727969"/>
                <a:gd name="connsiteX2" fmla="*/ 1784412 w 1784412"/>
                <a:gd name="connsiteY2" fmla="*/ 727969 h 727969"/>
                <a:gd name="connsiteX3" fmla="*/ 0 w 1784412"/>
                <a:gd name="connsiteY3" fmla="*/ 727969 h 727969"/>
                <a:gd name="connsiteX4" fmla="*/ 0 w 1784412"/>
                <a:gd name="connsiteY4" fmla="*/ 0 h 727969"/>
                <a:gd name="connsiteX0-1" fmla="*/ 0 w 4261282"/>
                <a:gd name="connsiteY0-2" fmla="*/ 0 h 1393795"/>
                <a:gd name="connsiteX1-3" fmla="*/ 1784412 w 4261282"/>
                <a:gd name="connsiteY1-4" fmla="*/ 0 h 1393795"/>
                <a:gd name="connsiteX2-5" fmla="*/ 4261282 w 4261282"/>
                <a:gd name="connsiteY2-6" fmla="*/ 1393795 h 1393795"/>
                <a:gd name="connsiteX3-7" fmla="*/ 0 w 4261282"/>
                <a:gd name="connsiteY3-8" fmla="*/ 727969 h 1393795"/>
                <a:gd name="connsiteX4-9" fmla="*/ 0 w 4261282"/>
                <a:gd name="connsiteY4-10" fmla="*/ 0 h 1393795"/>
                <a:gd name="connsiteX0-11" fmla="*/ 0 w 4261282"/>
                <a:gd name="connsiteY0-12" fmla="*/ 266330 h 1660125"/>
                <a:gd name="connsiteX1-13" fmla="*/ 1242875 w 4261282"/>
                <a:gd name="connsiteY1-14" fmla="*/ 0 h 1660125"/>
                <a:gd name="connsiteX2-15" fmla="*/ 4261282 w 4261282"/>
                <a:gd name="connsiteY2-16" fmla="*/ 1660125 h 1660125"/>
                <a:gd name="connsiteX3-17" fmla="*/ 0 w 4261282"/>
                <a:gd name="connsiteY3-18" fmla="*/ 994299 h 1660125"/>
                <a:gd name="connsiteX4-19" fmla="*/ 0 w 4261282"/>
                <a:gd name="connsiteY4-20" fmla="*/ 266330 h 1660125"/>
                <a:gd name="connsiteX0-21" fmla="*/ 0 w 4616388"/>
                <a:gd name="connsiteY0-22" fmla="*/ 8877 h 1660125"/>
                <a:gd name="connsiteX1-23" fmla="*/ 1597981 w 4616388"/>
                <a:gd name="connsiteY1-24" fmla="*/ 0 h 1660125"/>
                <a:gd name="connsiteX2-25" fmla="*/ 4616388 w 4616388"/>
                <a:gd name="connsiteY2-26" fmla="*/ 1660125 h 1660125"/>
                <a:gd name="connsiteX3-27" fmla="*/ 355106 w 4616388"/>
                <a:gd name="connsiteY3-28" fmla="*/ 994299 h 1660125"/>
                <a:gd name="connsiteX4-29" fmla="*/ 0 w 4616388"/>
                <a:gd name="connsiteY4-30" fmla="*/ 8877 h 1660125"/>
                <a:gd name="connsiteX0-31" fmla="*/ 0 w 4616388"/>
                <a:gd name="connsiteY0-32" fmla="*/ 8877 h 1660125"/>
                <a:gd name="connsiteX1-33" fmla="*/ 1597981 w 4616388"/>
                <a:gd name="connsiteY1-34" fmla="*/ 0 h 1660125"/>
                <a:gd name="connsiteX2-35" fmla="*/ 4616388 w 4616388"/>
                <a:gd name="connsiteY2-36" fmla="*/ 1660125 h 1660125"/>
                <a:gd name="connsiteX3-37" fmla="*/ 44388 w 4616388"/>
                <a:gd name="connsiteY3-38" fmla="*/ 976544 h 1660125"/>
                <a:gd name="connsiteX4-39" fmla="*/ 0 w 4616388"/>
                <a:gd name="connsiteY4-40" fmla="*/ 8877 h 1660125"/>
                <a:gd name="connsiteX0-41" fmla="*/ 0 w 4598633"/>
                <a:gd name="connsiteY0-42" fmla="*/ 8877 h 1660125"/>
                <a:gd name="connsiteX1-43" fmla="*/ 1580226 w 4598633"/>
                <a:gd name="connsiteY1-44" fmla="*/ 0 h 1660125"/>
                <a:gd name="connsiteX2-45" fmla="*/ 4598633 w 4598633"/>
                <a:gd name="connsiteY2-46" fmla="*/ 1660125 h 1660125"/>
                <a:gd name="connsiteX3-47" fmla="*/ 26633 w 4598633"/>
                <a:gd name="connsiteY3-48" fmla="*/ 976544 h 1660125"/>
                <a:gd name="connsiteX4-49" fmla="*/ 0 w 4598633"/>
                <a:gd name="connsiteY4-50" fmla="*/ 8877 h 16601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598633" h="1660125">
                  <a:moveTo>
                    <a:pt x="0" y="8877"/>
                  </a:moveTo>
                  <a:lnTo>
                    <a:pt x="1580226" y="0"/>
                  </a:lnTo>
                  <a:lnTo>
                    <a:pt x="4598633" y="1660125"/>
                  </a:lnTo>
                  <a:lnTo>
                    <a:pt x="26633" y="976544"/>
                  </a:lnTo>
                  <a:lnTo>
                    <a:pt x="0" y="8877"/>
                  </a:lnTo>
                  <a:close/>
                </a:path>
              </a:pathLst>
            </a:custGeom>
            <a:solidFill>
              <a:srgbClr val="00B0F0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矩形 12"/>
            <p:cNvSpPr/>
            <p:nvPr/>
          </p:nvSpPr>
          <p:spPr>
            <a:xfrm>
              <a:off x="-18710" y="633153"/>
              <a:ext cx="4589755" cy="1425836"/>
            </a:xfrm>
            <a:custGeom>
              <a:avLst/>
              <a:gdLst>
                <a:gd name="connsiteX0" fmla="*/ 0 w 914400"/>
                <a:gd name="connsiteY0" fmla="*/ 0 h 529192"/>
                <a:gd name="connsiteX1" fmla="*/ 914400 w 914400"/>
                <a:gd name="connsiteY1" fmla="*/ 0 h 529192"/>
                <a:gd name="connsiteX2" fmla="*/ 914400 w 914400"/>
                <a:gd name="connsiteY2" fmla="*/ 529192 h 529192"/>
                <a:gd name="connsiteX3" fmla="*/ 0 w 914400"/>
                <a:gd name="connsiteY3" fmla="*/ 529192 h 529192"/>
                <a:gd name="connsiteX4" fmla="*/ 0 w 914400"/>
                <a:gd name="connsiteY4" fmla="*/ 0 h 529192"/>
                <a:gd name="connsiteX0-1" fmla="*/ 186431 w 1100831"/>
                <a:gd name="connsiteY0-2" fmla="*/ 0 h 955320"/>
                <a:gd name="connsiteX1-3" fmla="*/ 1100831 w 1100831"/>
                <a:gd name="connsiteY1-4" fmla="*/ 0 h 955320"/>
                <a:gd name="connsiteX2-5" fmla="*/ 1100831 w 1100831"/>
                <a:gd name="connsiteY2-6" fmla="*/ 529192 h 955320"/>
                <a:gd name="connsiteX3-7" fmla="*/ 0 w 1100831"/>
                <a:gd name="connsiteY3-8" fmla="*/ 955320 h 955320"/>
                <a:gd name="connsiteX4-9" fmla="*/ 186431 w 1100831"/>
                <a:gd name="connsiteY4-10" fmla="*/ 0 h 955320"/>
                <a:gd name="connsiteX0-11" fmla="*/ 186431 w 4589755"/>
                <a:gd name="connsiteY0-12" fmla="*/ 0 h 955320"/>
                <a:gd name="connsiteX1-13" fmla="*/ 1100831 w 4589755"/>
                <a:gd name="connsiteY1-14" fmla="*/ 0 h 955320"/>
                <a:gd name="connsiteX2-15" fmla="*/ 4589755 w 4589755"/>
                <a:gd name="connsiteY2-16" fmla="*/ 529192 h 955320"/>
                <a:gd name="connsiteX3-17" fmla="*/ 0 w 4589755"/>
                <a:gd name="connsiteY3-18" fmla="*/ 955320 h 955320"/>
                <a:gd name="connsiteX4-19" fmla="*/ 186431 w 4589755"/>
                <a:gd name="connsiteY4-20" fmla="*/ 0 h 955320"/>
                <a:gd name="connsiteX0-21" fmla="*/ 8878 w 4589755"/>
                <a:gd name="connsiteY0-22" fmla="*/ 0 h 1292672"/>
                <a:gd name="connsiteX1-23" fmla="*/ 1100831 w 4589755"/>
                <a:gd name="connsiteY1-24" fmla="*/ 337352 h 1292672"/>
                <a:gd name="connsiteX2-25" fmla="*/ 4589755 w 4589755"/>
                <a:gd name="connsiteY2-26" fmla="*/ 866544 h 1292672"/>
                <a:gd name="connsiteX3-27" fmla="*/ 0 w 4589755"/>
                <a:gd name="connsiteY3-28" fmla="*/ 1292672 h 1292672"/>
                <a:gd name="connsiteX4-29" fmla="*/ 8878 w 4589755"/>
                <a:gd name="connsiteY4-30" fmla="*/ 0 h 1292672"/>
                <a:gd name="connsiteX0-31" fmla="*/ 8878 w 4589755"/>
                <a:gd name="connsiteY0-32" fmla="*/ 133164 h 1425836"/>
                <a:gd name="connsiteX1-33" fmla="*/ 1384916 w 4589755"/>
                <a:gd name="connsiteY1-34" fmla="*/ 0 h 1425836"/>
                <a:gd name="connsiteX2-35" fmla="*/ 4589755 w 4589755"/>
                <a:gd name="connsiteY2-36" fmla="*/ 999708 h 1425836"/>
                <a:gd name="connsiteX3-37" fmla="*/ 0 w 4589755"/>
                <a:gd name="connsiteY3-38" fmla="*/ 1425836 h 1425836"/>
                <a:gd name="connsiteX4-39" fmla="*/ 8878 w 4589755"/>
                <a:gd name="connsiteY4-40" fmla="*/ 133164 h 14258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589755" h="1425836">
                  <a:moveTo>
                    <a:pt x="8878" y="133164"/>
                  </a:moveTo>
                  <a:lnTo>
                    <a:pt x="1384916" y="0"/>
                  </a:lnTo>
                  <a:lnTo>
                    <a:pt x="4589755" y="999708"/>
                  </a:lnTo>
                  <a:lnTo>
                    <a:pt x="0" y="1425836"/>
                  </a:lnTo>
                  <a:cubicBezTo>
                    <a:pt x="2959" y="994945"/>
                    <a:pt x="5919" y="564055"/>
                    <a:pt x="8878" y="133164"/>
                  </a:cubicBezTo>
                  <a:close/>
                </a:path>
              </a:pathLst>
            </a:custGeom>
            <a:solidFill>
              <a:srgbClr val="92D05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9702" name="组合 18"/>
          <p:cNvGrpSpPr/>
          <p:nvPr/>
        </p:nvGrpSpPr>
        <p:grpSpPr>
          <a:xfrm>
            <a:off x="5861050" y="2033588"/>
            <a:ext cx="1087438" cy="639762"/>
            <a:chOff x="7025835" y="1076447"/>
            <a:chExt cx="1088018" cy="639665"/>
          </a:xfrm>
        </p:grpSpPr>
        <p:sp>
          <p:nvSpPr>
            <p:cNvPr id="16" name="等腰三角形 15"/>
            <p:cNvSpPr/>
            <p:nvPr/>
          </p:nvSpPr>
          <p:spPr>
            <a:xfrm>
              <a:off x="7025835" y="1076447"/>
              <a:ext cx="1012784" cy="442582"/>
            </a:xfrm>
            <a:custGeom>
              <a:avLst/>
              <a:gdLst>
                <a:gd name="connsiteX0" fmla="*/ 0 w 1724627"/>
                <a:gd name="connsiteY0" fmla="*/ 546755 h 546755"/>
                <a:gd name="connsiteX1" fmla="*/ 862314 w 1724627"/>
                <a:gd name="connsiteY1" fmla="*/ 0 h 546755"/>
                <a:gd name="connsiteX2" fmla="*/ 1724627 w 1724627"/>
                <a:gd name="connsiteY2" fmla="*/ 546755 h 546755"/>
                <a:gd name="connsiteX3" fmla="*/ 0 w 1724627"/>
                <a:gd name="connsiteY3" fmla="*/ 546755 h 546755"/>
                <a:gd name="connsiteX0-1" fmla="*/ 0 w 1724627"/>
                <a:gd name="connsiteY0-2" fmla="*/ 384709 h 384709"/>
                <a:gd name="connsiteX1-3" fmla="*/ 1660967 w 1724627"/>
                <a:gd name="connsiteY1-4" fmla="*/ 0 h 384709"/>
                <a:gd name="connsiteX2-5" fmla="*/ 1724627 w 1724627"/>
                <a:gd name="connsiteY2-6" fmla="*/ 384709 h 384709"/>
                <a:gd name="connsiteX3-7" fmla="*/ 0 w 1724627"/>
                <a:gd name="connsiteY3-8" fmla="*/ 384709 h 384709"/>
                <a:gd name="connsiteX0-9" fmla="*/ 0 w 1076444"/>
                <a:gd name="connsiteY0-10" fmla="*/ 442582 h 442582"/>
                <a:gd name="connsiteX1-11" fmla="*/ 1012784 w 1076444"/>
                <a:gd name="connsiteY1-12" fmla="*/ 0 h 442582"/>
                <a:gd name="connsiteX2-13" fmla="*/ 1076444 w 1076444"/>
                <a:gd name="connsiteY2-14" fmla="*/ 384709 h 442582"/>
                <a:gd name="connsiteX3-15" fmla="*/ 0 w 1076444"/>
                <a:gd name="connsiteY3-16" fmla="*/ 442582 h 442582"/>
                <a:gd name="connsiteX0-17" fmla="*/ 0 w 1012784"/>
                <a:gd name="connsiteY0-18" fmla="*/ 442582 h 442582"/>
                <a:gd name="connsiteX1-19" fmla="*/ 1012784 w 1012784"/>
                <a:gd name="connsiteY1-20" fmla="*/ 0 h 442582"/>
                <a:gd name="connsiteX2-21" fmla="*/ 985004 w 1012784"/>
                <a:gd name="connsiteY2-22" fmla="*/ 364389 h 442582"/>
                <a:gd name="connsiteX3-23" fmla="*/ 0 w 1012784"/>
                <a:gd name="connsiteY3-24" fmla="*/ 442582 h 4425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12784" h="442582">
                  <a:moveTo>
                    <a:pt x="0" y="442582"/>
                  </a:moveTo>
                  <a:lnTo>
                    <a:pt x="1012784" y="0"/>
                  </a:lnTo>
                  <a:lnTo>
                    <a:pt x="985004" y="364389"/>
                  </a:lnTo>
                  <a:lnTo>
                    <a:pt x="0" y="442582"/>
                  </a:lnTo>
                  <a:close/>
                </a:path>
              </a:pathLst>
            </a:custGeom>
            <a:solidFill>
              <a:srgbClr val="92D050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等腰三角形 15"/>
            <p:cNvSpPr/>
            <p:nvPr/>
          </p:nvSpPr>
          <p:spPr>
            <a:xfrm>
              <a:off x="7025835" y="1446024"/>
              <a:ext cx="1088018" cy="270088"/>
            </a:xfrm>
            <a:custGeom>
              <a:avLst/>
              <a:gdLst>
                <a:gd name="connsiteX0" fmla="*/ 0 w 1724627"/>
                <a:gd name="connsiteY0" fmla="*/ 546755 h 546755"/>
                <a:gd name="connsiteX1" fmla="*/ 862314 w 1724627"/>
                <a:gd name="connsiteY1" fmla="*/ 0 h 546755"/>
                <a:gd name="connsiteX2" fmla="*/ 1724627 w 1724627"/>
                <a:gd name="connsiteY2" fmla="*/ 546755 h 546755"/>
                <a:gd name="connsiteX3" fmla="*/ 0 w 1724627"/>
                <a:gd name="connsiteY3" fmla="*/ 546755 h 546755"/>
                <a:gd name="connsiteX0-1" fmla="*/ 0 w 1724627"/>
                <a:gd name="connsiteY0-2" fmla="*/ 384709 h 384709"/>
                <a:gd name="connsiteX1-3" fmla="*/ 1660967 w 1724627"/>
                <a:gd name="connsiteY1-4" fmla="*/ 0 h 384709"/>
                <a:gd name="connsiteX2-5" fmla="*/ 1724627 w 1724627"/>
                <a:gd name="connsiteY2-6" fmla="*/ 384709 h 384709"/>
                <a:gd name="connsiteX3-7" fmla="*/ 0 w 1724627"/>
                <a:gd name="connsiteY3-8" fmla="*/ 384709 h 384709"/>
                <a:gd name="connsiteX0-9" fmla="*/ 0 w 1076444"/>
                <a:gd name="connsiteY0-10" fmla="*/ 442582 h 442582"/>
                <a:gd name="connsiteX1-11" fmla="*/ 1012784 w 1076444"/>
                <a:gd name="connsiteY1-12" fmla="*/ 0 h 442582"/>
                <a:gd name="connsiteX2-13" fmla="*/ 1076444 w 1076444"/>
                <a:gd name="connsiteY2-14" fmla="*/ 384709 h 442582"/>
                <a:gd name="connsiteX3-15" fmla="*/ 0 w 1076444"/>
                <a:gd name="connsiteY3-16" fmla="*/ 442582 h 442582"/>
                <a:gd name="connsiteX0-17" fmla="*/ 0 w 1053294"/>
                <a:gd name="connsiteY0-18" fmla="*/ 60617 h 384709"/>
                <a:gd name="connsiteX1-19" fmla="*/ 989634 w 1053294"/>
                <a:gd name="connsiteY1-20" fmla="*/ 0 h 384709"/>
                <a:gd name="connsiteX2-21" fmla="*/ 1053294 w 1053294"/>
                <a:gd name="connsiteY2-22" fmla="*/ 384709 h 384709"/>
                <a:gd name="connsiteX3-23" fmla="*/ 0 w 1053294"/>
                <a:gd name="connsiteY3-24" fmla="*/ 60617 h 384709"/>
                <a:gd name="connsiteX0-25" fmla="*/ 0 w 1088018"/>
                <a:gd name="connsiteY0-26" fmla="*/ 60617 h 257388"/>
                <a:gd name="connsiteX1-27" fmla="*/ 989634 w 1088018"/>
                <a:gd name="connsiteY1-28" fmla="*/ 0 h 257388"/>
                <a:gd name="connsiteX2-29" fmla="*/ 1088018 w 1088018"/>
                <a:gd name="connsiteY2-30" fmla="*/ 257388 h 257388"/>
                <a:gd name="connsiteX3-31" fmla="*/ 0 w 1088018"/>
                <a:gd name="connsiteY3-32" fmla="*/ 60617 h 257388"/>
                <a:gd name="connsiteX0-33" fmla="*/ 0 w 1088018"/>
                <a:gd name="connsiteY0-34" fmla="*/ 60617 h 257388"/>
                <a:gd name="connsiteX1-35" fmla="*/ 1047507 w 1088018"/>
                <a:gd name="connsiteY1-36" fmla="*/ 0 h 257388"/>
                <a:gd name="connsiteX2-37" fmla="*/ 1088018 w 1088018"/>
                <a:gd name="connsiteY2-38" fmla="*/ 257388 h 257388"/>
                <a:gd name="connsiteX3-39" fmla="*/ 0 w 1088018"/>
                <a:gd name="connsiteY3-40" fmla="*/ 60617 h 257388"/>
                <a:gd name="connsiteX0-41" fmla="*/ 0 w 1088018"/>
                <a:gd name="connsiteY0-42" fmla="*/ 60617 h 257388"/>
                <a:gd name="connsiteX1-43" fmla="*/ 996707 w 1088018"/>
                <a:gd name="connsiteY1-44" fmla="*/ 0 h 257388"/>
                <a:gd name="connsiteX2-45" fmla="*/ 1088018 w 1088018"/>
                <a:gd name="connsiteY2-46" fmla="*/ 257388 h 257388"/>
                <a:gd name="connsiteX3-47" fmla="*/ 0 w 1088018"/>
                <a:gd name="connsiteY3-48" fmla="*/ 60617 h 257388"/>
                <a:gd name="connsiteX0-49" fmla="*/ 0 w 1088018"/>
                <a:gd name="connsiteY0-50" fmla="*/ 60617 h 257388"/>
                <a:gd name="connsiteX1-51" fmla="*/ 966227 w 1088018"/>
                <a:gd name="connsiteY1-52" fmla="*/ 0 h 257388"/>
                <a:gd name="connsiteX2-53" fmla="*/ 1088018 w 1088018"/>
                <a:gd name="connsiteY2-54" fmla="*/ 257388 h 257388"/>
                <a:gd name="connsiteX3-55" fmla="*/ 0 w 1088018"/>
                <a:gd name="connsiteY3-56" fmla="*/ 60617 h 257388"/>
                <a:gd name="connsiteX0-57" fmla="*/ 0 w 1088018"/>
                <a:gd name="connsiteY0-58" fmla="*/ 73317 h 270088"/>
                <a:gd name="connsiteX1-59" fmla="*/ 991627 w 1088018"/>
                <a:gd name="connsiteY1-60" fmla="*/ 0 h 270088"/>
                <a:gd name="connsiteX2-61" fmla="*/ 1088018 w 1088018"/>
                <a:gd name="connsiteY2-62" fmla="*/ 270088 h 270088"/>
                <a:gd name="connsiteX3-63" fmla="*/ 0 w 1088018"/>
                <a:gd name="connsiteY3-64" fmla="*/ 73317 h 27008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88018" h="270088">
                  <a:moveTo>
                    <a:pt x="0" y="73317"/>
                  </a:moveTo>
                  <a:lnTo>
                    <a:pt x="991627" y="0"/>
                  </a:lnTo>
                  <a:lnTo>
                    <a:pt x="1088018" y="270088"/>
                  </a:lnTo>
                  <a:lnTo>
                    <a:pt x="0" y="73317"/>
                  </a:lnTo>
                  <a:close/>
                </a:path>
              </a:pathLst>
            </a:custGeom>
            <a:solidFill>
              <a:srgbClr val="00B0F0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29703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425" y="1579563"/>
            <a:ext cx="3481388" cy="5338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4" name="文本框 3"/>
          <p:cNvSpPr txBox="1"/>
          <p:nvPr/>
        </p:nvSpPr>
        <p:spPr>
          <a:xfrm>
            <a:off x="898525" y="2403475"/>
            <a:ext cx="6403975" cy="1108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66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企业培训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类模板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5" name="文本框 19"/>
          <p:cNvSpPr txBox="1"/>
          <p:nvPr/>
        </p:nvSpPr>
        <p:spPr>
          <a:xfrm>
            <a:off x="863600" y="3783013"/>
            <a:ext cx="1354138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6" name="文本框 21"/>
          <p:cNvSpPr txBox="1"/>
          <p:nvPr/>
        </p:nvSpPr>
        <p:spPr>
          <a:xfrm>
            <a:off x="2217738" y="3783013"/>
            <a:ext cx="1998662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专业定制水准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7" name="文本框 22"/>
          <p:cNvSpPr txBox="1"/>
          <p:nvPr/>
        </p:nvSpPr>
        <p:spPr>
          <a:xfrm>
            <a:off x="4059238" y="3783013"/>
            <a:ext cx="1755775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超值回馈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8" name="文本框 24"/>
          <p:cNvSpPr txBox="1"/>
          <p:nvPr/>
        </p:nvSpPr>
        <p:spPr>
          <a:xfrm>
            <a:off x="5438775" y="3787775"/>
            <a:ext cx="1754188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超级好改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9" name="文本框 26"/>
          <p:cNvSpPr txBox="1"/>
          <p:nvPr/>
        </p:nvSpPr>
        <p:spPr>
          <a:xfrm>
            <a:off x="898525" y="3459163"/>
            <a:ext cx="601027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dist" eaLnBrk="1" hangingPunct="1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32770" name="组合 26"/>
          <p:cNvGrpSpPr/>
          <p:nvPr/>
        </p:nvGrpSpPr>
        <p:grpSpPr>
          <a:xfrm>
            <a:off x="479425" y="1749425"/>
            <a:ext cx="11174413" cy="3897313"/>
            <a:chOff x="808398" y="1702858"/>
            <a:chExt cx="11174451" cy="3897482"/>
          </a:xfrm>
        </p:grpSpPr>
        <p:pic>
          <p:nvPicPr>
            <p:cNvPr id="32771" name="图片 2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212848" y="2779776"/>
              <a:ext cx="1670304" cy="107899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" name="矩形 28"/>
            <p:cNvSpPr/>
            <p:nvPr/>
          </p:nvSpPr>
          <p:spPr>
            <a:xfrm>
              <a:off x="912709" y="2779776"/>
              <a:ext cx="1300139" cy="1078992"/>
            </a:xfrm>
            <a:prstGeom prst="rect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883152" y="2779776"/>
              <a:ext cx="1411224" cy="1078992"/>
            </a:xfrm>
            <a:prstGeom prst="rect">
              <a:avLst/>
            </a:prstGeom>
            <a:solidFill>
              <a:srgbClr val="0AB9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294376" y="2779776"/>
              <a:ext cx="1353312" cy="1078992"/>
            </a:xfrm>
            <a:prstGeom prst="rect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129493" y="2779776"/>
              <a:ext cx="1923288" cy="1078992"/>
            </a:xfrm>
            <a:prstGeom prst="rect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2776" name="图片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47687" y="2779776"/>
              <a:ext cx="1481805" cy="107899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777" name="图片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9279" y="3858768"/>
              <a:ext cx="1973009" cy="110901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778" name="图片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52781" y="2779776"/>
              <a:ext cx="1930068" cy="107899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779" name="图片 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94376" y="1792381"/>
              <a:ext cx="1963598" cy="98739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780" name="图片 3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80437" y="3858768"/>
              <a:ext cx="1744695" cy="1109011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2781" name="组合 37"/>
            <p:cNvGrpSpPr/>
            <p:nvPr/>
          </p:nvGrpSpPr>
          <p:grpSpPr>
            <a:xfrm>
              <a:off x="808398" y="2164394"/>
              <a:ext cx="2754035" cy="584775"/>
              <a:chOff x="885277" y="2164394"/>
              <a:chExt cx="2754035" cy="584775"/>
            </a:xfrm>
          </p:grpSpPr>
          <p:sp>
            <p:nvSpPr>
              <p:cNvPr id="32802" name="文本框 58"/>
              <p:cNvSpPr txBox="1"/>
              <p:nvPr/>
            </p:nvSpPr>
            <p:spPr>
              <a:xfrm>
                <a:off x="885277" y="2164394"/>
                <a:ext cx="2031659" cy="584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3200" b="1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Contents</a:t>
                </a:r>
                <a:endParaRPr lang="zh-CN" altLang="en-US" sz="3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803" name="文本框 59"/>
              <p:cNvSpPr txBox="1"/>
              <p:nvPr/>
            </p:nvSpPr>
            <p:spPr>
              <a:xfrm>
                <a:off x="2810935" y="2225948"/>
                <a:ext cx="828377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zh-CN" altLang="en-US" sz="2400" b="1" dirty="0">
                    <a:solidFill>
                      <a:srgbClr val="92CF2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2400" b="1" dirty="0">
                  <a:solidFill>
                    <a:srgbClr val="92CF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782" name="组合 38"/>
            <p:cNvGrpSpPr/>
            <p:nvPr/>
          </p:nvGrpSpPr>
          <p:grpSpPr>
            <a:xfrm>
              <a:off x="901370" y="3218688"/>
              <a:ext cx="1496359" cy="623129"/>
              <a:chOff x="901370" y="3218688"/>
              <a:chExt cx="1496359" cy="623129"/>
            </a:xfrm>
          </p:grpSpPr>
          <p:sp>
            <p:nvSpPr>
              <p:cNvPr id="32799" name="文本框 55"/>
              <p:cNvSpPr txBox="1"/>
              <p:nvPr/>
            </p:nvSpPr>
            <p:spPr>
              <a:xfrm>
                <a:off x="901370" y="3218688"/>
                <a:ext cx="605866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24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800" name="文本框 56"/>
              <p:cNvSpPr txBox="1"/>
              <p:nvPr/>
            </p:nvSpPr>
            <p:spPr>
              <a:xfrm>
                <a:off x="1360746" y="3354062"/>
                <a:ext cx="1036983" cy="2769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zh-CN" altLang="en-US" sz="12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  <a:endPara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801" name="文本框 57"/>
              <p:cNvSpPr txBox="1"/>
              <p:nvPr/>
            </p:nvSpPr>
            <p:spPr>
              <a:xfrm>
                <a:off x="910654" y="3580207"/>
                <a:ext cx="1383815" cy="2616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11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</a:t>
                </a:r>
                <a:endPara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783" name="组合 39"/>
            <p:cNvGrpSpPr/>
            <p:nvPr/>
          </p:nvGrpSpPr>
          <p:grpSpPr>
            <a:xfrm>
              <a:off x="8114357" y="2781850"/>
              <a:ext cx="1496359" cy="623129"/>
              <a:chOff x="901370" y="3218688"/>
              <a:chExt cx="1496359" cy="623129"/>
            </a:xfrm>
          </p:grpSpPr>
          <p:sp>
            <p:nvSpPr>
              <p:cNvPr id="32796" name="文本框 52"/>
              <p:cNvSpPr txBox="1"/>
              <p:nvPr/>
            </p:nvSpPr>
            <p:spPr>
              <a:xfrm>
                <a:off x="901370" y="3218688"/>
                <a:ext cx="605866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24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797" name="文本框 53"/>
              <p:cNvSpPr txBox="1"/>
              <p:nvPr/>
            </p:nvSpPr>
            <p:spPr>
              <a:xfrm>
                <a:off x="1360746" y="3354062"/>
                <a:ext cx="1036983" cy="2769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zh-CN" altLang="en-US" sz="12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  <a:endPara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798" name="文本框 54"/>
              <p:cNvSpPr txBox="1"/>
              <p:nvPr/>
            </p:nvSpPr>
            <p:spPr>
              <a:xfrm>
                <a:off x="910654" y="3580207"/>
                <a:ext cx="1383815" cy="2616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11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</a:t>
                </a:r>
                <a:endPara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784" name="组合 40"/>
            <p:cNvGrpSpPr/>
            <p:nvPr/>
          </p:nvGrpSpPr>
          <p:grpSpPr>
            <a:xfrm>
              <a:off x="3798017" y="4977211"/>
              <a:ext cx="1496359" cy="623129"/>
              <a:chOff x="901370" y="3218688"/>
              <a:chExt cx="1496359" cy="623129"/>
            </a:xfrm>
          </p:grpSpPr>
          <p:sp>
            <p:nvSpPr>
              <p:cNvPr id="32793" name="文本框 49"/>
              <p:cNvSpPr txBox="1"/>
              <p:nvPr/>
            </p:nvSpPr>
            <p:spPr>
              <a:xfrm>
                <a:off x="901370" y="3218688"/>
                <a:ext cx="605866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2400" b="1" dirty="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794" name="文本框 50"/>
              <p:cNvSpPr txBox="1"/>
              <p:nvPr/>
            </p:nvSpPr>
            <p:spPr>
              <a:xfrm>
                <a:off x="1360746" y="3354062"/>
                <a:ext cx="1036983" cy="2769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zh-CN" altLang="en-US" sz="1200" dirty="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  <a:endParaRPr lang="zh-CN" altLang="en-US" sz="12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795" name="文本框 51"/>
              <p:cNvSpPr txBox="1"/>
              <p:nvPr/>
            </p:nvSpPr>
            <p:spPr>
              <a:xfrm>
                <a:off x="910654" y="3580207"/>
                <a:ext cx="1383815" cy="2616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1100" dirty="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</a:t>
                </a:r>
                <a:endParaRPr lang="zh-CN" altLang="en-US" sz="11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785" name="组合 41"/>
            <p:cNvGrpSpPr/>
            <p:nvPr/>
          </p:nvGrpSpPr>
          <p:grpSpPr>
            <a:xfrm>
              <a:off x="7257974" y="1702858"/>
              <a:ext cx="1496359" cy="623129"/>
              <a:chOff x="901370" y="3218688"/>
              <a:chExt cx="1496359" cy="623129"/>
            </a:xfrm>
          </p:grpSpPr>
          <p:sp>
            <p:nvSpPr>
              <p:cNvPr id="32790" name="文本框 46"/>
              <p:cNvSpPr txBox="1"/>
              <p:nvPr/>
            </p:nvSpPr>
            <p:spPr>
              <a:xfrm>
                <a:off x="901370" y="3218688"/>
                <a:ext cx="605866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2400" b="1" dirty="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4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791" name="文本框 47"/>
              <p:cNvSpPr txBox="1"/>
              <p:nvPr/>
            </p:nvSpPr>
            <p:spPr>
              <a:xfrm>
                <a:off x="1360746" y="3354062"/>
                <a:ext cx="1036983" cy="2769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zh-CN" altLang="en-US" sz="1200" dirty="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  <a:endParaRPr lang="zh-CN" altLang="en-US" sz="12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792" name="文本框 48"/>
              <p:cNvSpPr txBox="1"/>
              <p:nvPr/>
            </p:nvSpPr>
            <p:spPr>
              <a:xfrm>
                <a:off x="910654" y="3580207"/>
                <a:ext cx="1383815" cy="2616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1100" dirty="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</a:t>
                </a:r>
                <a:endParaRPr lang="zh-CN" altLang="en-US" sz="11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786" name="组合 42"/>
            <p:cNvGrpSpPr/>
            <p:nvPr/>
          </p:nvGrpSpPr>
          <p:grpSpPr>
            <a:xfrm>
              <a:off x="9204523" y="3915193"/>
              <a:ext cx="1496359" cy="623129"/>
              <a:chOff x="952645" y="2720608"/>
              <a:chExt cx="1496359" cy="623129"/>
            </a:xfrm>
          </p:grpSpPr>
          <p:sp>
            <p:nvSpPr>
              <p:cNvPr id="32787" name="文本框 43"/>
              <p:cNvSpPr txBox="1"/>
              <p:nvPr/>
            </p:nvSpPr>
            <p:spPr>
              <a:xfrm>
                <a:off x="952645" y="2720608"/>
                <a:ext cx="605866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2400" b="1" dirty="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05</a:t>
                </a:r>
                <a:endParaRPr lang="zh-CN" altLang="en-US" sz="24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788" name="文本框 44"/>
              <p:cNvSpPr txBox="1"/>
              <p:nvPr/>
            </p:nvSpPr>
            <p:spPr>
              <a:xfrm>
                <a:off x="1412021" y="2855982"/>
                <a:ext cx="1036983" cy="2769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zh-CN" altLang="en-US" sz="1200" dirty="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  <a:endParaRPr lang="zh-CN" altLang="en-US" sz="12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789" name="文本框 45"/>
              <p:cNvSpPr txBox="1"/>
              <p:nvPr/>
            </p:nvSpPr>
            <p:spPr>
              <a:xfrm>
                <a:off x="961929" y="3082127"/>
                <a:ext cx="1383815" cy="2616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1100" dirty="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</a:t>
                </a:r>
                <a:endParaRPr lang="zh-CN" altLang="en-US" sz="11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33794" name="组合 3"/>
          <p:cNvGrpSpPr/>
          <p:nvPr/>
        </p:nvGrpSpPr>
        <p:grpSpPr>
          <a:xfrm>
            <a:off x="3497263" y="2190750"/>
            <a:ext cx="4903787" cy="1174750"/>
            <a:chOff x="3663696" y="1892808"/>
            <a:chExt cx="4903168" cy="1173408"/>
          </a:xfrm>
        </p:grpSpPr>
        <p:sp>
          <p:nvSpPr>
            <p:cNvPr id="5" name="矩形 4"/>
            <p:cNvSpPr/>
            <p:nvPr/>
          </p:nvSpPr>
          <p:spPr>
            <a:xfrm>
              <a:off x="3663696" y="1892808"/>
              <a:ext cx="4903168" cy="1173408"/>
            </a:xfrm>
            <a:prstGeom prst="rect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06" name="文本框 5"/>
            <p:cNvSpPr txBox="1"/>
            <p:nvPr/>
          </p:nvSpPr>
          <p:spPr>
            <a:xfrm>
              <a:off x="4690872" y="2100589"/>
              <a:ext cx="3099816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4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 One</a:t>
              </a:r>
              <a:endPara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795" name="组合 6"/>
          <p:cNvGrpSpPr/>
          <p:nvPr/>
        </p:nvGrpSpPr>
        <p:grpSpPr>
          <a:xfrm>
            <a:off x="3497263" y="3470275"/>
            <a:ext cx="4903787" cy="1811338"/>
            <a:chOff x="3544824" y="3253280"/>
            <a:chExt cx="4903168" cy="1812496"/>
          </a:xfrm>
        </p:grpSpPr>
        <p:sp>
          <p:nvSpPr>
            <p:cNvPr id="8" name="任意多边形 7"/>
            <p:cNvSpPr/>
            <p:nvPr/>
          </p:nvSpPr>
          <p:spPr>
            <a:xfrm>
              <a:off x="3544824" y="3253280"/>
              <a:ext cx="4903168" cy="1812496"/>
            </a:xfrm>
            <a:custGeom>
              <a:avLst/>
              <a:gdLst>
                <a:gd name="connsiteX0" fmla="*/ 0 w 4279392"/>
                <a:gd name="connsiteY0" fmla="*/ 0 h 1581912"/>
                <a:gd name="connsiteX1" fmla="*/ 4279392 w 4279392"/>
                <a:gd name="connsiteY1" fmla="*/ 0 h 1581912"/>
                <a:gd name="connsiteX2" fmla="*/ 4279392 w 4279392"/>
                <a:gd name="connsiteY2" fmla="*/ 1144454 h 1581912"/>
                <a:gd name="connsiteX3" fmla="*/ 3856634 w 4279392"/>
                <a:gd name="connsiteY3" fmla="*/ 1581912 h 1581912"/>
                <a:gd name="connsiteX4" fmla="*/ 0 w 4279392"/>
                <a:gd name="connsiteY4" fmla="*/ 1581912 h 158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9392" h="1581912">
                  <a:moveTo>
                    <a:pt x="0" y="0"/>
                  </a:moveTo>
                  <a:lnTo>
                    <a:pt x="4279392" y="0"/>
                  </a:lnTo>
                  <a:lnTo>
                    <a:pt x="4279392" y="1144454"/>
                  </a:lnTo>
                  <a:lnTo>
                    <a:pt x="3856634" y="1581912"/>
                  </a:lnTo>
                  <a:lnTo>
                    <a:pt x="0" y="158191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03" name="文本框 8"/>
            <p:cNvSpPr txBox="1"/>
            <p:nvPr/>
          </p:nvSpPr>
          <p:spPr>
            <a:xfrm>
              <a:off x="4272764" y="3585755"/>
              <a:ext cx="3447288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点击添加章节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804" name="文本框 9"/>
            <p:cNvSpPr txBox="1"/>
            <p:nvPr/>
          </p:nvSpPr>
          <p:spPr>
            <a:xfrm>
              <a:off x="4839692" y="4291161"/>
              <a:ext cx="241150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空心弧 10"/>
          <p:cNvSpPr/>
          <p:nvPr/>
        </p:nvSpPr>
        <p:spPr>
          <a:xfrm rot="5400000">
            <a:off x="7251700" y="1316038"/>
            <a:ext cx="2203450" cy="2203450"/>
          </a:xfrm>
          <a:prstGeom prst="blockArc">
            <a:avLst>
              <a:gd name="adj1" fmla="val 6172516"/>
              <a:gd name="adj2" fmla="val 21458109"/>
              <a:gd name="adj3" fmla="val 0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8888413" y="2651125"/>
            <a:ext cx="539750" cy="465138"/>
          </a:xfrm>
          <a:prstGeom prst="triangle">
            <a:avLst/>
          </a:prstGeom>
          <a:noFill/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10444163" y="593725"/>
            <a:ext cx="539750" cy="465138"/>
          </a:xfrm>
          <a:prstGeom prst="triangle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785813" y="4906963"/>
            <a:ext cx="1081088" cy="931863"/>
          </a:xfrm>
          <a:prstGeom prst="triangle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492125" y="5478463"/>
            <a:ext cx="588963" cy="506413"/>
          </a:xfrm>
          <a:prstGeom prst="triangl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1730375" y="5599113"/>
            <a:ext cx="1441450" cy="1243013"/>
          </a:xfrm>
          <a:prstGeom prst="triangl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1038225" y="2309813"/>
            <a:ext cx="197961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92CF29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宋体" panose="02010600030101010101" pitchFamily="2" charset="-122"/>
              </a:rPr>
              <a:t>我们工作室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92CF29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19175" y="2933700"/>
            <a:ext cx="4821238" cy="954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我们工作室致力于专业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模板的发布，课件及汇报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的美化，并为您提供专业的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个性定制服务。我们秉承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“</a:t>
            </a:r>
            <a:r>
              <a: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给您演示的光和热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”</a:t>
            </a:r>
            <a:r>
              <a: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的理念，为您分担职场压力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,</a:t>
            </a:r>
            <a:r>
              <a: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让您的每一次亮相都信心澎湃。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34820" name="组合 4"/>
          <p:cNvGrpSpPr/>
          <p:nvPr/>
        </p:nvGrpSpPr>
        <p:grpSpPr>
          <a:xfrm>
            <a:off x="1038225" y="4479925"/>
            <a:ext cx="4646613" cy="812800"/>
            <a:chOff x="1294082" y="4510480"/>
            <a:chExt cx="4647254" cy="812912"/>
          </a:xfrm>
        </p:grpSpPr>
        <p:sp>
          <p:nvSpPr>
            <p:cNvPr id="6" name="圆角矩形 5"/>
            <p:cNvSpPr/>
            <p:nvPr/>
          </p:nvSpPr>
          <p:spPr>
            <a:xfrm>
              <a:off x="1294082" y="4510480"/>
              <a:ext cx="796173" cy="796173"/>
            </a:xfrm>
            <a:prstGeom prst="roundRect">
              <a:avLst/>
            </a:prstGeom>
            <a:solidFill>
              <a:srgbClr val="173A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2615811" y="4527219"/>
              <a:ext cx="796173" cy="796173"/>
            </a:xfrm>
            <a:prstGeom prst="roundRect">
              <a:avLst/>
            </a:prstGeom>
            <a:solidFill>
              <a:srgbClr val="0AB9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3887667" y="4517352"/>
              <a:ext cx="796173" cy="796173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5145163" y="4517352"/>
              <a:ext cx="796173" cy="796173"/>
            </a:xfrm>
            <a:prstGeom prst="roundRect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835" name="Freeform 5"/>
            <p:cNvSpPr>
              <a:spLocks noEditPoints="1"/>
            </p:cNvSpPr>
            <p:nvPr/>
          </p:nvSpPr>
          <p:spPr>
            <a:xfrm>
              <a:off x="1493792" y="4712770"/>
              <a:ext cx="396752" cy="352939"/>
            </a:xfrm>
            <a:custGeom>
              <a:avLst/>
              <a:gdLst/>
              <a:ahLst/>
              <a:cxnLst>
                <a:cxn ang="0">
                  <a:pos x="335900" y="0"/>
                </a:cxn>
                <a:cxn ang="0">
                  <a:pos x="58417" y="0"/>
                </a:cxn>
                <a:cxn ang="0">
                  <a:pos x="0" y="158214"/>
                </a:cxn>
                <a:cxn ang="0">
                  <a:pos x="0" y="352939"/>
                </a:cxn>
                <a:cxn ang="0">
                  <a:pos x="396752" y="352939"/>
                </a:cxn>
                <a:cxn ang="0">
                  <a:pos x="396752" y="158214"/>
                </a:cxn>
                <a:cxn ang="0">
                  <a:pos x="335900" y="0"/>
                </a:cxn>
                <a:cxn ang="0">
                  <a:pos x="53549" y="143610"/>
                </a:cxn>
                <a:cxn ang="0">
                  <a:pos x="90060" y="26775"/>
                </a:cxn>
                <a:cxn ang="0">
                  <a:pos x="306692" y="26775"/>
                </a:cxn>
                <a:cxn ang="0">
                  <a:pos x="345637" y="143610"/>
                </a:cxn>
                <a:cxn ang="0">
                  <a:pos x="53549" y="143610"/>
                </a:cxn>
              </a:cxnLst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2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2" y="5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36" name="Freeform 9"/>
            <p:cNvSpPr>
              <a:spLocks noEditPoints="1"/>
            </p:cNvSpPr>
            <p:nvPr/>
          </p:nvSpPr>
          <p:spPr>
            <a:xfrm>
              <a:off x="4080197" y="4732096"/>
              <a:ext cx="396752" cy="352939"/>
            </a:xfrm>
            <a:custGeom>
              <a:avLst/>
              <a:gdLst/>
              <a:ahLst/>
              <a:cxnLst>
                <a:cxn ang="0">
                  <a:pos x="335900" y="0"/>
                </a:cxn>
                <a:cxn ang="0">
                  <a:pos x="58417" y="0"/>
                </a:cxn>
                <a:cxn ang="0">
                  <a:pos x="0" y="158214"/>
                </a:cxn>
                <a:cxn ang="0">
                  <a:pos x="0" y="352939"/>
                </a:cxn>
                <a:cxn ang="0">
                  <a:pos x="396752" y="352939"/>
                </a:cxn>
                <a:cxn ang="0">
                  <a:pos x="396752" y="158214"/>
                </a:cxn>
                <a:cxn ang="0">
                  <a:pos x="335900" y="0"/>
                </a:cxn>
                <a:cxn ang="0">
                  <a:pos x="51115" y="143610"/>
                </a:cxn>
                <a:cxn ang="0">
                  <a:pos x="90060" y="26775"/>
                </a:cxn>
                <a:cxn ang="0">
                  <a:pos x="306692" y="26775"/>
                </a:cxn>
                <a:cxn ang="0">
                  <a:pos x="345637" y="143610"/>
                </a:cxn>
                <a:cxn ang="0">
                  <a:pos x="51115" y="143610"/>
                </a:cxn>
              </a:cxnLst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1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1" y="5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37" name="Freeform 196"/>
            <p:cNvSpPr>
              <a:spLocks noEditPoints="1"/>
            </p:cNvSpPr>
            <p:nvPr/>
          </p:nvSpPr>
          <p:spPr>
            <a:xfrm>
              <a:off x="2821448" y="4789901"/>
              <a:ext cx="399186" cy="311560"/>
            </a:xfrm>
            <a:custGeom>
              <a:avLst/>
              <a:gdLst/>
              <a:ahLst/>
              <a:cxnLst>
                <a:cxn ang="0">
                  <a:pos x="199593" y="0"/>
                </a:cxn>
                <a:cxn ang="0">
                  <a:pos x="0" y="53549"/>
                </a:cxn>
                <a:cxn ang="0">
                  <a:pos x="0" y="53549"/>
                </a:cxn>
                <a:cxn ang="0">
                  <a:pos x="0" y="260445"/>
                </a:cxn>
                <a:cxn ang="0">
                  <a:pos x="184989" y="311560"/>
                </a:cxn>
                <a:cxn ang="0">
                  <a:pos x="184989" y="104665"/>
                </a:cxn>
                <a:cxn ang="0">
                  <a:pos x="53549" y="68154"/>
                </a:cxn>
                <a:cxn ang="0">
                  <a:pos x="199593" y="29209"/>
                </a:cxn>
                <a:cxn ang="0">
                  <a:pos x="343203" y="68154"/>
                </a:cxn>
                <a:cxn ang="0">
                  <a:pos x="343203" y="68154"/>
                </a:cxn>
                <a:cxn ang="0">
                  <a:pos x="214197" y="104665"/>
                </a:cxn>
                <a:cxn ang="0">
                  <a:pos x="214197" y="311560"/>
                </a:cxn>
                <a:cxn ang="0">
                  <a:pos x="399186" y="260445"/>
                </a:cxn>
                <a:cxn ang="0">
                  <a:pos x="399186" y="53549"/>
                </a:cxn>
                <a:cxn ang="0">
                  <a:pos x="199593" y="0"/>
                </a:cxn>
                <a:cxn ang="0">
                  <a:pos x="348071" y="150912"/>
                </a:cxn>
                <a:cxn ang="0">
                  <a:pos x="267747" y="172818"/>
                </a:cxn>
                <a:cxn ang="0">
                  <a:pos x="267747" y="133873"/>
                </a:cxn>
                <a:cxn ang="0">
                  <a:pos x="348071" y="111967"/>
                </a:cxn>
                <a:cxn ang="0">
                  <a:pos x="348071" y="150912"/>
                </a:cxn>
              </a:cxnLst>
              <a:pathLst>
                <a:path w="164" h="128">
                  <a:moveTo>
                    <a:pt x="82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107"/>
                  </a:lnTo>
                  <a:lnTo>
                    <a:pt x="76" y="128"/>
                  </a:lnTo>
                  <a:lnTo>
                    <a:pt x="76" y="43"/>
                  </a:lnTo>
                  <a:lnTo>
                    <a:pt x="22" y="28"/>
                  </a:lnTo>
                  <a:lnTo>
                    <a:pt x="82" y="12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88" y="43"/>
                  </a:lnTo>
                  <a:lnTo>
                    <a:pt x="88" y="128"/>
                  </a:lnTo>
                  <a:lnTo>
                    <a:pt x="164" y="107"/>
                  </a:lnTo>
                  <a:lnTo>
                    <a:pt x="164" y="22"/>
                  </a:lnTo>
                  <a:lnTo>
                    <a:pt x="82" y="0"/>
                  </a:lnTo>
                  <a:close/>
                  <a:moveTo>
                    <a:pt x="143" y="62"/>
                  </a:moveTo>
                  <a:lnTo>
                    <a:pt x="110" y="71"/>
                  </a:lnTo>
                  <a:lnTo>
                    <a:pt x="110" y="55"/>
                  </a:lnTo>
                  <a:lnTo>
                    <a:pt x="143" y="46"/>
                  </a:lnTo>
                  <a:lnTo>
                    <a:pt x="143" y="62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5394595" y="4717251"/>
              <a:ext cx="338137" cy="367227"/>
              <a:chOff x="2405063" y="1409076"/>
              <a:chExt cx="241081" cy="330826"/>
            </a:xfrm>
            <a:solidFill>
              <a:schemeClr val="bg1"/>
            </a:solidFill>
          </p:grpSpPr>
          <p:sp>
            <p:nvSpPr>
              <p:cNvPr id="14" name="Freeform 197"/>
              <p:cNvSpPr/>
              <p:nvPr/>
            </p:nvSpPr>
            <p:spPr bwMode="auto">
              <a:xfrm>
                <a:off x="2405063" y="1523270"/>
                <a:ext cx="138742" cy="216632"/>
              </a:xfrm>
              <a:custGeom>
                <a:avLst/>
                <a:gdLst>
                  <a:gd name="T0" fmla="*/ 0 w 57"/>
                  <a:gd name="T1" fmla="*/ 9 h 89"/>
                  <a:gd name="T2" fmla="*/ 0 w 57"/>
                  <a:gd name="T3" fmla="*/ 9 h 89"/>
                  <a:gd name="T4" fmla="*/ 0 w 57"/>
                  <a:gd name="T5" fmla="*/ 73 h 89"/>
                  <a:gd name="T6" fmla="*/ 57 w 57"/>
                  <a:gd name="T7" fmla="*/ 89 h 89"/>
                  <a:gd name="T8" fmla="*/ 57 w 57"/>
                  <a:gd name="T9" fmla="*/ 25 h 89"/>
                  <a:gd name="T10" fmla="*/ 16 w 57"/>
                  <a:gd name="T11" fmla="*/ 14 h 89"/>
                  <a:gd name="T12" fmla="*/ 41 w 57"/>
                  <a:gd name="T13" fmla="*/ 7 h 89"/>
                  <a:gd name="T14" fmla="*/ 36 w 57"/>
                  <a:gd name="T15" fmla="*/ 0 h 89"/>
                  <a:gd name="T16" fmla="*/ 0 w 57"/>
                  <a:gd name="T17" fmla="*/ 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89">
                    <a:moveTo>
                      <a:pt x="0" y="9"/>
                    </a:moveTo>
                    <a:lnTo>
                      <a:pt x="0" y="9"/>
                    </a:lnTo>
                    <a:lnTo>
                      <a:pt x="0" y="73"/>
                    </a:lnTo>
                    <a:lnTo>
                      <a:pt x="57" y="89"/>
                    </a:lnTo>
                    <a:lnTo>
                      <a:pt x="57" y="25"/>
                    </a:lnTo>
                    <a:lnTo>
                      <a:pt x="16" y="14"/>
                    </a:lnTo>
                    <a:lnTo>
                      <a:pt x="41" y="7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5" name="Freeform 198"/>
              <p:cNvSpPr>
                <a:spLocks noEditPoints="1"/>
              </p:cNvSpPr>
              <p:nvPr/>
            </p:nvSpPr>
            <p:spPr bwMode="auto">
              <a:xfrm>
                <a:off x="2509837" y="1523270"/>
                <a:ext cx="136307" cy="216632"/>
              </a:xfrm>
              <a:custGeom>
                <a:avLst/>
                <a:gdLst>
                  <a:gd name="T0" fmla="*/ 21 w 56"/>
                  <a:gd name="T1" fmla="*/ 0 h 89"/>
                  <a:gd name="T2" fmla="*/ 15 w 56"/>
                  <a:gd name="T3" fmla="*/ 7 h 89"/>
                  <a:gd name="T4" fmla="*/ 40 w 56"/>
                  <a:gd name="T5" fmla="*/ 14 h 89"/>
                  <a:gd name="T6" fmla="*/ 40 w 56"/>
                  <a:gd name="T7" fmla="*/ 14 h 89"/>
                  <a:gd name="T8" fmla="*/ 0 w 56"/>
                  <a:gd name="T9" fmla="*/ 25 h 89"/>
                  <a:gd name="T10" fmla="*/ 0 w 56"/>
                  <a:gd name="T11" fmla="*/ 89 h 89"/>
                  <a:gd name="T12" fmla="*/ 56 w 56"/>
                  <a:gd name="T13" fmla="*/ 73 h 89"/>
                  <a:gd name="T14" fmla="*/ 56 w 56"/>
                  <a:gd name="T15" fmla="*/ 9 h 89"/>
                  <a:gd name="T16" fmla="*/ 21 w 56"/>
                  <a:gd name="T17" fmla="*/ 0 h 89"/>
                  <a:gd name="T18" fmla="*/ 41 w 56"/>
                  <a:gd name="T19" fmla="*/ 39 h 89"/>
                  <a:gd name="T20" fmla="*/ 17 w 56"/>
                  <a:gd name="T21" fmla="*/ 46 h 89"/>
                  <a:gd name="T22" fmla="*/ 17 w 56"/>
                  <a:gd name="T23" fmla="*/ 34 h 89"/>
                  <a:gd name="T24" fmla="*/ 41 w 56"/>
                  <a:gd name="T25" fmla="*/ 28 h 89"/>
                  <a:gd name="T26" fmla="*/ 41 w 56"/>
                  <a:gd name="T27" fmla="*/ 3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89">
                    <a:moveTo>
                      <a:pt x="21" y="0"/>
                    </a:moveTo>
                    <a:lnTo>
                      <a:pt x="15" y="7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0" y="25"/>
                    </a:lnTo>
                    <a:lnTo>
                      <a:pt x="0" y="89"/>
                    </a:lnTo>
                    <a:lnTo>
                      <a:pt x="56" y="73"/>
                    </a:lnTo>
                    <a:lnTo>
                      <a:pt x="56" y="9"/>
                    </a:lnTo>
                    <a:lnTo>
                      <a:pt x="21" y="0"/>
                    </a:lnTo>
                    <a:close/>
                    <a:moveTo>
                      <a:pt x="41" y="39"/>
                    </a:moveTo>
                    <a:lnTo>
                      <a:pt x="17" y="46"/>
                    </a:lnTo>
                    <a:lnTo>
                      <a:pt x="17" y="34"/>
                    </a:lnTo>
                    <a:lnTo>
                      <a:pt x="41" y="28"/>
                    </a:lnTo>
                    <a:lnTo>
                      <a:pt x="4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6" name="Freeform 199"/>
              <p:cNvSpPr/>
              <p:nvPr/>
            </p:nvSpPr>
            <p:spPr bwMode="auto">
              <a:xfrm>
                <a:off x="2441575" y="1409076"/>
                <a:ext cx="187423" cy="211764"/>
              </a:xfrm>
              <a:custGeom>
                <a:avLst/>
                <a:gdLst>
                  <a:gd name="T0" fmla="*/ 38 w 77"/>
                  <a:gd name="T1" fmla="*/ 87 h 87"/>
                  <a:gd name="T2" fmla="*/ 77 w 77"/>
                  <a:gd name="T3" fmla="*/ 42 h 87"/>
                  <a:gd name="T4" fmla="*/ 48 w 77"/>
                  <a:gd name="T5" fmla="*/ 42 h 87"/>
                  <a:gd name="T6" fmla="*/ 48 w 77"/>
                  <a:gd name="T7" fmla="*/ 0 h 87"/>
                  <a:gd name="T8" fmla="*/ 29 w 77"/>
                  <a:gd name="T9" fmla="*/ 0 h 87"/>
                  <a:gd name="T10" fmla="*/ 29 w 77"/>
                  <a:gd name="T11" fmla="*/ 42 h 87"/>
                  <a:gd name="T12" fmla="*/ 0 w 77"/>
                  <a:gd name="T13" fmla="*/ 42 h 87"/>
                  <a:gd name="T14" fmla="*/ 38 w 77"/>
                  <a:gd name="T1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87">
                    <a:moveTo>
                      <a:pt x="38" y="87"/>
                    </a:moveTo>
                    <a:lnTo>
                      <a:pt x="77" y="42"/>
                    </a:lnTo>
                    <a:lnTo>
                      <a:pt x="48" y="42"/>
                    </a:lnTo>
                    <a:lnTo>
                      <a:pt x="48" y="0"/>
                    </a:lnTo>
                    <a:lnTo>
                      <a:pt x="29" y="0"/>
                    </a:lnTo>
                    <a:lnTo>
                      <a:pt x="29" y="42"/>
                    </a:lnTo>
                    <a:lnTo>
                      <a:pt x="0" y="42"/>
                    </a:lnTo>
                    <a:lnTo>
                      <a:pt x="38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34821" name="组合 16"/>
          <p:cNvGrpSpPr/>
          <p:nvPr/>
        </p:nvGrpSpPr>
        <p:grpSpPr>
          <a:xfrm>
            <a:off x="6192838" y="1927225"/>
            <a:ext cx="5256212" cy="4092575"/>
            <a:chOff x="6396643" y="1686474"/>
            <a:chExt cx="5254824" cy="4091943"/>
          </a:xfrm>
        </p:grpSpPr>
        <p:pic>
          <p:nvPicPr>
            <p:cNvPr id="34824" name="图片 1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396643" y="1686474"/>
              <a:ext cx="5254824" cy="4091943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4825" name="组合 18"/>
            <p:cNvGrpSpPr/>
            <p:nvPr/>
          </p:nvGrpSpPr>
          <p:grpSpPr>
            <a:xfrm>
              <a:off x="6940957" y="2068643"/>
              <a:ext cx="4174083" cy="2442398"/>
              <a:chOff x="4744720" y="1645920"/>
              <a:chExt cx="2580640" cy="3393440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4744720" y="1645920"/>
                <a:ext cx="2580640" cy="3393440"/>
              </a:xfrm>
              <a:prstGeom prst="rect">
                <a:avLst/>
              </a:prstGeom>
              <a:solidFill>
                <a:srgbClr val="0AB9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直角三角形 23"/>
              <p:cNvSpPr/>
              <p:nvPr/>
            </p:nvSpPr>
            <p:spPr>
              <a:xfrm>
                <a:off x="4744720" y="1645920"/>
                <a:ext cx="2580640" cy="3393440"/>
              </a:xfrm>
              <a:prstGeom prst="rtTriangle">
                <a:avLst/>
              </a:prstGeom>
              <a:solidFill>
                <a:srgbClr val="92CF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4826" name="组合 19"/>
            <p:cNvGrpSpPr/>
            <p:nvPr/>
          </p:nvGrpSpPr>
          <p:grpSpPr>
            <a:xfrm>
              <a:off x="8558285" y="2824072"/>
              <a:ext cx="931539" cy="931539"/>
              <a:chOff x="5530221" y="2981507"/>
              <a:chExt cx="1188330" cy="1188330"/>
            </a:xfrm>
          </p:grpSpPr>
          <p:sp>
            <p:nvSpPr>
              <p:cNvPr id="34827" name="Freeform 112"/>
              <p:cNvSpPr>
                <a:spLocks noEditPoints="1"/>
              </p:cNvSpPr>
              <p:nvPr/>
            </p:nvSpPr>
            <p:spPr>
              <a:xfrm>
                <a:off x="5797562" y="3263107"/>
                <a:ext cx="653648" cy="657657"/>
              </a:xfrm>
              <a:custGeom>
                <a:avLst/>
                <a:gdLst/>
                <a:ahLst/>
                <a:cxnLst>
                  <a:cxn ang="0">
                    <a:pos x="406260" y="274024"/>
                  </a:cxn>
                  <a:cxn ang="0">
                    <a:pos x="415339" y="210085"/>
                  </a:cxn>
                  <a:cxn ang="0">
                    <a:pos x="208804" y="0"/>
                  </a:cxn>
                  <a:cxn ang="0">
                    <a:pos x="0" y="210085"/>
                  </a:cxn>
                  <a:cxn ang="0">
                    <a:pos x="208804" y="417886"/>
                  </a:cxn>
                  <a:cxn ang="0">
                    <a:pos x="274623" y="406469"/>
                  </a:cxn>
                  <a:cxn ang="0">
                    <a:pos x="322285" y="454423"/>
                  </a:cxn>
                  <a:cxn ang="0">
                    <a:pos x="422148" y="454423"/>
                  </a:cxn>
                  <a:cxn ang="0">
                    <a:pos x="422148" y="557182"/>
                  </a:cxn>
                  <a:cxn ang="0">
                    <a:pos x="422148" y="557182"/>
                  </a:cxn>
                  <a:cxn ang="0">
                    <a:pos x="522011" y="557182"/>
                  </a:cxn>
                  <a:cxn ang="0">
                    <a:pos x="522011" y="657657"/>
                  </a:cxn>
                  <a:cxn ang="0">
                    <a:pos x="522011" y="657657"/>
                  </a:cxn>
                  <a:cxn ang="0">
                    <a:pos x="653648" y="657657"/>
                  </a:cxn>
                  <a:cxn ang="0">
                    <a:pos x="653648" y="657657"/>
                  </a:cxn>
                  <a:cxn ang="0">
                    <a:pos x="653648" y="657657"/>
                  </a:cxn>
                  <a:cxn ang="0">
                    <a:pos x="653648" y="525212"/>
                  </a:cxn>
                  <a:cxn ang="0">
                    <a:pos x="406260" y="274024"/>
                  </a:cxn>
                  <a:cxn ang="0">
                    <a:pos x="165682" y="235204"/>
                  </a:cxn>
                  <a:cxn ang="0">
                    <a:pos x="95324" y="164414"/>
                  </a:cxn>
                  <a:cxn ang="0">
                    <a:pos x="165682" y="93625"/>
                  </a:cxn>
                  <a:cxn ang="0">
                    <a:pos x="236040" y="164414"/>
                  </a:cxn>
                  <a:cxn ang="0">
                    <a:pos x="165682" y="235204"/>
                  </a:cxn>
                </a:cxnLst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5530221" y="2981507"/>
                <a:ext cx="1188330" cy="1188330"/>
              </a:xfrm>
              <a:prstGeom prst="ellipse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5844" name="图片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1288" y="993775"/>
            <a:ext cx="3035300" cy="5864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" name="矩形 27"/>
          <p:cNvSpPr/>
          <p:nvPr/>
        </p:nvSpPr>
        <p:spPr>
          <a:xfrm>
            <a:off x="0" y="4162425"/>
            <a:ext cx="2533650" cy="971550"/>
          </a:xfrm>
          <a:prstGeom prst="rect">
            <a:avLst/>
          </a:prstGeom>
          <a:solidFill>
            <a:srgbClr val="92CF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00650" y="4162425"/>
            <a:ext cx="6991350" cy="971550"/>
          </a:xfrm>
          <a:prstGeom prst="rect">
            <a:avLst/>
          </a:prstGeom>
          <a:solidFill>
            <a:srgbClr val="92CF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847" name="矩形 29"/>
          <p:cNvSpPr/>
          <p:nvPr/>
        </p:nvSpPr>
        <p:spPr>
          <a:xfrm>
            <a:off x="7170738" y="3500438"/>
            <a:ext cx="48514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6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4059238"/>
            <a:ext cx="12192000" cy="2798763"/>
          </a:xfrm>
          <a:prstGeom prst="rect">
            <a:avLst/>
          </a:prstGeom>
          <a:solidFill>
            <a:srgbClr val="92CF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6869" name="组合 27"/>
          <p:cNvGrpSpPr/>
          <p:nvPr/>
        </p:nvGrpSpPr>
        <p:grpSpPr>
          <a:xfrm>
            <a:off x="180975" y="5064125"/>
            <a:ext cx="1190625" cy="1312863"/>
            <a:chOff x="1211297" y="4984375"/>
            <a:chExt cx="1189962" cy="1312753"/>
          </a:xfrm>
        </p:grpSpPr>
        <p:pic>
          <p:nvPicPr>
            <p:cNvPr id="36884" name="图片 2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211297" y="4984375"/>
              <a:ext cx="1189962" cy="13127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6885" name="图片 2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14666" y="5306288"/>
              <a:ext cx="682571" cy="682571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6870" name="组合 30"/>
          <p:cNvGrpSpPr/>
          <p:nvPr/>
        </p:nvGrpSpPr>
        <p:grpSpPr>
          <a:xfrm>
            <a:off x="4379913" y="5070475"/>
            <a:ext cx="1190625" cy="1312863"/>
            <a:chOff x="3303309" y="4973332"/>
            <a:chExt cx="1189962" cy="1312753"/>
          </a:xfrm>
        </p:grpSpPr>
        <p:pic>
          <p:nvPicPr>
            <p:cNvPr id="36882" name="图片 3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303309" y="4973332"/>
              <a:ext cx="1189962" cy="13127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6883" name="图片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87807" y="5347266"/>
              <a:ext cx="605758" cy="605758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6871" name="组合 33"/>
          <p:cNvGrpSpPr/>
          <p:nvPr/>
        </p:nvGrpSpPr>
        <p:grpSpPr>
          <a:xfrm>
            <a:off x="8370888" y="5064125"/>
            <a:ext cx="1190625" cy="1312863"/>
            <a:chOff x="4800340" y="4809136"/>
            <a:chExt cx="1189962" cy="1312753"/>
          </a:xfrm>
        </p:grpSpPr>
        <p:pic>
          <p:nvPicPr>
            <p:cNvPr id="36880" name="图片 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800340" y="4809136"/>
              <a:ext cx="1189962" cy="13127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6881" name="图片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47977" y="5169578"/>
              <a:ext cx="656591" cy="65659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6872" name="矩形 7"/>
          <p:cNvSpPr/>
          <p:nvPr/>
        </p:nvSpPr>
        <p:spPr>
          <a:xfrm>
            <a:off x="1470025" y="5454650"/>
            <a:ext cx="24892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just"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73" name="矩形 7"/>
          <p:cNvSpPr/>
          <p:nvPr/>
        </p:nvSpPr>
        <p:spPr>
          <a:xfrm>
            <a:off x="5657850" y="5454650"/>
            <a:ext cx="24892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just"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74" name="矩形 7"/>
          <p:cNvSpPr/>
          <p:nvPr/>
        </p:nvSpPr>
        <p:spPr>
          <a:xfrm>
            <a:off x="9561513" y="5384800"/>
            <a:ext cx="2487612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just"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875" name="图片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1488" y="1398588"/>
            <a:ext cx="644525" cy="3079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6" name="图片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0800" y="1593850"/>
            <a:ext cx="1111250" cy="3001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7" name="图片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2500" y="1700213"/>
            <a:ext cx="1174750" cy="3273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8" name="图片 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7250" y="1474788"/>
            <a:ext cx="765175" cy="29289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879" name="矩形 7"/>
          <p:cNvSpPr/>
          <p:nvPr/>
        </p:nvSpPr>
        <p:spPr>
          <a:xfrm>
            <a:off x="6667500" y="1177925"/>
            <a:ext cx="4559300" cy="212407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lvl="0" algn="just" eaLnBrk="1" hangingPunct="1"/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 eaLnBrk="1" hangingPunct="1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 eaLnBrk="1" hangingPunct="1"/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 eaLnBrk="1" hangingPunct="1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的巨大魅力与价值。我们诚祝您在工作中事事顺心，步步高升！最后让我们谨记：最重要的不是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，是你。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 eaLnBrk="1" hangingPunct="1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7892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1900" y="-17462"/>
            <a:ext cx="4610100" cy="6669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3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1850" y="1941513"/>
            <a:ext cx="3756025" cy="4662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4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038" y="3251200"/>
            <a:ext cx="3473450" cy="3606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7895" name="组合 6"/>
          <p:cNvGrpSpPr/>
          <p:nvPr/>
        </p:nvGrpSpPr>
        <p:grpSpPr>
          <a:xfrm>
            <a:off x="2279650" y="1003300"/>
            <a:ext cx="6653213" cy="2868613"/>
            <a:chOff x="1343472" y="924265"/>
            <a:chExt cx="7263755" cy="3232136"/>
          </a:xfrm>
        </p:grpSpPr>
        <p:cxnSp>
          <p:nvCxnSpPr>
            <p:cNvPr id="8" name="曲线连接符 7"/>
            <p:cNvCxnSpPr/>
            <p:nvPr/>
          </p:nvCxnSpPr>
          <p:spPr>
            <a:xfrm>
              <a:off x="1343472" y="924265"/>
              <a:ext cx="1512168" cy="1308842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rgbClr val="92CF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曲线连接符 8"/>
            <p:cNvCxnSpPr/>
            <p:nvPr/>
          </p:nvCxnSpPr>
          <p:spPr>
            <a:xfrm>
              <a:off x="2855640" y="2233107"/>
              <a:ext cx="2448272" cy="952594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rgbClr val="92CF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曲线连接符 9"/>
            <p:cNvCxnSpPr/>
            <p:nvPr/>
          </p:nvCxnSpPr>
          <p:spPr>
            <a:xfrm>
              <a:off x="5279232" y="3194754"/>
              <a:ext cx="2448272" cy="952594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rgbClr val="92CF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曲线连接符 10"/>
            <p:cNvCxnSpPr/>
            <p:nvPr/>
          </p:nvCxnSpPr>
          <p:spPr>
            <a:xfrm flipV="1">
              <a:off x="7718451" y="3861048"/>
              <a:ext cx="888776" cy="295353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rgbClr val="92CF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896" name="组合 11"/>
          <p:cNvGrpSpPr/>
          <p:nvPr/>
        </p:nvGrpSpPr>
        <p:grpSpPr>
          <a:xfrm>
            <a:off x="2895600" y="1579563"/>
            <a:ext cx="5470525" cy="2479675"/>
            <a:chOff x="2895586" y="1579087"/>
            <a:chExt cx="5470219" cy="2480659"/>
          </a:xfrm>
        </p:grpSpPr>
        <p:sp>
          <p:nvSpPr>
            <p:cNvPr id="13" name="椭圆 12"/>
            <p:cNvSpPr/>
            <p:nvPr/>
          </p:nvSpPr>
          <p:spPr>
            <a:xfrm>
              <a:off x="2895586" y="1579087"/>
              <a:ext cx="334025" cy="34513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4398700" y="2139837"/>
              <a:ext cx="334025" cy="34513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5534387" y="2776485"/>
              <a:ext cx="334025" cy="34513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6813628" y="3223023"/>
              <a:ext cx="334025" cy="34513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8031780" y="3714616"/>
              <a:ext cx="334025" cy="34513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7897" name="组合 17"/>
          <p:cNvGrpSpPr/>
          <p:nvPr/>
        </p:nvGrpSpPr>
        <p:grpSpPr>
          <a:xfrm>
            <a:off x="3295650" y="1609725"/>
            <a:ext cx="6692900" cy="2663825"/>
            <a:chOff x="3296416" y="1609967"/>
            <a:chExt cx="6691577" cy="2663908"/>
          </a:xfrm>
        </p:grpSpPr>
        <p:sp>
          <p:nvSpPr>
            <p:cNvPr id="37899" name="文本框 18"/>
            <p:cNvSpPr txBox="1"/>
            <p:nvPr/>
          </p:nvSpPr>
          <p:spPr>
            <a:xfrm>
              <a:off x="3296416" y="1609967"/>
              <a:ext cx="28726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1400" b="1" dirty="0">
                  <a:solidFill>
                    <a:srgbClr val="0AB91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2010</a:t>
              </a:r>
              <a:r>
                <a:rPr lang="zh-CN" altLang="en-US" sz="1400" b="1" dirty="0">
                  <a:solidFill>
                    <a:srgbClr val="0AB91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  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输入您要的内容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900" name="文本框 19"/>
            <p:cNvSpPr txBox="1"/>
            <p:nvPr/>
          </p:nvSpPr>
          <p:spPr>
            <a:xfrm>
              <a:off x="4803637" y="2154966"/>
              <a:ext cx="28726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1400" b="1" dirty="0">
                  <a:solidFill>
                    <a:srgbClr val="0AB91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r>
                <a:rPr lang="zh-CN" altLang="en-US" sz="1400" b="1" dirty="0">
                  <a:solidFill>
                    <a:srgbClr val="0AB91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  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输入您要的内容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901" name="文本框 20"/>
            <p:cNvSpPr txBox="1"/>
            <p:nvPr/>
          </p:nvSpPr>
          <p:spPr>
            <a:xfrm>
              <a:off x="5909710" y="2699966"/>
              <a:ext cx="28726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1400" b="1" dirty="0">
                  <a:solidFill>
                    <a:srgbClr val="0AB91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r>
                <a:rPr lang="zh-CN" altLang="en-US" sz="1400" b="1" dirty="0">
                  <a:solidFill>
                    <a:srgbClr val="0AB91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  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输入您要的内容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902" name="文本框 21"/>
            <p:cNvSpPr txBox="1"/>
            <p:nvPr/>
          </p:nvSpPr>
          <p:spPr>
            <a:xfrm>
              <a:off x="7115374" y="3227571"/>
              <a:ext cx="28726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1400" b="1" dirty="0">
                  <a:solidFill>
                    <a:srgbClr val="0AB91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b="1" dirty="0">
                  <a:solidFill>
                    <a:srgbClr val="0AB91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  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输入您要的内容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903" name="文本框 22"/>
            <p:cNvSpPr txBox="1"/>
            <p:nvPr/>
          </p:nvSpPr>
          <p:spPr>
            <a:xfrm>
              <a:off x="6145371" y="3966098"/>
              <a:ext cx="28726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1400" b="1" dirty="0">
                  <a:solidFill>
                    <a:srgbClr val="0AB91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r>
                <a:rPr lang="zh-CN" altLang="en-US" sz="1400" b="1" dirty="0">
                  <a:solidFill>
                    <a:srgbClr val="0AB91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  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输入您要的内容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7898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13" y="3121025"/>
            <a:ext cx="1957387" cy="29638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8916" name="图片 3"/>
          <p:cNvPicPr>
            <a:picLocks noChangeAspect="1"/>
          </p:cNvPicPr>
          <p:nvPr/>
        </p:nvPicPr>
        <p:blipFill>
          <a:blip r:embed="rId1"/>
          <a:srcRect t="29990" b="10268"/>
          <a:stretch>
            <a:fillRect/>
          </a:stretch>
        </p:blipFill>
        <p:spPr>
          <a:xfrm>
            <a:off x="0" y="0"/>
            <a:ext cx="12192000" cy="46180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8917" name="组合 4"/>
          <p:cNvGrpSpPr/>
          <p:nvPr/>
        </p:nvGrpSpPr>
        <p:grpSpPr>
          <a:xfrm>
            <a:off x="558800" y="3960813"/>
            <a:ext cx="5537200" cy="2454275"/>
            <a:chOff x="558800" y="3960343"/>
            <a:chExt cx="5537200" cy="2455380"/>
          </a:xfrm>
        </p:grpSpPr>
        <p:sp>
          <p:nvSpPr>
            <p:cNvPr id="6" name="矩形 5"/>
            <p:cNvSpPr/>
            <p:nvPr/>
          </p:nvSpPr>
          <p:spPr>
            <a:xfrm>
              <a:off x="558800" y="3960343"/>
              <a:ext cx="5537200" cy="2455380"/>
            </a:xfrm>
            <a:prstGeom prst="rect">
              <a:avLst/>
            </a:prstGeom>
            <a:solidFill>
              <a:srgbClr val="0AB913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922" name="矩形 6"/>
            <p:cNvSpPr/>
            <p:nvPr/>
          </p:nvSpPr>
          <p:spPr>
            <a:xfrm>
              <a:off x="1304693" y="5329981"/>
              <a:ext cx="4045413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923" name="矩形 7"/>
            <p:cNvSpPr/>
            <p:nvPr/>
          </p:nvSpPr>
          <p:spPr>
            <a:xfrm>
              <a:off x="1304693" y="4880295"/>
              <a:ext cx="20313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102725" y="457200"/>
            <a:ext cx="1200150" cy="1143000"/>
          </a:xfrm>
          <a:prstGeom prst="rect">
            <a:avLst/>
          </a:prstGeom>
          <a:solidFill>
            <a:srgbClr val="92CF29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067925" y="1289050"/>
            <a:ext cx="650875" cy="620713"/>
          </a:xfrm>
          <a:prstGeom prst="rect">
            <a:avLst/>
          </a:prstGeom>
          <a:solidFill>
            <a:schemeClr val="tx1">
              <a:lumMod val="50000"/>
              <a:lumOff val="5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912475" y="3117850"/>
            <a:ext cx="406400" cy="387350"/>
          </a:xfrm>
          <a:prstGeom prst="rect">
            <a:avLst/>
          </a:prstGeom>
          <a:solidFill>
            <a:srgbClr val="92CF29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9940" name="组合 3"/>
          <p:cNvGrpSpPr/>
          <p:nvPr/>
        </p:nvGrpSpPr>
        <p:grpSpPr>
          <a:xfrm>
            <a:off x="6889750" y="3830638"/>
            <a:ext cx="3530600" cy="1352550"/>
            <a:chOff x="6826377" y="3875875"/>
            <a:chExt cx="3529584" cy="1353312"/>
          </a:xfrm>
        </p:grpSpPr>
        <p:sp>
          <p:nvSpPr>
            <p:cNvPr id="5" name="矩形 4"/>
            <p:cNvSpPr/>
            <p:nvPr/>
          </p:nvSpPr>
          <p:spPr>
            <a:xfrm>
              <a:off x="6826377" y="3875875"/>
              <a:ext cx="3529584" cy="1353312"/>
            </a:xfrm>
            <a:prstGeom prst="rect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972" name="矩形 7"/>
            <p:cNvSpPr/>
            <p:nvPr/>
          </p:nvSpPr>
          <p:spPr>
            <a:xfrm>
              <a:off x="7530399" y="4229365"/>
              <a:ext cx="2488475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just" eaLnBrk="1" hangingPunct="1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941" name="组合 6"/>
          <p:cNvGrpSpPr/>
          <p:nvPr/>
        </p:nvGrpSpPr>
        <p:grpSpPr>
          <a:xfrm>
            <a:off x="6889750" y="2370138"/>
            <a:ext cx="3530600" cy="1352550"/>
            <a:chOff x="6826377" y="2415410"/>
            <a:chExt cx="3529584" cy="1353312"/>
          </a:xfrm>
        </p:grpSpPr>
        <p:sp>
          <p:nvSpPr>
            <p:cNvPr id="8" name="矩形 7"/>
            <p:cNvSpPr/>
            <p:nvPr/>
          </p:nvSpPr>
          <p:spPr>
            <a:xfrm>
              <a:off x="6826377" y="2415410"/>
              <a:ext cx="3529584" cy="1353312"/>
            </a:xfrm>
            <a:prstGeom prst="rect">
              <a:avLst/>
            </a:prstGeom>
            <a:solidFill>
              <a:srgbClr val="7E7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970" name="矩形 7"/>
            <p:cNvSpPr/>
            <p:nvPr/>
          </p:nvSpPr>
          <p:spPr>
            <a:xfrm>
              <a:off x="7530399" y="2767855"/>
              <a:ext cx="2488475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just" eaLnBrk="1" hangingPunct="1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942" name="组合 9"/>
          <p:cNvGrpSpPr/>
          <p:nvPr/>
        </p:nvGrpSpPr>
        <p:grpSpPr>
          <a:xfrm>
            <a:off x="1573213" y="3159125"/>
            <a:ext cx="3529012" cy="1354138"/>
            <a:chOff x="1509202" y="3205212"/>
            <a:chExt cx="3529584" cy="1353312"/>
          </a:xfrm>
        </p:grpSpPr>
        <p:sp>
          <p:nvSpPr>
            <p:cNvPr id="11" name="矩形 10"/>
            <p:cNvSpPr/>
            <p:nvPr/>
          </p:nvSpPr>
          <p:spPr>
            <a:xfrm>
              <a:off x="1509202" y="3205212"/>
              <a:ext cx="3529584" cy="1353312"/>
            </a:xfrm>
            <a:prstGeom prst="rect">
              <a:avLst/>
            </a:prstGeom>
            <a:solidFill>
              <a:srgbClr val="7E7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968" name="矩形 7"/>
            <p:cNvSpPr/>
            <p:nvPr/>
          </p:nvSpPr>
          <p:spPr>
            <a:xfrm>
              <a:off x="1831250" y="3552709"/>
              <a:ext cx="2488475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just" eaLnBrk="1" hangingPunct="1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943" name="组合 12"/>
          <p:cNvGrpSpPr/>
          <p:nvPr/>
        </p:nvGrpSpPr>
        <p:grpSpPr>
          <a:xfrm>
            <a:off x="1573213" y="1692275"/>
            <a:ext cx="3543300" cy="1352550"/>
            <a:chOff x="1509202" y="1737709"/>
            <a:chExt cx="3543283" cy="1353312"/>
          </a:xfrm>
        </p:grpSpPr>
        <p:sp>
          <p:nvSpPr>
            <p:cNvPr id="14" name="矩形 13"/>
            <p:cNvSpPr/>
            <p:nvPr/>
          </p:nvSpPr>
          <p:spPr>
            <a:xfrm>
              <a:off x="1509202" y="1737709"/>
              <a:ext cx="3543283" cy="1353312"/>
            </a:xfrm>
            <a:prstGeom prst="rect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966" name="矩形 7"/>
            <p:cNvSpPr/>
            <p:nvPr/>
          </p:nvSpPr>
          <p:spPr>
            <a:xfrm>
              <a:off x="1782209" y="2130017"/>
              <a:ext cx="2488475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just" eaLnBrk="1" hangingPunct="1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944" name="组合 15"/>
          <p:cNvGrpSpPr/>
          <p:nvPr/>
        </p:nvGrpSpPr>
        <p:grpSpPr>
          <a:xfrm>
            <a:off x="4513263" y="1587500"/>
            <a:ext cx="1746250" cy="1651000"/>
            <a:chOff x="2734100" y="2068768"/>
            <a:chExt cx="1746460" cy="1651079"/>
          </a:xfrm>
        </p:grpSpPr>
        <p:grpSp>
          <p:nvGrpSpPr>
            <p:cNvPr id="39961" name="组合 16"/>
            <p:cNvGrpSpPr/>
            <p:nvPr/>
          </p:nvGrpSpPr>
          <p:grpSpPr>
            <a:xfrm>
              <a:off x="3090694" y="2313432"/>
              <a:ext cx="1033272" cy="1033272"/>
              <a:chOff x="3090694" y="2313432"/>
              <a:chExt cx="1033272" cy="1033272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3090694" y="2313432"/>
                <a:ext cx="1033272" cy="1033272"/>
              </a:xfrm>
              <a:prstGeom prst="ellipse">
                <a:avLst/>
              </a:prstGeom>
              <a:solidFill>
                <a:srgbClr val="92CF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9964" name="文本框 19"/>
              <p:cNvSpPr txBox="1"/>
              <p:nvPr/>
            </p:nvSpPr>
            <p:spPr>
              <a:xfrm>
                <a:off x="3310150" y="2445347"/>
                <a:ext cx="521208" cy="76944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4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</a:t>
                </a:r>
                <a:endPara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39962" name="图片 1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734100" y="2068768"/>
              <a:ext cx="1746460" cy="1651079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9945" name="组合 20"/>
          <p:cNvGrpSpPr/>
          <p:nvPr/>
        </p:nvGrpSpPr>
        <p:grpSpPr>
          <a:xfrm>
            <a:off x="5765800" y="2284413"/>
            <a:ext cx="1746250" cy="1651000"/>
            <a:chOff x="2436964" y="3851762"/>
            <a:chExt cx="1746460" cy="1651079"/>
          </a:xfrm>
        </p:grpSpPr>
        <p:grpSp>
          <p:nvGrpSpPr>
            <p:cNvPr id="39957" name="组合 21"/>
            <p:cNvGrpSpPr/>
            <p:nvPr/>
          </p:nvGrpSpPr>
          <p:grpSpPr>
            <a:xfrm>
              <a:off x="2793558" y="4096426"/>
              <a:ext cx="1033272" cy="1033272"/>
              <a:chOff x="3090694" y="2313432"/>
              <a:chExt cx="1033272" cy="1033272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3090694" y="2313432"/>
                <a:ext cx="1033272" cy="1033272"/>
              </a:xfrm>
              <a:prstGeom prst="ellipse">
                <a:avLst/>
              </a:prstGeom>
              <a:solidFill>
                <a:srgbClr val="7E7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9960" name="文本框 26"/>
              <p:cNvSpPr txBox="1"/>
              <p:nvPr/>
            </p:nvSpPr>
            <p:spPr>
              <a:xfrm>
                <a:off x="3310150" y="2445347"/>
                <a:ext cx="521208" cy="76944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4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</a:t>
                </a:r>
                <a:endPara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39958" name="图片 2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436964" y="3851762"/>
              <a:ext cx="1746460" cy="1651079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9946" name="组合 27"/>
          <p:cNvGrpSpPr/>
          <p:nvPr/>
        </p:nvGrpSpPr>
        <p:grpSpPr>
          <a:xfrm>
            <a:off x="4540250" y="3062288"/>
            <a:ext cx="1746250" cy="1651000"/>
            <a:chOff x="4540018" y="3478619"/>
            <a:chExt cx="1746460" cy="1651079"/>
          </a:xfrm>
        </p:grpSpPr>
        <p:grpSp>
          <p:nvGrpSpPr>
            <p:cNvPr id="39953" name="组合 28"/>
            <p:cNvGrpSpPr/>
            <p:nvPr/>
          </p:nvGrpSpPr>
          <p:grpSpPr>
            <a:xfrm>
              <a:off x="4896612" y="3723283"/>
              <a:ext cx="1033272" cy="1033272"/>
              <a:chOff x="3090694" y="2313432"/>
              <a:chExt cx="1033272" cy="1033272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3090694" y="2313432"/>
                <a:ext cx="1033272" cy="1033272"/>
              </a:xfrm>
              <a:prstGeom prst="ellipse">
                <a:avLst/>
              </a:prstGeom>
              <a:solidFill>
                <a:srgbClr val="7E7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9956" name="文本框 31"/>
              <p:cNvSpPr txBox="1"/>
              <p:nvPr/>
            </p:nvSpPr>
            <p:spPr>
              <a:xfrm>
                <a:off x="3310150" y="2445347"/>
                <a:ext cx="521208" cy="76944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4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</a:t>
                </a:r>
                <a:endPara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39954" name="图片 2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540018" y="3478619"/>
              <a:ext cx="1746460" cy="1651079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9947" name="组合 32"/>
          <p:cNvGrpSpPr/>
          <p:nvPr/>
        </p:nvGrpSpPr>
        <p:grpSpPr>
          <a:xfrm>
            <a:off x="5792788" y="3754438"/>
            <a:ext cx="1746250" cy="1651000"/>
            <a:chOff x="6505934" y="4304158"/>
            <a:chExt cx="1746460" cy="1651079"/>
          </a:xfrm>
        </p:grpSpPr>
        <p:grpSp>
          <p:nvGrpSpPr>
            <p:cNvPr id="39949" name="组合 33"/>
            <p:cNvGrpSpPr/>
            <p:nvPr/>
          </p:nvGrpSpPr>
          <p:grpSpPr>
            <a:xfrm>
              <a:off x="6862528" y="4548822"/>
              <a:ext cx="1033272" cy="1033272"/>
              <a:chOff x="3090694" y="2313432"/>
              <a:chExt cx="1033272" cy="1033272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090694" y="2313432"/>
                <a:ext cx="1033272" cy="1033272"/>
              </a:xfrm>
              <a:prstGeom prst="ellipse">
                <a:avLst/>
              </a:prstGeom>
              <a:solidFill>
                <a:srgbClr val="92CF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9952" name="文本框 36"/>
              <p:cNvSpPr txBox="1"/>
              <p:nvPr/>
            </p:nvSpPr>
            <p:spPr>
              <a:xfrm>
                <a:off x="3310150" y="2445347"/>
                <a:ext cx="521208" cy="76944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4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</a:t>
                </a:r>
                <a:endPara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39950" name="图片 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505934" y="4304158"/>
              <a:ext cx="1746460" cy="165107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9948" name="矩形 37"/>
          <p:cNvSpPr/>
          <p:nvPr/>
        </p:nvSpPr>
        <p:spPr>
          <a:xfrm>
            <a:off x="1587500" y="5630863"/>
            <a:ext cx="8845550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just" eaLnBrk="1" hangingPunct="1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 eaLnBrk="1" hangingPunct="1"/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40962" name="组合 3"/>
          <p:cNvGrpSpPr/>
          <p:nvPr/>
        </p:nvGrpSpPr>
        <p:grpSpPr>
          <a:xfrm>
            <a:off x="3497263" y="2190750"/>
            <a:ext cx="4903787" cy="1174750"/>
            <a:chOff x="3663696" y="1892808"/>
            <a:chExt cx="4903168" cy="1173408"/>
          </a:xfrm>
        </p:grpSpPr>
        <p:sp>
          <p:nvSpPr>
            <p:cNvPr id="5" name="矩形 4"/>
            <p:cNvSpPr/>
            <p:nvPr/>
          </p:nvSpPr>
          <p:spPr>
            <a:xfrm>
              <a:off x="3663696" y="1892808"/>
              <a:ext cx="4903168" cy="1173408"/>
            </a:xfrm>
            <a:prstGeom prst="rect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974" name="文本框 5"/>
            <p:cNvSpPr txBox="1"/>
            <p:nvPr/>
          </p:nvSpPr>
          <p:spPr>
            <a:xfrm>
              <a:off x="4690872" y="2100589"/>
              <a:ext cx="3099816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4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 Two</a:t>
              </a:r>
              <a:endPara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963" name="组合 6"/>
          <p:cNvGrpSpPr/>
          <p:nvPr/>
        </p:nvGrpSpPr>
        <p:grpSpPr>
          <a:xfrm>
            <a:off x="3497263" y="3470275"/>
            <a:ext cx="4903787" cy="1811338"/>
            <a:chOff x="3544824" y="3253280"/>
            <a:chExt cx="4903168" cy="1812496"/>
          </a:xfrm>
        </p:grpSpPr>
        <p:sp>
          <p:nvSpPr>
            <p:cNvPr id="8" name="任意多边形 7"/>
            <p:cNvSpPr/>
            <p:nvPr/>
          </p:nvSpPr>
          <p:spPr>
            <a:xfrm>
              <a:off x="3544824" y="3253280"/>
              <a:ext cx="4903168" cy="1812496"/>
            </a:xfrm>
            <a:custGeom>
              <a:avLst/>
              <a:gdLst>
                <a:gd name="connsiteX0" fmla="*/ 0 w 4279392"/>
                <a:gd name="connsiteY0" fmla="*/ 0 h 1581912"/>
                <a:gd name="connsiteX1" fmla="*/ 4279392 w 4279392"/>
                <a:gd name="connsiteY1" fmla="*/ 0 h 1581912"/>
                <a:gd name="connsiteX2" fmla="*/ 4279392 w 4279392"/>
                <a:gd name="connsiteY2" fmla="*/ 1144454 h 1581912"/>
                <a:gd name="connsiteX3" fmla="*/ 3856634 w 4279392"/>
                <a:gd name="connsiteY3" fmla="*/ 1581912 h 1581912"/>
                <a:gd name="connsiteX4" fmla="*/ 0 w 4279392"/>
                <a:gd name="connsiteY4" fmla="*/ 1581912 h 158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9392" h="1581912">
                  <a:moveTo>
                    <a:pt x="0" y="0"/>
                  </a:moveTo>
                  <a:lnTo>
                    <a:pt x="4279392" y="0"/>
                  </a:lnTo>
                  <a:lnTo>
                    <a:pt x="4279392" y="1144454"/>
                  </a:lnTo>
                  <a:lnTo>
                    <a:pt x="3856634" y="1581912"/>
                  </a:lnTo>
                  <a:lnTo>
                    <a:pt x="0" y="158191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971" name="文本框 8"/>
            <p:cNvSpPr txBox="1"/>
            <p:nvPr/>
          </p:nvSpPr>
          <p:spPr>
            <a:xfrm>
              <a:off x="4272764" y="3585755"/>
              <a:ext cx="3447288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点击添加章节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972" name="文本框 9"/>
            <p:cNvSpPr txBox="1"/>
            <p:nvPr/>
          </p:nvSpPr>
          <p:spPr>
            <a:xfrm>
              <a:off x="4839692" y="4291161"/>
              <a:ext cx="241150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空心弧 12"/>
          <p:cNvSpPr/>
          <p:nvPr/>
        </p:nvSpPr>
        <p:spPr>
          <a:xfrm rot="5400000">
            <a:off x="7251700" y="1316038"/>
            <a:ext cx="2203450" cy="2203450"/>
          </a:xfrm>
          <a:prstGeom prst="blockArc">
            <a:avLst>
              <a:gd name="adj1" fmla="val 6172516"/>
              <a:gd name="adj2" fmla="val 21458109"/>
              <a:gd name="adj3" fmla="val 0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8888413" y="2651125"/>
            <a:ext cx="539750" cy="465138"/>
          </a:xfrm>
          <a:prstGeom prst="triangle">
            <a:avLst/>
          </a:prstGeom>
          <a:noFill/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2632075" y="1082675"/>
            <a:ext cx="539750" cy="465138"/>
          </a:xfrm>
          <a:prstGeom prst="triangle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9694863" y="3976688"/>
            <a:ext cx="1081088" cy="930275"/>
          </a:xfrm>
          <a:prstGeom prst="triangle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492125" y="5478463"/>
            <a:ext cx="588963" cy="506413"/>
          </a:xfrm>
          <a:prstGeom prst="triangl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1730375" y="5599113"/>
            <a:ext cx="1441450" cy="1243013"/>
          </a:xfrm>
          <a:prstGeom prst="triangl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Group 166"/>
          <p:cNvGrpSpPr/>
          <p:nvPr/>
        </p:nvGrpSpPr>
        <p:grpSpPr bwMode="auto">
          <a:xfrm>
            <a:off x="4131641" y="1780589"/>
            <a:ext cx="3471862" cy="3467100"/>
            <a:chOff x="1749" y="1113"/>
            <a:chExt cx="2187" cy="2184"/>
          </a:xfrm>
          <a:effectLst>
            <a:outerShdw blurRad="50800" dist="50800" dir="5400000" algn="ctr" rotWithShape="0">
              <a:srgbClr val="000000">
                <a:alpha val="36000"/>
              </a:srgbClr>
            </a:outerShdw>
          </a:effectLst>
          <a:scene3d>
            <a:camera prst="orthographicFront"/>
            <a:lightRig rig="brightRoom" dir="t">
              <a:rot lat="0" lon="0" rev="600000"/>
            </a:lightRig>
          </a:scene3d>
        </p:grpSpPr>
        <p:sp>
          <p:nvSpPr>
            <p:cNvPr id="5" name="Oval 6"/>
            <p:cNvSpPr>
              <a:spLocks noChangeArrowheads="1"/>
            </p:cNvSpPr>
            <p:nvPr/>
          </p:nvSpPr>
          <p:spPr bwMode="gray">
            <a:xfrm>
              <a:off x="1749" y="1113"/>
              <a:ext cx="2187" cy="2184"/>
            </a:xfrm>
            <a:prstGeom prst="ellipse">
              <a:avLst/>
            </a:prstGeom>
            <a:solidFill>
              <a:srgbClr val="777777"/>
            </a:solidFill>
            <a:ln w="9525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>
              <a:flatTx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" name="Oval 8"/>
            <p:cNvSpPr>
              <a:spLocks noChangeArrowheads="1"/>
            </p:cNvSpPr>
            <p:nvPr/>
          </p:nvSpPr>
          <p:spPr bwMode="gray">
            <a:xfrm rot="9900000">
              <a:off x="1756" y="1119"/>
              <a:ext cx="2173" cy="2172"/>
            </a:xfrm>
            <a:prstGeom prst="ellipse">
              <a:avLst/>
            </a:prstGeom>
            <a:solidFill>
              <a:srgbClr val="1F3240"/>
            </a:soli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Oval 9"/>
            <p:cNvSpPr>
              <a:spLocks noChangeArrowheads="1"/>
            </p:cNvSpPr>
            <p:nvPr/>
          </p:nvSpPr>
          <p:spPr bwMode="gray">
            <a:xfrm>
              <a:off x="1980" y="1343"/>
              <a:ext cx="1726" cy="17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AEAEA"/>
                </a:gs>
              </a:gsLst>
              <a:lin ang="2700000" scaled="1"/>
            </a:gra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gray">
            <a:xfrm>
              <a:off x="2196" y="1558"/>
              <a:ext cx="1293" cy="1294"/>
            </a:xfrm>
            <a:prstGeom prst="ellipse">
              <a:avLst/>
            </a:prstGeom>
            <a:solidFill>
              <a:srgbClr val="1F3240"/>
            </a:soli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Oval 11"/>
            <p:cNvSpPr>
              <a:spLocks noChangeArrowheads="1"/>
            </p:cNvSpPr>
            <p:nvPr/>
          </p:nvSpPr>
          <p:spPr bwMode="gray">
            <a:xfrm>
              <a:off x="2400" y="1763"/>
              <a:ext cx="887" cy="88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AEAEA"/>
                </a:gs>
              </a:gsLst>
              <a:lin ang="2700000" scaled="1"/>
            </a:gra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Oval 12"/>
            <p:cNvSpPr>
              <a:spLocks noChangeArrowheads="1"/>
            </p:cNvSpPr>
            <p:nvPr/>
          </p:nvSpPr>
          <p:spPr bwMode="gray">
            <a:xfrm flipV="1">
              <a:off x="2577" y="1939"/>
              <a:ext cx="533" cy="533"/>
            </a:xfrm>
            <a:prstGeom prst="ellipse">
              <a:avLst/>
            </a:prstGeom>
            <a:solidFill>
              <a:srgbClr val="C00000"/>
            </a:solidFill>
            <a:ln w="9525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 rot="10800000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Text Box 67"/>
            <p:cNvSpPr txBox="1">
              <a:spLocks noChangeArrowheads="1"/>
            </p:cNvSpPr>
            <p:nvPr/>
          </p:nvSpPr>
          <p:spPr bwMode="gray">
            <a:xfrm>
              <a:off x="2769" y="1177"/>
              <a:ext cx="167" cy="180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Text Box 67"/>
            <p:cNvSpPr txBox="1">
              <a:spLocks noChangeArrowheads="1"/>
            </p:cNvSpPr>
            <p:nvPr/>
          </p:nvSpPr>
          <p:spPr bwMode="gray">
            <a:xfrm>
              <a:off x="2769" y="1391"/>
              <a:ext cx="167" cy="180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Text Box 67"/>
            <p:cNvSpPr txBox="1">
              <a:spLocks noChangeArrowheads="1"/>
            </p:cNvSpPr>
            <p:nvPr/>
          </p:nvSpPr>
          <p:spPr bwMode="gray">
            <a:xfrm>
              <a:off x="2769" y="1596"/>
              <a:ext cx="167" cy="180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Text Box 67"/>
            <p:cNvSpPr txBox="1">
              <a:spLocks noChangeArrowheads="1"/>
            </p:cNvSpPr>
            <p:nvPr/>
          </p:nvSpPr>
          <p:spPr bwMode="gray">
            <a:xfrm>
              <a:off x="2769" y="1818"/>
              <a:ext cx="167" cy="179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17"/>
          <p:cNvGrpSpPr/>
          <p:nvPr/>
        </p:nvGrpSpPr>
        <p:grpSpPr>
          <a:xfrm>
            <a:off x="3582988" y="2247900"/>
            <a:ext cx="609600" cy="609600"/>
            <a:chOff x="-180" y="2946"/>
            <a:chExt cx="384" cy="384"/>
          </a:xfrm>
        </p:grpSpPr>
        <p:sp>
          <p:nvSpPr>
            <p:cNvPr id="16" name="Oval 113"/>
            <p:cNvSpPr>
              <a:spLocks noChangeArrowheads="1"/>
            </p:cNvSpPr>
            <p:nvPr/>
          </p:nvSpPr>
          <p:spPr bwMode="auto">
            <a:xfrm>
              <a:off x="-120" y="3006"/>
              <a:ext cx="264" cy="26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Oval 115"/>
            <p:cNvSpPr>
              <a:spLocks noChangeArrowheads="1"/>
            </p:cNvSpPr>
            <p:nvPr/>
          </p:nvSpPr>
          <p:spPr bwMode="auto">
            <a:xfrm>
              <a:off x="-44" y="3082"/>
              <a:ext cx="112" cy="112"/>
            </a:xfrm>
            <a:prstGeom prst="ellipse">
              <a:avLst/>
            </a:prstGeom>
            <a:solidFill>
              <a:srgbClr val="BCBCBC"/>
            </a:solidFill>
            <a:ln w="9525">
              <a:noFill/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Oval 116"/>
            <p:cNvSpPr>
              <a:spLocks noChangeArrowheads="1"/>
            </p:cNvSpPr>
            <p:nvPr/>
          </p:nvSpPr>
          <p:spPr bwMode="auto">
            <a:xfrm>
              <a:off x="-180" y="2946"/>
              <a:ext cx="384" cy="38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35"/>
          <p:cNvGrpSpPr/>
          <p:nvPr/>
        </p:nvGrpSpPr>
        <p:grpSpPr>
          <a:xfrm>
            <a:off x="7410450" y="2690813"/>
            <a:ext cx="609600" cy="609600"/>
            <a:chOff x="-180" y="2946"/>
            <a:chExt cx="384" cy="384"/>
          </a:xfrm>
        </p:grpSpPr>
        <p:sp>
          <p:nvSpPr>
            <p:cNvPr id="20" name="Oval 136"/>
            <p:cNvSpPr>
              <a:spLocks noChangeArrowheads="1"/>
            </p:cNvSpPr>
            <p:nvPr/>
          </p:nvSpPr>
          <p:spPr bwMode="auto">
            <a:xfrm>
              <a:off x="-120" y="3006"/>
              <a:ext cx="264" cy="26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Oval 137"/>
            <p:cNvSpPr>
              <a:spLocks noChangeArrowheads="1"/>
            </p:cNvSpPr>
            <p:nvPr/>
          </p:nvSpPr>
          <p:spPr bwMode="auto">
            <a:xfrm>
              <a:off x="-44" y="3082"/>
              <a:ext cx="112" cy="112"/>
            </a:xfrm>
            <a:prstGeom prst="ellipse">
              <a:avLst/>
            </a:prstGeom>
            <a:solidFill>
              <a:srgbClr val="5F5F5F"/>
            </a:solidFill>
            <a:ln w="9525">
              <a:noFill/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val 138"/>
            <p:cNvSpPr>
              <a:spLocks noChangeArrowheads="1"/>
            </p:cNvSpPr>
            <p:nvPr/>
          </p:nvSpPr>
          <p:spPr bwMode="auto">
            <a:xfrm>
              <a:off x="-180" y="2946"/>
              <a:ext cx="384" cy="38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139"/>
          <p:cNvGrpSpPr/>
          <p:nvPr/>
        </p:nvGrpSpPr>
        <p:grpSpPr>
          <a:xfrm>
            <a:off x="6342063" y="4137025"/>
            <a:ext cx="609600" cy="609600"/>
            <a:chOff x="-180" y="2946"/>
            <a:chExt cx="384" cy="384"/>
          </a:xfrm>
        </p:grpSpPr>
        <p:sp>
          <p:nvSpPr>
            <p:cNvPr id="42009" name="Oval 140"/>
            <p:cNvSpPr/>
            <p:nvPr/>
          </p:nvSpPr>
          <p:spPr>
            <a:xfrm>
              <a:off x="-120" y="3006"/>
              <a:ext cx="264" cy="264"/>
            </a:xfrm>
            <a:prstGeom prst="ellipse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18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7" name="Oval 141"/>
            <p:cNvSpPr>
              <a:spLocks noChangeArrowheads="1"/>
            </p:cNvSpPr>
            <p:nvPr/>
          </p:nvSpPr>
          <p:spPr bwMode="auto">
            <a:xfrm>
              <a:off x="-44" y="3082"/>
              <a:ext cx="112" cy="112"/>
            </a:xfrm>
            <a:prstGeom prst="ellipse">
              <a:avLst/>
            </a:prstGeom>
            <a:solidFill>
              <a:srgbClr val="FFC000"/>
            </a:solidFill>
            <a:ln w="9525">
              <a:noFill/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013" name="Oval 142"/>
            <p:cNvSpPr/>
            <p:nvPr/>
          </p:nvSpPr>
          <p:spPr>
            <a:xfrm>
              <a:off x="-180" y="2946"/>
              <a:ext cx="384" cy="384"/>
            </a:xfrm>
            <a:prstGeom prst="ellipse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18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pic>
        <p:nvPicPr>
          <p:cNvPr id="41992" name="图片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7313" y="1852613"/>
            <a:ext cx="2011362" cy="1682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93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513" y="4425950"/>
            <a:ext cx="1530350" cy="16208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994" name="组合 30"/>
          <p:cNvGrpSpPr/>
          <p:nvPr/>
        </p:nvGrpSpPr>
        <p:grpSpPr>
          <a:xfrm>
            <a:off x="977900" y="3381375"/>
            <a:ext cx="2605088" cy="1166813"/>
            <a:chOff x="933109" y="3157046"/>
            <a:chExt cx="2604327" cy="1166876"/>
          </a:xfrm>
        </p:grpSpPr>
        <p:grpSp>
          <p:nvGrpSpPr>
            <p:cNvPr id="42005" name="组合 31"/>
            <p:cNvGrpSpPr/>
            <p:nvPr/>
          </p:nvGrpSpPr>
          <p:grpSpPr>
            <a:xfrm>
              <a:off x="933109" y="3157046"/>
              <a:ext cx="2604327" cy="1166876"/>
              <a:chOff x="467544" y="1254682"/>
              <a:chExt cx="1958232" cy="877391"/>
            </a:xfrm>
          </p:grpSpPr>
          <p:sp>
            <p:nvSpPr>
              <p:cNvPr id="42007" name="TextBox 25"/>
              <p:cNvSpPr txBox="1"/>
              <p:nvPr/>
            </p:nvSpPr>
            <p:spPr>
              <a:xfrm>
                <a:off x="467544" y="1254682"/>
                <a:ext cx="1295962" cy="3008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pPr lvl="0" defTabSz="1313180" eaLnBrk="1" hangingPunct="1"/>
                <a:r>
                  <a:rPr lang="zh-CN" altLang="en-US" sz="2000" b="1" dirty="0">
                    <a:solidFill>
                      <a:srgbClr val="0AB91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zh-CN" altLang="en-US" sz="2000" b="1" dirty="0">
                  <a:solidFill>
                    <a:srgbClr val="0AB91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008" name="矩形 1"/>
              <p:cNvSpPr/>
              <p:nvPr/>
            </p:nvSpPr>
            <p:spPr>
              <a:xfrm>
                <a:off x="467544" y="1646087"/>
                <a:ext cx="1958232" cy="4859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algn="just" eaLnBrk="1" hangingPunct="1"/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我们秉承“给您演示的光和热”的理念，为您分担职场压力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让您的每一次亮相都信心澎湃。</a:t>
                </a:r>
                <a:endPara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1030941" y="3601982"/>
              <a:ext cx="2366683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995" name="组合 35"/>
          <p:cNvGrpSpPr/>
          <p:nvPr/>
        </p:nvGrpSpPr>
        <p:grpSpPr>
          <a:xfrm>
            <a:off x="8642350" y="3948113"/>
            <a:ext cx="2605088" cy="1168400"/>
            <a:chOff x="933109" y="3157046"/>
            <a:chExt cx="2604327" cy="1166876"/>
          </a:xfrm>
        </p:grpSpPr>
        <p:grpSp>
          <p:nvGrpSpPr>
            <p:cNvPr id="42001" name="组合 36"/>
            <p:cNvGrpSpPr/>
            <p:nvPr/>
          </p:nvGrpSpPr>
          <p:grpSpPr>
            <a:xfrm>
              <a:off x="933109" y="3157046"/>
              <a:ext cx="2604327" cy="1166876"/>
              <a:chOff x="467544" y="1254682"/>
              <a:chExt cx="1958232" cy="877391"/>
            </a:xfrm>
          </p:grpSpPr>
          <p:sp>
            <p:nvSpPr>
              <p:cNvPr id="42003" name="TextBox 25"/>
              <p:cNvSpPr txBox="1"/>
              <p:nvPr/>
            </p:nvSpPr>
            <p:spPr>
              <a:xfrm>
                <a:off x="467544" y="1254682"/>
                <a:ext cx="1295962" cy="3008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pPr lvl="0" defTabSz="1313180" eaLnBrk="1" hangingPunct="1"/>
                <a:r>
                  <a:rPr lang="zh-CN" altLang="en-US" sz="2000" b="1" dirty="0">
                    <a:solidFill>
                      <a:srgbClr val="0AB91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zh-CN" altLang="en-US" sz="2000" b="1" dirty="0">
                  <a:solidFill>
                    <a:srgbClr val="0AB91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004" name="矩形 1"/>
              <p:cNvSpPr/>
              <p:nvPr/>
            </p:nvSpPr>
            <p:spPr>
              <a:xfrm>
                <a:off x="467544" y="1646087"/>
                <a:ext cx="1958232" cy="4859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algn="just" eaLnBrk="1" hangingPunct="1"/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我们秉承“给您演示的光和热”的理念，为您分担职场压力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让您的每一次亮相都信心澎湃。</a:t>
                </a:r>
                <a:endPara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1030941" y="3601982"/>
              <a:ext cx="2366683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996" name="组合 40"/>
          <p:cNvGrpSpPr/>
          <p:nvPr/>
        </p:nvGrpSpPr>
        <p:grpSpPr>
          <a:xfrm>
            <a:off x="977900" y="4718050"/>
            <a:ext cx="2605088" cy="1166813"/>
            <a:chOff x="933109" y="3157046"/>
            <a:chExt cx="2604327" cy="1166876"/>
          </a:xfrm>
        </p:grpSpPr>
        <p:grpSp>
          <p:nvGrpSpPr>
            <p:cNvPr id="41997" name="组合 41"/>
            <p:cNvGrpSpPr/>
            <p:nvPr/>
          </p:nvGrpSpPr>
          <p:grpSpPr>
            <a:xfrm>
              <a:off x="933109" y="3157046"/>
              <a:ext cx="2604327" cy="1166876"/>
              <a:chOff x="467544" y="1254682"/>
              <a:chExt cx="1958232" cy="877391"/>
            </a:xfrm>
          </p:grpSpPr>
          <p:sp>
            <p:nvSpPr>
              <p:cNvPr id="41999" name="TextBox 25"/>
              <p:cNvSpPr txBox="1"/>
              <p:nvPr/>
            </p:nvSpPr>
            <p:spPr>
              <a:xfrm>
                <a:off x="467544" y="1254682"/>
                <a:ext cx="1295962" cy="3008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pPr lvl="0" defTabSz="1313180" eaLnBrk="1" hangingPunct="1"/>
                <a:r>
                  <a:rPr lang="zh-CN" altLang="en-US" sz="2000" b="1" dirty="0">
                    <a:solidFill>
                      <a:srgbClr val="0AB91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zh-CN" altLang="en-US" sz="2000" b="1" dirty="0">
                  <a:solidFill>
                    <a:srgbClr val="0AB91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000" name="矩形 1"/>
              <p:cNvSpPr/>
              <p:nvPr/>
            </p:nvSpPr>
            <p:spPr>
              <a:xfrm>
                <a:off x="467544" y="1646087"/>
                <a:ext cx="1958232" cy="4859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algn="just" eaLnBrk="1" hangingPunct="1"/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我们秉承“给您演示的光和热”的理念，为您分担职场压力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让您的每一次亮相都信心澎湃。</a:t>
                </a:r>
                <a:endPara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3" name="直接连接符 42"/>
            <p:cNvCxnSpPr/>
            <p:nvPr/>
          </p:nvCxnSpPr>
          <p:spPr>
            <a:xfrm>
              <a:off x="1030941" y="3601982"/>
              <a:ext cx="2366683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Group 9"/>
          <p:cNvGrpSpPr/>
          <p:nvPr/>
        </p:nvGrpSpPr>
        <p:grpSpPr bwMode="auto">
          <a:xfrm>
            <a:off x="842532" y="1022719"/>
            <a:ext cx="6231971" cy="5243306"/>
            <a:chOff x="0" y="0"/>
            <a:chExt cx="3740" cy="3146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5" name="Freeform 74"/>
            <p:cNvSpPr>
              <a:spLocks noChangeArrowheads="1"/>
            </p:cNvSpPr>
            <p:nvPr/>
          </p:nvSpPr>
          <p:spPr bwMode="auto">
            <a:xfrm>
              <a:off x="0" y="457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" name="Freeform 75"/>
            <p:cNvSpPr>
              <a:spLocks noChangeArrowheads="1"/>
            </p:cNvSpPr>
            <p:nvPr/>
          </p:nvSpPr>
          <p:spPr bwMode="auto">
            <a:xfrm>
              <a:off x="0" y="457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7" name="Freeform 76"/>
            <p:cNvSpPr>
              <a:spLocks noChangeArrowheads="1"/>
            </p:cNvSpPr>
            <p:nvPr/>
          </p:nvSpPr>
          <p:spPr bwMode="auto">
            <a:xfrm>
              <a:off x="180" y="1534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77"/>
            <p:cNvSpPr>
              <a:spLocks noChangeArrowheads="1"/>
            </p:cNvSpPr>
            <p:nvPr/>
          </p:nvSpPr>
          <p:spPr bwMode="auto">
            <a:xfrm>
              <a:off x="180" y="1534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78"/>
            <p:cNvSpPr>
              <a:spLocks noChangeArrowheads="1"/>
            </p:cNvSpPr>
            <p:nvPr/>
          </p:nvSpPr>
          <p:spPr bwMode="auto">
            <a:xfrm>
              <a:off x="1495" y="2213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79"/>
            <p:cNvSpPr>
              <a:spLocks noChangeArrowheads="1"/>
            </p:cNvSpPr>
            <p:nvPr/>
          </p:nvSpPr>
          <p:spPr bwMode="auto">
            <a:xfrm>
              <a:off x="1495" y="2213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80"/>
            <p:cNvSpPr>
              <a:spLocks noChangeArrowheads="1"/>
            </p:cNvSpPr>
            <p:nvPr/>
          </p:nvSpPr>
          <p:spPr bwMode="auto">
            <a:xfrm>
              <a:off x="2035" y="2430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2" name="Freeform 81"/>
            <p:cNvSpPr>
              <a:spLocks noChangeArrowheads="1"/>
            </p:cNvSpPr>
            <p:nvPr/>
          </p:nvSpPr>
          <p:spPr bwMode="auto">
            <a:xfrm>
              <a:off x="2035" y="2430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82"/>
            <p:cNvSpPr>
              <a:spLocks noChangeArrowheads="1"/>
            </p:cNvSpPr>
            <p:nvPr/>
          </p:nvSpPr>
          <p:spPr bwMode="auto">
            <a:xfrm>
              <a:off x="2396" y="2974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83"/>
            <p:cNvSpPr>
              <a:spLocks noChangeArrowheads="1"/>
            </p:cNvSpPr>
            <p:nvPr/>
          </p:nvSpPr>
          <p:spPr bwMode="auto">
            <a:xfrm>
              <a:off x="2396" y="2974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84"/>
            <p:cNvSpPr>
              <a:spLocks noChangeArrowheads="1"/>
            </p:cNvSpPr>
            <p:nvPr/>
          </p:nvSpPr>
          <p:spPr bwMode="auto">
            <a:xfrm>
              <a:off x="2468" y="2480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85"/>
            <p:cNvSpPr>
              <a:spLocks noChangeArrowheads="1"/>
            </p:cNvSpPr>
            <p:nvPr/>
          </p:nvSpPr>
          <p:spPr bwMode="auto">
            <a:xfrm>
              <a:off x="2468" y="2480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86"/>
            <p:cNvSpPr>
              <a:spLocks noChangeArrowheads="1"/>
            </p:cNvSpPr>
            <p:nvPr/>
          </p:nvSpPr>
          <p:spPr bwMode="auto">
            <a:xfrm>
              <a:off x="2916" y="2190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87"/>
            <p:cNvSpPr>
              <a:spLocks noChangeArrowheads="1"/>
            </p:cNvSpPr>
            <p:nvPr/>
          </p:nvSpPr>
          <p:spPr bwMode="auto">
            <a:xfrm>
              <a:off x="2916" y="2190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88"/>
            <p:cNvSpPr>
              <a:spLocks noChangeArrowheads="1"/>
            </p:cNvSpPr>
            <p:nvPr/>
          </p:nvSpPr>
          <p:spPr bwMode="auto">
            <a:xfrm>
              <a:off x="3026" y="1935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89"/>
            <p:cNvSpPr>
              <a:spLocks noChangeArrowheads="1"/>
            </p:cNvSpPr>
            <p:nvPr/>
          </p:nvSpPr>
          <p:spPr bwMode="auto">
            <a:xfrm>
              <a:off x="3026" y="1935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90"/>
            <p:cNvSpPr>
              <a:spLocks noChangeArrowheads="1"/>
            </p:cNvSpPr>
            <p:nvPr/>
          </p:nvSpPr>
          <p:spPr bwMode="auto">
            <a:xfrm>
              <a:off x="2902" y="1616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91"/>
            <p:cNvSpPr>
              <a:spLocks noChangeArrowheads="1"/>
            </p:cNvSpPr>
            <p:nvPr/>
          </p:nvSpPr>
          <p:spPr bwMode="auto">
            <a:xfrm>
              <a:off x="2902" y="1616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92"/>
            <p:cNvSpPr>
              <a:spLocks noChangeArrowheads="1"/>
            </p:cNvSpPr>
            <p:nvPr/>
          </p:nvSpPr>
          <p:spPr bwMode="auto">
            <a:xfrm>
              <a:off x="3128" y="1866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93"/>
            <p:cNvSpPr>
              <a:spLocks noChangeArrowheads="1"/>
            </p:cNvSpPr>
            <p:nvPr/>
          </p:nvSpPr>
          <p:spPr bwMode="auto">
            <a:xfrm>
              <a:off x="3128" y="1866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94"/>
            <p:cNvSpPr>
              <a:spLocks noChangeArrowheads="1"/>
            </p:cNvSpPr>
            <p:nvPr/>
          </p:nvSpPr>
          <p:spPr bwMode="auto">
            <a:xfrm>
              <a:off x="2994" y="1758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95"/>
            <p:cNvSpPr>
              <a:spLocks noChangeArrowheads="1"/>
            </p:cNvSpPr>
            <p:nvPr/>
          </p:nvSpPr>
          <p:spPr bwMode="auto">
            <a:xfrm>
              <a:off x="2994" y="1758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96"/>
            <p:cNvSpPr>
              <a:spLocks noChangeArrowheads="1"/>
            </p:cNvSpPr>
            <p:nvPr/>
          </p:nvSpPr>
          <p:spPr bwMode="auto">
            <a:xfrm>
              <a:off x="3048" y="1775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97"/>
            <p:cNvSpPr>
              <a:spLocks noChangeArrowheads="1"/>
            </p:cNvSpPr>
            <p:nvPr/>
          </p:nvSpPr>
          <p:spPr bwMode="auto">
            <a:xfrm>
              <a:off x="3048" y="1775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98"/>
            <p:cNvSpPr>
              <a:spLocks noChangeArrowheads="1"/>
            </p:cNvSpPr>
            <p:nvPr/>
          </p:nvSpPr>
          <p:spPr bwMode="auto">
            <a:xfrm>
              <a:off x="2731" y="1368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99"/>
            <p:cNvSpPr>
              <a:spLocks noChangeArrowheads="1"/>
            </p:cNvSpPr>
            <p:nvPr/>
          </p:nvSpPr>
          <p:spPr bwMode="auto">
            <a:xfrm>
              <a:off x="2731" y="1368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100"/>
            <p:cNvSpPr>
              <a:spLocks noChangeArrowheads="1"/>
            </p:cNvSpPr>
            <p:nvPr/>
          </p:nvSpPr>
          <p:spPr bwMode="auto">
            <a:xfrm>
              <a:off x="2602" y="999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101"/>
            <p:cNvSpPr>
              <a:spLocks noChangeArrowheads="1"/>
            </p:cNvSpPr>
            <p:nvPr/>
          </p:nvSpPr>
          <p:spPr bwMode="auto">
            <a:xfrm>
              <a:off x="2602" y="999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102"/>
            <p:cNvSpPr>
              <a:spLocks noChangeArrowheads="1"/>
            </p:cNvSpPr>
            <p:nvPr/>
          </p:nvSpPr>
          <p:spPr bwMode="auto">
            <a:xfrm>
              <a:off x="2720" y="1146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103"/>
            <p:cNvSpPr>
              <a:spLocks noChangeArrowheads="1"/>
            </p:cNvSpPr>
            <p:nvPr/>
          </p:nvSpPr>
          <p:spPr bwMode="auto">
            <a:xfrm>
              <a:off x="2720" y="1146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104"/>
            <p:cNvSpPr>
              <a:spLocks noChangeArrowheads="1"/>
            </p:cNvSpPr>
            <p:nvPr/>
          </p:nvSpPr>
          <p:spPr bwMode="auto">
            <a:xfrm>
              <a:off x="2807" y="1231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105"/>
            <p:cNvSpPr>
              <a:spLocks noChangeArrowheads="1"/>
            </p:cNvSpPr>
            <p:nvPr/>
          </p:nvSpPr>
          <p:spPr bwMode="auto">
            <a:xfrm>
              <a:off x="2807" y="1231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106"/>
            <p:cNvSpPr>
              <a:spLocks noChangeArrowheads="1"/>
            </p:cNvSpPr>
            <p:nvPr/>
          </p:nvSpPr>
          <p:spPr bwMode="auto">
            <a:xfrm>
              <a:off x="2923" y="860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107"/>
            <p:cNvSpPr>
              <a:spLocks noChangeArrowheads="1"/>
            </p:cNvSpPr>
            <p:nvPr/>
          </p:nvSpPr>
          <p:spPr bwMode="auto">
            <a:xfrm>
              <a:off x="2923" y="860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108"/>
            <p:cNvSpPr>
              <a:spLocks noChangeArrowheads="1"/>
            </p:cNvSpPr>
            <p:nvPr/>
          </p:nvSpPr>
          <p:spPr bwMode="auto">
            <a:xfrm>
              <a:off x="3018" y="619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2" name="Freeform 109"/>
            <p:cNvSpPr>
              <a:spLocks noChangeArrowheads="1"/>
            </p:cNvSpPr>
            <p:nvPr/>
          </p:nvSpPr>
          <p:spPr bwMode="auto">
            <a:xfrm>
              <a:off x="3018" y="619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3" name="Freeform 110"/>
            <p:cNvSpPr>
              <a:spLocks noChangeArrowheads="1"/>
            </p:cNvSpPr>
            <p:nvPr/>
          </p:nvSpPr>
          <p:spPr bwMode="auto">
            <a:xfrm>
              <a:off x="2879" y="0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4" name="Freeform 111"/>
            <p:cNvSpPr>
              <a:spLocks noChangeArrowheads="1"/>
            </p:cNvSpPr>
            <p:nvPr/>
          </p:nvSpPr>
          <p:spPr bwMode="auto">
            <a:xfrm>
              <a:off x="2879" y="0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112"/>
            <p:cNvSpPr>
              <a:spLocks noChangeArrowheads="1"/>
            </p:cNvSpPr>
            <p:nvPr/>
          </p:nvSpPr>
          <p:spPr bwMode="auto">
            <a:xfrm>
              <a:off x="1544" y="45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113"/>
            <p:cNvSpPr>
              <a:spLocks noChangeArrowheads="1"/>
            </p:cNvSpPr>
            <p:nvPr/>
          </p:nvSpPr>
          <p:spPr bwMode="auto">
            <a:xfrm>
              <a:off x="1544" y="45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7" name="Freeform 114"/>
            <p:cNvSpPr>
              <a:spLocks noChangeArrowheads="1"/>
            </p:cNvSpPr>
            <p:nvPr/>
          </p:nvSpPr>
          <p:spPr bwMode="auto">
            <a:xfrm>
              <a:off x="1296" y="1060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8" name="Freeform 115"/>
            <p:cNvSpPr>
              <a:spLocks noChangeArrowheads="1"/>
            </p:cNvSpPr>
            <p:nvPr/>
          </p:nvSpPr>
          <p:spPr bwMode="auto">
            <a:xfrm>
              <a:off x="1296" y="1060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9" name="Freeform 116"/>
            <p:cNvSpPr>
              <a:spLocks noChangeArrowheads="1"/>
            </p:cNvSpPr>
            <p:nvPr/>
          </p:nvSpPr>
          <p:spPr bwMode="auto">
            <a:xfrm>
              <a:off x="974" y="1338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0" name="Freeform 117"/>
            <p:cNvSpPr>
              <a:spLocks noChangeArrowheads="1"/>
            </p:cNvSpPr>
            <p:nvPr/>
          </p:nvSpPr>
          <p:spPr bwMode="auto">
            <a:xfrm>
              <a:off x="974" y="1338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1" name="Freeform 118"/>
            <p:cNvSpPr>
              <a:spLocks noChangeArrowheads="1"/>
            </p:cNvSpPr>
            <p:nvPr/>
          </p:nvSpPr>
          <p:spPr bwMode="auto">
            <a:xfrm>
              <a:off x="1521" y="1796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2" name="Freeform 119"/>
            <p:cNvSpPr>
              <a:spLocks noChangeArrowheads="1"/>
            </p:cNvSpPr>
            <p:nvPr/>
          </p:nvSpPr>
          <p:spPr bwMode="auto">
            <a:xfrm>
              <a:off x="1521" y="1796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3" name="Freeform 120"/>
            <p:cNvSpPr>
              <a:spLocks noChangeArrowheads="1"/>
            </p:cNvSpPr>
            <p:nvPr/>
          </p:nvSpPr>
          <p:spPr bwMode="auto">
            <a:xfrm>
              <a:off x="1965" y="2206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4" name="Freeform 121"/>
            <p:cNvSpPr>
              <a:spLocks noChangeArrowheads="1"/>
            </p:cNvSpPr>
            <p:nvPr/>
          </p:nvSpPr>
          <p:spPr bwMode="auto">
            <a:xfrm>
              <a:off x="1965" y="2206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5" name="Freeform 122"/>
            <p:cNvSpPr>
              <a:spLocks noChangeArrowheads="1"/>
            </p:cNvSpPr>
            <p:nvPr/>
          </p:nvSpPr>
          <p:spPr bwMode="auto">
            <a:xfrm>
              <a:off x="2374" y="2111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6" name="Freeform 123"/>
            <p:cNvSpPr>
              <a:spLocks noChangeArrowheads="1"/>
            </p:cNvSpPr>
            <p:nvPr/>
          </p:nvSpPr>
          <p:spPr bwMode="auto">
            <a:xfrm>
              <a:off x="2374" y="2111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7" name="Freeform 124"/>
            <p:cNvSpPr>
              <a:spLocks noChangeArrowheads="1"/>
            </p:cNvSpPr>
            <p:nvPr/>
          </p:nvSpPr>
          <p:spPr bwMode="auto">
            <a:xfrm>
              <a:off x="2716" y="2065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8" name="Freeform 125"/>
            <p:cNvSpPr>
              <a:spLocks noChangeArrowheads="1"/>
            </p:cNvSpPr>
            <p:nvPr/>
          </p:nvSpPr>
          <p:spPr bwMode="auto">
            <a:xfrm>
              <a:off x="2716" y="2065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9" name="Freeform 126"/>
            <p:cNvSpPr>
              <a:spLocks noChangeArrowheads="1"/>
            </p:cNvSpPr>
            <p:nvPr/>
          </p:nvSpPr>
          <p:spPr bwMode="auto">
            <a:xfrm>
              <a:off x="2757" y="1658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0" name="Freeform 127"/>
            <p:cNvSpPr>
              <a:spLocks noChangeArrowheads="1"/>
            </p:cNvSpPr>
            <p:nvPr/>
          </p:nvSpPr>
          <p:spPr bwMode="auto">
            <a:xfrm>
              <a:off x="2757" y="1658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1" name="Freeform 128"/>
            <p:cNvSpPr>
              <a:spLocks noChangeArrowheads="1"/>
            </p:cNvSpPr>
            <p:nvPr/>
          </p:nvSpPr>
          <p:spPr bwMode="auto">
            <a:xfrm>
              <a:off x="2314" y="1847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2" name="Freeform 129"/>
            <p:cNvSpPr>
              <a:spLocks noChangeArrowheads="1"/>
            </p:cNvSpPr>
            <p:nvPr/>
          </p:nvSpPr>
          <p:spPr bwMode="auto">
            <a:xfrm>
              <a:off x="2314" y="1847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3" name="Freeform 130"/>
            <p:cNvSpPr>
              <a:spLocks noChangeArrowheads="1"/>
            </p:cNvSpPr>
            <p:nvPr/>
          </p:nvSpPr>
          <p:spPr bwMode="auto">
            <a:xfrm>
              <a:off x="2420" y="1567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4" name="Freeform 131"/>
            <p:cNvSpPr>
              <a:spLocks noChangeArrowheads="1"/>
            </p:cNvSpPr>
            <p:nvPr/>
          </p:nvSpPr>
          <p:spPr bwMode="auto">
            <a:xfrm>
              <a:off x="2420" y="1567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5" name="Freeform 132"/>
            <p:cNvSpPr>
              <a:spLocks noChangeArrowheads="1"/>
            </p:cNvSpPr>
            <p:nvPr/>
          </p:nvSpPr>
          <p:spPr bwMode="auto">
            <a:xfrm>
              <a:off x="2408" y="1211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6" name="Freeform 133"/>
            <p:cNvSpPr>
              <a:spLocks noChangeArrowheads="1"/>
            </p:cNvSpPr>
            <p:nvPr/>
          </p:nvSpPr>
          <p:spPr bwMode="auto">
            <a:xfrm>
              <a:off x="2408" y="1211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7" name="Freeform 134"/>
            <p:cNvSpPr>
              <a:spLocks noChangeArrowheads="1"/>
            </p:cNvSpPr>
            <p:nvPr/>
          </p:nvSpPr>
          <p:spPr bwMode="auto">
            <a:xfrm>
              <a:off x="2016" y="1315"/>
              <a:ext cx="464" cy="664"/>
            </a:xfrm>
            <a:custGeom>
              <a:avLst/>
              <a:gdLst>
                <a:gd name="T0" fmla="*/ 8 w 929"/>
                <a:gd name="T1" fmla="*/ 425 h 1329"/>
                <a:gd name="T2" fmla="*/ 87 w 929"/>
                <a:gd name="T3" fmla="*/ 504 h 1329"/>
                <a:gd name="T4" fmla="*/ 124 w 929"/>
                <a:gd name="T5" fmla="*/ 595 h 1329"/>
                <a:gd name="T6" fmla="*/ 107 w 929"/>
                <a:gd name="T7" fmla="*/ 681 h 1329"/>
                <a:gd name="T8" fmla="*/ 174 w 929"/>
                <a:gd name="T9" fmla="*/ 732 h 1329"/>
                <a:gd name="T10" fmla="*/ 272 w 929"/>
                <a:gd name="T11" fmla="*/ 748 h 1329"/>
                <a:gd name="T12" fmla="*/ 317 w 929"/>
                <a:gd name="T13" fmla="*/ 689 h 1329"/>
                <a:gd name="T14" fmla="*/ 315 w 929"/>
                <a:gd name="T15" fmla="*/ 612 h 1329"/>
                <a:gd name="T16" fmla="*/ 288 w 929"/>
                <a:gd name="T17" fmla="*/ 435 h 1329"/>
                <a:gd name="T18" fmla="*/ 370 w 929"/>
                <a:gd name="T19" fmla="*/ 453 h 1329"/>
                <a:gd name="T20" fmla="*/ 439 w 929"/>
                <a:gd name="T21" fmla="*/ 504 h 1329"/>
                <a:gd name="T22" fmla="*/ 575 w 929"/>
                <a:gd name="T23" fmla="*/ 603 h 1329"/>
                <a:gd name="T24" fmla="*/ 561 w 929"/>
                <a:gd name="T25" fmla="*/ 697 h 1329"/>
                <a:gd name="T26" fmla="*/ 449 w 929"/>
                <a:gd name="T27" fmla="*/ 758 h 1329"/>
                <a:gd name="T28" fmla="*/ 396 w 929"/>
                <a:gd name="T29" fmla="*/ 819 h 1329"/>
                <a:gd name="T30" fmla="*/ 286 w 929"/>
                <a:gd name="T31" fmla="*/ 797 h 1329"/>
                <a:gd name="T32" fmla="*/ 260 w 929"/>
                <a:gd name="T33" fmla="*/ 890 h 1329"/>
                <a:gd name="T34" fmla="*/ 282 w 929"/>
                <a:gd name="T35" fmla="*/ 998 h 1329"/>
                <a:gd name="T36" fmla="*/ 195 w 929"/>
                <a:gd name="T37" fmla="*/ 1071 h 1329"/>
                <a:gd name="T38" fmla="*/ 215 w 929"/>
                <a:gd name="T39" fmla="*/ 1142 h 1329"/>
                <a:gd name="T40" fmla="*/ 252 w 929"/>
                <a:gd name="T41" fmla="*/ 1217 h 1329"/>
                <a:gd name="T42" fmla="*/ 443 w 929"/>
                <a:gd name="T43" fmla="*/ 1232 h 1329"/>
                <a:gd name="T44" fmla="*/ 571 w 929"/>
                <a:gd name="T45" fmla="*/ 1254 h 1329"/>
                <a:gd name="T46" fmla="*/ 689 w 929"/>
                <a:gd name="T47" fmla="*/ 1299 h 1329"/>
                <a:gd name="T48" fmla="*/ 754 w 929"/>
                <a:gd name="T49" fmla="*/ 1323 h 1329"/>
                <a:gd name="T50" fmla="*/ 727 w 929"/>
                <a:gd name="T51" fmla="*/ 1234 h 1329"/>
                <a:gd name="T52" fmla="*/ 811 w 929"/>
                <a:gd name="T53" fmla="*/ 1163 h 1329"/>
                <a:gd name="T54" fmla="*/ 715 w 929"/>
                <a:gd name="T55" fmla="*/ 1104 h 1329"/>
                <a:gd name="T56" fmla="*/ 802 w 929"/>
                <a:gd name="T57" fmla="*/ 1083 h 1329"/>
                <a:gd name="T58" fmla="*/ 926 w 929"/>
                <a:gd name="T59" fmla="*/ 1065 h 1329"/>
                <a:gd name="T60" fmla="*/ 874 w 929"/>
                <a:gd name="T61" fmla="*/ 967 h 1329"/>
                <a:gd name="T62" fmla="*/ 809 w 929"/>
                <a:gd name="T63" fmla="*/ 845 h 1329"/>
                <a:gd name="T64" fmla="*/ 843 w 929"/>
                <a:gd name="T65" fmla="*/ 671 h 1329"/>
                <a:gd name="T66" fmla="*/ 800 w 929"/>
                <a:gd name="T67" fmla="*/ 449 h 1329"/>
                <a:gd name="T68" fmla="*/ 786 w 929"/>
                <a:gd name="T69" fmla="*/ 262 h 1329"/>
                <a:gd name="T70" fmla="*/ 859 w 929"/>
                <a:gd name="T71" fmla="*/ 85 h 1329"/>
                <a:gd name="T72" fmla="*/ 825 w 929"/>
                <a:gd name="T73" fmla="*/ 0 h 1329"/>
                <a:gd name="T74" fmla="*/ 731 w 929"/>
                <a:gd name="T75" fmla="*/ 40 h 1329"/>
                <a:gd name="T76" fmla="*/ 658 w 929"/>
                <a:gd name="T77" fmla="*/ 179 h 1329"/>
                <a:gd name="T78" fmla="*/ 516 w 929"/>
                <a:gd name="T79" fmla="*/ 349 h 1329"/>
                <a:gd name="T80" fmla="*/ 396 w 929"/>
                <a:gd name="T81" fmla="*/ 337 h 1329"/>
                <a:gd name="T82" fmla="*/ 296 w 929"/>
                <a:gd name="T83" fmla="*/ 282 h 1329"/>
                <a:gd name="T84" fmla="*/ 290 w 929"/>
                <a:gd name="T85" fmla="*/ 168 h 1329"/>
                <a:gd name="T86" fmla="*/ 272 w 929"/>
                <a:gd name="T87" fmla="*/ 73 h 1329"/>
                <a:gd name="T88" fmla="*/ 172 w 929"/>
                <a:gd name="T89" fmla="*/ 170 h 1329"/>
                <a:gd name="T90" fmla="*/ 107 w 929"/>
                <a:gd name="T91" fmla="*/ 362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8" name="Freeform 135"/>
            <p:cNvSpPr>
              <a:spLocks noChangeArrowheads="1"/>
            </p:cNvSpPr>
            <p:nvPr/>
          </p:nvSpPr>
          <p:spPr bwMode="auto">
            <a:xfrm>
              <a:off x="3267" y="2399"/>
              <a:ext cx="121" cy="305"/>
            </a:xfrm>
            <a:custGeom>
              <a:avLst/>
              <a:gdLst>
                <a:gd name="T0" fmla="*/ 172 w 242"/>
                <a:gd name="T1" fmla="*/ 4 h 610"/>
                <a:gd name="T2" fmla="*/ 154 w 242"/>
                <a:gd name="T3" fmla="*/ 24 h 610"/>
                <a:gd name="T4" fmla="*/ 132 w 242"/>
                <a:gd name="T5" fmla="*/ 44 h 610"/>
                <a:gd name="T6" fmla="*/ 111 w 242"/>
                <a:gd name="T7" fmla="*/ 63 h 610"/>
                <a:gd name="T8" fmla="*/ 87 w 242"/>
                <a:gd name="T9" fmla="*/ 97 h 610"/>
                <a:gd name="T10" fmla="*/ 73 w 242"/>
                <a:gd name="T11" fmla="*/ 122 h 610"/>
                <a:gd name="T12" fmla="*/ 63 w 242"/>
                <a:gd name="T13" fmla="*/ 148 h 610"/>
                <a:gd name="T14" fmla="*/ 44 w 242"/>
                <a:gd name="T15" fmla="*/ 189 h 610"/>
                <a:gd name="T16" fmla="*/ 20 w 242"/>
                <a:gd name="T17" fmla="*/ 234 h 610"/>
                <a:gd name="T18" fmla="*/ 4 w 242"/>
                <a:gd name="T19" fmla="*/ 268 h 610"/>
                <a:gd name="T20" fmla="*/ 2 w 242"/>
                <a:gd name="T21" fmla="*/ 309 h 610"/>
                <a:gd name="T22" fmla="*/ 14 w 242"/>
                <a:gd name="T23" fmla="*/ 354 h 610"/>
                <a:gd name="T24" fmla="*/ 18 w 242"/>
                <a:gd name="T25" fmla="*/ 396 h 610"/>
                <a:gd name="T26" fmla="*/ 12 w 242"/>
                <a:gd name="T27" fmla="*/ 431 h 610"/>
                <a:gd name="T28" fmla="*/ 24 w 242"/>
                <a:gd name="T29" fmla="*/ 455 h 610"/>
                <a:gd name="T30" fmla="*/ 57 w 242"/>
                <a:gd name="T31" fmla="*/ 477 h 610"/>
                <a:gd name="T32" fmla="*/ 85 w 242"/>
                <a:gd name="T33" fmla="*/ 514 h 610"/>
                <a:gd name="T34" fmla="*/ 111 w 242"/>
                <a:gd name="T35" fmla="*/ 540 h 610"/>
                <a:gd name="T36" fmla="*/ 130 w 242"/>
                <a:gd name="T37" fmla="*/ 555 h 610"/>
                <a:gd name="T38" fmla="*/ 140 w 242"/>
                <a:gd name="T39" fmla="*/ 583 h 610"/>
                <a:gd name="T40" fmla="*/ 148 w 242"/>
                <a:gd name="T41" fmla="*/ 606 h 610"/>
                <a:gd name="T42" fmla="*/ 162 w 242"/>
                <a:gd name="T43" fmla="*/ 606 h 610"/>
                <a:gd name="T44" fmla="*/ 168 w 242"/>
                <a:gd name="T45" fmla="*/ 581 h 610"/>
                <a:gd name="T46" fmla="*/ 168 w 242"/>
                <a:gd name="T47" fmla="*/ 538 h 610"/>
                <a:gd name="T48" fmla="*/ 179 w 242"/>
                <a:gd name="T49" fmla="*/ 494 h 610"/>
                <a:gd name="T50" fmla="*/ 201 w 242"/>
                <a:gd name="T51" fmla="*/ 457 h 610"/>
                <a:gd name="T52" fmla="*/ 217 w 242"/>
                <a:gd name="T53" fmla="*/ 412 h 610"/>
                <a:gd name="T54" fmla="*/ 225 w 242"/>
                <a:gd name="T55" fmla="*/ 343 h 610"/>
                <a:gd name="T56" fmla="*/ 229 w 242"/>
                <a:gd name="T57" fmla="*/ 264 h 610"/>
                <a:gd name="T58" fmla="*/ 229 w 242"/>
                <a:gd name="T59" fmla="*/ 203 h 610"/>
                <a:gd name="T60" fmla="*/ 240 w 242"/>
                <a:gd name="T61" fmla="*/ 156 h 610"/>
                <a:gd name="T62" fmla="*/ 238 w 242"/>
                <a:gd name="T63" fmla="*/ 112 h 610"/>
                <a:gd name="T64" fmla="*/ 223 w 242"/>
                <a:gd name="T65" fmla="*/ 73 h 610"/>
                <a:gd name="T66" fmla="*/ 207 w 242"/>
                <a:gd name="T67" fmla="*/ 42 h 610"/>
                <a:gd name="T68" fmla="*/ 185 w 242"/>
                <a:gd name="T69" fmla="*/ 10 h 610"/>
                <a:gd name="T70" fmla="*/ 173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9" name="Group 72"/>
          <p:cNvGrpSpPr/>
          <p:nvPr/>
        </p:nvGrpSpPr>
        <p:grpSpPr bwMode="auto">
          <a:xfrm>
            <a:off x="5249274" y="2820483"/>
            <a:ext cx="718261" cy="718261"/>
            <a:chOff x="0" y="0"/>
            <a:chExt cx="540000" cy="540000"/>
          </a:xfrm>
          <a:solidFill>
            <a:srgbClr val="92CF29"/>
          </a:solidFill>
        </p:grpSpPr>
        <p:sp>
          <p:nvSpPr>
            <p:cNvPr id="70" name="同心圆 69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71" name="同心圆 70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72" name="椭圆 71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3" name="Group 76"/>
          <p:cNvGrpSpPr/>
          <p:nvPr/>
        </p:nvGrpSpPr>
        <p:grpSpPr bwMode="auto">
          <a:xfrm>
            <a:off x="5542917" y="3631695"/>
            <a:ext cx="718261" cy="718261"/>
            <a:chOff x="0" y="0"/>
            <a:chExt cx="540000" cy="540000"/>
          </a:xfrm>
          <a:solidFill>
            <a:srgbClr val="92CF29"/>
          </a:solidFill>
        </p:grpSpPr>
        <p:sp>
          <p:nvSpPr>
            <p:cNvPr id="74" name="同心圆 74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75" name="同心圆 75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76" name="椭圆 76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7" name="Group 80"/>
          <p:cNvGrpSpPr/>
          <p:nvPr/>
        </p:nvGrpSpPr>
        <p:grpSpPr bwMode="auto">
          <a:xfrm>
            <a:off x="4919719" y="5260459"/>
            <a:ext cx="718261" cy="718261"/>
            <a:chOff x="0" y="0"/>
            <a:chExt cx="540000" cy="540000"/>
          </a:xfrm>
          <a:solidFill>
            <a:srgbClr val="92CF29"/>
          </a:solidFill>
        </p:grpSpPr>
        <p:sp>
          <p:nvSpPr>
            <p:cNvPr id="78" name="同心圆 78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79" name="同心圆 79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80" name="椭圆 80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1" name="Group 84"/>
          <p:cNvGrpSpPr/>
          <p:nvPr/>
        </p:nvGrpSpPr>
        <p:grpSpPr>
          <a:xfrm>
            <a:off x="7696200" y="752475"/>
            <a:ext cx="3354388" cy="1508125"/>
            <a:chOff x="0" y="0"/>
            <a:chExt cx="2520271" cy="1133930"/>
          </a:xfrm>
        </p:grpSpPr>
        <p:grpSp>
          <p:nvGrpSpPr>
            <p:cNvPr id="43032" name="Group 85"/>
            <p:cNvGrpSpPr/>
            <p:nvPr/>
          </p:nvGrpSpPr>
          <p:grpSpPr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84" name="矩形 83"/>
              <p:cNvSpPr>
                <a:spLocks noChangeArrowheads="1"/>
              </p:cNvSpPr>
              <p:nvPr/>
            </p:nvSpPr>
            <p:spPr bwMode="auto">
              <a:xfrm>
                <a:off x="0" y="37530"/>
                <a:ext cx="2313025" cy="324000"/>
              </a:xfrm>
              <a:prstGeom prst="rect">
                <a:avLst/>
              </a:prstGeom>
              <a:solidFill>
                <a:srgbClr val="92C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230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5" name="矩形 84"/>
              <p:cNvSpPr>
                <a:spLocks noChangeArrowheads="1"/>
              </p:cNvSpPr>
              <p:nvPr/>
            </p:nvSpPr>
            <p:spPr bwMode="auto">
              <a:xfrm>
                <a:off x="1" y="37530"/>
                <a:ext cx="65125" cy="324000"/>
              </a:xfrm>
              <a:prstGeom prst="rect">
                <a:avLst/>
              </a:prstGeom>
              <a:solidFill>
                <a:srgbClr val="0AB9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230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6" name="矩形 85"/>
              <p:cNvSpPr>
                <a:spLocks noChangeArrowheads="1"/>
              </p:cNvSpPr>
              <p:nvPr/>
            </p:nvSpPr>
            <p:spPr bwMode="auto">
              <a:xfrm>
                <a:off x="65126" y="0"/>
                <a:ext cx="2119329" cy="3170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595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rPr>
                  <a:t>单击此处添加标题</a:t>
                </a:r>
                <a:endParaRPr kumimoji="0" lang="zh-CN" altLang="en-US" sz="230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3033" name="矩形 89"/>
            <p:cNvSpPr/>
            <p:nvPr/>
          </p:nvSpPr>
          <p:spPr>
            <a:xfrm>
              <a:off x="0" y="361530"/>
              <a:ext cx="2520271" cy="7724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20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7" name="Group 90"/>
          <p:cNvGrpSpPr/>
          <p:nvPr/>
        </p:nvGrpSpPr>
        <p:grpSpPr>
          <a:xfrm>
            <a:off x="7696200" y="2654300"/>
            <a:ext cx="3354388" cy="1508125"/>
            <a:chOff x="0" y="0"/>
            <a:chExt cx="2520271" cy="1133930"/>
          </a:xfrm>
        </p:grpSpPr>
        <p:grpSp>
          <p:nvGrpSpPr>
            <p:cNvPr id="43027" name="Group 91"/>
            <p:cNvGrpSpPr/>
            <p:nvPr/>
          </p:nvGrpSpPr>
          <p:grpSpPr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90" name="矩形 94"/>
              <p:cNvSpPr>
                <a:spLocks noChangeArrowheads="1"/>
              </p:cNvSpPr>
              <p:nvPr/>
            </p:nvSpPr>
            <p:spPr bwMode="auto">
              <a:xfrm>
                <a:off x="0" y="37530"/>
                <a:ext cx="2313025" cy="324000"/>
              </a:xfrm>
              <a:prstGeom prst="rect">
                <a:avLst/>
              </a:prstGeom>
              <a:solidFill>
                <a:srgbClr val="92C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230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1" name="矩形 95"/>
              <p:cNvSpPr>
                <a:spLocks noChangeArrowheads="1"/>
              </p:cNvSpPr>
              <p:nvPr/>
            </p:nvSpPr>
            <p:spPr bwMode="auto">
              <a:xfrm>
                <a:off x="1" y="37530"/>
                <a:ext cx="65125" cy="324000"/>
              </a:xfrm>
              <a:prstGeom prst="rect">
                <a:avLst/>
              </a:prstGeom>
              <a:solidFill>
                <a:srgbClr val="0AB9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230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2" name="矩形 96"/>
              <p:cNvSpPr>
                <a:spLocks noChangeArrowheads="1"/>
              </p:cNvSpPr>
              <p:nvPr/>
            </p:nvSpPr>
            <p:spPr bwMode="auto">
              <a:xfrm>
                <a:off x="65126" y="0"/>
                <a:ext cx="2119329" cy="3170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595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rPr>
                  <a:t>单击此处添加标题</a:t>
                </a:r>
                <a:endParaRPr kumimoji="0" lang="zh-CN" altLang="en-US" sz="230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3028" name="矩形 93"/>
            <p:cNvSpPr/>
            <p:nvPr/>
          </p:nvSpPr>
          <p:spPr>
            <a:xfrm>
              <a:off x="0" y="361530"/>
              <a:ext cx="2520271" cy="7724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20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3" name="Group 96"/>
          <p:cNvGrpSpPr/>
          <p:nvPr/>
        </p:nvGrpSpPr>
        <p:grpSpPr>
          <a:xfrm>
            <a:off x="7696200" y="4554538"/>
            <a:ext cx="3354388" cy="1508125"/>
            <a:chOff x="0" y="0"/>
            <a:chExt cx="2520271" cy="1133930"/>
          </a:xfrm>
        </p:grpSpPr>
        <p:grpSp>
          <p:nvGrpSpPr>
            <p:cNvPr id="43022" name="Group 97"/>
            <p:cNvGrpSpPr/>
            <p:nvPr/>
          </p:nvGrpSpPr>
          <p:grpSpPr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96" name="矩形 100"/>
              <p:cNvSpPr>
                <a:spLocks noChangeArrowheads="1"/>
              </p:cNvSpPr>
              <p:nvPr/>
            </p:nvSpPr>
            <p:spPr bwMode="auto">
              <a:xfrm>
                <a:off x="0" y="37530"/>
                <a:ext cx="2313025" cy="324000"/>
              </a:xfrm>
              <a:prstGeom prst="rect">
                <a:avLst/>
              </a:prstGeom>
              <a:solidFill>
                <a:srgbClr val="92CF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230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7" name="矩形 101"/>
              <p:cNvSpPr>
                <a:spLocks noChangeArrowheads="1"/>
              </p:cNvSpPr>
              <p:nvPr/>
            </p:nvSpPr>
            <p:spPr bwMode="auto">
              <a:xfrm>
                <a:off x="1" y="37530"/>
                <a:ext cx="65125" cy="324000"/>
              </a:xfrm>
              <a:prstGeom prst="rect">
                <a:avLst/>
              </a:prstGeom>
              <a:solidFill>
                <a:srgbClr val="0AB9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230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8" name="矩形 102"/>
              <p:cNvSpPr>
                <a:spLocks noChangeArrowheads="1"/>
              </p:cNvSpPr>
              <p:nvPr/>
            </p:nvSpPr>
            <p:spPr bwMode="auto">
              <a:xfrm>
                <a:off x="65126" y="0"/>
                <a:ext cx="2119329" cy="3170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595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rPr>
                  <a:t>单击此处添加标题</a:t>
                </a:r>
                <a:endParaRPr kumimoji="0" lang="zh-CN" altLang="en-US" sz="230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3023" name="矩形 99"/>
            <p:cNvSpPr/>
            <p:nvPr/>
          </p:nvSpPr>
          <p:spPr>
            <a:xfrm>
              <a:off x="0" y="361530"/>
              <a:ext cx="2520271" cy="7724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20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99" name="直接箭头连接符 104"/>
          <p:cNvCxnSpPr>
            <a:cxnSpLocks noChangeShapeType="1"/>
          </p:cNvCxnSpPr>
          <p:nvPr/>
        </p:nvCxnSpPr>
        <p:spPr bwMode="auto">
          <a:xfrm flipV="1">
            <a:off x="5608638" y="1096963"/>
            <a:ext cx="2097088" cy="2090738"/>
          </a:xfrm>
          <a:prstGeom prst="straightConnector1">
            <a:avLst/>
          </a:prstGeom>
          <a:noFill/>
          <a:ln w="19050" cap="flat" cmpd="sng">
            <a:solidFill>
              <a:schemeClr val="tx1">
                <a:lumMod val="75000"/>
                <a:lumOff val="25000"/>
              </a:schemeClr>
            </a:solidFill>
            <a:prstDash val="sys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" name="直接箭头连接符 106"/>
          <p:cNvCxnSpPr>
            <a:cxnSpLocks noChangeShapeType="1"/>
          </p:cNvCxnSpPr>
          <p:nvPr/>
        </p:nvCxnSpPr>
        <p:spPr bwMode="auto">
          <a:xfrm flipV="1">
            <a:off x="5878513" y="2978150"/>
            <a:ext cx="1817688" cy="1004888"/>
          </a:xfrm>
          <a:prstGeom prst="straightConnector1">
            <a:avLst/>
          </a:prstGeom>
          <a:noFill/>
          <a:ln w="19050" cap="flat" cmpd="sng">
            <a:solidFill>
              <a:schemeClr val="tx1">
                <a:lumMod val="75000"/>
                <a:lumOff val="25000"/>
              </a:schemeClr>
            </a:solidFill>
            <a:prstDash val="sys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直接箭头连接符 109"/>
          <p:cNvCxnSpPr>
            <a:cxnSpLocks noChangeShapeType="1"/>
          </p:cNvCxnSpPr>
          <p:nvPr/>
        </p:nvCxnSpPr>
        <p:spPr bwMode="auto">
          <a:xfrm flipV="1">
            <a:off x="5278438" y="4843463"/>
            <a:ext cx="2417763" cy="790575"/>
          </a:xfrm>
          <a:prstGeom prst="straightConnector1">
            <a:avLst/>
          </a:prstGeom>
          <a:noFill/>
          <a:ln w="19050" cap="flat" cmpd="sng">
            <a:solidFill>
              <a:schemeClr val="tx1">
                <a:lumMod val="75000"/>
                <a:lumOff val="25000"/>
              </a:schemeClr>
            </a:solidFill>
            <a:prstDash val="sys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16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53" presetClass="entr" presetSubtype="16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7"/>
          <p:cNvSpPr/>
          <p:nvPr/>
        </p:nvSpPr>
        <p:spPr>
          <a:xfrm>
            <a:off x="720725" y="1517650"/>
            <a:ext cx="10564813" cy="424815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lvl="0" algn="ctr" eaLnBrk="1" hangingPunct="1"/>
            <a:endParaRPr lang="zh-CN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" name="Group 11"/>
          <p:cNvGrpSpPr/>
          <p:nvPr/>
        </p:nvGrpSpPr>
        <p:grpSpPr>
          <a:xfrm>
            <a:off x="720725" y="1501775"/>
            <a:ext cx="10564813" cy="136525"/>
            <a:chOff x="0" y="0"/>
            <a:chExt cx="9201150" cy="72000"/>
          </a:xfrm>
        </p:grpSpPr>
        <p:sp>
          <p:nvSpPr>
            <p:cNvPr id="44041" name="矩形 5"/>
            <p:cNvSpPr/>
            <p:nvPr/>
          </p:nvSpPr>
          <p:spPr>
            <a:xfrm>
              <a:off x="0" y="0"/>
              <a:ext cx="1533525" cy="72000"/>
            </a:xfrm>
            <a:prstGeom prst="rect">
              <a:avLst/>
            </a:prstGeom>
            <a:solidFill>
              <a:srgbClr val="DC3C00"/>
            </a:solidFill>
            <a:ln w="9525">
              <a:noFill/>
            </a:ln>
          </p:spPr>
          <p:txBody>
            <a:bodyPr anchor="ctr"/>
            <a:p>
              <a:pPr lvl="0" algn="ctr" eaLnBrk="1" hangingPunct="1"/>
              <a:endParaRPr lang="zh-CN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042" name="矩形 43"/>
            <p:cNvSpPr/>
            <p:nvPr/>
          </p:nvSpPr>
          <p:spPr>
            <a:xfrm>
              <a:off x="1533525" y="0"/>
              <a:ext cx="1533525" cy="72000"/>
            </a:xfrm>
            <a:prstGeom prst="rect">
              <a:avLst/>
            </a:prstGeom>
            <a:solidFill>
              <a:srgbClr val="FFA200"/>
            </a:solidFill>
            <a:ln w="9525">
              <a:noFill/>
            </a:ln>
          </p:spPr>
          <p:txBody>
            <a:bodyPr anchor="ctr"/>
            <a:p>
              <a:pPr lvl="0" algn="ctr" eaLnBrk="1" hangingPunct="1"/>
              <a:endParaRPr lang="zh-CN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043" name="矩形 44"/>
            <p:cNvSpPr/>
            <p:nvPr/>
          </p:nvSpPr>
          <p:spPr>
            <a:xfrm>
              <a:off x="3067050" y="0"/>
              <a:ext cx="1533525" cy="72000"/>
            </a:xfrm>
            <a:prstGeom prst="rect">
              <a:avLst/>
            </a:prstGeom>
            <a:solidFill>
              <a:srgbClr val="FF6600"/>
            </a:solidFill>
            <a:ln w="9525">
              <a:noFill/>
            </a:ln>
          </p:spPr>
          <p:txBody>
            <a:bodyPr anchor="ctr"/>
            <a:p>
              <a:pPr lvl="0" algn="ctr" eaLnBrk="1" hangingPunct="1"/>
              <a:endParaRPr lang="zh-CN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044" name="矩形 45"/>
            <p:cNvSpPr/>
            <p:nvPr/>
          </p:nvSpPr>
          <p:spPr>
            <a:xfrm>
              <a:off x="4600575" y="0"/>
              <a:ext cx="1533525" cy="72000"/>
            </a:xfrm>
            <a:prstGeom prst="rect">
              <a:avLst/>
            </a:prstGeom>
            <a:solidFill>
              <a:srgbClr val="7FBA00"/>
            </a:solidFill>
            <a:ln w="9525">
              <a:noFill/>
            </a:ln>
          </p:spPr>
          <p:txBody>
            <a:bodyPr anchor="ctr"/>
            <a:p>
              <a:pPr lvl="0" algn="ctr" eaLnBrk="1" hangingPunct="1"/>
              <a:endParaRPr lang="zh-CN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045" name="矩形 46"/>
            <p:cNvSpPr/>
            <p:nvPr/>
          </p:nvSpPr>
          <p:spPr>
            <a:xfrm>
              <a:off x="6134100" y="0"/>
              <a:ext cx="1533525" cy="72000"/>
            </a:xfrm>
            <a:prstGeom prst="rect">
              <a:avLst/>
            </a:prstGeom>
            <a:solidFill>
              <a:srgbClr val="50C4ED"/>
            </a:solidFill>
            <a:ln w="9525">
              <a:noFill/>
            </a:ln>
          </p:spPr>
          <p:txBody>
            <a:bodyPr anchor="ctr"/>
            <a:p>
              <a:pPr lvl="0" algn="ctr" eaLnBrk="1" hangingPunct="1"/>
              <a:endParaRPr lang="zh-CN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046" name="矩形 47"/>
            <p:cNvSpPr/>
            <p:nvPr/>
          </p:nvSpPr>
          <p:spPr>
            <a:xfrm>
              <a:off x="7667625" y="0"/>
              <a:ext cx="1533525" cy="72000"/>
            </a:xfrm>
            <a:prstGeom prst="rect">
              <a:avLst/>
            </a:prstGeom>
            <a:solidFill>
              <a:srgbClr val="0072C5"/>
            </a:solidFill>
            <a:ln w="9525">
              <a:noFill/>
            </a:ln>
          </p:spPr>
          <p:txBody>
            <a:bodyPr anchor="ctr"/>
            <a:p>
              <a:pPr lvl="0" algn="ctr" eaLnBrk="1" hangingPunct="1"/>
              <a:endParaRPr lang="zh-CN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" name="矩形 7"/>
          <p:cNvSpPr/>
          <p:nvPr/>
        </p:nvSpPr>
        <p:spPr>
          <a:xfrm>
            <a:off x="2154238" y="2711450"/>
            <a:ext cx="8547100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的巨大魅力与价值。我们诚祝您在工作中事事顺心，步步高升！最后让我们谨记：最重要的不是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，是你。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endParaRPr lang="zh-CN" alt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1688" y="1878013"/>
            <a:ext cx="1422400" cy="1666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1338" y="3386138"/>
            <a:ext cx="942975" cy="27066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5060" name="图片 3"/>
          <p:cNvPicPr>
            <a:picLocks noChangeAspect="1"/>
          </p:cNvPicPr>
          <p:nvPr/>
        </p:nvPicPr>
        <p:blipFill>
          <a:blip r:embed="rId1"/>
          <a:srcRect b="10287"/>
          <a:stretch>
            <a:fillRect/>
          </a:stretch>
        </p:blipFill>
        <p:spPr>
          <a:xfrm>
            <a:off x="2135188" y="3309938"/>
            <a:ext cx="7700962" cy="35575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061" name="TextBox 6"/>
          <p:cNvSpPr txBox="1"/>
          <p:nvPr/>
        </p:nvSpPr>
        <p:spPr>
          <a:xfrm>
            <a:off x="1476375" y="3424238"/>
            <a:ext cx="1774825" cy="55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方正正准黑简体" panose="02000000000000000000" charset="-122"/>
                <a:ea typeface="方正正准黑简体" panose="02000000000000000000" charset="-122"/>
              </a:rPr>
              <a:t>内容内容</a:t>
            </a:r>
            <a:endParaRPr lang="zh-CN" altLang="en-US" sz="1800" b="1" dirty="0">
              <a:solidFill>
                <a:srgbClr val="000000"/>
              </a:solidFill>
              <a:latin typeface="方正正准黑简体" panose="02000000000000000000" charset="-122"/>
              <a:ea typeface="方正正准黑简体" panose="02000000000000000000" charset="-122"/>
            </a:endParaRPr>
          </a:p>
        </p:txBody>
      </p:sp>
      <p:sp>
        <p:nvSpPr>
          <p:cNvPr id="45062" name="TextBox 6"/>
          <p:cNvSpPr txBox="1"/>
          <p:nvPr/>
        </p:nvSpPr>
        <p:spPr>
          <a:xfrm>
            <a:off x="4373563" y="2251075"/>
            <a:ext cx="1774825" cy="55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方正正准黑简体" panose="02000000000000000000" charset="-122"/>
                <a:ea typeface="方正正准黑简体" panose="02000000000000000000" charset="-122"/>
              </a:rPr>
              <a:t>内容内容</a:t>
            </a:r>
            <a:endParaRPr lang="zh-CN" altLang="en-US" sz="1800" b="1" dirty="0">
              <a:solidFill>
                <a:srgbClr val="000000"/>
              </a:solidFill>
              <a:latin typeface="方正正准黑简体" panose="02000000000000000000" charset="-122"/>
              <a:ea typeface="方正正准黑简体" panose="02000000000000000000" charset="-122"/>
            </a:endParaRPr>
          </a:p>
        </p:txBody>
      </p:sp>
      <p:sp>
        <p:nvSpPr>
          <p:cNvPr id="45063" name="TextBox 6"/>
          <p:cNvSpPr txBox="1"/>
          <p:nvPr/>
        </p:nvSpPr>
        <p:spPr>
          <a:xfrm>
            <a:off x="6140450" y="3535363"/>
            <a:ext cx="1773238" cy="55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方正正准黑简体" panose="02000000000000000000" charset="-122"/>
                <a:ea typeface="方正正准黑简体" panose="02000000000000000000" charset="-122"/>
              </a:rPr>
              <a:t>内容内容</a:t>
            </a:r>
            <a:endParaRPr lang="zh-CN" altLang="en-US" sz="1800" b="1" dirty="0">
              <a:solidFill>
                <a:srgbClr val="000000"/>
              </a:solidFill>
              <a:latin typeface="方正正准黑简体" panose="02000000000000000000" charset="-122"/>
              <a:ea typeface="方正正准黑简体" panose="02000000000000000000" charset="-122"/>
            </a:endParaRPr>
          </a:p>
        </p:txBody>
      </p:sp>
      <p:sp>
        <p:nvSpPr>
          <p:cNvPr id="45064" name="TextBox 6"/>
          <p:cNvSpPr txBox="1"/>
          <p:nvPr/>
        </p:nvSpPr>
        <p:spPr>
          <a:xfrm>
            <a:off x="8555038" y="2733675"/>
            <a:ext cx="1774825" cy="55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00000"/>
                </a:solidFill>
                <a:latin typeface="方正正准黑简体" panose="02000000000000000000" charset="-122"/>
                <a:ea typeface="方正正准黑简体" panose="02000000000000000000" charset="-122"/>
              </a:rPr>
              <a:t>内容内容</a:t>
            </a:r>
            <a:endParaRPr lang="zh-CN" altLang="en-US" sz="1800" b="1" dirty="0">
              <a:solidFill>
                <a:srgbClr val="000000"/>
              </a:solidFill>
              <a:latin typeface="方正正准黑简体" panose="02000000000000000000" charset="-122"/>
              <a:ea typeface="方正正准黑简体" panose="02000000000000000000" charset="-122"/>
            </a:endParaRPr>
          </a:p>
        </p:txBody>
      </p:sp>
      <p:grpSp>
        <p:nvGrpSpPr>
          <p:cNvPr id="45065" name="组合 8"/>
          <p:cNvGrpSpPr/>
          <p:nvPr/>
        </p:nvGrpSpPr>
        <p:grpSpPr>
          <a:xfrm>
            <a:off x="1905000" y="2555875"/>
            <a:ext cx="960438" cy="985838"/>
            <a:chOff x="1905704" y="2555659"/>
            <a:chExt cx="959129" cy="986456"/>
          </a:xfrm>
        </p:grpSpPr>
        <p:sp>
          <p:nvSpPr>
            <p:cNvPr id="10" name="椭圆 9"/>
            <p:cNvSpPr/>
            <p:nvPr/>
          </p:nvSpPr>
          <p:spPr>
            <a:xfrm>
              <a:off x="1905704" y="2555659"/>
              <a:ext cx="959129" cy="959130"/>
            </a:xfrm>
            <a:prstGeom prst="ellipse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079" name="矩形 10"/>
            <p:cNvSpPr/>
            <p:nvPr/>
          </p:nvSpPr>
          <p:spPr>
            <a:xfrm>
              <a:off x="2168736" y="2696379"/>
              <a:ext cx="472370" cy="8457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eaLnBrk="1" hangingPunct="1"/>
              <a:r>
                <a:rPr lang="en-US" altLang="zh-CN" sz="3600" dirty="0">
                  <a:solidFill>
                    <a:srgbClr val="FFFFFF"/>
                  </a:solidFill>
                  <a:latin typeface="Impact" panose="020B0806030902050204" pitchFamily="34" charset="0"/>
                  <a:ea typeface="方正正大黑简体" panose="02000000000000000000" pitchFamily="2" charset="-122"/>
                </a:rPr>
                <a:t>1</a:t>
              </a:r>
              <a:endParaRPr lang="zh-CN" altLang="en-US" sz="3600" dirty="0">
                <a:solidFill>
                  <a:srgbClr val="FFFFFF"/>
                </a:solidFill>
                <a:latin typeface="Impact" panose="020B0806030902050204" pitchFamily="34" charset="0"/>
                <a:ea typeface="方正正大黑简体" panose="02000000000000000000" pitchFamily="2" charset="-122"/>
              </a:endParaRPr>
            </a:p>
          </p:txBody>
        </p:sp>
      </p:grpSp>
      <p:grpSp>
        <p:nvGrpSpPr>
          <p:cNvPr id="45066" name="组合 11"/>
          <p:cNvGrpSpPr/>
          <p:nvPr/>
        </p:nvGrpSpPr>
        <p:grpSpPr>
          <a:xfrm>
            <a:off x="4773613" y="1336675"/>
            <a:ext cx="958850" cy="965200"/>
            <a:chOff x="4773411" y="1336541"/>
            <a:chExt cx="959129" cy="964966"/>
          </a:xfrm>
        </p:grpSpPr>
        <p:sp>
          <p:nvSpPr>
            <p:cNvPr id="13" name="椭圆 12"/>
            <p:cNvSpPr/>
            <p:nvPr/>
          </p:nvSpPr>
          <p:spPr>
            <a:xfrm>
              <a:off x="4773411" y="1336541"/>
              <a:ext cx="959129" cy="959130"/>
            </a:xfrm>
            <a:prstGeom prst="ellipse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077" name="矩形 13"/>
            <p:cNvSpPr/>
            <p:nvPr/>
          </p:nvSpPr>
          <p:spPr>
            <a:xfrm>
              <a:off x="5048891" y="1455771"/>
              <a:ext cx="545786" cy="8457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eaLnBrk="1" hangingPunct="1"/>
              <a:r>
                <a:rPr lang="en-US" altLang="zh-CN" sz="3600" dirty="0">
                  <a:solidFill>
                    <a:srgbClr val="FFFFFF"/>
                  </a:solidFill>
                  <a:latin typeface="Impact" panose="020B0806030902050204" pitchFamily="34" charset="0"/>
                  <a:ea typeface="方正正大黑简体" panose="02000000000000000000" pitchFamily="2" charset="-122"/>
                </a:rPr>
                <a:t>2</a:t>
              </a:r>
              <a:endParaRPr lang="zh-CN" altLang="en-US" sz="3600" dirty="0">
                <a:solidFill>
                  <a:srgbClr val="FFFFFF"/>
                </a:solidFill>
                <a:latin typeface="Impact" panose="020B0806030902050204" pitchFamily="34" charset="0"/>
                <a:ea typeface="方正正大黑简体" panose="02000000000000000000" pitchFamily="2" charset="-122"/>
              </a:endParaRPr>
            </a:p>
          </p:txBody>
        </p:sp>
      </p:grpSp>
      <p:grpSp>
        <p:nvGrpSpPr>
          <p:cNvPr id="45067" name="组合 14"/>
          <p:cNvGrpSpPr/>
          <p:nvPr/>
        </p:nvGrpSpPr>
        <p:grpSpPr>
          <a:xfrm>
            <a:off x="6591300" y="2644775"/>
            <a:ext cx="958850" cy="995363"/>
            <a:chOff x="6591702" y="2644811"/>
            <a:chExt cx="959129" cy="995440"/>
          </a:xfrm>
        </p:grpSpPr>
        <p:sp>
          <p:nvSpPr>
            <p:cNvPr id="16" name="椭圆 15"/>
            <p:cNvSpPr/>
            <p:nvPr/>
          </p:nvSpPr>
          <p:spPr>
            <a:xfrm>
              <a:off x="6591702" y="2644811"/>
              <a:ext cx="959129" cy="959130"/>
            </a:xfrm>
            <a:prstGeom prst="ellipse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075" name="矩形 16"/>
            <p:cNvSpPr/>
            <p:nvPr/>
          </p:nvSpPr>
          <p:spPr>
            <a:xfrm>
              <a:off x="6814099" y="2794515"/>
              <a:ext cx="562566" cy="8457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eaLnBrk="1" hangingPunct="1"/>
              <a:r>
                <a:rPr lang="en-US" altLang="zh-CN" sz="3600" dirty="0">
                  <a:solidFill>
                    <a:srgbClr val="FFFFFF"/>
                  </a:solidFill>
                  <a:latin typeface="Impact" panose="020B0806030902050204" pitchFamily="34" charset="0"/>
                  <a:ea typeface="方正正大黑简体" panose="02000000000000000000" pitchFamily="2" charset="-122"/>
                </a:rPr>
                <a:t>3</a:t>
              </a:r>
              <a:endParaRPr lang="zh-CN" altLang="en-US" sz="3600" dirty="0">
                <a:solidFill>
                  <a:srgbClr val="FFFFFF"/>
                </a:solidFill>
                <a:latin typeface="Impact" panose="020B0806030902050204" pitchFamily="34" charset="0"/>
                <a:ea typeface="方正正大黑简体" panose="02000000000000000000" pitchFamily="2" charset="-122"/>
              </a:endParaRPr>
            </a:p>
          </p:txBody>
        </p:sp>
      </p:grpSp>
      <p:grpSp>
        <p:nvGrpSpPr>
          <p:cNvPr id="45068" name="组合 17"/>
          <p:cNvGrpSpPr/>
          <p:nvPr/>
        </p:nvGrpSpPr>
        <p:grpSpPr>
          <a:xfrm>
            <a:off x="8956675" y="1806575"/>
            <a:ext cx="958850" cy="1039813"/>
            <a:chOff x="8956832" y="1805800"/>
            <a:chExt cx="959129" cy="1039834"/>
          </a:xfrm>
        </p:grpSpPr>
        <p:sp>
          <p:nvSpPr>
            <p:cNvPr id="19" name="椭圆 18"/>
            <p:cNvSpPr/>
            <p:nvPr/>
          </p:nvSpPr>
          <p:spPr>
            <a:xfrm>
              <a:off x="8956832" y="1805800"/>
              <a:ext cx="959129" cy="959130"/>
            </a:xfrm>
            <a:prstGeom prst="ellipse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073" name="矩形 19"/>
            <p:cNvSpPr/>
            <p:nvPr/>
          </p:nvSpPr>
          <p:spPr>
            <a:xfrm>
              <a:off x="9230913" y="1999898"/>
              <a:ext cx="543687" cy="8457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eaLnBrk="1" hangingPunct="1"/>
              <a:r>
                <a:rPr lang="en-US" altLang="zh-CN" sz="3600" dirty="0">
                  <a:solidFill>
                    <a:srgbClr val="FFFFFF"/>
                  </a:solidFill>
                  <a:latin typeface="Impact" panose="020B0806030902050204" pitchFamily="34" charset="0"/>
                  <a:ea typeface="方正正大黑简体" panose="02000000000000000000" pitchFamily="2" charset="-122"/>
                </a:rPr>
                <a:t>4</a:t>
              </a:r>
              <a:endParaRPr lang="zh-CN" altLang="en-US" sz="3600" dirty="0">
                <a:solidFill>
                  <a:srgbClr val="FFFFFF"/>
                </a:solidFill>
                <a:latin typeface="Impact" panose="020B0806030902050204" pitchFamily="34" charset="0"/>
                <a:ea typeface="方正正大黑简体" panose="02000000000000000000" pitchFamily="2" charset="-122"/>
              </a:endParaRPr>
            </a:p>
          </p:txBody>
        </p:sp>
      </p:grpSp>
      <p:cxnSp>
        <p:nvCxnSpPr>
          <p:cNvPr id="21" name="直接连接符 20"/>
          <p:cNvCxnSpPr>
            <a:endCxn id="13" idx="2"/>
          </p:cNvCxnSpPr>
          <p:nvPr/>
        </p:nvCxnSpPr>
        <p:spPr>
          <a:xfrm flipV="1">
            <a:off x="2881313" y="1816100"/>
            <a:ext cx="1892300" cy="1168400"/>
          </a:xfrm>
          <a:prstGeom prst="line">
            <a:avLst/>
          </a:prstGeom>
          <a:ln w="38100">
            <a:solidFill>
              <a:srgbClr val="A6A6A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3" idx="6"/>
            <a:endCxn id="16" idx="1"/>
          </p:cNvCxnSpPr>
          <p:nvPr/>
        </p:nvCxnSpPr>
        <p:spPr>
          <a:xfrm>
            <a:off x="5732463" y="1816100"/>
            <a:ext cx="1000125" cy="969963"/>
          </a:xfrm>
          <a:prstGeom prst="line">
            <a:avLst/>
          </a:prstGeom>
          <a:ln w="38100">
            <a:solidFill>
              <a:srgbClr val="A6A6A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6" idx="6"/>
            <a:endCxn id="19" idx="2"/>
          </p:cNvCxnSpPr>
          <p:nvPr/>
        </p:nvCxnSpPr>
        <p:spPr>
          <a:xfrm flipV="1">
            <a:off x="7550150" y="2286000"/>
            <a:ext cx="1406525" cy="838200"/>
          </a:xfrm>
          <a:prstGeom prst="line">
            <a:avLst/>
          </a:prstGeom>
          <a:ln w="38100">
            <a:solidFill>
              <a:srgbClr val="A6A6A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46082" name="组合 3"/>
          <p:cNvGrpSpPr/>
          <p:nvPr/>
        </p:nvGrpSpPr>
        <p:grpSpPr>
          <a:xfrm>
            <a:off x="3497263" y="2190750"/>
            <a:ext cx="4903787" cy="1174750"/>
            <a:chOff x="3663696" y="1892808"/>
            <a:chExt cx="4903168" cy="1173408"/>
          </a:xfrm>
        </p:grpSpPr>
        <p:sp>
          <p:nvSpPr>
            <p:cNvPr id="5" name="矩形 4"/>
            <p:cNvSpPr/>
            <p:nvPr/>
          </p:nvSpPr>
          <p:spPr>
            <a:xfrm>
              <a:off x="3663696" y="1892808"/>
              <a:ext cx="4903168" cy="1173408"/>
            </a:xfrm>
            <a:prstGeom prst="rect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094" name="文本框 5"/>
            <p:cNvSpPr txBox="1"/>
            <p:nvPr/>
          </p:nvSpPr>
          <p:spPr>
            <a:xfrm>
              <a:off x="4690872" y="2100589"/>
              <a:ext cx="3635732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4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 There</a:t>
              </a:r>
              <a:endPara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083" name="组合 6"/>
          <p:cNvGrpSpPr/>
          <p:nvPr/>
        </p:nvGrpSpPr>
        <p:grpSpPr>
          <a:xfrm>
            <a:off x="3497263" y="3470275"/>
            <a:ext cx="4903787" cy="1811338"/>
            <a:chOff x="3544824" y="3253280"/>
            <a:chExt cx="4903168" cy="1812496"/>
          </a:xfrm>
        </p:grpSpPr>
        <p:sp>
          <p:nvSpPr>
            <p:cNvPr id="8" name="任意多边形 7"/>
            <p:cNvSpPr/>
            <p:nvPr/>
          </p:nvSpPr>
          <p:spPr>
            <a:xfrm>
              <a:off x="3544824" y="3253280"/>
              <a:ext cx="4903168" cy="1812496"/>
            </a:xfrm>
            <a:custGeom>
              <a:avLst/>
              <a:gdLst>
                <a:gd name="connsiteX0" fmla="*/ 0 w 4279392"/>
                <a:gd name="connsiteY0" fmla="*/ 0 h 1581912"/>
                <a:gd name="connsiteX1" fmla="*/ 4279392 w 4279392"/>
                <a:gd name="connsiteY1" fmla="*/ 0 h 1581912"/>
                <a:gd name="connsiteX2" fmla="*/ 4279392 w 4279392"/>
                <a:gd name="connsiteY2" fmla="*/ 1144454 h 1581912"/>
                <a:gd name="connsiteX3" fmla="*/ 3856634 w 4279392"/>
                <a:gd name="connsiteY3" fmla="*/ 1581912 h 1581912"/>
                <a:gd name="connsiteX4" fmla="*/ 0 w 4279392"/>
                <a:gd name="connsiteY4" fmla="*/ 1581912 h 158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9392" h="1581912">
                  <a:moveTo>
                    <a:pt x="0" y="0"/>
                  </a:moveTo>
                  <a:lnTo>
                    <a:pt x="4279392" y="0"/>
                  </a:lnTo>
                  <a:lnTo>
                    <a:pt x="4279392" y="1144454"/>
                  </a:lnTo>
                  <a:lnTo>
                    <a:pt x="3856634" y="1581912"/>
                  </a:lnTo>
                  <a:lnTo>
                    <a:pt x="0" y="158191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091" name="文本框 8"/>
            <p:cNvSpPr txBox="1"/>
            <p:nvPr/>
          </p:nvSpPr>
          <p:spPr>
            <a:xfrm>
              <a:off x="4272764" y="3585755"/>
              <a:ext cx="3447288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点击添加章节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092" name="文本框 9"/>
            <p:cNvSpPr txBox="1"/>
            <p:nvPr/>
          </p:nvSpPr>
          <p:spPr>
            <a:xfrm>
              <a:off x="4839692" y="4291161"/>
              <a:ext cx="241150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空心弧 12"/>
          <p:cNvSpPr/>
          <p:nvPr/>
        </p:nvSpPr>
        <p:spPr>
          <a:xfrm rot="5400000">
            <a:off x="1666875" y="1058863"/>
            <a:ext cx="2203450" cy="2203450"/>
          </a:xfrm>
          <a:prstGeom prst="blockArc">
            <a:avLst>
              <a:gd name="adj1" fmla="val 5962298"/>
              <a:gd name="adj2" fmla="val 21458109"/>
              <a:gd name="adj3" fmla="val 0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730250" y="1682750"/>
            <a:ext cx="2273300" cy="1960563"/>
          </a:xfrm>
          <a:prstGeom prst="triangle">
            <a:avLst/>
          </a:prstGeom>
          <a:noFill/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10444163" y="593725"/>
            <a:ext cx="539750" cy="465138"/>
          </a:xfrm>
          <a:prstGeom prst="triangle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1922463" y="5145088"/>
            <a:ext cx="1081088" cy="931863"/>
          </a:xfrm>
          <a:prstGeom prst="triangle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1628775" y="5716588"/>
            <a:ext cx="588963" cy="506413"/>
          </a:xfrm>
          <a:prstGeom prst="triangl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9272588" y="5281613"/>
            <a:ext cx="1441450" cy="1243013"/>
          </a:xfrm>
          <a:prstGeom prst="triangl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2CF2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任意多边形 3"/>
          <p:cNvSpPr/>
          <p:nvPr/>
        </p:nvSpPr>
        <p:spPr>
          <a:xfrm rot="2700000">
            <a:off x="-526256" y="6015831"/>
            <a:ext cx="1662113" cy="962025"/>
          </a:xfrm>
          <a:custGeom>
            <a:avLst/>
            <a:gdLst>
              <a:gd name="connsiteX0" fmla="*/ 0 w 1662262"/>
              <a:gd name="connsiteY0" fmla="*/ 81719 h 963420"/>
              <a:gd name="connsiteX1" fmla="*/ 37700 w 1662262"/>
              <a:gd name="connsiteY1" fmla="*/ 50614 h 963420"/>
              <a:gd name="connsiteX2" fmla="*/ 203399 w 1662262"/>
              <a:gd name="connsiteY2" fmla="*/ 0 h 963420"/>
              <a:gd name="connsiteX3" fmla="*/ 1388814 w 1662262"/>
              <a:gd name="connsiteY3" fmla="*/ 0 h 963420"/>
              <a:gd name="connsiteX4" fmla="*/ 1661888 w 1662262"/>
              <a:gd name="connsiteY4" fmla="*/ 181005 h 963420"/>
              <a:gd name="connsiteX5" fmla="*/ 1662262 w 1662262"/>
              <a:gd name="connsiteY5" fmla="*/ 182859 h 963420"/>
              <a:gd name="connsiteX6" fmla="*/ 881701 w 1662262"/>
              <a:gd name="connsiteY6" fmla="*/ 963420 h 96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62262" h="963420">
                <a:moveTo>
                  <a:pt x="0" y="81719"/>
                </a:moveTo>
                <a:lnTo>
                  <a:pt x="37700" y="50614"/>
                </a:lnTo>
                <a:cubicBezTo>
                  <a:pt x="85000" y="18659"/>
                  <a:pt x="142020" y="0"/>
                  <a:pt x="203399" y="0"/>
                </a:cubicBezTo>
                <a:lnTo>
                  <a:pt x="1388814" y="0"/>
                </a:lnTo>
                <a:cubicBezTo>
                  <a:pt x="1511572" y="0"/>
                  <a:pt x="1616897" y="74636"/>
                  <a:pt x="1661888" y="181005"/>
                </a:cubicBezTo>
                <a:lnTo>
                  <a:pt x="1662262" y="182859"/>
                </a:lnTo>
                <a:lnTo>
                  <a:pt x="881701" y="963420"/>
                </a:lnTo>
                <a:close/>
              </a:path>
            </a:pathLst>
          </a:cu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>
          <a:xfrm rot="2700000">
            <a:off x="323850" y="4400550"/>
            <a:ext cx="1241425" cy="12414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 rot="2700000">
            <a:off x="1189038" y="5821363"/>
            <a:ext cx="669925" cy="70167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任意多边形 6"/>
          <p:cNvSpPr/>
          <p:nvPr/>
        </p:nvSpPr>
        <p:spPr>
          <a:xfrm rot="2700000">
            <a:off x="1851025" y="6300788"/>
            <a:ext cx="1106488" cy="1116013"/>
          </a:xfrm>
          <a:custGeom>
            <a:avLst/>
            <a:gdLst>
              <a:gd name="connsiteX0" fmla="*/ 59374 w 1105993"/>
              <a:gd name="connsiteY0" fmla="*/ 59374 h 1117010"/>
              <a:gd name="connsiteX1" fmla="*/ 202718 w 1105993"/>
              <a:gd name="connsiteY1" fmla="*/ 0 h 1117010"/>
              <a:gd name="connsiteX2" fmla="*/ 1013563 w 1105993"/>
              <a:gd name="connsiteY2" fmla="*/ 0 h 1117010"/>
              <a:gd name="connsiteX3" fmla="*/ 1092470 w 1105993"/>
              <a:gd name="connsiteY3" fmla="*/ 15930 h 1117010"/>
              <a:gd name="connsiteX4" fmla="*/ 1105993 w 1105993"/>
              <a:gd name="connsiteY4" fmla="*/ 25047 h 1117010"/>
              <a:gd name="connsiteX5" fmla="*/ 14030 w 1105993"/>
              <a:gd name="connsiteY5" fmla="*/ 1117010 h 1117010"/>
              <a:gd name="connsiteX6" fmla="*/ 0 w 1105993"/>
              <a:gd name="connsiteY6" fmla="*/ 1047518 h 1117010"/>
              <a:gd name="connsiteX7" fmla="*/ 0 w 1105993"/>
              <a:gd name="connsiteY7" fmla="*/ 202717 h 1117010"/>
              <a:gd name="connsiteX8" fmla="*/ 59374 w 1105993"/>
              <a:gd name="connsiteY8" fmla="*/ 59374 h 1117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5993" h="1117010">
                <a:moveTo>
                  <a:pt x="59374" y="59374"/>
                </a:moveTo>
                <a:cubicBezTo>
                  <a:pt x="96059" y="22689"/>
                  <a:pt x="146739" y="0"/>
                  <a:pt x="202718" y="0"/>
                </a:cubicBezTo>
                <a:lnTo>
                  <a:pt x="1013563" y="0"/>
                </a:lnTo>
                <a:cubicBezTo>
                  <a:pt x="1041553" y="0"/>
                  <a:pt x="1068217" y="5672"/>
                  <a:pt x="1092470" y="15930"/>
                </a:cubicBezTo>
                <a:lnTo>
                  <a:pt x="1105993" y="25047"/>
                </a:lnTo>
                <a:lnTo>
                  <a:pt x="14030" y="1117010"/>
                </a:lnTo>
                <a:lnTo>
                  <a:pt x="0" y="1047518"/>
                </a:lnTo>
                <a:lnTo>
                  <a:pt x="0" y="202717"/>
                </a:lnTo>
                <a:cubicBezTo>
                  <a:pt x="0" y="146738"/>
                  <a:pt x="22690" y="96058"/>
                  <a:pt x="59374" y="593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任意多边形 7"/>
          <p:cNvSpPr/>
          <p:nvPr/>
        </p:nvSpPr>
        <p:spPr>
          <a:xfrm rot="2700000">
            <a:off x="3380581" y="6301581"/>
            <a:ext cx="633413" cy="650875"/>
          </a:xfrm>
          <a:custGeom>
            <a:avLst/>
            <a:gdLst>
              <a:gd name="connsiteX0" fmla="*/ 30920 w 633379"/>
              <a:gd name="connsiteY0" fmla="*/ 30919 h 651061"/>
              <a:gd name="connsiteX1" fmla="*/ 105565 w 633379"/>
              <a:gd name="connsiteY1" fmla="*/ 0 h 651061"/>
              <a:gd name="connsiteX2" fmla="*/ 527814 w 633379"/>
              <a:gd name="connsiteY2" fmla="*/ 0 h 651061"/>
              <a:gd name="connsiteX3" fmla="*/ 633379 w 633379"/>
              <a:gd name="connsiteY3" fmla="*/ 105565 h 651061"/>
              <a:gd name="connsiteX4" fmla="*/ 633379 w 633379"/>
              <a:gd name="connsiteY4" fmla="*/ 356755 h 651061"/>
              <a:gd name="connsiteX5" fmla="*/ 339073 w 633379"/>
              <a:gd name="connsiteY5" fmla="*/ 651061 h 651061"/>
              <a:gd name="connsiteX6" fmla="*/ 105565 w 633379"/>
              <a:gd name="connsiteY6" fmla="*/ 651061 h 651061"/>
              <a:gd name="connsiteX7" fmla="*/ 0 w 633379"/>
              <a:gd name="connsiteY7" fmla="*/ 545496 h 651061"/>
              <a:gd name="connsiteX8" fmla="*/ 0 w 633379"/>
              <a:gd name="connsiteY8" fmla="*/ 105565 h 651061"/>
              <a:gd name="connsiteX9" fmla="*/ 30920 w 633379"/>
              <a:gd name="connsiteY9" fmla="*/ 30919 h 65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3379" h="651061">
                <a:moveTo>
                  <a:pt x="30920" y="30919"/>
                </a:moveTo>
                <a:cubicBezTo>
                  <a:pt x="50023" y="11816"/>
                  <a:pt x="76414" y="0"/>
                  <a:pt x="105565" y="0"/>
                </a:cubicBezTo>
                <a:lnTo>
                  <a:pt x="527814" y="0"/>
                </a:lnTo>
                <a:cubicBezTo>
                  <a:pt x="586116" y="0"/>
                  <a:pt x="633379" y="47263"/>
                  <a:pt x="633379" y="105565"/>
                </a:cubicBezTo>
                <a:lnTo>
                  <a:pt x="633379" y="356755"/>
                </a:lnTo>
                <a:lnTo>
                  <a:pt x="339073" y="651061"/>
                </a:lnTo>
                <a:lnTo>
                  <a:pt x="105565" y="651061"/>
                </a:lnTo>
                <a:cubicBezTo>
                  <a:pt x="47263" y="651061"/>
                  <a:pt x="0" y="603798"/>
                  <a:pt x="0" y="545496"/>
                </a:cubicBezTo>
                <a:lnTo>
                  <a:pt x="0" y="105565"/>
                </a:lnTo>
                <a:cubicBezTo>
                  <a:pt x="0" y="76414"/>
                  <a:pt x="11816" y="50023"/>
                  <a:pt x="30920" y="30919"/>
                </a:cubicBezTo>
                <a:close/>
              </a:path>
            </a:pathLst>
          </a:custGeom>
          <a:solidFill>
            <a:srgbClr val="F8D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任意多边形 8"/>
          <p:cNvSpPr/>
          <p:nvPr/>
        </p:nvSpPr>
        <p:spPr>
          <a:xfrm rot="2700000">
            <a:off x="4080669" y="4877594"/>
            <a:ext cx="1852613" cy="1905000"/>
          </a:xfrm>
          <a:custGeom>
            <a:avLst/>
            <a:gdLst>
              <a:gd name="connsiteX0" fmla="*/ 90469 w 1853243"/>
              <a:gd name="connsiteY0" fmla="*/ 90469 h 1904979"/>
              <a:gd name="connsiteX1" fmla="*/ 308880 w 1853243"/>
              <a:gd name="connsiteY1" fmla="*/ 0 h 1904979"/>
              <a:gd name="connsiteX2" fmla="*/ 1544363 w 1853243"/>
              <a:gd name="connsiteY2" fmla="*/ 0 h 1904979"/>
              <a:gd name="connsiteX3" fmla="*/ 1853243 w 1853243"/>
              <a:gd name="connsiteY3" fmla="*/ 308880 h 1904979"/>
              <a:gd name="connsiteX4" fmla="*/ 1853243 w 1853243"/>
              <a:gd name="connsiteY4" fmla="*/ 1499779 h 1904979"/>
              <a:gd name="connsiteX5" fmla="*/ 1448044 w 1853243"/>
              <a:gd name="connsiteY5" fmla="*/ 1904979 h 1904979"/>
              <a:gd name="connsiteX6" fmla="*/ 308880 w 1853243"/>
              <a:gd name="connsiteY6" fmla="*/ 1904979 h 1904979"/>
              <a:gd name="connsiteX7" fmla="*/ 0 w 1853243"/>
              <a:gd name="connsiteY7" fmla="*/ 1596099 h 1904979"/>
              <a:gd name="connsiteX8" fmla="*/ 0 w 1853243"/>
              <a:gd name="connsiteY8" fmla="*/ 308880 h 1904979"/>
              <a:gd name="connsiteX9" fmla="*/ 90469 w 1853243"/>
              <a:gd name="connsiteY9" fmla="*/ 90469 h 190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53243" h="1904979">
                <a:moveTo>
                  <a:pt x="90469" y="90469"/>
                </a:moveTo>
                <a:cubicBezTo>
                  <a:pt x="146365" y="34572"/>
                  <a:pt x="223585" y="0"/>
                  <a:pt x="308880" y="0"/>
                </a:cubicBezTo>
                <a:lnTo>
                  <a:pt x="1544363" y="0"/>
                </a:lnTo>
                <a:cubicBezTo>
                  <a:pt x="1714953" y="0"/>
                  <a:pt x="1853243" y="138290"/>
                  <a:pt x="1853243" y="308880"/>
                </a:cubicBezTo>
                <a:lnTo>
                  <a:pt x="1853243" y="1499779"/>
                </a:lnTo>
                <a:lnTo>
                  <a:pt x="1448044" y="1904979"/>
                </a:lnTo>
                <a:lnTo>
                  <a:pt x="308880" y="1904979"/>
                </a:lnTo>
                <a:cubicBezTo>
                  <a:pt x="138290" y="1904979"/>
                  <a:pt x="0" y="1766689"/>
                  <a:pt x="0" y="1596099"/>
                </a:cubicBezTo>
                <a:lnTo>
                  <a:pt x="0" y="308880"/>
                </a:lnTo>
                <a:cubicBezTo>
                  <a:pt x="0" y="223584"/>
                  <a:pt x="34573" y="146365"/>
                  <a:pt x="90469" y="904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6583363" y="4443413"/>
            <a:ext cx="1333500" cy="1371600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 rot="2700000">
            <a:off x="5945188" y="6167438"/>
            <a:ext cx="1282700" cy="1304925"/>
          </a:xfrm>
          <a:custGeom>
            <a:avLst/>
            <a:gdLst>
              <a:gd name="connsiteX0" fmla="*/ 65107 w 1282886"/>
              <a:gd name="connsiteY0" fmla="*/ 65107 h 1304781"/>
              <a:gd name="connsiteX1" fmla="*/ 222289 w 1282886"/>
              <a:gd name="connsiteY1" fmla="*/ 0 h 1304781"/>
              <a:gd name="connsiteX2" fmla="*/ 1111421 w 1282886"/>
              <a:gd name="connsiteY2" fmla="*/ 0 h 1304781"/>
              <a:gd name="connsiteX3" fmla="*/ 1268603 w 1282886"/>
              <a:gd name="connsiteY3" fmla="*/ 65107 h 1304781"/>
              <a:gd name="connsiteX4" fmla="*/ 1282886 w 1282886"/>
              <a:gd name="connsiteY4" fmla="*/ 86291 h 1304781"/>
              <a:gd name="connsiteX5" fmla="*/ 64396 w 1282886"/>
              <a:gd name="connsiteY5" fmla="*/ 1304781 h 1304781"/>
              <a:gd name="connsiteX6" fmla="*/ 17469 w 1282886"/>
              <a:gd name="connsiteY6" fmla="*/ 1235179 h 1304781"/>
              <a:gd name="connsiteX7" fmla="*/ 1 w 1282886"/>
              <a:gd name="connsiteY7" fmla="*/ 1148654 h 1304781"/>
              <a:gd name="connsiteX8" fmla="*/ 0 w 1282886"/>
              <a:gd name="connsiteY8" fmla="*/ 222289 h 1304781"/>
              <a:gd name="connsiteX9" fmla="*/ 65107 w 1282886"/>
              <a:gd name="connsiteY9" fmla="*/ 65107 h 130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2886" h="1304781">
                <a:moveTo>
                  <a:pt x="65107" y="65107"/>
                </a:moveTo>
                <a:cubicBezTo>
                  <a:pt x="105333" y="24881"/>
                  <a:pt x="160906" y="0"/>
                  <a:pt x="222289" y="0"/>
                </a:cubicBezTo>
                <a:lnTo>
                  <a:pt x="1111421" y="0"/>
                </a:lnTo>
                <a:cubicBezTo>
                  <a:pt x="1172804" y="0"/>
                  <a:pt x="1228377" y="24881"/>
                  <a:pt x="1268603" y="65107"/>
                </a:cubicBezTo>
                <a:lnTo>
                  <a:pt x="1282886" y="86291"/>
                </a:lnTo>
                <a:lnTo>
                  <a:pt x="64396" y="1304781"/>
                </a:lnTo>
                <a:lnTo>
                  <a:pt x="17469" y="1235179"/>
                </a:lnTo>
                <a:cubicBezTo>
                  <a:pt x="6220" y="1208585"/>
                  <a:pt x="1" y="1179346"/>
                  <a:pt x="1" y="1148654"/>
                </a:cubicBezTo>
                <a:lnTo>
                  <a:pt x="0" y="222289"/>
                </a:lnTo>
                <a:cubicBezTo>
                  <a:pt x="0" y="160906"/>
                  <a:pt x="24881" y="105334"/>
                  <a:pt x="65107" y="65107"/>
                </a:cubicBezTo>
                <a:close/>
              </a:path>
            </a:pathLst>
          </a:cu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任意多边形 11"/>
          <p:cNvSpPr/>
          <p:nvPr/>
        </p:nvSpPr>
        <p:spPr>
          <a:xfrm rot="2700000">
            <a:off x="7686675" y="6680200"/>
            <a:ext cx="384175" cy="384175"/>
          </a:xfrm>
          <a:custGeom>
            <a:avLst/>
            <a:gdLst>
              <a:gd name="connsiteX0" fmla="*/ 32657 w 384021"/>
              <a:gd name="connsiteY0" fmla="*/ 32658 h 384021"/>
              <a:gd name="connsiteX1" fmla="*/ 111500 w 384021"/>
              <a:gd name="connsiteY1" fmla="*/ 0 h 384021"/>
              <a:gd name="connsiteX2" fmla="*/ 384021 w 384021"/>
              <a:gd name="connsiteY2" fmla="*/ 0 h 384021"/>
              <a:gd name="connsiteX3" fmla="*/ 0 w 384021"/>
              <a:gd name="connsiteY3" fmla="*/ 384021 h 384021"/>
              <a:gd name="connsiteX4" fmla="*/ 0 w 384021"/>
              <a:gd name="connsiteY4" fmla="*/ 111500 h 384021"/>
              <a:gd name="connsiteX5" fmla="*/ 32657 w 384021"/>
              <a:gd name="connsiteY5" fmla="*/ 32658 h 384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021" h="384021">
                <a:moveTo>
                  <a:pt x="32657" y="32658"/>
                </a:moveTo>
                <a:cubicBezTo>
                  <a:pt x="52835" y="12480"/>
                  <a:pt x="80710" y="0"/>
                  <a:pt x="111500" y="0"/>
                </a:cubicBezTo>
                <a:lnTo>
                  <a:pt x="384021" y="0"/>
                </a:lnTo>
                <a:lnTo>
                  <a:pt x="0" y="384021"/>
                </a:lnTo>
                <a:lnTo>
                  <a:pt x="0" y="111500"/>
                </a:lnTo>
                <a:cubicBezTo>
                  <a:pt x="0" y="80710"/>
                  <a:pt x="12480" y="52835"/>
                  <a:pt x="32657" y="32658"/>
                </a:cubicBezTo>
                <a:close/>
              </a:path>
            </a:pathLst>
          </a:custGeom>
          <a:solidFill>
            <a:srgbClr val="4CC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任意多边形 12"/>
          <p:cNvSpPr/>
          <p:nvPr/>
        </p:nvSpPr>
        <p:spPr>
          <a:xfrm rot="2700000">
            <a:off x="8208169" y="5399881"/>
            <a:ext cx="1836738" cy="1889125"/>
          </a:xfrm>
          <a:custGeom>
            <a:avLst/>
            <a:gdLst>
              <a:gd name="connsiteX0" fmla="*/ 89667 w 1836815"/>
              <a:gd name="connsiteY0" fmla="*/ 89667 h 1888093"/>
              <a:gd name="connsiteX1" fmla="*/ 306142 w 1836815"/>
              <a:gd name="connsiteY1" fmla="*/ 0 h 1888093"/>
              <a:gd name="connsiteX2" fmla="*/ 1530673 w 1836815"/>
              <a:gd name="connsiteY2" fmla="*/ 0 h 1888093"/>
              <a:gd name="connsiteX3" fmla="*/ 1836815 w 1836815"/>
              <a:gd name="connsiteY3" fmla="*/ 306142 h 1888093"/>
              <a:gd name="connsiteX4" fmla="*/ 1836815 w 1836815"/>
              <a:gd name="connsiteY4" fmla="*/ 773062 h 1888093"/>
              <a:gd name="connsiteX5" fmla="*/ 721783 w 1836815"/>
              <a:gd name="connsiteY5" fmla="*/ 1888093 h 1888093"/>
              <a:gd name="connsiteX6" fmla="*/ 306142 w 1836815"/>
              <a:gd name="connsiteY6" fmla="*/ 1888093 h 1888093"/>
              <a:gd name="connsiteX7" fmla="*/ 0 w 1836815"/>
              <a:gd name="connsiteY7" fmla="*/ 1581951 h 1888093"/>
              <a:gd name="connsiteX8" fmla="*/ 0 w 1836815"/>
              <a:gd name="connsiteY8" fmla="*/ 306142 h 1888093"/>
              <a:gd name="connsiteX9" fmla="*/ 89667 w 1836815"/>
              <a:gd name="connsiteY9" fmla="*/ 89667 h 1888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6815" h="1888093">
                <a:moveTo>
                  <a:pt x="89667" y="89667"/>
                </a:moveTo>
                <a:cubicBezTo>
                  <a:pt x="145068" y="34266"/>
                  <a:pt x="221603" y="0"/>
                  <a:pt x="306142" y="0"/>
                </a:cubicBezTo>
                <a:lnTo>
                  <a:pt x="1530673" y="0"/>
                </a:lnTo>
                <a:cubicBezTo>
                  <a:pt x="1699751" y="0"/>
                  <a:pt x="1836815" y="137064"/>
                  <a:pt x="1836815" y="306142"/>
                </a:cubicBezTo>
                <a:lnTo>
                  <a:pt x="1836815" y="773062"/>
                </a:lnTo>
                <a:lnTo>
                  <a:pt x="721783" y="1888093"/>
                </a:lnTo>
                <a:lnTo>
                  <a:pt x="306142" y="1888093"/>
                </a:lnTo>
                <a:cubicBezTo>
                  <a:pt x="137064" y="1888093"/>
                  <a:pt x="0" y="1751029"/>
                  <a:pt x="0" y="1581951"/>
                </a:cubicBezTo>
                <a:lnTo>
                  <a:pt x="0" y="306142"/>
                </a:lnTo>
                <a:cubicBezTo>
                  <a:pt x="0" y="221603"/>
                  <a:pt x="34266" y="145067"/>
                  <a:pt x="89667" y="896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 rot="2700000">
            <a:off x="9324181" y="4194969"/>
            <a:ext cx="958850" cy="985838"/>
          </a:xfrm>
          <a:prstGeom prst="roundRect">
            <a:avLst/>
          </a:pr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 rot="2700000">
            <a:off x="10398919" y="5336381"/>
            <a:ext cx="617538" cy="635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任意多边形 15"/>
          <p:cNvSpPr/>
          <p:nvPr/>
        </p:nvSpPr>
        <p:spPr>
          <a:xfrm rot="2700000">
            <a:off x="10175875" y="6688138"/>
            <a:ext cx="368300" cy="368300"/>
          </a:xfrm>
          <a:custGeom>
            <a:avLst/>
            <a:gdLst>
              <a:gd name="connsiteX0" fmla="*/ 30109 w 367529"/>
              <a:gd name="connsiteY0" fmla="*/ 30109 h 367529"/>
              <a:gd name="connsiteX1" fmla="*/ 102797 w 367529"/>
              <a:gd name="connsiteY1" fmla="*/ 0 h 367529"/>
              <a:gd name="connsiteX2" fmla="*/ 367529 w 367529"/>
              <a:gd name="connsiteY2" fmla="*/ 0 h 367529"/>
              <a:gd name="connsiteX3" fmla="*/ 0 w 367529"/>
              <a:gd name="connsiteY3" fmla="*/ 367529 h 367529"/>
              <a:gd name="connsiteX4" fmla="*/ 0 w 367529"/>
              <a:gd name="connsiteY4" fmla="*/ 102797 h 367529"/>
              <a:gd name="connsiteX5" fmla="*/ 30109 w 367529"/>
              <a:gd name="connsiteY5" fmla="*/ 30109 h 367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7529" h="367529">
                <a:moveTo>
                  <a:pt x="30109" y="30109"/>
                </a:moveTo>
                <a:cubicBezTo>
                  <a:pt x="48711" y="11506"/>
                  <a:pt x="74411" y="0"/>
                  <a:pt x="102797" y="0"/>
                </a:cubicBezTo>
                <a:lnTo>
                  <a:pt x="367529" y="0"/>
                </a:lnTo>
                <a:lnTo>
                  <a:pt x="0" y="367529"/>
                </a:lnTo>
                <a:lnTo>
                  <a:pt x="0" y="102797"/>
                </a:lnTo>
                <a:cubicBezTo>
                  <a:pt x="0" y="74411"/>
                  <a:pt x="11506" y="48711"/>
                  <a:pt x="30109" y="30109"/>
                </a:cubicBezTo>
                <a:close/>
              </a:path>
            </a:pathLst>
          </a:cu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任意多边形 16"/>
          <p:cNvSpPr/>
          <p:nvPr/>
        </p:nvSpPr>
        <p:spPr>
          <a:xfrm rot="2700000">
            <a:off x="10945019" y="5865019"/>
            <a:ext cx="1285875" cy="1322388"/>
          </a:xfrm>
          <a:custGeom>
            <a:avLst/>
            <a:gdLst>
              <a:gd name="connsiteX0" fmla="*/ 62813 w 1286705"/>
              <a:gd name="connsiteY0" fmla="*/ 62812 h 1322626"/>
              <a:gd name="connsiteX1" fmla="*/ 214455 w 1286705"/>
              <a:gd name="connsiteY1" fmla="*/ 0 h 1322626"/>
              <a:gd name="connsiteX2" fmla="*/ 877486 w 1286705"/>
              <a:gd name="connsiteY2" fmla="*/ 0 h 1322626"/>
              <a:gd name="connsiteX3" fmla="*/ 1286705 w 1286705"/>
              <a:gd name="connsiteY3" fmla="*/ 409219 h 1322626"/>
              <a:gd name="connsiteX4" fmla="*/ 1286705 w 1286705"/>
              <a:gd name="connsiteY4" fmla="*/ 507658 h 1322626"/>
              <a:gd name="connsiteX5" fmla="*/ 471737 w 1286705"/>
              <a:gd name="connsiteY5" fmla="*/ 1322626 h 1322626"/>
              <a:gd name="connsiteX6" fmla="*/ 214455 w 1286705"/>
              <a:gd name="connsiteY6" fmla="*/ 1322626 h 1322626"/>
              <a:gd name="connsiteX7" fmla="*/ 0 w 1286705"/>
              <a:gd name="connsiteY7" fmla="*/ 1108171 h 1322626"/>
              <a:gd name="connsiteX8" fmla="*/ 0 w 1286705"/>
              <a:gd name="connsiteY8" fmla="*/ 214455 h 1322626"/>
              <a:gd name="connsiteX9" fmla="*/ 62813 w 1286705"/>
              <a:gd name="connsiteY9" fmla="*/ 62812 h 1322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6705" h="1322626">
                <a:moveTo>
                  <a:pt x="62813" y="62812"/>
                </a:moveTo>
                <a:cubicBezTo>
                  <a:pt x="101621" y="24004"/>
                  <a:pt x="155235" y="0"/>
                  <a:pt x="214455" y="0"/>
                </a:cubicBezTo>
                <a:lnTo>
                  <a:pt x="877486" y="0"/>
                </a:lnTo>
                <a:lnTo>
                  <a:pt x="1286705" y="409219"/>
                </a:lnTo>
                <a:lnTo>
                  <a:pt x="1286705" y="507658"/>
                </a:lnTo>
                <a:lnTo>
                  <a:pt x="471737" y="1322626"/>
                </a:lnTo>
                <a:lnTo>
                  <a:pt x="214455" y="1322626"/>
                </a:lnTo>
                <a:cubicBezTo>
                  <a:pt x="96015" y="1322626"/>
                  <a:pt x="0" y="1226611"/>
                  <a:pt x="0" y="1108171"/>
                </a:cubicBezTo>
                <a:lnTo>
                  <a:pt x="0" y="214455"/>
                </a:lnTo>
                <a:cubicBezTo>
                  <a:pt x="0" y="155235"/>
                  <a:pt x="24004" y="101621"/>
                  <a:pt x="62813" y="62812"/>
                </a:cubicBezTo>
                <a:close/>
              </a:path>
            </a:pathLst>
          </a:custGeom>
          <a:solidFill>
            <a:srgbClr val="4CC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 rot="2700000">
            <a:off x="12041188" y="5357813"/>
            <a:ext cx="360363" cy="360363"/>
          </a:xfrm>
          <a:custGeom>
            <a:avLst/>
            <a:gdLst>
              <a:gd name="connsiteX0" fmla="*/ 0 w 360091"/>
              <a:gd name="connsiteY0" fmla="*/ 0 h 360092"/>
              <a:gd name="connsiteX1" fmla="*/ 360091 w 360091"/>
              <a:gd name="connsiteY1" fmla="*/ 360092 h 360092"/>
              <a:gd name="connsiteX2" fmla="*/ 85022 w 360091"/>
              <a:gd name="connsiteY2" fmla="*/ 360092 h 360092"/>
              <a:gd name="connsiteX3" fmla="*/ 0 w 360091"/>
              <a:gd name="connsiteY3" fmla="*/ 275070 h 36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91" h="360092">
                <a:moveTo>
                  <a:pt x="0" y="0"/>
                </a:moveTo>
                <a:lnTo>
                  <a:pt x="360091" y="360092"/>
                </a:lnTo>
                <a:lnTo>
                  <a:pt x="85022" y="360092"/>
                </a:lnTo>
                <a:cubicBezTo>
                  <a:pt x="38066" y="360092"/>
                  <a:pt x="0" y="322026"/>
                  <a:pt x="0" y="27507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121" name="文本框 18"/>
          <p:cNvSpPr txBox="1"/>
          <p:nvPr/>
        </p:nvSpPr>
        <p:spPr>
          <a:xfrm>
            <a:off x="992188" y="2520950"/>
            <a:ext cx="9961562" cy="739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122" name="Freeform 243"/>
          <p:cNvSpPr>
            <a:spLocks noEditPoints="1"/>
          </p:cNvSpPr>
          <p:nvPr/>
        </p:nvSpPr>
        <p:spPr>
          <a:xfrm>
            <a:off x="992188" y="1722438"/>
            <a:ext cx="554037" cy="554037"/>
          </a:xfrm>
          <a:custGeom>
            <a:avLst/>
            <a:gdLst/>
            <a:ahLst/>
            <a:cxnLst>
              <a:cxn ang="0">
                <a:pos x="277056" y="0"/>
              </a:cxn>
              <a:cxn ang="0">
                <a:pos x="0" y="277055"/>
              </a:cxn>
              <a:cxn ang="0">
                <a:pos x="277056" y="554110"/>
              </a:cxn>
              <a:cxn ang="0">
                <a:pos x="554112" y="277055"/>
              </a:cxn>
              <a:cxn ang="0">
                <a:pos x="277056" y="0"/>
              </a:cxn>
              <a:cxn ang="0">
                <a:pos x="507936" y="277055"/>
              </a:cxn>
              <a:cxn ang="0">
                <a:pos x="277056" y="507934"/>
              </a:cxn>
              <a:cxn ang="0">
                <a:pos x="46176" y="277055"/>
              </a:cxn>
              <a:cxn ang="0">
                <a:pos x="277056" y="46176"/>
              </a:cxn>
              <a:cxn ang="0">
                <a:pos x="277056" y="277055"/>
              </a:cxn>
              <a:cxn ang="0">
                <a:pos x="507936" y="277055"/>
              </a:cxn>
            </a:cxnLst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64" y="144"/>
                </a:moveTo>
                <a:cubicBezTo>
                  <a:pt x="264" y="210"/>
                  <a:pt x="211" y="264"/>
                  <a:pt x="144" y="264"/>
                </a:cubicBezTo>
                <a:cubicBezTo>
                  <a:pt x="78" y="264"/>
                  <a:pt x="24" y="210"/>
                  <a:pt x="24" y="144"/>
                </a:cubicBezTo>
                <a:cubicBezTo>
                  <a:pt x="24" y="78"/>
                  <a:pt x="78" y="24"/>
                  <a:pt x="144" y="2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64" y="144"/>
                  <a:pt x="264" y="144"/>
                  <a:pt x="264" y="144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7123" name="文本框 20"/>
          <p:cNvSpPr txBox="1"/>
          <p:nvPr/>
        </p:nvSpPr>
        <p:spPr>
          <a:xfrm>
            <a:off x="1731963" y="1800225"/>
            <a:ext cx="495141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8132" name="图片 3"/>
          <p:cNvPicPr>
            <a:picLocks noChangeAspect="1"/>
          </p:cNvPicPr>
          <p:nvPr/>
        </p:nvPicPr>
        <p:blipFill>
          <a:blip r:embed="rId1"/>
          <a:srcRect r="4767" b="475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973138" y="0"/>
            <a:ext cx="3716338" cy="6858000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35038" y="6076950"/>
            <a:ext cx="3754438" cy="781050"/>
          </a:xfrm>
          <a:prstGeom prst="rect">
            <a:avLst/>
          </a:prstGeom>
          <a:solidFill>
            <a:srgbClr val="92CF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135" name="文本框 6"/>
          <p:cNvSpPr txBox="1"/>
          <p:nvPr/>
        </p:nvSpPr>
        <p:spPr>
          <a:xfrm>
            <a:off x="1382713" y="2565400"/>
            <a:ext cx="2722562" cy="2246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136" name="矩形 7"/>
          <p:cNvSpPr/>
          <p:nvPr/>
        </p:nvSpPr>
        <p:spPr>
          <a:xfrm>
            <a:off x="1462088" y="1422400"/>
            <a:ext cx="26225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</a:t>
            </a:r>
            <a:endParaRPr lang="en-US" altLang="zh-CN" sz="2000" b="1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r>
              <a:rPr lang="zh-CN" altLang="en-US" sz="2000" b="1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2000" b="1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b="1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2000" b="1" dirty="0">
              <a:solidFill>
                <a:srgbClr val="F2F2F2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下箭头 17"/>
          <p:cNvSpPr/>
          <p:nvPr/>
        </p:nvSpPr>
        <p:spPr>
          <a:xfrm>
            <a:off x="5286375" y="1593850"/>
            <a:ext cx="1608138" cy="1884363"/>
          </a:xfrm>
          <a:prstGeom prst="downArrow">
            <a:avLst>
              <a:gd name="adj1" fmla="val 50000"/>
              <a:gd name="adj2" fmla="val 54152"/>
            </a:avLst>
          </a:prstGeom>
          <a:solidFill>
            <a:srgbClr val="92CF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下箭头 18"/>
          <p:cNvSpPr/>
          <p:nvPr/>
        </p:nvSpPr>
        <p:spPr>
          <a:xfrm rot="16200000">
            <a:off x="4180681" y="2669381"/>
            <a:ext cx="1435100" cy="1808163"/>
          </a:xfrm>
          <a:prstGeom prst="downArrow">
            <a:avLst>
              <a:gd name="adj1" fmla="val 50000"/>
              <a:gd name="adj2" fmla="val 54152"/>
            </a:avLst>
          </a:prstGeom>
          <a:solidFill>
            <a:srgbClr val="92CF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下箭头 19"/>
          <p:cNvSpPr/>
          <p:nvPr/>
        </p:nvSpPr>
        <p:spPr>
          <a:xfrm rot="5400000">
            <a:off x="6565106" y="2669381"/>
            <a:ext cx="1435100" cy="1808163"/>
          </a:xfrm>
          <a:prstGeom prst="downArrow">
            <a:avLst>
              <a:gd name="adj1" fmla="val 50000"/>
              <a:gd name="adj2" fmla="val 54152"/>
            </a:avLst>
          </a:prstGeom>
          <a:solidFill>
            <a:srgbClr val="92CF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下箭头 20"/>
          <p:cNvSpPr/>
          <p:nvPr/>
        </p:nvSpPr>
        <p:spPr>
          <a:xfrm rot="10800000">
            <a:off x="5286375" y="3668713"/>
            <a:ext cx="1608138" cy="1884363"/>
          </a:xfrm>
          <a:prstGeom prst="downArrow">
            <a:avLst>
              <a:gd name="adj1" fmla="val 50000"/>
              <a:gd name="adj2" fmla="val 54152"/>
            </a:avLst>
          </a:prstGeom>
          <a:solidFill>
            <a:srgbClr val="92CF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9160" name="文本框 5"/>
          <p:cNvSpPr txBox="1"/>
          <p:nvPr/>
        </p:nvSpPr>
        <p:spPr>
          <a:xfrm>
            <a:off x="4049713" y="3281363"/>
            <a:ext cx="100965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ctr" eaLnBrk="1" hangingPunct="1"/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    加标题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1" name="文本框 6"/>
          <p:cNvSpPr txBox="1"/>
          <p:nvPr/>
        </p:nvSpPr>
        <p:spPr>
          <a:xfrm>
            <a:off x="7094538" y="3281363"/>
            <a:ext cx="95885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ctr" eaLnBrk="1" hangingPunct="1"/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2" name="文本框 7"/>
          <p:cNvSpPr txBox="1"/>
          <p:nvPr/>
        </p:nvSpPr>
        <p:spPr>
          <a:xfrm>
            <a:off x="5699125" y="1892300"/>
            <a:ext cx="830263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标题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3" name="文本框 8"/>
          <p:cNvSpPr txBox="1"/>
          <p:nvPr/>
        </p:nvSpPr>
        <p:spPr>
          <a:xfrm>
            <a:off x="5699125" y="4181475"/>
            <a:ext cx="830263" cy="922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4" name="文本框 9"/>
          <p:cNvSpPr txBox="1"/>
          <p:nvPr/>
        </p:nvSpPr>
        <p:spPr>
          <a:xfrm>
            <a:off x="7626350" y="4845050"/>
            <a:ext cx="2613025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2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的美化并提供专业的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5" name="文本框 10"/>
          <p:cNvSpPr txBox="1"/>
          <p:nvPr/>
        </p:nvSpPr>
        <p:spPr>
          <a:xfrm>
            <a:off x="1993900" y="4845050"/>
            <a:ext cx="2613025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r" eaLnBrk="1" hangingPunct="1"/>
            <a:r>
              <a:rPr lang="zh-CN" altLang="en-US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2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 eaLnBrk="1" hangingPunct="1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的美化并提供专业的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6" name="文本框 11"/>
          <p:cNvSpPr txBox="1"/>
          <p:nvPr/>
        </p:nvSpPr>
        <p:spPr>
          <a:xfrm>
            <a:off x="7626350" y="1590675"/>
            <a:ext cx="2613025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2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的美化并提供专业的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7" name="文本框 12"/>
          <p:cNvSpPr txBox="1"/>
          <p:nvPr/>
        </p:nvSpPr>
        <p:spPr>
          <a:xfrm>
            <a:off x="1941513" y="1590675"/>
            <a:ext cx="2613025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r" eaLnBrk="1" hangingPunct="1"/>
            <a:r>
              <a:rPr lang="zh-CN" altLang="en-US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2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 eaLnBrk="1" hangingPunct="1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的美化并提供专业的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78338" y="4879975"/>
            <a:ext cx="695325" cy="58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18338" y="1590675"/>
            <a:ext cx="695325" cy="58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19613" y="1624013"/>
            <a:ext cx="695325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24675" y="4879975"/>
            <a:ext cx="695325" cy="58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0180" name="Freeform 5"/>
          <p:cNvSpPr/>
          <p:nvPr/>
        </p:nvSpPr>
        <p:spPr>
          <a:xfrm>
            <a:off x="6653213" y="1181100"/>
            <a:ext cx="2963862" cy="1365250"/>
          </a:xfrm>
          <a:custGeom>
            <a:avLst/>
            <a:gdLst/>
            <a:ahLst/>
            <a:cxnLst>
              <a:cxn ang="0">
                <a:pos x="2820412" y="981347"/>
              </a:cxn>
              <a:cxn ang="0">
                <a:pos x="1150365" y="262365"/>
              </a:cxn>
              <a:cxn ang="0">
                <a:pos x="0" y="1364804"/>
              </a:cxn>
              <a:cxn ang="0">
                <a:pos x="2964208" y="1364804"/>
              </a:cxn>
              <a:cxn ang="0">
                <a:pos x="2820412" y="981347"/>
              </a:cxn>
            </a:cxnLst>
            <a:pathLst>
              <a:path w="1175" h="541">
                <a:moveTo>
                  <a:pt x="1118" y="389"/>
                </a:moveTo>
                <a:cubicBezTo>
                  <a:pt x="895" y="0"/>
                  <a:pt x="456" y="104"/>
                  <a:pt x="456" y="104"/>
                </a:cubicBezTo>
                <a:cubicBezTo>
                  <a:pt x="126" y="200"/>
                  <a:pt x="25" y="389"/>
                  <a:pt x="0" y="541"/>
                </a:cubicBezTo>
                <a:cubicBezTo>
                  <a:pt x="1175" y="541"/>
                  <a:pt x="1175" y="541"/>
                  <a:pt x="1175" y="541"/>
                </a:cubicBezTo>
                <a:cubicBezTo>
                  <a:pt x="1150" y="449"/>
                  <a:pt x="1118" y="389"/>
                  <a:pt x="1118" y="389"/>
                </a:cubicBezTo>
                <a:close/>
              </a:path>
            </a:pathLst>
          </a:custGeom>
          <a:solidFill>
            <a:srgbClr val="92CF2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" name="Freeform 6"/>
          <p:cNvSpPr/>
          <p:nvPr/>
        </p:nvSpPr>
        <p:spPr bwMode="auto">
          <a:xfrm>
            <a:off x="6389688" y="2546350"/>
            <a:ext cx="3352800" cy="1125538"/>
          </a:xfrm>
          <a:custGeom>
            <a:avLst/>
            <a:gdLst>
              <a:gd name="T0" fmla="*/ 118 w 1330"/>
              <a:gd name="T1" fmla="*/ 225 h 447"/>
              <a:gd name="T2" fmla="*/ 102 w 1330"/>
              <a:gd name="T3" fmla="*/ 281 h 447"/>
              <a:gd name="T4" fmla="*/ 8 w 1330"/>
              <a:gd name="T5" fmla="*/ 434 h 447"/>
              <a:gd name="T6" fmla="*/ 0 w 1330"/>
              <a:gd name="T7" fmla="*/ 447 h 447"/>
              <a:gd name="T8" fmla="*/ 1250 w 1330"/>
              <a:gd name="T9" fmla="*/ 447 h 447"/>
              <a:gd name="T10" fmla="*/ 1280 w 1330"/>
              <a:gd name="T11" fmla="*/ 0 h 447"/>
              <a:gd name="T12" fmla="*/ 105 w 1330"/>
              <a:gd name="T13" fmla="*/ 0 h 447"/>
              <a:gd name="T14" fmla="*/ 118 w 1330"/>
              <a:gd name="T15" fmla="*/ 225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30" h="447">
                <a:moveTo>
                  <a:pt x="118" y="225"/>
                </a:moveTo>
                <a:cubicBezTo>
                  <a:pt x="121" y="237"/>
                  <a:pt x="116" y="242"/>
                  <a:pt x="102" y="281"/>
                </a:cubicBezTo>
                <a:cubicBezTo>
                  <a:pt x="89" y="321"/>
                  <a:pt x="18" y="422"/>
                  <a:pt x="8" y="434"/>
                </a:cubicBezTo>
                <a:cubicBezTo>
                  <a:pt x="5" y="438"/>
                  <a:pt x="2" y="442"/>
                  <a:pt x="0" y="447"/>
                </a:cubicBezTo>
                <a:cubicBezTo>
                  <a:pt x="1250" y="447"/>
                  <a:pt x="1250" y="447"/>
                  <a:pt x="1250" y="447"/>
                </a:cubicBezTo>
                <a:cubicBezTo>
                  <a:pt x="1330" y="289"/>
                  <a:pt x="1311" y="119"/>
                  <a:pt x="1280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85" y="125"/>
                  <a:pt x="118" y="225"/>
                  <a:pt x="118" y="225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182" name="Freeform 7"/>
          <p:cNvSpPr/>
          <p:nvPr/>
        </p:nvSpPr>
        <p:spPr>
          <a:xfrm>
            <a:off x="6369050" y="3671888"/>
            <a:ext cx="3173413" cy="1127125"/>
          </a:xfrm>
          <a:custGeom>
            <a:avLst/>
            <a:gdLst/>
            <a:ahLst/>
            <a:cxnLst>
              <a:cxn ang="0">
                <a:pos x="2522" y="63019"/>
              </a:cxn>
              <a:cxn ang="0">
                <a:pos x="50447" y="163849"/>
              </a:cxn>
              <a:cxn ang="0">
                <a:pos x="295116" y="201660"/>
              </a:cxn>
              <a:cxn ang="0">
                <a:pos x="330429" y="274762"/>
              </a:cxn>
              <a:cxn ang="0">
                <a:pos x="277459" y="327698"/>
              </a:cxn>
              <a:cxn ang="0">
                <a:pos x="252236" y="380634"/>
              </a:cxn>
              <a:cxn ang="0">
                <a:pos x="277459" y="441132"/>
              </a:cxn>
              <a:cxn ang="0">
                <a:pos x="348085" y="544482"/>
              </a:cxn>
              <a:cxn ang="0">
                <a:pos x="327906" y="574731"/>
              </a:cxn>
              <a:cxn ang="0">
                <a:pos x="307727" y="620105"/>
              </a:cxn>
              <a:cxn ang="0">
                <a:pos x="312772" y="688165"/>
              </a:cxn>
              <a:cxn ang="0">
                <a:pos x="428801" y="794037"/>
              </a:cxn>
              <a:cxn ang="0">
                <a:pos x="431323" y="829327"/>
              </a:cxn>
              <a:cxn ang="0">
                <a:pos x="451502" y="1126776"/>
              </a:cxn>
              <a:cxn ang="0">
                <a:pos x="2814949" y="1126776"/>
              </a:cxn>
              <a:cxn ang="0">
                <a:pos x="2731712" y="834369"/>
              </a:cxn>
              <a:cxn ang="0">
                <a:pos x="3001604" y="254596"/>
              </a:cxn>
              <a:cxn ang="0">
                <a:pos x="3173124" y="0"/>
              </a:cxn>
              <a:cxn ang="0">
                <a:pos x="20179" y="0"/>
              </a:cxn>
              <a:cxn ang="0">
                <a:pos x="2522" y="63019"/>
              </a:cxn>
            </a:cxnLst>
            <a:pathLst>
              <a:path w="1258" h="447">
                <a:moveTo>
                  <a:pt x="1" y="25"/>
                </a:moveTo>
                <a:cubicBezTo>
                  <a:pt x="0" y="43"/>
                  <a:pt x="7" y="58"/>
                  <a:pt x="20" y="65"/>
                </a:cubicBezTo>
                <a:cubicBezTo>
                  <a:pt x="33" y="73"/>
                  <a:pt x="117" y="80"/>
                  <a:pt x="117" y="80"/>
                </a:cubicBezTo>
                <a:cubicBezTo>
                  <a:pt x="131" y="109"/>
                  <a:pt x="131" y="109"/>
                  <a:pt x="131" y="109"/>
                </a:cubicBezTo>
                <a:cubicBezTo>
                  <a:pt x="131" y="109"/>
                  <a:pt x="117" y="122"/>
                  <a:pt x="110" y="130"/>
                </a:cubicBezTo>
                <a:cubicBezTo>
                  <a:pt x="104" y="139"/>
                  <a:pt x="102" y="143"/>
                  <a:pt x="100" y="151"/>
                </a:cubicBezTo>
                <a:cubicBezTo>
                  <a:pt x="99" y="160"/>
                  <a:pt x="105" y="169"/>
                  <a:pt x="110" y="175"/>
                </a:cubicBezTo>
                <a:cubicBezTo>
                  <a:pt x="114" y="182"/>
                  <a:pt x="138" y="216"/>
                  <a:pt x="138" y="216"/>
                </a:cubicBezTo>
                <a:cubicBezTo>
                  <a:pt x="138" y="216"/>
                  <a:pt x="134" y="222"/>
                  <a:pt x="130" y="228"/>
                </a:cubicBezTo>
                <a:cubicBezTo>
                  <a:pt x="125" y="235"/>
                  <a:pt x="122" y="246"/>
                  <a:pt x="122" y="246"/>
                </a:cubicBezTo>
                <a:cubicBezTo>
                  <a:pt x="119" y="254"/>
                  <a:pt x="119" y="263"/>
                  <a:pt x="124" y="273"/>
                </a:cubicBezTo>
                <a:cubicBezTo>
                  <a:pt x="130" y="282"/>
                  <a:pt x="165" y="309"/>
                  <a:pt x="170" y="315"/>
                </a:cubicBezTo>
                <a:cubicBezTo>
                  <a:pt x="174" y="322"/>
                  <a:pt x="171" y="329"/>
                  <a:pt x="171" y="329"/>
                </a:cubicBezTo>
                <a:cubicBezTo>
                  <a:pt x="154" y="381"/>
                  <a:pt x="165" y="422"/>
                  <a:pt x="179" y="447"/>
                </a:cubicBezTo>
                <a:cubicBezTo>
                  <a:pt x="1116" y="447"/>
                  <a:pt x="1116" y="447"/>
                  <a:pt x="1116" y="447"/>
                </a:cubicBezTo>
                <a:cubicBezTo>
                  <a:pt x="1100" y="402"/>
                  <a:pt x="1088" y="361"/>
                  <a:pt x="1083" y="331"/>
                </a:cubicBezTo>
                <a:cubicBezTo>
                  <a:pt x="1068" y="232"/>
                  <a:pt x="1190" y="101"/>
                  <a:pt x="1190" y="101"/>
                </a:cubicBezTo>
                <a:cubicBezTo>
                  <a:pt x="1218" y="68"/>
                  <a:pt x="1240" y="34"/>
                  <a:pt x="1258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7"/>
                  <a:pt x="2" y="14"/>
                  <a:pt x="1" y="25"/>
                </a:cubicBezTo>
              </a:path>
            </a:pathLst>
          </a:custGeom>
          <a:solidFill>
            <a:srgbClr val="92CF2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" name="Freeform 8"/>
          <p:cNvSpPr/>
          <p:nvPr/>
        </p:nvSpPr>
        <p:spPr bwMode="auto">
          <a:xfrm>
            <a:off x="6821488" y="4799013"/>
            <a:ext cx="2828925" cy="1127125"/>
          </a:xfrm>
          <a:custGeom>
            <a:avLst/>
            <a:gdLst>
              <a:gd name="T0" fmla="*/ 22 w 1122"/>
              <a:gd name="T1" fmla="*/ 29 h 447"/>
              <a:gd name="T2" fmla="*/ 291 w 1122"/>
              <a:gd name="T3" fmla="*/ 13 h 447"/>
              <a:gd name="T4" fmla="*/ 357 w 1122"/>
              <a:gd name="T5" fmla="*/ 227 h 447"/>
              <a:gd name="T6" fmla="*/ 353 w 1122"/>
              <a:gd name="T7" fmla="*/ 227 h 447"/>
              <a:gd name="T8" fmla="*/ 140 w 1122"/>
              <a:gd name="T9" fmla="*/ 447 h 447"/>
              <a:gd name="T10" fmla="*/ 1055 w 1122"/>
              <a:gd name="T11" fmla="*/ 447 h 447"/>
              <a:gd name="T12" fmla="*/ 1122 w 1122"/>
              <a:gd name="T13" fmla="*/ 447 h 447"/>
              <a:gd name="T14" fmla="*/ 1038 w 1122"/>
              <a:gd name="T15" fmla="*/ 224 h 447"/>
              <a:gd name="T16" fmla="*/ 937 w 1122"/>
              <a:gd name="T17" fmla="*/ 0 h 447"/>
              <a:gd name="T18" fmla="*/ 0 w 1122"/>
              <a:gd name="T19" fmla="*/ 0 h 447"/>
              <a:gd name="T20" fmla="*/ 22 w 1122"/>
              <a:gd name="T21" fmla="*/ 29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22" h="447">
                <a:moveTo>
                  <a:pt x="22" y="29"/>
                </a:moveTo>
                <a:cubicBezTo>
                  <a:pt x="73" y="71"/>
                  <a:pt x="257" y="9"/>
                  <a:pt x="291" y="13"/>
                </a:cubicBezTo>
                <a:cubicBezTo>
                  <a:pt x="316" y="17"/>
                  <a:pt x="345" y="158"/>
                  <a:pt x="357" y="227"/>
                </a:cubicBezTo>
                <a:cubicBezTo>
                  <a:pt x="353" y="227"/>
                  <a:pt x="353" y="227"/>
                  <a:pt x="353" y="227"/>
                </a:cubicBezTo>
                <a:cubicBezTo>
                  <a:pt x="353" y="227"/>
                  <a:pt x="194" y="418"/>
                  <a:pt x="140" y="447"/>
                </a:cubicBezTo>
                <a:cubicBezTo>
                  <a:pt x="1055" y="447"/>
                  <a:pt x="1055" y="447"/>
                  <a:pt x="1055" y="447"/>
                </a:cubicBezTo>
                <a:cubicBezTo>
                  <a:pt x="1122" y="447"/>
                  <a:pt x="1122" y="447"/>
                  <a:pt x="1122" y="447"/>
                </a:cubicBezTo>
                <a:cubicBezTo>
                  <a:pt x="1038" y="224"/>
                  <a:pt x="1038" y="224"/>
                  <a:pt x="1038" y="224"/>
                </a:cubicBezTo>
                <a:cubicBezTo>
                  <a:pt x="1004" y="162"/>
                  <a:pt x="965" y="76"/>
                  <a:pt x="937" y="0"/>
                </a:cubicBezTo>
                <a:cubicBezTo>
                  <a:pt x="0" y="0"/>
                  <a:pt x="0" y="0"/>
                  <a:pt x="0" y="0"/>
                </a:cubicBezTo>
                <a:cubicBezTo>
                  <a:pt x="8" y="15"/>
                  <a:pt x="18" y="25"/>
                  <a:pt x="22" y="2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614"/>
          <p:cNvSpPr txBox="1"/>
          <p:nvPr/>
        </p:nvSpPr>
        <p:spPr bwMode="auto">
          <a:xfrm>
            <a:off x="7440613" y="1954213"/>
            <a:ext cx="125095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0185" name="矩形 1"/>
          <p:cNvSpPr/>
          <p:nvPr/>
        </p:nvSpPr>
        <p:spPr>
          <a:xfrm>
            <a:off x="1952625" y="1843088"/>
            <a:ext cx="472916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我们秉承“给您演示的光和热”的理念，为您分担职场压力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14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626"/>
          <p:cNvSpPr txBox="1"/>
          <p:nvPr/>
        </p:nvSpPr>
        <p:spPr bwMode="auto">
          <a:xfrm>
            <a:off x="7510463" y="2955925"/>
            <a:ext cx="1249363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TextBox 627"/>
          <p:cNvSpPr txBox="1"/>
          <p:nvPr/>
        </p:nvSpPr>
        <p:spPr bwMode="auto">
          <a:xfrm>
            <a:off x="7440613" y="4017963"/>
            <a:ext cx="125095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Box 628"/>
          <p:cNvSpPr txBox="1"/>
          <p:nvPr/>
        </p:nvSpPr>
        <p:spPr bwMode="auto">
          <a:xfrm>
            <a:off x="7923213" y="5183188"/>
            <a:ext cx="125095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1973263" y="2538413"/>
            <a:ext cx="7643813" cy="53975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190" name="矩形 1"/>
          <p:cNvSpPr/>
          <p:nvPr/>
        </p:nvSpPr>
        <p:spPr>
          <a:xfrm>
            <a:off x="1952625" y="2838450"/>
            <a:ext cx="443706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我们秉承“给您演示的光和热”的理念，为您分担职场压力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973263" y="3668713"/>
            <a:ext cx="7569200" cy="53975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192" name="矩形 1"/>
          <p:cNvSpPr/>
          <p:nvPr/>
        </p:nvSpPr>
        <p:spPr>
          <a:xfrm>
            <a:off x="1952625" y="4052888"/>
            <a:ext cx="46640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我们秉承“给您演示的光和热”的理念，为您分担职场压力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1973263" y="4799013"/>
            <a:ext cx="7212013" cy="49213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194" name="矩形 1"/>
          <p:cNvSpPr/>
          <p:nvPr/>
        </p:nvSpPr>
        <p:spPr>
          <a:xfrm>
            <a:off x="1952625" y="5013325"/>
            <a:ext cx="551973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我们秉承“给您演示的光和热”的理念，为您分担职场压力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1973263" y="5926138"/>
            <a:ext cx="7677150" cy="52388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2CF29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51202" name="组合 3"/>
          <p:cNvGrpSpPr/>
          <p:nvPr/>
        </p:nvGrpSpPr>
        <p:grpSpPr>
          <a:xfrm>
            <a:off x="292100" y="1520825"/>
            <a:ext cx="5819775" cy="5337175"/>
            <a:chOff x="169863" y="1550988"/>
            <a:chExt cx="5819775" cy="5337176"/>
          </a:xfrm>
        </p:grpSpPr>
        <p:sp>
          <p:nvSpPr>
            <p:cNvPr id="51218" name="Freeform 5"/>
            <p:cNvSpPr/>
            <p:nvPr/>
          </p:nvSpPr>
          <p:spPr>
            <a:xfrm>
              <a:off x="2252663" y="1550988"/>
              <a:ext cx="1631950" cy="931863"/>
            </a:xfrm>
            <a:custGeom>
              <a:avLst/>
              <a:gdLst/>
              <a:ahLst/>
              <a:cxnLst>
                <a:cxn ang="0">
                  <a:pos x="1631950" y="931863"/>
                </a:cxn>
                <a:cxn ang="0">
                  <a:pos x="0" y="931863"/>
                </a:cxn>
                <a:cxn ang="0">
                  <a:pos x="0" y="0"/>
                </a:cxn>
                <a:cxn ang="0">
                  <a:pos x="1631950" y="0"/>
                </a:cxn>
                <a:cxn ang="0">
                  <a:pos x="1165225" y="465138"/>
                </a:cxn>
                <a:cxn ang="0">
                  <a:pos x="1631950" y="931863"/>
                </a:cxn>
              </a:cxnLst>
              <a:pathLst>
                <a:path w="1028" h="587">
                  <a:moveTo>
                    <a:pt x="1028" y="587"/>
                  </a:moveTo>
                  <a:lnTo>
                    <a:pt x="0" y="587"/>
                  </a:lnTo>
                  <a:lnTo>
                    <a:pt x="0" y="0"/>
                  </a:lnTo>
                  <a:lnTo>
                    <a:pt x="1028" y="0"/>
                  </a:lnTo>
                  <a:lnTo>
                    <a:pt x="734" y="293"/>
                  </a:lnTo>
                  <a:lnTo>
                    <a:pt x="1028" y="587"/>
                  </a:lnTo>
                  <a:close/>
                </a:path>
              </a:pathLst>
            </a:custGeom>
            <a:solidFill>
              <a:srgbClr val="F6AE3C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19" name="Freeform 6"/>
            <p:cNvSpPr/>
            <p:nvPr/>
          </p:nvSpPr>
          <p:spPr>
            <a:xfrm>
              <a:off x="3297238" y="4400551"/>
              <a:ext cx="2692400" cy="2487613"/>
            </a:xfrm>
            <a:custGeom>
              <a:avLst/>
              <a:gdLst/>
              <a:ahLst/>
              <a:cxnLst>
                <a:cxn ang="0">
                  <a:pos x="0" y="2487613"/>
                </a:cxn>
                <a:cxn ang="0">
                  <a:pos x="2692400" y="2487613"/>
                </a:cxn>
                <a:cxn ang="0">
                  <a:pos x="2692400" y="2417763"/>
                </a:cxn>
                <a:cxn ang="0">
                  <a:pos x="1365250" y="0"/>
                </a:cxn>
                <a:cxn ang="0">
                  <a:pos x="0" y="2487613"/>
                </a:cxn>
              </a:cxnLst>
              <a:pathLst>
                <a:path w="1696" h="1567">
                  <a:moveTo>
                    <a:pt x="0" y="1567"/>
                  </a:moveTo>
                  <a:lnTo>
                    <a:pt x="1696" y="1567"/>
                  </a:lnTo>
                  <a:lnTo>
                    <a:pt x="1696" y="1523"/>
                  </a:lnTo>
                  <a:lnTo>
                    <a:pt x="860" y="0"/>
                  </a:lnTo>
                  <a:lnTo>
                    <a:pt x="0" y="1567"/>
                  </a:lnTo>
                  <a:close/>
                </a:path>
              </a:pathLst>
            </a:custGeom>
            <a:solidFill>
              <a:srgbClr val="7071B7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20" name="Freeform 7"/>
            <p:cNvSpPr/>
            <p:nvPr/>
          </p:nvSpPr>
          <p:spPr>
            <a:xfrm>
              <a:off x="3587751" y="4400551"/>
              <a:ext cx="2268538" cy="2455863"/>
            </a:xfrm>
            <a:custGeom>
              <a:avLst/>
              <a:gdLst/>
              <a:ahLst/>
              <a:cxnLst>
                <a:cxn ang="0">
                  <a:pos x="1075490" y="0"/>
                </a:cxn>
                <a:cxn ang="0">
                  <a:pos x="2268538" y="2173546"/>
                </a:cxn>
                <a:cxn ang="0">
                  <a:pos x="1369387" y="1369090"/>
                </a:cxn>
                <a:cxn ang="0">
                  <a:pos x="1438060" y="2455863"/>
                </a:cxn>
                <a:cxn ang="0">
                  <a:pos x="1025440" y="1803915"/>
                </a:cxn>
                <a:cxn ang="0">
                  <a:pos x="474310" y="2165979"/>
                </a:cxn>
                <a:cxn ang="0">
                  <a:pos x="405636" y="1586794"/>
                </a:cxn>
                <a:cxn ang="0">
                  <a:pos x="0" y="1959917"/>
                </a:cxn>
                <a:cxn ang="0">
                  <a:pos x="1075490" y="0"/>
                </a:cxn>
              </a:cxnLst>
              <a:pathLst>
                <a:path w="3898" h="4219">
                  <a:moveTo>
                    <a:pt x="1848" y="0"/>
                  </a:moveTo>
                  <a:cubicBezTo>
                    <a:pt x="3898" y="3734"/>
                    <a:pt x="3898" y="3734"/>
                    <a:pt x="3898" y="3734"/>
                  </a:cubicBezTo>
                  <a:cubicBezTo>
                    <a:pt x="2353" y="2352"/>
                    <a:pt x="2353" y="2352"/>
                    <a:pt x="2353" y="2352"/>
                  </a:cubicBezTo>
                  <a:cubicBezTo>
                    <a:pt x="2353" y="2352"/>
                    <a:pt x="2589" y="4219"/>
                    <a:pt x="2471" y="4219"/>
                  </a:cubicBezTo>
                  <a:cubicBezTo>
                    <a:pt x="2353" y="4219"/>
                    <a:pt x="1762" y="3223"/>
                    <a:pt x="1762" y="3099"/>
                  </a:cubicBezTo>
                  <a:cubicBezTo>
                    <a:pt x="1762" y="2975"/>
                    <a:pt x="815" y="3721"/>
                    <a:pt x="815" y="3721"/>
                  </a:cubicBezTo>
                  <a:cubicBezTo>
                    <a:pt x="697" y="2726"/>
                    <a:pt x="697" y="2726"/>
                    <a:pt x="697" y="2726"/>
                  </a:cubicBezTo>
                  <a:cubicBezTo>
                    <a:pt x="0" y="3367"/>
                    <a:pt x="0" y="3367"/>
                    <a:pt x="0" y="3367"/>
                  </a:cubicBezTo>
                  <a:lnTo>
                    <a:pt x="1848" y="0"/>
                  </a:lnTo>
                  <a:close/>
                </a:path>
              </a:pathLst>
            </a:custGeom>
            <a:solidFill>
              <a:srgbClr val="9DA1E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21" name="Rectangle 8"/>
            <p:cNvSpPr/>
            <p:nvPr/>
          </p:nvSpPr>
          <p:spPr>
            <a:xfrm>
              <a:off x="2136776" y="1550988"/>
              <a:ext cx="180975" cy="2095500"/>
            </a:xfrm>
            <a:prstGeom prst="rect">
              <a:avLst/>
            </a:prstGeom>
            <a:solidFill>
              <a:srgbClr val="B17F4A"/>
            </a:solidFill>
            <a:ln w="9525">
              <a:noFill/>
            </a:ln>
          </p:spPr>
          <p:txBody>
            <a:bodyPr/>
            <a:p>
              <a:pPr lvl="0" eaLnBrk="1" hangingPunct="1"/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222" name="Freeform 9"/>
            <p:cNvSpPr/>
            <p:nvPr/>
          </p:nvSpPr>
          <p:spPr>
            <a:xfrm>
              <a:off x="169863" y="3063876"/>
              <a:ext cx="4148138" cy="3824288"/>
            </a:xfrm>
            <a:custGeom>
              <a:avLst/>
              <a:gdLst/>
              <a:ahLst/>
              <a:cxnLst>
                <a:cxn ang="0">
                  <a:pos x="2047875" y="0"/>
                </a:cxn>
                <a:cxn ang="0">
                  <a:pos x="0" y="3730625"/>
                </a:cxn>
                <a:cxn ang="0">
                  <a:pos x="0" y="3824288"/>
                </a:cxn>
                <a:cxn ang="0">
                  <a:pos x="4148138" y="3824288"/>
                </a:cxn>
                <a:cxn ang="0">
                  <a:pos x="2047875" y="0"/>
                </a:cxn>
              </a:cxnLst>
              <a:pathLst>
                <a:path w="2613" h="2409">
                  <a:moveTo>
                    <a:pt x="1290" y="0"/>
                  </a:moveTo>
                  <a:lnTo>
                    <a:pt x="0" y="2350"/>
                  </a:lnTo>
                  <a:lnTo>
                    <a:pt x="0" y="2409"/>
                  </a:lnTo>
                  <a:lnTo>
                    <a:pt x="2613" y="2409"/>
                  </a:lnTo>
                  <a:lnTo>
                    <a:pt x="1290" y="0"/>
                  </a:lnTo>
                  <a:close/>
                </a:path>
              </a:pathLst>
            </a:custGeom>
            <a:solidFill>
              <a:srgbClr val="3A3E87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23" name="Freeform 10"/>
            <p:cNvSpPr/>
            <p:nvPr/>
          </p:nvSpPr>
          <p:spPr>
            <a:xfrm>
              <a:off x="200026" y="3063876"/>
              <a:ext cx="3838575" cy="3824288"/>
            </a:xfrm>
            <a:custGeom>
              <a:avLst/>
              <a:gdLst/>
              <a:ahLst/>
              <a:cxnLst>
                <a:cxn ang="0">
                  <a:pos x="0" y="3677603"/>
                </a:cxn>
                <a:cxn ang="0">
                  <a:pos x="1521812" y="2317274"/>
                </a:cxn>
                <a:cxn ang="0">
                  <a:pos x="1375742" y="3824288"/>
                </a:cxn>
                <a:cxn ang="0">
                  <a:pos x="1686506" y="3824288"/>
                </a:cxn>
                <a:cxn ang="0">
                  <a:pos x="2103767" y="3052445"/>
                </a:cxn>
                <a:cxn ang="0">
                  <a:pos x="3035477" y="3664797"/>
                </a:cxn>
                <a:cxn ang="0">
                  <a:pos x="3151868" y="2684569"/>
                </a:cxn>
                <a:cxn ang="0">
                  <a:pos x="3838575" y="3316711"/>
                </a:cxn>
                <a:cxn ang="0">
                  <a:pos x="2018220" y="0"/>
                </a:cxn>
                <a:cxn ang="0">
                  <a:pos x="0" y="3677603"/>
                </a:cxn>
              </a:cxnLst>
              <a:pathLst>
                <a:path w="6596" h="6570">
                  <a:moveTo>
                    <a:pt x="0" y="6318"/>
                  </a:moveTo>
                  <a:cubicBezTo>
                    <a:pt x="2615" y="3981"/>
                    <a:pt x="2615" y="3981"/>
                    <a:pt x="2615" y="3981"/>
                  </a:cubicBezTo>
                  <a:cubicBezTo>
                    <a:pt x="2615" y="3981"/>
                    <a:pt x="2402" y="5661"/>
                    <a:pt x="2364" y="6570"/>
                  </a:cubicBezTo>
                  <a:cubicBezTo>
                    <a:pt x="2898" y="6570"/>
                    <a:pt x="2898" y="6570"/>
                    <a:pt x="2898" y="6570"/>
                  </a:cubicBezTo>
                  <a:cubicBezTo>
                    <a:pt x="3236" y="6060"/>
                    <a:pt x="3615" y="5373"/>
                    <a:pt x="3615" y="5244"/>
                  </a:cubicBezTo>
                  <a:cubicBezTo>
                    <a:pt x="3615" y="5033"/>
                    <a:pt x="5216" y="6296"/>
                    <a:pt x="5216" y="6296"/>
                  </a:cubicBezTo>
                  <a:cubicBezTo>
                    <a:pt x="5416" y="4612"/>
                    <a:pt x="5416" y="4612"/>
                    <a:pt x="5416" y="4612"/>
                  </a:cubicBezTo>
                  <a:cubicBezTo>
                    <a:pt x="6596" y="5698"/>
                    <a:pt x="6596" y="5698"/>
                    <a:pt x="6596" y="5698"/>
                  </a:cubicBezTo>
                  <a:cubicBezTo>
                    <a:pt x="3468" y="0"/>
                    <a:pt x="3468" y="0"/>
                    <a:pt x="3468" y="0"/>
                  </a:cubicBezTo>
                  <a:lnTo>
                    <a:pt x="0" y="6318"/>
                  </a:lnTo>
                  <a:close/>
                </a:path>
              </a:pathLst>
            </a:custGeom>
            <a:solidFill>
              <a:srgbClr val="7071B7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24" name="Freeform 11"/>
            <p:cNvSpPr/>
            <p:nvPr/>
          </p:nvSpPr>
          <p:spPr>
            <a:xfrm>
              <a:off x="1346201" y="3063876"/>
              <a:ext cx="1739900" cy="2071688"/>
            </a:xfrm>
            <a:custGeom>
              <a:avLst/>
              <a:gdLst/>
              <a:ahLst/>
              <a:cxnLst>
                <a:cxn ang="0">
                  <a:pos x="1739900" y="1581699"/>
                </a:cxn>
                <a:cxn ang="0">
                  <a:pos x="871696" y="0"/>
                </a:cxn>
                <a:cxn ang="0">
                  <a:pos x="0" y="1588100"/>
                </a:cxn>
                <a:cxn ang="0">
                  <a:pos x="491711" y="1458911"/>
                </a:cxn>
                <a:cxn ang="0">
                  <a:pos x="724473" y="2071688"/>
                </a:cxn>
                <a:cxn ang="0">
                  <a:pos x="1306962" y="1581699"/>
                </a:cxn>
                <a:cxn ang="0">
                  <a:pos x="1739900" y="1581699"/>
                </a:cxn>
              </a:cxnLst>
              <a:pathLst>
                <a:path w="2990" h="3560">
                  <a:moveTo>
                    <a:pt x="2990" y="2718"/>
                  </a:moveTo>
                  <a:cubicBezTo>
                    <a:pt x="1498" y="0"/>
                    <a:pt x="1498" y="0"/>
                    <a:pt x="1498" y="0"/>
                  </a:cubicBezTo>
                  <a:cubicBezTo>
                    <a:pt x="0" y="2729"/>
                    <a:pt x="0" y="2729"/>
                    <a:pt x="0" y="2729"/>
                  </a:cubicBezTo>
                  <a:cubicBezTo>
                    <a:pt x="481" y="2603"/>
                    <a:pt x="845" y="2507"/>
                    <a:pt x="845" y="2507"/>
                  </a:cubicBezTo>
                  <a:cubicBezTo>
                    <a:pt x="1245" y="3560"/>
                    <a:pt x="1245" y="3560"/>
                    <a:pt x="1245" y="3560"/>
                  </a:cubicBezTo>
                  <a:cubicBezTo>
                    <a:pt x="1245" y="3560"/>
                    <a:pt x="2045" y="2718"/>
                    <a:pt x="2246" y="2718"/>
                  </a:cubicBezTo>
                  <a:cubicBezTo>
                    <a:pt x="2372" y="2718"/>
                    <a:pt x="2738" y="2718"/>
                    <a:pt x="2990" y="2718"/>
                  </a:cubicBezTo>
                  <a:close/>
                </a:path>
              </a:pathLst>
            </a:custGeom>
            <a:solidFill>
              <a:srgbClr val="EBF6F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1203" name="组合 11"/>
          <p:cNvGrpSpPr/>
          <p:nvPr/>
        </p:nvGrpSpPr>
        <p:grpSpPr>
          <a:xfrm>
            <a:off x="1311275" y="577850"/>
            <a:ext cx="1943100" cy="1328738"/>
            <a:chOff x="1310800" y="577532"/>
            <a:chExt cx="1942782" cy="1329056"/>
          </a:xfrm>
        </p:grpSpPr>
        <p:grpSp>
          <p:nvGrpSpPr>
            <p:cNvPr id="51213" name="组合 12"/>
            <p:cNvGrpSpPr/>
            <p:nvPr/>
          </p:nvGrpSpPr>
          <p:grpSpPr>
            <a:xfrm>
              <a:off x="1495584" y="577532"/>
              <a:ext cx="1757998" cy="748031"/>
              <a:chOff x="1468121" y="577532"/>
              <a:chExt cx="1757998" cy="748031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1468121" y="1017587"/>
                <a:ext cx="518160" cy="307976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2348230" y="577532"/>
                <a:ext cx="5081" cy="594043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2707959" y="973136"/>
                <a:ext cx="518160" cy="307976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直接连接符 13"/>
            <p:cNvCxnSpPr/>
            <p:nvPr/>
          </p:nvCxnSpPr>
          <p:spPr>
            <a:xfrm flipV="1">
              <a:off x="1310800" y="1692911"/>
              <a:ext cx="670560" cy="213677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204" name="组合 17"/>
          <p:cNvGrpSpPr/>
          <p:nvPr/>
        </p:nvGrpSpPr>
        <p:grpSpPr>
          <a:xfrm>
            <a:off x="5978525" y="2452688"/>
            <a:ext cx="5305425" cy="584200"/>
            <a:chOff x="833120" y="1887778"/>
            <a:chExt cx="5306066" cy="584775"/>
          </a:xfrm>
        </p:grpSpPr>
        <p:sp>
          <p:nvSpPr>
            <p:cNvPr id="19" name="椭圆 18"/>
            <p:cNvSpPr/>
            <p:nvPr/>
          </p:nvSpPr>
          <p:spPr>
            <a:xfrm>
              <a:off x="833120" y="2032000"/>
              <a:ext cx="296333" cy="2963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212" name="矩形 19"/>
            <p:cNvSpPr/>
            <p:nvPr/>
          </p:nvSpPr>
          <p:spPr>
            <a:xfrm>
              <a:off x="1288261" y="1887778"/>
              <a:ext cx="4850925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205" name="组合 20"/>
          <p:cNvGrpSpPr/>
          <p:nvPr/>
        </p:nvGrpSpPr>
        <p:grpSpPr>
          <a:xfrm>
            <a:off x="5978525" y="3244850"/>
            <a:ext cx="5305425" cy="584200"/>
            <a:chOff x="833120" y="1887778"/>
            <a:chExt cx="5306066" cy="584775"/>
          </a:xfrm>
        </p:grpSpPr>
        <p:sp>
          <p:nvSpPr>
            <p:cNvPr id="22" name="椭圆 21"/>
            <p:cNvSpPr/>
            <p:nvPr/>
          </p:nvSpPr>
          <p:spPr>
            <a:xfrm>
              <a:off x="833120" y="2032000"/>
              <a:ext cx="296333" cy="2963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210" name="矩形 22"/>
            <p:cNvSpPr/>
            <p:nvPr/>
          </p:nvSpPr>
          <p:spPr>
            <a:xfrm>
              <a:off x="1288261" y="1887778"/>
              <a:ext cx="4850925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206" name="组合 23"/>
          <p:cNvGrpSpPr/>
          <p:nvPr/>
        </p:nvGrpSpPr>
        <p:grpSpPr>
          <a:xfrm>
            <a:off x="5978525" y="4035425"/>
            <a:ext cx="5305425" cy="585788"/>
            <a:chOff x="833120" y="1887778"/>
            <a:chExt cx="5306066" cy="584775"/>
          </a:xfrm>
        </p:grpSpPr>
        <p:sp>
          <p:nvSpPr>
            <p:cNvPr id="27" name="椭圆 26"/>
            <p:cNvSpPr/>
            <p:nvPr/>
          </p:nvSpPr>
          <p:spPr>
            <a:xfrm>
              <a:off x="833120" y="2032000"/>
              <a:ext cx="296333" cy="2963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208" name="矩形 27"/>
            <p:cNvSpPr/>
            <p:nvPr/>
          </p:nvSpPr>
          <p:spPr>
            <a:xfrm>
              <a:off x="1288261" y="1887778"/>
              <a:ext cx="4850925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2228" name="组合 3"/>
          <p:cNvGrpSpPr/>
          <p:nvPr/>
        </p:nvGrpSpPr>
        <p:grpSpPr>
          <a:xfrm>
            <a:off x="4691063" y="1878013"/>
            <a:ext cx="2522537" cy="350837"/>
            <a:chOff x="4868609" y="2117683"/>
            <a:chExt cx="2523535" cy="350414"/>
          </a:xfrm>
        </p:grpSpPr>
        <p:cxnSp>
          <p:nvCxnSpPr>
            <p:cNvPr id="5" name="直接连接符 4"/>
            <p:cNvCxnSpPr/>
            <p:nvPr/>
          </p:nvCxnSpPr>
          <p:spPr>
            <a:xfrm flipV="1">
              <a:off x="6163904" y="2132856"/>
              <a:ext cx="0" cy="335241"/>
            </a:xfrm>
            <a:prstGeom prst="line">
              <a:avLst/>
            </a:prstGeom>
            <a:ln w="28575">
              <a:solidFill>
                <a:srgbClr val="92CF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4868609" y="2117683"/>
              <a:ext cx="2523535" cy="16481"/>
            </a:xfrm>
            <a:prstGeom prst="line">
              <a:avLst/>
            </a:prstGeom>
            <a:ln w="28575">
              <a:solidFill>
                <a:srgbClr val="92CF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229" name="组合 6"/>
          <p:cNvGrpSpPr/>
          <p:nvPr/>
        </p:nvGrpSpPr>
        <p:grpSpPr>
          <a:xfrm>
            <a:off x="7950200" y="3600450"/>
            <a:ext cx="315913" cy="619125"/>
            <a:chOff x="8127887" y="3840099"/>
            <a:chExt cx="316597" cy="617962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8127887" y="4149080"/>
              <a:ext cx="316597" cy="2068"/>
            </a:xfrm>
            <a:prstGeom prst="line">
              <a:avLst/>
            </a:prstGeom>
            <a:ln w="28575">
              <a:solidFill>
                <a:srgbClr val="92CF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444484" y="3840099"/>
              <a:ext cx="0" cy="617962"/>
            </a:xfrm>
            <a:prstGeom prst="line">
              <a:avLst/>
            </a:prstGeom>
            <a:ln w="28575">
              <a:solidFill>
                <a:srgbClr val="92CF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230" name="组合 9"/>
          <p:cNvGrpSpPr/>
          <p:nvPr/>
        </p:nvGrpSpPr>
        <p:grpSpPr>
          <a:xfrm>
            <a:off x="7646988" y="5029200"/>
            <a:ext cx="619125" cy="619125"/>
            <a:chOff x="7824193" y="3840099"/>
            <a:chExt cx="620291" cy="617962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7824193" y="4151148"/>
              <a:ext cx="620291" cy="0"/>
            </a:xfrm>
            <a:prstGeom prst="line">
              <a:avLst/>
            </a:prstGeom>
            <a:ln w="28575">
              <a:solidFill>
                <a:srgbClr val="92CF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8444484" y="3840099"/>
              <a:ext cx="0" cy="617962"/>
            </a:xfrm>
            <a:prstGeom prst="line">
              <a:avLst/>
            </a:prstGeom>
            <a:ln w="28575">
              <a:solidFill>
                <a:srgbClr val="92CF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231" name="组合 12"/>
          <p:cNvGrpSpPr/>
          <p:nvPr/>
        </p:nvGrpSpPr>
        <p:grpSpPr>
          <a:xfrm>
            <a:off x="3683000" y="3600450"/>
            <a:ext cx="336550" cy="617538"/>
            <a:chOff x="8444484" y="3840099"/>
            <a:chExt cx="335954" cy="617962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8463841" y="4147012"/>
              <a:ext cx="316597" cy="2068"/>
            </a:xfrm>
            <a:prstGeom prst="line">
              <a:avLst/>
            </a:prstGeom>
            <a:ln w="28575">
              <a:solidFill>
                <a:srgbClr val="92CF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8444484" y="3840099"/>
              <a:ext cx="0" cy="617962"/>
            </a:xfrm>
            <a:prstGeom prst="line">
              <a:avLst/>
            </a:prstGeom>
            <a:ln w="28575">
              <a:solidFill>
                <a:srgbClr val="92CF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232" name="组合 15"/>
          <p:cNvGrpSpPr/>
          <p:nvPr/>
        </p:nvGrpSpPr>
        <p:grpSpPr>
          <a:xfrm>
            <a:off x="3683000" y="5029200"/>
            <a:ext cx="620713" cy="619125"/>
            <a:chOff x="8444484" y="3840099"/>
            <a:chExt cx="620291" cy="617962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8444484" y="4168330"/>
              <a:ext cx="620291" cy="0"/>
            </a:xfrm>
            <a:prstGeom prst="line">
              <a:avLst/>
            </a:prstGeom>
            <a:ln w="28575">
              <a:solidFill>
                <a:srgbClr val="92CF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8444484" y="3840099"/>
              <a:ext cx="0" cy="617962"/>
            </a:xfrm>
            <a:prstGeom prst="line">
              <a:avLst/>
            </a:prstGeom>
            <a:ln w="28575">
              <a:solidFill>
                <a:srgbClr val="92CF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233" name="矩形 18"/>
          <p:cNvSpPr/>
          <p:nvPr/>
        </p:nvSpPr>
        <p:spPr>
          <a:xfrm>
            <a:off x="4713288" y="1190625"/>
            <a:ext cx="2546350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2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2234" name="矩形 19"/>
          <p:cNvSpPr/>
          <p:nvPr/>
        </p:nvSpPr>
        <p:spPr>
          <a:xfrm>
            <a:off x="8437563" y="3619500"/>
            <a:ext cx="2547937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2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2235" name="矩形 20"/>
          <p:cNvSpPr/>
          <p:nvPr/>
        </p:nvSpPr>
        <p:spPr>
          <a:xfrm>
            <a:off x="8437563" y="5033963"/>
            <a:ext cx="2547937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2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2236" name="矩形 21"/>
          <p:cNvSpPr/>
          <p:nvPr/>
        </p:nvSpPr>
        <p:spPr>
          <a:xfrm>
            <a:off x="1085850" y="3587750"/>
            <a:ext cx="254635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2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2237" name="矩形 22"/>
          <p:cNvSpPr/>
          <p:nvPr/>
        </p:nvSpPr>
        <p:spPr>
          <a:xfrm>
            <a:off x="1085850" y="5002213"/>
            <a:ext cx="254635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2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52238" name="组合 23"/>
          <p:cNvGrpSpPr/>
          <p:nvPr/>
        </p:nvGrpSpPr>
        <p:grpSpPr>
          <a:xfrm>
            <a:off x="5214938" y="2262188"/>
            <a:ext cx="1543050" cy="1357312"/>
            <a:chOff x="5176580" y="2357249"/>
            <a:chExt cx="1542601" cy="1357809"/>
          </a:xfrm>
        </p:grpSpPr>
        <p:sp>
          <p:nvSpPr>
            <p:cNvPr id="52271" name="Freeform 5"/>
            <p:cNvSpPr/>
            <p:nvPr/>
          </p:nvSpPr>
          <p:spPr>
            <a:xfrm rot="-150794">
              <a:off x="5176580" y="2357249"/>
              <a:ext cx="1542601" cy="1357809"/>
            </a:xfrm>
            <a:custGeom>
              <a:avLst/>
              <a:gdLst/>
              <a:ahLst/>
              <a:cxnLst>
                <a:cxn ang="0">
                  <a:pos x="369581" y="1339062"/>
                </a:cxn>
                <a:cxn ang="0">
                  <a:pos x="0" y="658819"/>
                </a:cxn>
                <a:cxn ang="0">
                  <a:pos x="407075" y="0"/>
                </a:cxn>
                <a:cxn ang="0">
                  <a:pos x="1173020" y="24103"/>
                </a:cxn>
                <a:cxn ang="0">
                  <a:pos x="1542601" y="704347"/>
                </a:cxn>
                <a:cxn ang="0">
                  <a:pos x="1135526" y="1357809"/>
                </a:cxn>
                <a:cxn ang="0">
                  <a:pos x="369581" y="1339062"/>
                </a:cxn>
              </a:cxnLst>
              <a:pathLst>
                <a:path w="576" h="507">
                  <a:moveTo>
                    <a:pt x="138" y="500"/>
                  </a:moveTo>
                  <a:lnTo>
                    <a:pt x="0" y="246"/>
                  </a:lnTo>
                  <a:lnTo>
                    <a:pt x="152" y="0"/>
                  </a:lnTo>
                  <a:lnTo>
                    <a:pt x="438" y="9"/>
                  </a:lnTo>
                  <a:lnTo>
                    <a:pt x="576" y="263"/>
                  </a:lnTo>
                  <a:lnTo>
                    <a:pt x="424" y="507"/>
                  </a:lnTo>
                  <a:lnTo>
                    <a:pt x="138" y="500"/>
                  </a:lnTo>
                  <a:close/>
                </a:path>
              </a:pathLst>
            </a:custGeom>
            <a:solidFill>
              <a:srgbClr val="92CF2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72" name="文本框 27"/>
            <p:cNvSpPr txBox="1"/>
            <p:nvPr/>
          </p:nvSpPr>
          <p:spPr>
            <a:xfrm>
              <a:off x="5556468" y="2659577"/>
              <a:ext cx="735011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239" name="组合 28"/>
          <p:cNvGrpSpPr/>
          <p:nvPr/>
        </p:nvGrpSpPr>
        <p:grpSpPr>
          <a:xfrm>
            <a:off x="6381750" y="3024188"/>
            <a:ext cx="1489075" cy="1485900"/>
            <a:chOff x="6344091" y="3119496"/>
            <a:chExt cx="1489038" cy="1486359"/>
          </a:xfrm>
        </p:grpSpPr>
        <p:sp>
          <p:nvSpPr>
            <p:cNvPr id="52269" name="Freeform 9"/>
            <p:cNvSpPr/>
            <p:nvPr/>
          </p:nvSpPr>
          <p:spPr>
            <a:xfrm rot="-150794">
              <a:off x="6344091" y="3119496"/>
              <a:ext cx="1489038" cy="1486359"/>
            </a:xfrm>
            <a:custGeom>
              <a:avLst/>
              <a:gdLst/>
              <a:ahLst/>
              <a:cxnLst>
                <a:cxn ang="0">
                  <a:pos x="0" y="546337"/>
                </a:cxn>
                <a:cxn ang="0">
                  <a:pos x="543660" y="0"/>
                </a:cxn>
                <a:cxn ang="0">
                  <a:pos x="1288179" y="198181"/>
                </a:cxn>
                <a:cxn ang="0">
                  <a:pos x="1489038" y="940022"/>
                </a:cxn>
                <a:cxn ang="0">
                  <a:pos x="945378" y="1486359"/>
                </a:cxn>
                <a:cxn ang="0">
                  <a:pos x="203538" y="1290856"/>
                </a:cxn>
                <a:cxn ang="0">
                  <a:pos x="0" y="546337"/>
                </a:cxn>
              </a:cxnLst>
              <a:pathLst>
                <a:path w="556" h="555">
                  <a:moveTo>
                    <a:pt x="0" y="204"/>
                  </a:moveTo>
                  <a:lnTo>
                    <a:pt x="203" y="0"/>
                  </a:lnTo>
                  <a:lnTo>
                    <a:pt x="481" y="74"/>
                  </a:lnTo>
                  <a:lnTo>
                    <a:pt x="556" y="351"/>
                  </a:lnTo>
                  <a:lnTo>
                    <a:pt x="353" y="555"/>
                  </a:lnTo>
                  <a:lnTo>
                    <a:pt x="76" y="482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rgbClr val="92CF2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70" name="文本框 30"/>
            <p:cNvSpPr txBox="1"/>
            <p:nvPr/>
          </p:nvSpPr>
          <p:spPr>
            <a:xfrm>
              <a:off x="6867839" y="3659074"/>
              <a:ext cx="735011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019831" y="4334155"/>
            <a:ext cx="1403338" cy="1534566"/>
            <a:chOff x="5981731" y="4429405"/>
            <a:chExt cx="1403338" cy="1534566"/>
          </a:xfrm>
          <a:solidFill>
            <a:srgbClr val="92CF29"/>
          </a:solidFill>
        </p:grpSpPr>
        <p:sp>
          <p:nvSpPr>
            <p:cNvPr id="33" name="Freeform 8"/>
            <p:cNvSpPr/>
            <p:nvPr/>
          </p:nvSpPr>
          <p:spPr bwMode="auto">
            <a:xfrm rot="21449206">
              <a:off x="5981731" y="4429405"/>
              <a:ext cx="1403338" cy="1534566"/>
            </a:xfrm>
            <a:custGeom>
              <a:avLst/>
              <a:gdLst>
                <a:gd name="T0" fmla="*/ 237 w 524"/>
                <a:gd name="T1" fmla="*/ 0 h 573"/>
                <a:gd name="T2" fmla="*/ 498 w 524"/>
                <a:gd name="T3" fmla="*/ 121 h 573"/>
                <a:gd name="T4" fmla="*/ 524 w 524"/>
                <a:gd name="T5" fmla="*/ 407 h 573"/>
                <a:gd name="T6" fmla="*/ 287 w 524"/>
                <a:gd name="T7" fmla="*/ 573 h 573"/>
                <a:gd name="T8" fmla="*/ 26 w 524"/>
                <a:gd name="T9" fmla="*/ 453 h 573"/>
                <a:gd name="T10" fmla="*/ 0 w 524"/>
                <a:gd name="T11" fmla="*/ 166 h 573"/>
                <a:gd name="T12" fmla="*/ 237 w 524"/>
                <a:gd name="T13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4" h="573">
                  <a:moveTo>
                    <a:pt x="237" y="0"/>
                  </a:moveTo>
                  <a:lnTo>
                    <a:pt x="498" y="121"/>
                  </a:lnTo>
                  <a:lnTo>
                    <a:pt x="524" y="407"/>
                  </a:lnTo>
                  <a:lnTo>
                    <a:pt x="287" y="573"/>
                  </a:lnTo>
                  <a:lnTo>
                    <a:pt x="26" y="453"/>
                  </a:lnTo>
                  <a:lnTo>
                    <a:pt x="0" y="166"/>
                  </a:lnTo>
                  <a:lnTo>
                    <a:pt x="2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351330" y="5079638"/>
              <a:ext cx="735011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03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108431" y="3034679"/>
            <a:ext cx="1529212" cy="1440832"/>
            <a:chOff x="4070331" y="3129929"/>
            <a:chExt cx="1529212" cy="1440832"/>
          </a:xfrm>
          <a:solidFill>
            <a:srgbClr val="92CF29"/>
          </a:solidFill>
        </p:grpSpPr>
        <p:sp>
          <p:nvSpPr>
            <p:cNvPr id="36" name="Freeform 6"/>
            <p:cNvSpPr/>
            <p:nvPr/>
          </p:nvSpPr>
          <p:spPr bwMode="auto">
            <a:xfrm rot="21449206">
              <a:off x="4070331" y="3129929"/>
              <a:ext cx="1529212" cy="1440832"/>
            </a:xfrm>
            <a:custGeom>
              <a:avLst/>
              <a:gdLst>
                <a:gd name="T0" fmla="*/ 464 w 571"/>
                <a:gd name="T1" fmla="*/ 493 h 538"/>
                <a:gd name="T2" fmla="*/ 180 w 571"/>
                <a:gd name="T3" fmla="*/ 538 h 538"/>
                <a:gd name="T4" fmla="*/ 0 w 571"/>
                <a:gd name="T5" fmla="*/ 313 h 538"/>
                <a:gd name="T6" fmla="*/ 104 w 571"/>
                <a:gd name="T7" fmla="*/ 45 h 538"/>
                <a:gd name="T8" fmla="*/ 391 w 571"/>
                <a:gd name="T9" fmla="*/ 0 h 538"/>
                <a:gd name="T10" fmla="*/ 571 w 571"/>
                <a:gd name="T11" fmla="*/ 225 h 538"/>
                <a:gd name="T12" fmla="*/ 464 w 571"/>
                <a:gd name="T13" fmla="*/ 493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1" h="538">
                  <a:moveTo>
                    <a:pt x="464" y="493"/>
                  </a:moveTo>
                  <a:lnTo>
                    <a:pt x="180" y="538"/>
                  </a:lnTo>
                  <a:lnTo>
                    <a:pt x="0" y="313"/>
                  </a:lnTo>
                  <a:lnTo>
                    <a:pt x="104" y="45"/>
                  </a:lnTo>
                  <a:lnTo>
                    <a:pt x="391" y="0"/>
                  </a:lnTo>
                  <a:lnTo>
                    <a:pt x="571" y="225"/>
                  </a:lnTo>
                  <a:lnTo>
                    <a:pt x="464" y="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385424" y="3659073"/>
              <a:ext cx="735011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05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561669" y="4346274"/>
            <a:ext cx="1446187" cy="1515819"/>
            <a:chOff x="4523569" y="4441524"/>
            <a:chExt cx="1446188" cy="1515819"/>
          </a:xfrm>
          <a:solidFill>
            <a:srgbClr val="92CF29"/>
          </a:solidFill>
        </p:grpSpPr>
        <p:sp>
          <p:nvSpPr>
            <p:cNvPr id="39" name="Freeform 7"/>
            <p:cNvSpPr/>
            <p:nvPr/>
          </p:nvSpPr>
          <p:spPr bwMode="auto">
            <a:xfrm rot="21449206">
              <a:off x="4523569" y="4441524"/>
              <a:ext cx="1446188" cy="1515819"/>
            </a:xfrm>
            <a:custGeom>
              <a:avLst/>
              <a:gdLst>
                <a:gd name="T0" fmla="*/ 540 w 540"/>
                <a:gd name="T1" fmla="*/ 185 h 566"/>
                <a:gd name="T2" fmla="*/ 490 w 540"/>
                <a:gd name="T3" fmla="*/ 467 h 566"/>
                <a:gd name="T4" fmla="*/ 220 w 540"/>
                <a:gd name="T5" fmla="*/ 566 h 566"/>
                <a:gd name="T6" fmla="*/ 0 w 540"/>
                <a:gd name="T7" fmla="*/ 381 h 566"/>
                <a:gd name="T8" fmla="*/ 47 w 540"/>
                <a:gd name="T9" fmla="*/ 97 h 566"/>
                <a:gd name="T10" fmla="*/ 319 w 540"/>
                <a:gd name="T11" fmla="*/ 0 h 566"/>
                <a:gd name="T12" fmla="*/ 540 w 540"/>
                <a:gd name="T13" fmla="*/ 185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0" h="566">
                  <a:moveTo>
                    <a:pt x="540" y="185"/>
                  </a:moveTo>
                  <a:lnTo>
                    <a:pt x="490" y="467"/>
                  </a:lnTo>
                  <a:lnTo>
                    <a:pt x="220" y="566"/>
                  </a:lnTo>
                  <a:lnTo>
                    <a:pt x="0" y="381"/>
                  </a:lnTo>
                  <a:lnTo>
                    <a:pt x="47" y="97"/>
                  </a:lnTo>
                  <a:lnTo>
                    <a:pt x="319" y="0"/>
                  </a:lnTo>
                  <a:lnTo>
                    <a:pt x="540" y="1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819316" y="5077179"/>
              <a:ext cx="735011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04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2243" name="Oval 15"/>
          <p:cNvSpPr/>
          <p:nvPr/>
        </p:nvSpPr>
        <p:spPr>
          <a:xfrm rot="-150794">
            <a:off x="5189538" y="3343275"/>
            <a:ext cx="1579562" cy="1574800"/>
          </a:xfrm>
          <a:prstGeom prst="ellipse">
            <a:avLst/>
          </a:prstGeom>
          <a:solidFill>
            <a:srgbClr val="FDFAEB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52244" name="组合 41"/>
          <p:cNvGrpSpPr/>
          <p:nvPr/>
        </p:nvGrpSpPr>
        <p:grpSpPr>
          <a:xfrm>
            <a:off x="5815013" y="3605213"/>
            <a:ext cx="396875" cy="1216025"/>
            <a:chOff x="4246563" y="3611563"/>
            <a:chExt cx="947737" cy="2900363"/>
          </a:xfrm>
        </p:grpSpPr>
        <p:sp>
          <p:nvSpPr>
            <p:cNvPr id="52245" name="AutoShape 246"/>
            <p:cNvSpPr>
              <a:spLocks noChangeAspect="1" noTextEdit="1"/>
            </p:cNvSpPr>
            <p:nvPr/>
          </p:nvSpPr>
          <p:spPr>
            <a:xfrm>
              <a:off x="4246563" y="3630613"/>
              <a:ext cx="928687" cy="284162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46" name="Freeform 248"/>
            <p:cNvSpPr/>
            <p:nvPr/>
          </p:nvSpPr>
          <p:spPr>
            <a:xfrm>
              <a:off x="4411663" y="4775201"/>
              <a:ext cx="638175" cy="1577975"/>
            </a:xfrm>
            <a:custGeom>
              <a:avLst/>
              <a:gdLst/>
              <a:ahLst/>
              <a:cxnLst>
                <a:cxn ang="0">
                  <a:pos x="0" y="118348"/>
                </a:cxn>
                <a:cxn ang="0">
                  <a:pos x="41173" y="473393"/>
                </a:cxn>
                <a:cxn ang="0">
                  <a:pos x="61759" y="650915"/>
                </a:cxn>
                <a:cxn ang="0">
                  <a:pos x="102931" y="1045408"/>
                </a:cxn>
                <a:cxn ang="0">
                  <a:pos x="164690" y="1499076"/>
                </a:cxn>
                <a:cxn ang="0">
                  <a:pos x="164690" y="1577975"/>
                </a:cxn>
                <a:cxn ang="0">
                  <a:pos x="349967" y="1577975"/>
                </a:cxn>
                <a:cxn ang="0">
                  <a:pos x="349967" y="1518801"/>
                </a:cxn>
                <a:cxn ang="0">
                  <a:pos x="329381" y="1459627"/>
                </a:cxn>
                <a:cxn ang="0">
                  <a:pos x="370553" y="1361003"/>
                </a:cxn>
                <a:cxn ang="0">
                  <a:pos x="329381" y="572016"/>
                </a:cxn>
                <a:cxn ang="0">
                  <a:pos x="370553" y="729813"/>
                </a:cxn>
                <a:cxn ang="0">
                  <a:pos x="411726" y="927060"/>
                </a:cxn>
                <a:cxn ang="0">
                  <a:pos x="411726" y="1282105"/>
                </a:cxn>
                <a:cxn ang="0">
                  <a:pos x="432312" y="1420178"/>
                </a:cxn>
                <a:cxn ang="0">
                  <a:pos x="555830" y="1420178"/>
                </a:cxn>
                <a:cxn ang="0">
                  <a:pos x="597002" y="1341279"/>
                </a:cxn>
                <a:cxn ang="0">
                  <a:pos x="597002" y="1262380"/>
                </a:cxn>
                <a:cxn ang="0">
                  <a:pos x="597002" y="887611"/>
                </a:cxn>
                <a:cxn ang="0">
                  <a:pos x="597002" y="769263"/>
                </a:cxn>
                <a:cxn ang="0">
                  <a:pos x="638175" y="295870"/>
                </a:cxn>
                <a:cxn ang="0">
                  <a:pos x="617589" y="19725"/>
                </a:cxn>
                <a:cxn ang="0">
                  <a:pos x="41173" y="0"/>
                </a:cxn>
                <a:cxn ang="0">
                  <a:pos x="0" y="118348"/>
                </a:cxn>
              </a:cxnLst>
              <a:pathLst>
                <a:path w="31" h="80">
                  <a:moveTo>
                    <a:pt x="0" y="6"/>
                  </a:moveTo>
                  <a:cubicBezTo>
                    <a:pt x="0" y="6"/>
                    <a:pt x="0" y="21"/>
                    <a:pt x="2" y="24"/>
                  </a:cubicBezTo>
                  <a:cubicBezTo>
                    <a:pt x="3" y="26"/>
                    <a:pt x="3" y="32"/>
                    <a:pt x="3" y="33"/>
                  </a:cubicBezTo>
                  <a:cubicBezTo>
                    <a:pt x="3" y="34"/>
                    <a:pt x="3" y="49"/>
                    <a:pt x="5" y="53"/>
                  </a:cubicBezTo>
                  <a:cubicBezTo>
                    <a:pt x="5" y="53"/>
                    <a:pt x="7" y="75"/>
                    <a:pt x="8" y="76"/>
                  </a:cubicBezTo>
                  <a:cubicBezTo>
                    <a:pt x="8" y="76"/>
                    <a:pt x="6" y="79"/>
                    <a:pt x="8" y="80"/>
                  </a:cubicBezTo>
                  <a:cubicBezTo>
                    <a:pt x="8" y="80"/>
                    <a:pt x="16" y="79"/>
                    <a:pt x="17" y="80"/>
                  </a:cubicBezTo>
                  <a:cubicBezTo>
                    <a:pt x="17" y="80"/>
                    <a:pt x="18" y="78"/>
                    <a:pt x="17" y="77"/>
                  </a:cubicBezTo>
                  <a:cubicBezTo>
                    <a:pt x="17" y="76"/>
                    <a:pt x="16" y="74"/>
                    <a:pt x="16" y="74"/>
                  </a:cubicBezTo>
                  <a:cubicBezTo>
                    <a:pt x="16" y="74"/>
                    <a:pt x="19" y="71"/>
                    <a:pt x="18" y="69"/>
                  </a:cubicBezTo>
                  <a:cubicBezTo>
                    <a:pt x="17" y="68"/>
                    <a:pt x="14" y="32"/>
                    <a:pt x="16" y="29"/>
                  </a:cubicBezTo>
                  <a:cubicBezTo>
                    <a:pt x="16" y="29"/>
                    <a:pt x="17" y="37"/>
                    <a:pt x="18" y="37"/>
                  </a:cubicBezTo>
                  <a:cubicBezTo>
                    <a:pt x="18" y="37"/>
                    <a:pt x="19" y="46"/>
                    <a:pt x="20" y="47"/>
                  </a:cubicBezTo>
                  <a:cubicBezTo>
                    <a:pt x="20" y="47"/>
                    <a:pt x="22" y="63"/>
                    <a:pt x="20" y="65"/>
                  </a:cubicBezTo>
                  <a:cubicBezTo>
                    <a:pt x="20" y="65"/>
                    <a:pt x="18" y="71"/>
                    <a:pt x="21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8" y="69"/>
                    <a:pt x="29" y="68"/>
                  </a:cubicBezTo>
                  <a:cubicBezTo>
                    <a:pt x="29" y="67"/>
                    <a:pt x="29" y="65"/>
                    <a:pt x="29" y="64"/>
                  </a:cubicBezTo>
                  <a:cubicBezTo>
                    <a:pt x="28" y="63"/>
                    <a:pt x="28" y="46"/>
                    <a:pt x="29" y="45"/>
                  </a:cubicBezTo>
                  <a:cubicBezTo>
                    <a:pt x="31" y="43"/>
                    <a:pt x="31" y="41"/>
                    <a:pt x="29" y="39"/>
                  </a:cubicBezTo>
                  <a:cubicBezTo>
                    <a:pt x="29" y="39"/>
                    <a:pt x="31" y="18"/>
                    <a:pt x="31" y="15"/>
                  </a:cubicBezTo>
                  <a:cubicBezTo>
                    <a:pt x="30" y="12"/>
                    <a:pt x="30" y="1"/>
                    <a:pt x="30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47" name="Freeform 249"/>
            <p:cNvSpPr/>
            <p:nvPr/>
          </p:nvSpPr>
          <p:spPr>
            <a:xfrm>
              <a:off x="4514850" y="4775201"/>
              <a:ext cx="534987" cy="1577975"/>
            </a:xfrm>
            <a:custGeom>
              <a:avLst/>
              <a:gdLst/>
              <a:ahLst/>
              <a:cxnLst>
                <a:cxn ang="0">
                  <a:pos x="432105" y="1262380"/>
                </a:cxn>
                <a:cxn ang="0">
                  <a:pos x="390952" y="1045408"/>
                </a:cxn>
                <a:cxn ang="0">
                  <a:pos x="308646" y="532567"/>
                </a:cxn>
                <a:cxn ang="0">
                  <a:pos x="267494" y="355044"/>
                </a:cxn>
                <a:cxn ang="0">
                  <a:pos x="452681" y="374769"/>
                </a:cxn>
                <a:cxn ang="0">
                  <a:pos x="514411" y="552291"/>
                </a:cxn>
                <a:cxn ang="0">
                  <a:pos x="534987" y="295870"/>
                </a:cxn>
                <a:cxn ang="0">
                  <a:pos x="514411" y="19725"/>
                </a:cxn>
                <a:cxn ang="0">
                  <a:pos x="123459" y="0"/>
                </a:cxn>
                <a:cxn ang="0">
                  <a:pos x="0" y="59174"/>
                </a:cxn>
                <a:cxn ang="0">
                  <a:pos x="185188" y="276146"/>
                </a:cxn>
                <a:cxn ang="0">
                  <a:pos x="0" y="295870"/>
                </a:cxn>
                <a:cxn ang="0">
                  <a:pos x="61729" y="315595"/>
                </a:cxn>
                <a:cxn ang="0">
                  <a:pos x="102882" y="374769"/>
                </a:cxn>
                <a:cxn ang="0">
                  <a:pos x="0" y="374769"/>
                </a:cxn>
                <a:cxn ang="0">
                  <a:pos x="144035" y="433943"/>
                </a:cxn>
                <a:cxn ang="0">
                  <a:pos x="0" y="453668"/>
                </a:cxn>
                <a:cxn ang="0">
                  <a:pos x="102882" y="453668"/>
                </a:cxn>
                <a:cxn ang="0">
                  <a:pos x="144035" y="848162"/>
                </a:cxn>
                <a:cxn ang="0">
                  <a:pos x="205764" y="1144032"/>
                </a:cxn>
                <a:cxn ang="0">
                  <a:pos x="185188" y="1262380"/>
                </a:cxn>
                <a:cxn ang="0">
                  <a:pos x="61729" y="591741"/>
                </a:cxn>
                <a:cxn ang="0">
                  <a:pos x="144035" y="1282105"/>
                </a:cxn>
                <a:cxn ang="0">
                  <a:pos x="185188" y="1420178"/>
                </a:cxn>
                <a:cxn ang="0">
                  <a:pos x="185188" y="1499076"/>
                </a:cxn>
                <a:cxn ang="0">
                  <a:pos x="41153" y="1400453"/>
                </a:cxn>
                <a:cxn ang="0">
                  <a:pos x="61729" y="1499076"/>
                </a:cxn>
                <a:cxn ang="0">
                  <a:pos x="61729" y="1577975"/>
                </a:cxn>
                <a:cxn ang="0">
                  <a:pos x="246917" y="1577975"/>
                </a:cxn>
                <a:cxn ang="0">
                  <a:pos x="267494" y="1499076"/>
                </a:cxn>
                <a:cxn ang="0">
                  <a:pos x="267494" y="1459627"/>
                </a:cxn>
                <a:cxn ang="0">
                  <a:pos x="267494" y="1361003"/>
                </a:cxn>
                <a:cxn ang="0">
                  <a:pos x="226341" y="572016"/>
                </a:cxn>
                <a:cxn ang="0">
                  <a:pos x="246917" y="729813"/>
                </a:cxn>
                <a:cxn ang="0">
                  <a:pos x="288070" y="946785"/>
                </a:cxn>
                <a:cxn ang="0">
                  <a:pos x="308646" y="1282105"/>
                </a:cxn>
                <a:cxn ang="0">
                  <a:pos x="329223" y="1420178"/>
                </a:cxn>
                <a:cxn ang="0">
                  <a:pos x="452681" y="1420178"/>
                </a:cxn>
                <a:cxn ang="0">
                  <a:pos x="493834" y="1341279"/>
                </a:cxn>
                <a:cxn ang="0">
                  <a:pos x="493834" y="1262380"/>
                </a:cxn>
                <a:cxn ang="0">
                  <a:pos x="493834" y="1262380"/>
                </a:cxn>
                <a:cxn ang="0">
                  <a:pos x="432105" y="1262380"/>
                </a:cxn>
              </a:cxnLst>
              <a:pathLst>
                <a:path w="26" h="80">
                  <a:moveTo>
                    <a:pt x="21" y="64"/>
                  </a:moveTo>
                  <a:cubicBezTo>
                    <a:pt x="21" y="64"/>
                    <a:pt x="19" y="56"/>
                    <a:pt x="19" y="53"/>
                  </a:cubicBezTo>
                  <a:cubicBezTo>
                    <a:pt x="20" y="48"/>
                    <a:pt x="15" y="30"/>
                    <a:pt x="15" y="27"/>
                  </a:cubicBezTo>
                  <a:cubicBezTo>
                    <a:pt x="14" y="25"/>
                    <a:pt x="14" y="19"/>
                    <a:pt x="13" y="18"/>
                  </a:cubicBezTo>
                  <a:cubicBezTo>
                    <a:pt x="12" y="16"/>
                    <a:pt x="20" y="18"/>
                    <a:pt x="22" y="19"/>
                  </a:cubicBezTo>
                  <a:cubicBezTo>
                    <a:pt x="23" y="20"/>
                    <a:pt x="25" y="25"/>
                    <a:pt x="25" y="28"/>
                  </a:cubicBezTo>
                  <a:cubicBezTo>
                    <a:pt x="26" y="22"/>
                    <a:pt x="26" y="16"/>
                    <a:pt x="26" y="15"/>
                  </a:cubicBezTo>
                  <a:cubicBezTo>
                    <a:pt x="25" y="12"/>
                    <a:pt x="25" y="1"/>
                    <a:pt x="25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4"/>
                    <a:pt x="12" y="11"/>
                    <a:pt x="9" y="14"/>
                  </a:cubicBezTo>
                  <a:cubicBezTo>
                    <a:pt x="7" y="16"/>
                    <a:pt x="0" y="15"/>
                    <a:pt x="0" y="15"/>
                  </a:cubicBezTo>
                  <a:cubicBezTo>
                    <a:pt x="0" y="15"/>
                    <a:pt x="0" y="15"/>
                    <a:pt x="3" y="16"/>
                  </a:cubicBezTo>
                  <a:cubicBezTo>
                    <a:pt x="6" y="17"/>
                    <a:pt x="5" y="19"/>
                    <a:pt x="5" y="19"/>
                  </a:cubicBezTo>
                  <a:cubicBezTo>
                    <a:pt x="1" y="17"/>
                    <a:pt x="0" y="19"/>
                    <a:pt x="0" y="19"/>
                  </a:cubicBezTo>
                  <a:cubicBezTo>
                    <a:pt x="4" y="20"/>
                    <a:pt x="7" y="22"/>
                    <a:pt x="7" y="22"/>
                  </a:cubicBezTo>
                  <a:cubicBezTo>
                    <a:pt x="2" y="20"/>
                    <a:pt x="0" y="23"/>
                    <a:pt x="0" y="23"/>
                  </a:cubicBezTo>
                  <a:cubicBezTo>
                    <a:pt x="0" y="23"/>
                    <a:pt x="4" y="21"/>
                    <a:pt x="5" y="23"/>
                  </a:cubicBezTo>
                  <a:cubicBezTo>
                    <a:pt x="6" y="26"/>
                    <a:pt x="7" y="40"/>
                    <a:pt x="7" y="43"/>
                  </a:cubicBezTo>
                  <a:cubicBezTo>
                    <a:pt x="7" y="45"/>
                    <a:pt x="9" y="56"/>
                    <a:pt x="10" y="58"/>
                  </a:cubicBezTo>
                  <a:cubicBezTo>
                    <a:pt x="11" y="59"/>
                    <a:pt x="10" y="66"/>
                    <a:pt x="9" y="64"/>
                  </a:cubicBezTo>
                  <a:cubicBezTo>
                    <a:pt x="8" y="63"/>
                    <a:pt x="3" y="30"/>
                    <a:pt x="3" y="30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70"/>
                    <a:pt x="9" y="72"/>
                  </a:cubicBezTo>
                  <a:cubicBezTo>
                    <a:pt x="11" y="75"/>
                    <a:pt x="9" y="76"/>
                    <a:pt x="9" y="76"/>
                  </a:cubicBezTo>
                  <a:cubicBezTo>
                    <a:pt x="8" y="76"/>
                    <a:pt x="4" y="73"/>
                    <a:pt x="2" y="71"/>
                  </a:cubicBezTo>
                  <a:cubicBezTo>
                    <a:pt x="2" y="74"/>
                    <a:pt x="3" y="75"/>
                    <a:pt x="3" y="76"/>
                  </a:cubicBezTo>
                  <a:cubicBezTo>
                    <a:pt x="3" y="76"/>
                    <a:pt x="1" y="79"/>
                    <a:pt x="3" y="80"/>
                  </a:cubicBezTo>
                  <a:cubicBezTo>
                    <a:pt x="3" y="80"/>
                    <a:pt x="11" y="79"/>
                    <a:pt x="12" y="80"/>
                  </a:cubicBezTo>
                  <a:cubicBezTo>
                    <a:pt x="12" y="80"/>
                    <a:pt x="13" y="77"/>
                    <a:pt x="13" y="76"/>
                  </a:cubicBezTo>
                  <a:cubicBezTo>
                    <a:pt x="12" y="75"/>
                    <a:pt x="13" y="74"/>
                    <a:pt x="13" y="74"/>
                  </a:cubicBezTo>
                  <a:cubicBezTo>
                    <a:pt x="13" y="74"/>
                    <a:pt x="14" y="71"/>
                    <a:pt x="13" y="69"/>
                  </a:cubicBezTo>
                  <a:cubicBezTo>
                    <a:pt x="12" y="68"/>
                    <a:pt x="9" y="32"/>
                    <a:pt x="11" y="29"/>
                  </a:cubicBezTo>
                  <a:cubicBezTo>
                    <a:pt x="11" y="29"/>
                    <a:pt x="12" y="37"/>
                    <a:pt x="12" y="37"/>
                  </a:cubicBezTo>
                  <a:cubicBezTo>
                    <a:pt x="12" y="37"/>
                    <a:pt x="13" y="47"/>
                    <a:pt x="14" y="48"/>
                  </a:cubicBezTo>
                  <a:cubicBezTo>
                    <a:pt x="14" y="48"/>
                    <a:pt x="16" y="63"/>
                    <a:pt x="15" y="65"/>
                  </a:cubicBezTo>
                  <a:cubicBezTo>
                    <a:pt x="15" y="65"/>
                    <a:pt x="13" y="71"/>
                    <a:pt x="16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2" y="72"/>
                    <a:pt x="23" y="69"/>
                    <a:pt x="24" y="68"/>
                  </a:cubicBezTo>
                  <a:cubicBezTo>
                    <a:pt x="24" y="67"/>
                    <a:pt x="24" y="65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2" y="64"/>
                    <a:pt x="21" y="64"/>
                    <a:pt x="21" y="64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48" name="Freeform 250"/>
            <p:cNvSpPr/>
            <p:nvPr/>
          </p:nvSpPr>
          <p:spPr>
            <a:xfrm>
              <a:off x="4576763" y="6294438"/>
              <a:ext cx="206375" cy="217488"/>
            </a:xfrm>
            <a:custGeom>
              <a:avLst/>
              <a:gdLst/>
              <a:ahLst/>
              <a:cxnLst>
                <a:cxn ang="0">
                  <a:pos x="41275" y="39543"/>
                </a:cxn>
                <a:cxn ang="0">
                  <a:pos x="41275" y="118630"/>
                </a:cxn>
                <a:cxn ang="0">
                  <a:pos x="0" y="197716"/>
                </a:cxn>
                <a:cxn ang="0">
                  <a:pos x="123825" y="197716"/>
                </a:cxn>
                <a:cxn ang="0">
                  <a:pos x="185738" y="158173"/>
                </a:cxn>
                <a:cxn ang="0">
                  <a:pos x="185738" y="39543"/>
                </a:cxn>
                <a:cxn ang="0">
                  <a:pos x="41275" y="39543"/>
                </a:cxn>
              </a:cxnLst>
              <a:pathLst>
                <a:path w="10" h="11">
                  <a:moveTo>
                    <a:pt x="2" y="2"/>
                  </a:moveTo>
                  <a:cubicBezTo>
                    <a:pt x="2" y="2"/>
                    <a:pt x="2" y="5"/>
                    <a:pt x="2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10"/>
                    <a:pt x="4" y="11"/>
                    <a:pt x="6" y="10"/>
                  </a:cubicBezTo>
                  <a:cubicBezTo>
                    <a:pt x="9" y="10"/>
                    <a:pt x="10" y="10"/>
                    <a:pt x="9" y="8"/>
                  </a:cubicBezTo>
                  <a:cubicBezTo>
                    <a:pt x="9" y="6"/>
                    <a:pt x="8" y="4"/>
                    <a:pt x="9" y="2"/>
                  </a:cubicBezTo>
                  <a:cubicBezTo>
                    <a:pt x="10" y="0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49" name="Freeform 251"/>
            <p:cNvSpPr/>
            <p:nvPr/>
          </p:nvSpPr>
          <p:spPr>
            <a:xfrm>
              <a:off x="4803775" y="6137276"/>
              <a:ext cx="225425" cy="255588"/>
            </a:xfrm>
            <a:custGeom>
              <a:avLst/>
              <a:gdLst/>
              <a:ahLst/>
              <a:cxnLst>
                <a:cxn ang="0">
                  <a:pos x="61480" y="39321"/>
                </a:cxn>
                <a:cxn ang="0">
                  <a:pos x="40986" y="117964"/>
                </a:cxn>
                <a:cxn ang="0">
                  <a:pos x="40986" y="216267"/>
                </a:cxn>
                <a:cxn ang="0">
                  <a:pos x="184439" y="255588"/>
                </a:cxn>
                <a:cxn ang="0">
                  <a:pos x="204932" y="98303"/>
                </a:cxn>
                <a:cxn ang="0">
                  <a:pos x="143452" y="0"/>
                </a:cxn>
                <a:cxn ang="0">
                  <a:pos x="61480" y="39321"/>
                </a:cxn>
              </a:cxnLst>
              <a:pathLst>
                <a:path w="11" h="13">
                  <a:moveTo>
                    <a:pt x="3" y="2"/>
                  </a:moveTo>
                  <a:cubicBezTo>
                    <a:pt x="3" y="2"/>
                    <a:pt x="2" y="5"/>
                    <a:pt x="2" y="6"/>
                  </a:cubicBezTo>
                  <a:cubicBezTo>
                    <a:pt x="2" y="6"/>
                    <a:pt x="0" y="10"/>
                    <a:pt x="2" y="11"/>
                  </a:cubicBezTo>
                  <a:cubicBezTo>
                    <a:pt x="4" y="13"/>
                    <a:pt x="8" y="13"/>
                    <a:pt x="9" y="13"/>
                  </a:cubicBezTo>
                  <a:cubicBezTo>
                    <a:pt x="9" y="13"/>
                    <a:pt x="11" y="6"/>
                    <a:pt x="10" y="5"/>
                  </a:cubicBezTo>
                  <a:cubicBezTo>
                    <a:pt x="9" y="4"/>
                    <a:pt x="7" y="0"/>
                    <a:pt x="7" y="0"/>
                  </a:cubicBezTo>
                  <a:cubicBezTo>
                    <a:pt x="8" y="0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50" name="Freeform 252"/>
            <p:cNvSpPr/>
            <p:nvPr/>
          </p:nvSpPr>
          <p:spPr>
            <a:xfrm>
              <a:off x="4926013" y="4183063"/>
              <a:ext cx="268287" cy="828675"/>
            </a:xfrm>
            <a:custGeom>
              <a:avLst/>
              <a:gdLst/>
              <a:ahLst/>
              <a:cxnLst>
                <a:cxn ang="0">
                  <a:pos x="61912" y="710293"/>
                </a:cxn>
                <a:cxn ang="0">
                  <a:pos x="103187" y="828675"/>
                </a:cxn>
                <a:cxn ang="0">
                  <a:pos x="144462" y="710293"/>
                </a:cxn>
                <a:cxn ang="0">
                  <a:pos x="227012" y="690563"/>
                </a:cxn>
                <a:cxn ang="0">
                  <a:pos x="227012" y="591911"/>
                </a:cxn>
                <a:cxn ang="0">
                  <a:pos x="247650" y="552450"/>
                </a:cxn>
                <a:cxn ang="0">
                  <a:pos x="227012" y="493259"/>
                </a:cxn>
                <a:cxn ang="0">
                  <a:pos x="206375" y="138113"/>
                </a:cxn>
                <a:cxn ang="0">
                  <a:pos x="165100" y="0"/>
                </a:cxn>
                <a:cxn ang="0">
                  <a:pos x="0" y="473529"/>
                </a:cxn>
                <a:cxn ang="0">
                  <a:pos x="61912" y="710293"/>
                </a:cxn>
              </a:cxnLst>
              <a:pathLst>
                <a:path w="13" h="42">
                  <a:moveTo>
                    <a:pt x="3" y="36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8" y="37"/>
                    <a:pt x="7" y="36"/>
                  </a:cubicBezTo>
                  <a:cubicBezTo>
                    <a:pt x="7" y="35"/>
                    <a:pt x="9" y="37"/>
                    <a:pt x="11" y="35"/>
                  </a:cubicBezTo>
                  <a:cubicBezTo>
                    <a:pt x="13" y="32"/>
                    <a:pt x="11" y="30"/>
                    <a:pt x="11" y="30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0" y="8"/>
                    <a:pt x="10" y="7"/>
                  </a:cubicBezTo>
                  <a:cubicBezTo>
                    <a:pt x="10" y="6"/>
                    <a:pt x="9" y="0"/>
                    <a:pt x="8" y="0"/>
                  </a:cubicBezTo>
                  <a:cubicBezTo>
                    <a:pt x="8" y="0"/>
                    <a:pt x="0" y="22"/>
                    <a:pt x="0" y="24"/>
                  </a:cubicBezTo>
                  <a:cubicBezTo>
                    <a:pt x="0" y="25"/>
                    <a:pt x="3" y="36"/>
                    <a:pt x="3" y="36"/>
                  </a:cubicBezTo>
                  <a:close/>
                </a:path>
              </a:pathLst>
            </a:custGeom>
            <a:solidFill>
              <a:srgbClr val="F2F2F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51" name="Freeform 253"/>
            <p:cNvSpPr/>
            <p:nvPr/>
          </p:nvSpPr>
          <p:spPr>
            <a:xfrm>
              <a:off x="4246563" y="4164013"/>
              <a:ext cx="227012" cy="808038"/>
            </a:xfrm>
            <a:custGeom>
              <a:avLst/>
              <a:gdLst/>
              <a:ahLst/>
              <a:cxnLst>
                <a:cxn ang="0">
                  <a:pos x="123825" y="0"/>
                </a:cxn>
                <a:cxn ang="0">
                  <a:pos x="103187" y="157666"/>
                </a:cxn>
                <a:cxn ang="0">
                  <a:pos x="20637" y="394165"/>
                </a:cxn>
                <a:cxn ang="0">
                  <a:pos x="20637" y="532123"/>
                </a:cxn>
                <a:cxn ang="0">
                  <a:pos x="61912" y="630664"/>
                </a:cxn>
                <a:cxn ang="0">
                  <a:pos x="61912" y="709497"/>
                </a:cxn>
                <a:cxn ang="0">
                  <a:pos x="123825" y="808038"/>
                </a:cxn>
                <a:cxn ang="0">
                  <a:pos x="227012" y="670080"/>
                </a:cxn>
                <a:cxn ang="0">
                  <a:pos x="227012" y="532123"/>
                </a:cxn>
                <a:cxn ang="0">
                  <a:pos x="185737" y="78833"/>
                </a:cxn>
                <a:cxn ang="0">
                  <a:pos x="123825" y="0"/>
                </a:cxn>
              </a:cxnLst>
              <a:pathLst>
                <a:path w="11" h="41">
                  <a:moveTo>
                    <a:pt x="6" y="0"/>
                  </a:moveTo>
                  <a:cubicBezTo>
                    <a:pt x="6" y="0"/>
                    <a:pt x="5" y="6"/>
                    <a:pt x="5" y="8"/>
                  </a:cubicBezTo>
                  <a:cubicBezTo>
                    <a:pt x="4" y="10"/>
                    <a:pt x="2" y="19"/>
                    <a:pt x="1" y="20"/>
                  </a:cubicBezTo>
                  <a:cubicBezTo>
                    <a:pt x="0" y="21"/>
                    <a:pt x="0" y="26"/>
                    <a:pt x="1" y="27"/>
                  </a:cubicBezTo>
                  <a:cubicBezTo>
                    <a:pt x="3" y="28"/>
                    <a:pt x="3" y="31"/>
                    <a:pt x="3" y="32"/>
                  </a:cubicBezTo>
                  <a:cubicBezTo>
                    <a:pt x="3" y="33"/>
                    <a:pt x="1" y="34"/>
                    <a:pt x="3" y="36"/>
                  </a:cubicBezTo>
                  <a:cubicBezTo>
                    <a:pt x="5" y="37"/>
                    <a:pt x="3" y="41"/>
                    <a:pt x="6" y="41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8"/>
                    <a:pt x="9" y="4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F2F2F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52" name="Freeform 254"/>
            <p:cNvSpPr/>
            <p:nvPr/>
          </p:nvSpPr>
          <p:spPr>
            <a:xfrm>
              <a:off x="4865688" y="4222751"/>
              <a:ext cx="287337" cy="592138"/>
            </a:xfrm>
            <a:custGeom>
              <a:avLst/>
              <a:gdLst/>
              <a:ahLst/>
              <a:cxnLst>
                <a:cxn ang="0">
                  <a:pos x="102620" y="453972"/>
                </a:cxn>
                <a:cxn ang="0">
                  <a:pos x="143669" y="414497"/>
                </a:cxn>
                <a:cxn ang="0">
                  <a:pos x="143669" y="394759"/>
                </a:cxn>
                <a:cxn ang="0">
                  <a:pos x="246289" y="394759"/>
                </a:cxn>
                <a:cxn ang="0">
                  <a:pos x="143669" y="355283"/>
                </a:cxn>
                <a:cxn ang="0">
                  <a:pos x="184717" y="296069"/>
                </a:cxn>
                <a:cxn ang="0">
                  <a:pos x="205241" y="197379"/>
                </a:cxn>
                <a:cxn ang="0">
                  <a:pos x="205241" y="0"/>
                </a:cxn>
                <a:cxn ang="0">
                  <a:pos x="123144" y="197379"/>
                </a:cxn>
                <a:cxn ang="0">
                  <a:pos x="41048" y="434235"/>
                </a:cxn>
                <a:cxn ang="0">
                  <a:pos x="102620" y="592138"/>
                </a:cxn>
                <a:cxn ang="0">
                  <a:pos x="143669" y="572400"/>
                </a:cxn>
                <a:cxn ang="0">
                  <a:pos x="123144" y="453972"/>
                </a:cxn>
                <a:cxn ang="0">
                  <a:pos x="246289" y="513186"/>
                </a:cxn>
                <a:cxn ang="0">
                  <a:pos x="266813" y="552662"/>
                </a:cxn>
                <a:cxn ang="0">
                  <a:pos x="287337" y="513186"/>
                </a:cxn>
                <a:cxn ang="0">
                  <a:pos x="287337" y="493448"/>
                </a:cxn>
                <a:cxn ang="0">
                  <a:pos x="102620" y="453972"/>
                </a:cxn>
              </a:cxnLst>
              <a:pathLst>
                <a:path w="14" h="30">
                  <a:moveTo>
                    <a:pt x="5" y="23"/>
                  </a:moveTo>
                  <a:cubicBezTo>
                    <a:pt x="5" y="23"/>
                    <a:pt x="6" y="21"/>
                    <a:pt x="7" y="21"/>
                  </a:cubicBezTo>
                  <a:cubicBezTo>
                    <a:pt x="7" y="21"/>
                    <a:pt x="6" y="20"/>
                    <a:pt x="7" y="20"/>
                  </a:cubicBezTo>
                  <a:cubicBezTo>
                    <a:pt x="8" y="19"/>
                    <a:pt x="9" y="18"/>
                    <a:pt x="12" y="20"/>
                  </a:cubicBezTo>
                  <a:cubicBezTo>
                    <a:pt x="12" y="20"/>
                    <a:pt x="11" y="18"/>
                    <a:pt x="7" y="18"/>
                  </a:cubicBezTo>
                  <a:cubicBezTo>
                    <a:pt x="7" y="18"/>
                    <a:pt x="7" y="15"/>
                    <a:pt x="9" y="15"/>
                  </a:cubicBezTo>
                  <a:cubicBezTo>
                    <a:pt x="11" y="14"/>
                    <a:pt x="9" y="11"/>
                    <a:pt x="10" y="10"/>
                  </a:cubicBezTo>
                  <a:cubicBezTo>
                    <a:pt x="12" y="8"/>
                    <a:pt x="10" y="0"/>
                    <a:pt x="10" y="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15"/>
                    <a:pt x="2" y="21"/>
                    <a:pt x="2" y="22"/>
                  </a:cubicBezTo>
                  <a:cubicBezTo>
                    <a:pt x="3" y="23"/>
                    <a:pt x="0" y="29"/>
                    <a:pt x="5" y="30"/>
                  </a:cubicBezTo>
                  <a:cubicBezTo>
                    <a:pt x="6" y="29"/>
                    <a:pt x="7" y="29"/>
                    <a:pt x="7" y="29"/>
                  </a:cubicBezTo>
                  <a:cubicBezTo>
                    <a:pt x="7" y="29"/>
                    <a:pt x="5" y="23"/>
                    <a:pt x="6" y="23"/>
                  </a:cubicBezTo>
                  <a:cubicBezTo>
                    <a:pt x="6" y="23"/>
                    <a:pt x="12" y="24"/>
                    <a:pt x="12" y="26"/>
                  </a:cubicBezTo>
                  <a:cubicBezTo>
                    <a:pt x="12" y="26"/>
                    <a:pt x="13" y="27"/>
                    <a:pt x="13" y="28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2" y="24"/>
                    <a:pt x="8" y="22"/>
                    <a:pt x="5" y="23"/>
                  </a:cubicBezTo>
                  <a:close/>
                </a:path>
              </a:pathLst>
            </a:custGeom>
            <a:solidFill>
              <a:srgbClr val="BABAB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53" name="Freeform 255"/>
            <p:cNvSpPr/>
            <p:nvPr/>
          </p:nvSpPr>
          <p:spPr>
            <a:xfrm>
              <a:off x="4967288" y="4833938"/>
              <a:ext cx="103187" cy="60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108"/>
                </a:cxn>
                <a:cxn ang="0">
                  <a:pos x="103187" y="60325"/>
                </a:cxn>
                <a:cxn ang="0">
                  <a:pos x="0" y="0"/>
                </a:cxn>
              </a:cxnLst>
              <a:pathLst>
                <a:path w="5" h="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1"/>
                    <a:pt x="3" y="1"/>
                    <a:pt x="5" y="3"/>
                  </a:cubicBezTo>
                  <a:cubicBezTo>
                    <a:pt x="5" y="3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BABAB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54" name="Freeform 256"/>
            <p:cNvSpPr/>
            <p:nvPr/>
          </p:nvSpPr>
          <p:spPr>
            <a:xfrm>
              <a:off x="4370388" y="4044951"/>
              <a:ext cx="720725" cy="828675"/>
            </a:xfrm>
            <a:custGeom>
              <a:avLst/>
              <a:gdLst/>
              <a:ahLst/>
              <a:cxnLst>
                <a:cxn ang="0">
                  <a:pos x="41184" y="591911"/>
                </a:cxn>
                <a:cxn ang="0">
                  <a:pos x="61776" y="710293"/>
                </a:cxn>
                <a:cxn ang="0">
                  <a:pos x="185329" y="749754"/>
                </a:cxn>
                <a:cxn ang="0">
                  <a:pos x="597172" y="730023"/>
                </a:cxn>
                <a:cxn ang="0">
                  <a:pos x="617764" y="670832"/>
                </a:cxn>
                <a:cxn ang="0">
                  <a:pos x="617764" y="532720"/>
                </a:cxn>
                <a:cxn ang="0">
                  <a:pos x="679541" y="355146"/>
                </a:cxn>
                <a:cxn ang="0">
                  <a:pos x="720725" y="138113"/>
                </a:cxn>
                <a:cxn ang="0">
                  <a:pos x="473619" y="0"/>
                </a:cxn>
                <a:cxn ang="0">
                  <a:pos x="350066" y="0"/>
                </a:cxn>
                <a:cxn ang="0">
                  <a:pos x="247106" y="0"/>
                </a:cxn>
                <a:cxn ang="0">
                  <a:pos x="0" y="118382"/>
                </a:cxn>
                <a:cxn ang="0">
                  <a:pos x="82369" y="394607"/>
                </a:cxn>
                <a:cxn ang="0">
                  <a:pos x="41184" y="591911"/>
                </a:cxn>
              </a:cxnLst>
              <a:pathLst>
                <a:path w="35" h="42">
                  <a:moveTo>
                    <a:pt x="2" y="30"/>
                  </a:moveTo>
                  <a:cubicBezTo>
                    <a:pt x="2" y="30"/>
                    <a:pt x="4" y="34"/>
                    <a:pt x="3" y="36"/>
                  </a:cubicBezTo>
                  <a:cubicBezTo>
                    <a:pt x="2" y="39"/>
                    <a:pt x="9" y="38"/>
                    <a:pt x="9" y="38"/>
                  </a:cubicBezTo>
                  <a:cubicBezTo>
                    <a:pt x="9" y="38"/>
                    <a:pt x="19" y="42"/>
                    <a:pt x="29" y="37"/>
                  </a:cubicBezTo>
                  <a:cubicBezTo>
                    <a:pt x="29" y="37"/>
                    <a:pt x="30" y="35"/>
                    <a:pt x="30" y="34"/>
                  </a:cubicBezTo>
                  <a:cubicBezTo>
                    <a:pt x="31" y="32"/>
                    <a:pt x="30" y="30"/>
                    <a:pt x="30" y="27"/>
                  </a:cubicBezTo>
                  <a:cubicBezTo>
                    <a:pt x="31" y="25"/>
                    <a:pt x="33" y="21"/>
                    <a:pt x="33" y="18"/>
                  </a:cubicBezTo>
                  <a:cubicBezTo>
                    <a:pt x="33" y="15"/>
                    <a:pt x="35" y="7"/>
                    <a:pt x="35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2" y="4"/>
                    <a:pt x="0" y="6"/>
                  </a:cubicBezTo>
                  <a:cubicBezTo>
                    <a:pt x="0" y="6"/>
                    <a:pt x="2" y="12"/>
                    <a:pt x="4" y="20"/>
                  </a:cubicBezTo>
                  <a:cubicBezTo>
                    <a:pt x="5" y="27"/>
                    <a:pt x="2" y="27"/>
                    <a:pt x="2" y="30"/>
                  </a:cubicBezTo>
                  <a:close/>
                </a:path>
              </a:pathLst>
            </a:custGeom>
            <a:solidFill>
              <a:srgbClr val="F2F2F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55" name="Freeform 257"/>
            <p:cNvSpPr/>
            <p:nvPr/>
          </p:nvSpPr>
          <p:spPr>
            <a:xfrm>
              <a:off x="4494213" y="4676776"/>
              <a:ext cx="61912" cy="793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1912" y="79375"/>
                </a:cxn>
                <a:cxn ang="0">
                  <a:pos x="0" y="0"/>
                </a:cxn>
              </a:cxnLst>
              <a:pathLst>
                <a:path w="3" h="4">
                  <a:moveTo>
                    <a:pt x="0" y="0"/>
                  </a:moveTo>
                  <a:cubicBezTo>
                    <a:pt x="1" y="2"/>
                    <a:pt x="3" y="4"/>
                    <a:pt x="3" y="4"/>
                  </a:cubicBezTo>
                  <a:cubicBezTo>
                    <a:pt x="3" y="4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BABAB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56" name="Freeform 258"/>
            <p:cNvSpPr/>
            <p:nvPr/>
          </p:nvSpPr>
          <p:spPr>
            <a:xfrm>
              <a:off x="4411663" y="4262438"/>
              <a:ext cx="185737" cy="493713"/>
            </a:xfrm>
            <a:custGeom>
              <a:avLst/>
              <a:gdLst/>
              <a:ahLst/>
              <a:cxnLst>
                <a:cxn ang="0">
                  <a:pos x="61912" y="394970"/>
                </a:cxn>
                <a:cxn ang="0">
                  <a:pos x="82550" y="414719"/>
                </a:cxn>
                <a:cxn ang="0">
                  <a:pos x="82550" y="375222"/>
                </a:cxn>
                <a:cxn ang="0">
                  <a:pos x="82550" y="296228"/>
                </a:cxn>
                <a:cxn ang="0">
                  <a:pos x="185737" y="414719"/>
                </a:cxn>
                <a:cxn ang="0">
                  <a:pos x="61912" y="138240"/>
                </a:cxn>
                <a:cxn ang="0">
                  <a:pos x="82550" y="98743"/>
                </a:cxn>
                <a:cxn ang="0">
                  <a:pos x="0" y="0"/>
                </a:cxn>
                <a:cxn ang="0">
                  <a:pos x="41275" y="177737"/>
                </a:cxn>
                <a:cxn ang="0">
                  <a:pos x="0" y="375222"/>
                </a:cxn>
                <a:cxn ang="0">
                  <a:pos x="61912" y="473964"/>
                </a:cxn>
                <a:cxn ang="0">
                  <a:pos x="103187" y="493713"/>
                </a:cxn>
                <a:cxn ang="0">
                  <a:pos x="103187" y="493713"/>
                </a:cxn>
                <a:cxn ang="0">
                  <a:pos x="61912" y="394970"/>
                </a:cxn>
              </a:cxnLst>
              <a:pathLst>
                <a:path w="9" h="25">
                  <a:moveTo>
                    <a:pt x="3" y="20"/>
                  </a:moveTo>
                  <a:cubicBezTo>
                    <a:pt x="3" y="20"/>
                    <a:pt x="4" y="20"/>
                    <a:pt x="4" y="21"/>
                  </a:cubicBezTo>
                  <a:cubicBezTo>
                    <a:pt x="4" y="20"/>
                    <a:pt x="4" y="20"/>
                    <a:pt x="4" y="19"/>
                  </a:cubicBezTo>
                  <a:cubicBezTo>
                    <a:pt x="3" y="17"/>
                    <a:pt x="4" y="13"/>
                    <a:pt x="4" y="15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18"/>
                    <a:pt x="3" y="7"/>
                    <a:pt x="3" y="7"/>
                  </a:cubicBezTo>
                  <a:cubicBezTo>
                    <a:pt x="2" y="5"/>
                    <a:pt x="4" y="5"/>
                    <a:pt x="4" y="5"/>
                  </a:cubicBezTo>
                  <a:cubicBezTo>
                    <a:pt x="4" y="5"/>
                    <a:pt x="1" y="2"/>
                    <a:pt x="0" y="0"/>
                  </a:cubicBezTo>
                  <a:cubicBezTo>
                    <a:pt x="0" y="2"/>
                    <a:pt x="1" y="5"/>
                    <a:pt x="2" y="9"/>
                  </a:cubicBezTo>
                  <a:cubicBezTo>
                    <a:pt x="3" y="16"/>
                    <a:pt x="0" y="16"/>
                    <a:pt x="0" y="19"/>
                  </a:cubicBezTo>
                  <a:cubicBezTo>
                    <a:pt x="0" y="19"/>
                    <a:pt x="0" y="23"/>
                    <a:pt x="3" y="24"/>
                  </a:cubicBezTo>
                  <a:cubicBezTo>
                    <a:pt x="4" y="24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4"/>
                    <a:pt x="0" y="20"/>
                    <a:pt x="3" y="20"/>
                  </a:cubicBezTo>
                  <a:close/>
                </a:path>
              </a:pathLst>
            </a:custGeom>
            <a:solidFill>
              <a:srgbClr val="BABAB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57" name="Freeform 259"/>
            <p:cNvSpPr/>
            <p:nvPr/>
          </p:nvSpPr>
          <p:spPr>
            <a:xfrm>
              <a:off x="4845050" y="4143376"/>
              <a:ext cx="225425" cy="631825"/>
            </a:xfrm>
            <a:custGeom>
              <a:avLst/>
              <a:gdLst/>
              <a:ahLst/>
              <a:cxnLst>
                <a:cxn ang="0">
                  <a:pos x="204932" y="256679"/>
                </a:cxn>
                <a:cxn ang="0">
                  <a:pos x="225425" y="177701"/>
                </a:cxn>
                <a:cxn ang="0">
                  <a:pos x="204932" y="59234"/>
                </a:cxn>
                <a:cxn ang="0">
                  <a:pos x="184439" y="118467"/>
                </a:cxn>
                <a:cxn ang="0">
                  <a:pos x="122959" y="0"/>
                </a:cxn>
                <a:cxn ang="0">
                  <a:pos x="184439" y="197445"/>
                </a:cxn>
                <a:cxn ang="0">
                  <a:pos x="143452" y="296168"/>
                </a:cxn>
                <a:cxn ang="0">
                  <a:pos x="61480" y="276423"/>
                </a:cxn>
                <a:cxn ang="0">
                  <a:pos x="122959" y="355402"/>
                </a:cxn>
                <a:cxn ang="0">
                  <a:pos x="102466" y="414635"/>
                </a:cxn>
                <a:cxn ang="0">
                  <a:pos x="0" y="414635"/>
                </a:cxn>
                <a:cxn ang="0">
                  <a:pos x="102466" y="552847"/>
                </a:cxn>
                <a:cxn ang="0">
                  <a:pos x="122959" y="631825"/>
                </a:cxn>
                <a:cxn ang="0">
                  <a:pos x="122959" y="631825"/>
                </a:cxn>
                <a:cxn ang="0">
                  <a:pos x="143452" y="572591"/>
                </a:cxn>
                <a:cxn ang="0">
                  <a:pos x="143452" y="434380"/>
                </a:cxn>
                <a:cxn ang="0">
                  <a:pos x="204932" y="256679"/>
                </a:cxn>
              </a:cxnLst>
              <a:pathLst>
                <a:path w="11" h="32">
                  <a:moveTo>
                    <a:pt x="10" y="13"/>
                  </a:moveTo>
                  <a:cubicBezTo>
                    <a:pt x="10" y="12"/>
                    <a:pt x="10" y="11"/>
                    <a:pt x="11" y="9"/>
                  </a:cubicBezTo>
                  <a:cubicBezTo>
                    <a:pt x="10" y="7"/>
                    <a:pt x="10" y="3"/>
                    <a:pt x="10" y="3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6"/>
                    <a:pt x="6" y="0"/>
                    <a:pt x="6" y="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4"/>
                    <a:pt x="7" y="15"/>
                  </a:cubicBezTo>
                  <a:cubicBezTo>
                    <a:pt x="6" y="16"/>
                    <a:pt x="3" y="14"/>
                    <a:pt x="3" y="14"/>
                  </a:cubicBezTo>
                  <a:cubicBezTo>
                    <a:pt x="3" y="16"/>
                    <a:pt x="6" y="18"/>
                    <a:pt x="6" y="18"/>
                  </a:cubicBezTo>
                  <a:cubicBezTo>
                    <a:pt x="6" y="18"/>
                    <a:pt x="6" y="20"/>
                    <a:pt x="5" y="21"/>
                  </a:cubicBezTo>
                  <a:cubicBezTo>
                    <a:pt x="3" y="22"/>
                    <a:pt x="0" y="21"/>
                    <a:pt x="0" y="21"/>
                  </a:cubicBezTo>
                  <a:cubicBezTo>
                    <a:pt x="0" y="21"/>
                    <a:pt x="3" y="26"/>
                    <a:pt x="5" y="28"/>
                  </a:cubicBezTo>
                  <a:cubicBezTo>
                    <a:pt x="7" y="29"/>
                    <a:pt x="6" y="31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7" y="30"/>
                    <a:pt x="7" y="29"/>
                  </a:cubicBezTo>
                  <a:cubicBezTo>
                    <a:pt x="8" y="27"/>
                    <a:pt x="7" y="25"/>
                    <a:pt x="7" y="22"/>
                  </a:cubicBezTo>
                  <a:cubicBezTo>
                    <a:pt x="8" y="20"/>
                    <a:pt x="10" y="16"/>
                    <a:pt x="10" y="13"/>
                  </a:cubicBezTo>
                  <a:close/>
                </a:path>
              </a:pathLst>
            </a:custGeom>
            <a:solidFill>
              <a:srgbClr val="BABAB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58" name="Freeform 260"/>
            <p:cNvSpPr/>
            <p:nvPr/>
          </p:nvSpPr>
          <p:spPr>
            <a:xfrm>
              <a:off x="4618038" y="4044951"/>
              <a:ext cx="266700" cy="138113"/>
            </a:xfrm>
            <a:custGeom>
              <a:avLst/>
              <a:gdLst/>
              <a:ahLst/>
              <a:cxnLst>
                <a:cxn ang="0">
                  <a:pos x="225669" y="0"/>
                </a:cxn>
                <a:cxn ang="0">
                  <a:pos x="102577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38113"/>
                </a:cxn>
                <a:cxn ang="0">
                  <a:pos x="82062" y="78922"/>
                </a:cxn>
                <a:cxn ang="0">
                  <a:pos x="143608" y="78922"/>
                </a:cxn>
                <a:cxn ang="0">
                  <a:pos x="205154" y="118383"/>
                </a:cxn>
                <a:cxn ang="0">
                  <a:pos x="266700" y="19730"/>
                </a:cxn>
                <a:cxn ang="0">
                  <a:pos x="225669" y="0"/>
                </a:cxn>
              </a:cxnLst>
              <a:pathLst>
                <a:path w="13" h="7">
                  <a:moveTo>
                    <a:pt x="1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2" y="5"/>
                    <a:pt x="13" y="1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BABAB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59" name="Freeform 261"/>
            <p:cNvSpPr/>
            <p:nvPr/>
          </p:nvSpPr>
          <p:spPr>
            <a:xfrm>
              <a:off x="4638675" y="3867151"/>
              <a:ext cx="206375" cy="236538"/>
            </a:xfrm>
            <a:custGeom>
              <a:avLst/>
              <a:gdLst/>
              <a:ahLst/>
              <a:cxnLst>
                <a:cxn ang="0">
                  <a:pos x="0" y="98558"/>
                </a:cxn>
                <a:cxn ang="0">
                  <a:pos x="0" y="137981"/>
                </a:cxn>
                <a:cxn ang="0">
                  <a:pos x="103188" y="236538"/>
                </a:cxn>
                <a:cxn ang="0">
                  <a:pos x="165100" y="197115"/>
                </a:cxn>
                <a:cxn ang="0">
                  <a:pos x="206375" y="137981"/>
                </a:cxn>
                <a:cxn ang="0">
                  <a:pos x="206375" y="19712"/>
                </a:cxn>
                <a:cxn ang="0">
                  <a:pos x="0" y="98558"/>
                </a:cxn>
              </a:cxnLst>
              <a:pathLst>
                <a:path w="10" h="12">
                  <a:moveTo>
                    <a:pt x="0" y="5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4" y="12"/>
                    <a:pt x="5" y="12"/>
                  </a:cubicBezTo>
                  <a:cubicBezTo>
                    <a:pt x="6" y="12"/>
                    <a:pt x="8" y="10"/>
                    <a:pt x="8" y="10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9" y="3"/>
                    <a:pt x="10" y="1"/>
                  </a:cubicBezTo>
                  <a:cubicBezTo>
                    <a:pt x="10" y="0"/>
                    <a:pt x="2" y="4"/>
                    <a:pt x="0" y="5"/>
                  </a:cubicBezTo>
                  <a:close/>
                </a:path>
              </a:pathLst>
            </a:custGeom>
            <a:solidFill>
              <a:srgbClr val="D08147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60" name="Freeform 262"/>
            <p:cNvSpPr/>
            <p:nvPr/>
          </p:nvSpPr>
          <p:spPr>
            <a:xfrm>
              <a:off x="4679950" y="3946526"/>
              <a:ext cx="144462" cy="157163"/>
            </a:xfrm>
            <a:custGeom>
              <a:avLst/>
              <a:gdLst/>
              <a:ahLst/>
              <a:cxnLst>
                <a:cxn ang="0">
                  <a:pos x="123825" y="0"/>
                </a:cxn>
                <a:cxn ang="0">
                  <a:pos x="82550" y="58936"/>
                </a:cxn>
                <a:cxn ang="0">
                  <a:pos x="0" y="98227"/>
                </a:cxn>
                <a:cxn ang="0">
                  <a:pos x="61912" y="157163"/>
                </a:cxn>
                <a:cxn ang="0">
                  <a:pos x="123825" y="117872"/>
                </a:cxn>
                <a:cxn ang="0">
                  <a:pos x="144462" y="78582"/>
                </a:cxn>
                <a:cxn ang="0">
                  <a:pos x="123825" y="0"/>
                </a:cxn>
              </a:cxnLst>
              <a:pathLst>
                <a:path w="7" h="8">
                  <a:moveTo>
                    <a:pt x="6" y="0"/>
                  </a:moveTo>
                  <a:cubicBezTo>
                    <a:pt x="6" y="0"/>
                    <a:pt x="5" y="2"/>
                    <a:pt x="4" y="3"/>
                  </a:cubicBezTo>
                  <a:cubicBezTo>
                    <a:pt x="4" y="4"/>
                    <a:pt x="1" y="5"/>
                    <a:pt x="0" y="5"/>
                  </a:cubicBezTo>
                  <a:cubicBezTo>
                    <a:pt x="1" y="6"/>
                    <a:pt x="2" y="8"/>
                    <a:pt x="3" y="8"/>
                  </a:cubicBezTo>
                  <a:cubicBezTo>
                    <a:pt x="4" y="8"/>
                    <a:pt x="6" y="6"/>
                    <a:pt x="6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61" name="Freeform 263"/>
            <p:cNvSpPr/>
            <p:nvPr/>
          </p:nvSpPr>
          <p:spPr>
            <a:xfrm>
              <a:off x="4638675" y="4064001"/>
              <a:ext cx="165100" cy="711200"/>
            </a:xfrm>
            <a:custGeom>
              <a:avLst/>
              <a:gdLst/>
              <a:ahLst/>
              <a:cxnLst>
                <a:cxn ang="0">
                  <a:pos x="0" y="632178"/>
                </a:cxn>
                <a:cxn ang="0">
                  <a:pos x="61913" y="711200"/>
                </a:cxn>
                <a:cxn ang="0">
                  <a:pos x="144463" y="651933"/>
                </a:cxn>
                <a:cxn ang="0">
                  <a:pos x="144463" y="197556"/>
                </a:cxn>
                <a:cxn ang="0">
                  <a:pos x="123825" y="98778"/>
                </a:cxn>
                <a:cxn ang="0">
                  <a:pos x="144463" y="59267"/>
                </a:cxn>
                <a:cxn ang="0">
                  <a:pos x="82550" y="19756"/>
                </a:cxn>
                <a:cxn ang="0">
                  <a:pos x="61913" y="79022"/>
                </a:cxn>
                <a:cxn ang="0">
                  <a:pos x="41275" y="138289"/>
                </a:cxn>
                <a:cxn ang="0">
                  <a:pos x="20638" y="217311"/>
                </a:cxn>
                <a:cxn ang="0">
                  <a:pos x="0" y="632178"/>
                </a:cxn>
              </a:cxnLst>
              <a:pathLst>
                <a:path w="8" h="36">
                  <a:moveTo>
                    <a:pt x="0" y="32"/>
                  </a:moveTo>
                  <a:cubicBezTo>
                    <a:pt x="3" y="36"/>
                    <a:pt x="3" y="36"/>
                    <a:pt x="3" y="36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8" y="12"/>
                    <a:pt x="7" y="10"/>
                  </a:cubicBezTo>
                  <a:cubicBezTo>
                    <a:pt x="7" y="9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1" y="2"/>
                    <a:pt x="3" y="4"/>
                    <a:pt x="3" y="4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11"/>
                    <a:pt x="1" y="11"/>
                    <a:pt x="1" y="11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62" name="Freeform 264"/>
            <p:cNvSpPr/>
            <p:nvPr/>
          </p:nvSpPr>
          <p:spPr>
            <a:xfrm>
              <a:off x="4618038" y="3986213"/>
              <a:ext cx="103187" cy="177800"/>
            </a:xfrm>
            <a:custGeom>
              <a:avLst/>
              <a:gdLst/>
              <a:ahLst/>
              <a:cxnLst>
                <a:cxn ang="0">
                  <a:pos x="20637" y="0"/>
                </a:cxn>
                <a:cxn ang="0">
                  <a:pos x="0" y="77788"/>
                </a:cxn>
                <a:cxn ang="0">
                  <a:pos x="20637" y="177800"/>
                </a:cxn>
                <a:cxn ang="0">
                  <a:pos x="103187" y="98425"/>
                </a:cxn>
                <a:cxn ang="0">
                  <a:pos x="20637" y="0"/>
                </a:cxn>
              </a:cxnLst>
              <a:pathLst>
                <a:path w="65" h="112">
                  <a:moveTo>
                    <a:pt x="13" y="0"/>
                  </a:moveTo>
                  <a:lnTo>
                    <a:pt x="0" y="49"/>
                  </a:lnTo>
                  <a:lnTo>
                    <a:pt x="13" y="112"/>
                  </a:lnTo>
                  <a:lnTo>
                    <a:pt x="65" y="6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2F2F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63" name="Freeform 265"/>
            <p:cNvSpPr/>
            <p:nvPr/>
          </p:nvSpPr>
          <p:spPr>
            <a:xfrm>
              <a:off x="4597400" y="3611563"/>
              <a:ext cx="307975" cy="295275"/>
            </a:xfrm>
            <a:custGeom>
              <a:avLst/>
              <a:gdLst/>
              <a:ahLst/>
              <a:cxnLst>
                <a:cxn ang="0">
                  <a:pos x="20532" y="78740"/>
                </a:cxn>
                <a:cxn ang="0">
                  <a:pos x="0" y="59055"/>
                </a:cxn>
                <a:cxn ang="0">
                  <a:pos x="82127" y="0"/>
                </a:cxn>
                <a:cxn ang="0">
                  <a:pos x="184785" y="0"/>
                </a:cxn>
                <a:cxn ang="0">
                  <a:pos x="287443" y="78740"/>
                </a:cxn>
                <a:cxn ang="0">
                  <a:pos x="287443" y="157480"/>
                </a:cxn>
                <a:cxn ang="0">
                  <a:pos x="266912" y="255905"/>
                </a:cxn>
                <a:cxn ang="0">
                  <a:pos x="20532" y="78740"/>
                </a:cxn>
              </a:cxnLst>
              <a:pathLst>
                <a:path w="15" h="15">
                  <a:moveTo>
                    <a:pt x="1" y="4"/>
                  </a:moveTo>
                  <a:cubicBezTo>
                    <a:pt x="1" y="4"/>
                    <a:pt x="0" y="4"/>
                    <a:pt x="0" y="3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5" y="0"/>
                    <a:pt x="9" y="0"/>
                    <a:pt x="9" y="0"/>
                  </a:cubicBezTo>
                  <a:cubicBezTo>
                    <a:pt x="9" y="0"/>
                    <a:pt x="12" y="2"/>
                    <a:pt x="14" y="4"/>
                  </a:cubicBezTo>
                  <a:cubicBezTo>
                    <a:pt x="15" y="6"/>
                    <a:pt x="14" y="8"/>
                    <a:pt x="14" y="8"/>
                  </a:cubicBezTo>
                  <a:cubicBezTo>
                    <a:pt x="14" y="8"/>
                    <a:pt x="15" y="12"/>
                    <a:pt x="13" y="13"/>
                  </a:cubicBezTo>
                  <a:cubicBezTo>
                    <a:pt x="13" y="13"/>
                    <a:pt x="8" y="15"/>
                    <a:pt x="1" y="4"/>
                  </a:cubicBez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64" name="Freeform 266"/>
            <p:cNvSpPr/>
            <p:nvPr/>
          </p:nvSpPr>
          <p:spPr>
            <a:xfrm>
              <a:off x="4762500" y="3986213"/>
              <a:ext cx="122237" cy="177800"/>
            </a:xfrm>
            <a:custGeom>
              <a:avLst/>
              <a:gdLst/>
              <a:ahLst/>
              <a:cxnLst>
                <a:cxn ang="0">
                  <a:pos x="0" y="98778"/>
                </a:cxn>
                <a:cxn ang="0">
                  <a:pos x="61119" y="177800"/>
                </a:cxn>
                <a:cxn ang="0">
                  <a:pos x="122237" y="79022"/>
                </a:cxn>
                <a:cxn ang="0">
                  <a:pos x="81491" y="0"/>
                </a:cxn>
                <a:cxn ang="0">
                  <a:pos x="0" y="98778"/>
                </a:cxn>
              </a:cxnLst>
              <a:pathLst>
                <a:path w="6" h="9">
                  <a:moveTo>
                    <a:pt x="0" y="5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6" y="4"/>
                    <a:pt x="6" y="4"/>
                  </a:cubicBezTo>
                  <a:cubicBezTo>
                    <a:pt x="6" y="4"/>
                    <a:pt x="3" y="1"/>
                    <a:pt x="4" y="0"/>
                  </a:cubicBezTo>
                  <a:cubicBezTo>
                    <a:pt x="4" y="0"/>
                    <a:pt x="2" y="5"/>
                    <a:pt x="0" y="5"/>
                  </a:cubicBezTo>
                  <a:close/>
                </a:path>
              </a:pathLst>
            </a:custGeom>
            <a:solidFill>
              <a:srgbClr val="F2F2F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65" name="Freeform 267"/>
            <p:cNvSpPr/>
            <p:nvPr/>
          </p:nvSpPr>
          <p:spPr>
            <a:xfrm>
              <a:off x="4576763" y="3689351"/>
              <a:ext cx="307975" cy="315913"/>
            </a:xfrm>
            <a:custGeom>
              <a:avLst/>
              <a:gdLst/>
              <a:ahLst/>
              <a:cxnLst>
                <a:cxn ang="0">
                  <a:pos x="41063" y="296168"/>
                </a:cxn>
                <a:cxn ang="0">
                  <a:pos x="102658" y="315913"/>
                </a:cxn>
                <a:cxn ang="0">
                  <a:pos x="205317" y="276424"/>
                </a:cxn>
                <a:cxn ang="0">
                  <a:pos x="225848" y="217190"/>
                </a:cxn>
                <a:cxn ang="0">
                  <a:pos x="246380" y="217190"/>
                </a:cxn>
                <a:cxn ang="0">
                  <a:pos x="287443" y="177701"/>
                </a:cxn>
                <a:cxn ang="0">
                  <a:pos x="287443" y="118467"/>
                </a:cxn>
                <a:cxn ang="0">
                  <a:pos x="246380" y="118467"/>
                </a:cxn>
                <a:cxn ang="0">
                  <a:pos x="225848" y="157957"/>
                </a:cxn>
                <a:cxn ang="0">
                  <a:pos x="205317" y="157957"/>
                </a:cxn>
                <a:cxn ang="0">
                  <a:pos x="225848" y="118467"/>
                </a:cxn>
                <a:cxn ang="0">
                  <a:pos x="184785" y="59234"/>
                </a:cxn>
                <a:cxn ang="0">
                  <a:pos x="205317" y="39489"/>
                </a:cxn>
                <a:cxn ang="0">
                  <a:pos x="164253" y="0"/>
                </a:cxn>
                <a:cxn ang="0">
                  <a:pos x="41063" y="0"/>
                </a:cxn>
                <a:cxn ang="0">
                  <a:pos x="0" y="78978"/>
                </a:cxn>
                <a:cxn ang="0">
                  <a:pos x="20532" y="118467"/>
                </a:cxn>
                <a:cxn ang="0">
                  <a:pos x="0" y="177701"/>
                </a:cxn>
                <a:cxn ang="0">
                  <a:pos x="20532" y="256679"/>
                </a:cxn>
                <a:cxn ang="0">
                  <a:pos x="41063" y="296168"/>
                </a:cxn>
              </a:cxnLst>
              <a:pathLst>
                <a:path w="15" h="16">
                  <a:moveTo>
                    <a:pt x="2" y="15"/>
                  </a:moveTo>
                  <a:cubicBezTo>
                    <a:pt x="2" y="15"/>
                    <a:pt x="4" y="16"/>
                    <a:pt x="5" y="16"/>
                  </a:cubicBezTo>
                  <a:cubicBezTo>
                    <a:pt x="5" y="16"/>
                    <a:pt x="8" y="16"/>
                    <a:pt x="10" y="14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1"/>
                    <a:pt x="12" y="11"/>
                    <a:pt x="12" y="11"/>
                  </a:cubicBezTo>
                  <a:cubicBezTo>
                    <a:pt x="13" y="11"/>
                    <a:pt x="14" y="9"/>
                    <a:pt x="14" y="9"/>
                  </a:cubicBezTo>
                  <a:cubicBezTo>
                    <a:pt x="14" y="8"/>
                    <a:pt x="15" y="6"/>
                    <a:pt x="14" y="6"/>
                  </a:cubicBezTo>
                  <a:cubicBezTo>
                    <a:pt x="13" y="5"/>
                    <a:pt x="12" y="6"/>
                    <a:pt x="12" y="6"/>
                  </a:cubicBezTo>
                  <a:cubicBezTo>
                    <a:pt x="12" y="6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1" y="6"/>
                    <a:pt x="11" y="6"/>
                  </a:cubicBezTo>
                  <a:cubicBezTo>
                    <a:pt x="11" y="6"/>
                    <a:pt x="9" y="4"/>
                    <a:pt x="9" y="3"/>
                  </a:cubicBezTo>
                  <a:cubicBezTo>
                    <a:pt x="9" y="3"/>
                    <a:pt x="10" y="3"/>
                    <a:pt x="10" y="2"/>
                  </a:cubicBezTo>
                  <a:cubicBezTo>
                    <a:pt x="10" y="2"/>
                    <a:pt x="8" y="0"/>
                    <a:pt x="8" y="0"/>
                  </a:cubicBezTo>
                  <a:cubicBezTo>
                    <a:pt x="7" y="0"/>
                    <a:pt x="3" y="0"/>
                    <a:pt x="2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0" y="7"/>
                    <a:pt x="0" y="9"/>
                  </a:cubicBezTo>
                  <a:cubicBezTo>
                    <a:pt x="0" y="11"/>
                    <a:pt x="1" y="13"/>
                    <a:pt x="1" y="13"/>
                  </a:cubicBezTo>
                  <a:cubicBezTo>
                    <a:pt x="2" y="14"/>
                    <a:pt x="1" y="15"/>
                    <a:pt x="2" y="15"/>
                  </a:cubicBezTo>
                  <a:close/>
                </a:path>
              </a:pathLst>
            </a:custGeom>
            <a:solidFill>
              <a:srgbClr val="F1B15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66" name="Freeform 268"/>
            <p:cNvSpPr/>
            <p:nvPr/>
          </p:nvSpPr>
          <p:spPr>
            <a:xfrm>
              <a:off x="4618038" y="3689351"/>
              <a:ext cx="266700" cy="315913"/>
            </a:xfrm>
            <a:custGeom>
              <a:avLst/>
              <a:gdLst/>
              <a:ahLst/>
              <a:cxnLst>
                <a:cxn ang="0">
                  <a:pos x="246185" y="118467"/>
                </a:cxn>
                <a:cxn ang="0">
                  <a:pos x="205154" y="118467"/>
                </a:cxn>
                <a:cxn ang="0">
                  <a:pos x="184638" y="157957"/>
                </a:cxn>
                <a:cxn ang="0">
                  <a:pos x="164123" y="157957"/>
                </a:cxn>
                <a:cxn ang="0">
                  <a:pos x="184638" y="118467"/>
                </a:cxn>
                <a:cxn ang="0">
                  <a:pos x="143608" y="59234"/>
                </a:cxn>
                <a:cxn ang="0">
                  <a:pos x="164123" y="39489"/>
                </a:cxn>
                <a:cxn ang="0">
                  <a:pos x="123092" y="0"/>
                </a:cxn>
                <a:cxn ang="0">
                  <a:pos x="102577" y="0"/>
                </a:cxn>
                <a:cxn ang="0">
                  <a:pos x="61546" y="78978"/>
                </a:cxn>
                <a:cxn ang="0">
                  <a:pos x="102577" y="98723"/>
                </a:cxn>
                <a:cxn ang="0">
                  <a:pos x="102577" y="118467"/>
                </a:cxn>
                <a:cxn ang="0">
                  <a:pos x="123092" y="138212"/>
                </a:cxn>
                <a:cxn ang="0">
                  <a:pos x="123092" y="177701"/>
                </a:cxn>
                <a:cxn ang="0">
                  <a:pos x="82062" y="177701"/>
                </a:cxn>
                <a:cxn ang="0">
                  <a:pos x="82062" y="256679"/>
                </a:cxn>
                <a:cxn ang="0">
                  <a:pos x="41031" y="296168"/>
                </a:cxn>
                <a:cxn ang="0">
                  <a:pos x="0" y="296168"/>
                </a:cxn>
                <a:cxn ang="0">
                  <a:pos x="0" y="296168"/>
                </a:cxn>
                <a:cxn ang="0">
                  <a:pos x="61546" y="315913"/>
                </a:cxn>
                <a:cxn ang="0">
                  <a:pos x="164123" y="276424"/>
                </a:cxn>
                <a:cxn ang="0">
                  <a:pos x="184638" y="217190"/>
                </a:cxn>
                <a:cxn ang="0">
                  <a:pos x="205154" y="217190"/>
                </a:cxn>
                <a:cxn ang="0">
                  <a:pos x="246185" y="177701"/>
                </a:cxn>
                <a:cxn ang="0">
                  <a:pos x="246185" y="118467"/>
                </a:cxn>
              </a:cxnLst>
              <a:pathLst>
                <a:path w="13" h="16">
                  <a:moveTo>
                    <a:pt x="12" y="6"/>
                  </a:moveTo>
                  <a:cubicBezTo>
                    <a:pt x="11" y="5"/>
                    <a:pt x="10" y="6"/>
                    <a:pt x="10" y="6"/>
                  </a:cubicBezTo>
                  <a:cubicBezTo>
                    <a:pt x="10" y="6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9" y="6"/>
                    <a:pt x="9" y="6"/>
                  </a:cubicBezTo>
                  <a:cubicBezTo>
                    <a:pt x="9" y="6"/>
                    <a:pt x="7" y="4"/>
                    <a:pt x="7" y="3"/>
                  </a:cubicBezTo>
                  <a:cubicBezTo>
                    <a:pt x="7" y="3"/>
                    <a:pt x="8" y="3"/>
                    <a:pt x="8" y="2"/>
                  </a:cubicBezTo>
                  <a:cubicBezTo>
                    <a:pt x="8" y="2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1"/>
                    <a:pt x="3" y="4"/>
                    <a:pt x="3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5" y="7"/>
                    <a:pt x="6" y="6"/>
                    <a:pt x="6" y="7"/>
                  </a:cubicBezTo>
                  <a:cubicBezTo>
                    <a:pt x="6" y="7"/>
                    <a:pt x="6" y="9"/>
                    <a:pt x="6" y="9"/>
                  </a:cubicBezTo>
                  <a:cubicBezTo>
                    <a:pt x="5" y="10"/>
                    <a:pt x="4" y="9"/>
                    <a:pt x="4" y="9"/>
                  </a:cubicBezTo>
                  <a:cubicBezTo>
                    <a:pt x="5" y="10"/>
                    <a:pt x="4" y="12"/>
                    <a:pt x="4" y="13"/>
                  </a:cubicBezTo>
                  <a:cubicBezTo>
                    <a:pt x="4" y="14"/>
                    <a:pt x="3" y="14"/>
                    <a:pt x="2" y="15"/>
                  </a:cubicBezTo>
                  <a:cubicBezTo>
                    <a:pt x="2" y="15"/>
                    <a:pt x="1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2" y="16"/>
                    <a:pt x="3" y="16"/>
                  </a:cubicBezTo>
                  <a:cubicBezTo>
                    <a:pt x="3" y="16"/>
                    <a:pt x="6" y="16"/>
                    <a:pt x="8" y="14"/>
                  </a:cubicBezTo>
                  <a:cubicBezTo>
                    <a:pt x="9" y="12"/>
                    <a:pt x="9" y="11"/>
                    <a:pt x="9" y="11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11" y="11"/>
                    <a:pt x="12" y="9"/>
                    <a:pt x="12" y="9"/>
                  </a:cubicBezTo>
                  <a:cubicBezTo>
                    <a:pt x="12" y="8"/>
                    <a:pt x="13" y="6"/>
                    <a:pt x="12" y="6"/>
                  </a:cubicBez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67" name="Freeform 269"/>
            <p:cNvSpPr/>
            <p:nvPr/>
          </p:nvSpPr>
          <p:spPr>
            <a:xfrm>
              <a:off x="4246563" y="4222751"/>
              <a:ext cx="227012" cy="493713"/>
            </a:xfrm>
            <a:custGeom>
              <a:avLst/>
              <a:gdLst/>
              <a:ahLst/>
              <a:cxnLst>
                <a:cxn ang="0">
                  <a:pos x="144462" y="0"/>
                </a:cxn>
                <a:cxn ang="0">
                  <a:pos x="165100" y="217234"/>
                </a:cxn>
                <a:cxn ang="0">
                  <a:pos x="185737" y="296228"/>
                </a:cxn>
                <a:cxn ang="0">
                  <a:pos x="123825" y="217234"/>
                </a:cxn>
                <a:cxn ang="0">
                  <a:pos x="165100" y="315976"/>
                </a:cxn>
                <a:cxn ang="0">
                  <a:pos x="103187" y="276479"/>
                </a:cxn>
                <a:cxn ang="0">
                  <a:pos x="165100" y="355473"/>
                </a:cxn>
                <a:cxn ang="0">
                  <a:pos x="0" y="375222"/>
                </a:cxn>
                <a:cxn ang="0">
                  <a:pos x="0" y="375222"/>
                </a:cxn>
                <a:cxn ang="0">
                  <a:pos x="165100" y="394970"/>
                </a:cxn>
                <a:cxn ang="0">
                  <a:pos x="41275" y="454216"/>
                </a:cxn>
                <a:cxn ang="0">
                  <a:pos x="185737" y="434467"/>
                </a:cxn>
                <a:cxn ang="0">
                  <a:pos x="227012" y="493713"/>
                </a:cxn>
                <a:cxn ang="0">
                  <a:pos x="227012" y="473964"/>
                </a:cxn>
                <a:cxn ang="0">
                  <a:pos x="185737" y="19749"/>
                </a:cxn>
                <a:cxn ang="0">
                  <a:pos x="144462" y="0"/>
                </a:cxn>
              </a:cxnLst>
              <a:pathLst>
                <a:path w="11" h="25">
                  <a:moveTo>
                    <a:pt x="7" y="0"/>
                  </a:moveTo>
                  <a:cubicBezTo>
                    <a:pt x="7" y="3"/>
                    <a:pt x="7" y="9"/>
                    <a:pt x="8" y="11"/>
                  </a:cubicBezTo>
                  <a:cubicBezTo>
                    <a:pt x="10" y="13"/>
                    <a:pt x="9" y="15"/>
                    <a:pt x="9" y="15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6" y="15"/>
                    <a:pt x="5" y="14"/>
                  </a:cubicBezTo>
                  <a:cubicBezTo>
                    <a:pt x="5" y="14"/>
                    <a:pt x="6" y="17"/>
                    <a:pt x="8" y="18"/>
                  </a:cubicBezTo>
                  <a:cubicBezTo>
                    <a:pt x="8" y="18"/>
                    <a:pt x="1" y="17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4" y="17"/>
                    <a:pt x="8" y="20"/>
                  </a:cubicBezTo>
                  <a:cubicBezTo>
                    <a:pt x="8" y="20"/>
                    <a:pt x="3" y="20"/>
                    <a:pt x="2" y="23"/>
                  </a:cubicBezTo>
                  <a:cubicBezTo>
                    <a:pt x="2" y="23"/>
                    <a:pt x="6" y="20"/>
                    <a:pt x="9" y="22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5"/>
                    <a:pt x="9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solidFill>
              <a:srgbClr val="BABAB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268" name="Freeform 270"/>
            <p:cNvSpPr/>
            <p:nvPr/>
          </p:nvSpPr>
          <p:spPr>
            <a:xfrm>
              <a:off x="4308475" y="4716463"/>
              <a:ext cx="165100" cy="117475"/>
            </a:xfrm>
            <a:custGeom>
              <a:avLst/>
              <a:gdLst/>
              <a:ahLst/>
              <a:cxnLst>
                <a:cxn ang="0">
                  <a:pos x="0" y="117475"/>
                </a:cxn>
                <a:cxn ang="0">
                  <a:pos x="165100" y="39158"/>
                </a:cxn>
                <a:cxn ang="0">
                  <a:pos x="165100" y="0"/>
                </a:cxn>
                <a:cxn ang="0">
                  <a:pos x="0" y="117475"/>
                </a:cxn>
              </a:cxnLst>
              <a:pathLst>
                <a:path w="8" h="6">
                  <a:moveTo>
                    <a:pt x="0" y="6"/>
                  </a:moveTo>
                  <a:cubicBezTo>
                    <a:pt x="0" y="6"/>
                    <a:pt x="5" y="3"/>
                    <a:pt x="8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1" y="4"/>
                    <a:pt x="0" y="6"/>
                  </a:cubicBezTo>
                  <a:close/>
                </a:path>
              </a:pathLst>
            </a:custGeom>
            <a:solidFill>
              <a:srgbClr val="BABAB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247650"/>
            <a:ext cx="161925" cy="3524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6213" y="257175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3252" name="组合 3"/>
          <p:cNvGrpSpPr/>
          <p:nvPr/>
        </p:nvGrpSpPr>
        <p:grpSpPr>
          <a:xfrm>
            <a:off x="2159000" y="4098925"/>
            <a:ext cx="1943100" cy="792163"/>
            <a:chOff x="2063203" y="3831532"/>
            <a:chExt cx="1944216" cy="792088"/>
          </a:xfrm>
        </p:grpSpPr>
        <p:sp>
          <p:nvSpPr>
            <p:cNvPr id="5" name="矩形 4"/>
            <p:cNvSpPr/>
            <p:nvPr/>
          </p:nvSpPr>
          <p:spPr>
            <a:xfrm>
              <a:off x="2063203" y="3831532"/>
              <a:ext cx="1944216" cy="792088"/>
            </a:xfrm>
            <a:prstGeom prst="rect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365" name="文本框 5"/>
            <p:cNvSpPr txBox="1"/>
            <p:nvPr/>
          </p:nvSpPr>
          <p:spPr>
            <a:xfrm>
              <a:off x="2567259" y="4027521"/>
              <a:ext cx="1224136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253" name="组合 6"/>
          <p:cNvGrpSpPr/>
          <p:nvPr/>
        </p:nvGrpSpPr>
        <p:grpSpPr>
          <a:xfrm>
            <a:off x="4089400" y="3594100"/>
            <a:ext cx="1943100" cy="1292225"/>
            <a:chOff x="3993460" y="3327476"/>
            <a:chExt cx="1944216" cy="1291771"/>
          </a:xfrm>
        </p:grpSpPr>
        <p:sp>
          <p:nvSpPr>
            <p:cNvPr id="8" name="矩形 7"/>
            <p:cNvSpPr/>
            <p:nvPr/>
          </p:nvSpPr>
          <p:spPr>
            <a:xfrm>
              <a:off x="3993460" y="3327476"/>
              <a:ext cx="1944216" cy="1291771"/>
            </a:xfrm>
            <a:prstGeom prst="rect">
              <a:avLst/>
            </a:prstGeom>
            <a:solidFill>
              <a:srgbClr val="7E7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363" name="文本框 8"/>
            <p:cNvSpPr txBox="1"/>
            <p:nvPr/>
          </p:nvSpPr>
          <p:spPr>
            <a:xfrm>
              <a:off x="4511475" y="3827466"/>
              <a:ext cx="1224136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254" name="组合 9"/>
          <p:cNvGrpSpPr/>
          <p:nvPr/>
        </p:nvGrpSpPr>
        <p:grpSpPr>
          <a:xfrm>
            <a:off x="6032500" y="3090863"/>
            <a:ext cx="1944688" cy="1790700"/>
            <a:chOff x="5937676" y="2823421"/>
            <a:chExt cx="1944216" cy="1791454"/>
          </a:xfrm>
        </p:grpSpPr>
        <p:sp>
          <p:nvSpPr>
            <p:cNvPr id="11" name="矩形 10"/>
            <p:cNvSpPr/>
            <p:nvPr/>
          </p:nvSpPr>
          <p:spPr>
            <a:xfrm>
              <a:off x="5937676" y="2823421"/>
              <a:ext cx="1944216" cy="1791454"/>
            </a:xfrm>
            <a:prstGeom prst="rect">
              <a:avLst/>
            </a:prstGeom>
            <a:solidFill>
              <a:srgbClr val="92CF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361" name="文本框 11"/>
            <p:cNvSpPr txBox="1"/>
            <p:nvPr/>
          </p:nvSpPr>
          <p:spPr>
            <a:xfrm>
              <a:off x="6497309" y="3573251"/>
              <a:ext cx="1224136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255" name="组合 12"/>
          <p:cNvGrpSpPr/>
          <p:nvPr/>
        </p:nvGrpSpPr>
        <p:grpSpPr>
          <a:xfrm>
            <a:off x="7977188" y="2298700"/>
            <a:ext cx="1944687" cy="2592388"/>
            <a:chOff x="7881892" y="2031332"/>
            <a:chExt cx="1944216" cy="2592288"/>
          </a:xfrm>
        </p:grpSpPr>
        <p:sp>
          <p:nvSpPr>
            <p:cNvPr id="14" name="矩形 13"/>
            <p:cNvSpPr/>
            <p:nvPr/>
          </p:nvSpPr>
          <p:spPr>
            <a:xfrm>
              <a:off x="7881892" y="2031332"/>
              <a:ext cx="1944216" cy="259228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359" name="文本框 14"/>
            <p:cNvSpPr txBox="1"/>
            <p:nvPr/>
          </p:nvSpPr>
          <p:spPr>
            <a:xfrm>
              <a:off x="8407407" y="3173141"/>
              <a:ext cx="1224136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256" name="组合 15"/>
          <p:cNvGrpSpPr/>
          <p:nvPr/>
        </p:nvGrpSpPr>
        <p:grpSpPr>
          <a:xfrm>
            <a:off x="2625725" y="3282950"/>
            <a:ext cx="885825" cy="788988"/>
            <a:chOff x="4419600" y="627063"/>
            <a:chExt cx="6392863" cy="5773737"/>
          </a:xfrm>
        </p:grpSpPr>
        <p:sp>
          <p:nvSpPr>
            <p:cNvPr id="53331" name="Freeform 145"/>
            <p:cNvSpPr/>
            <p:nvPr/>
          </p:nvSpPr>
          <p:spPr>
            <a:xfrm>
              <a:off x="6346825" y="3440113"/>
              <a:ext cx="3068638" cy="2022475"/>
            </a:xfrm>
            <a:custGeom>
              <a:avLst/>
              <a:gdLst/>
              <a:ahLst/>
              <a:cxnLst>
                <a:cxn ang="0">
                  <a:pos x="202823" y="2022475"/>
                </a:cxn>
                <a:cxn ang="0">
                  <a:pos x="0" y="1571365"/>
                </a:cxn>
                <a:cxn ang="0">
                  <a:pos x="101412" y="1469866"/>
                </a:cxn>
                <a:cxn ang="0">
                  <a:pos x="424426" y="1349570"/>
                </a:cxn>
                <a:cxn ang="0">
                  <a:pos x="1686436" y="838312"/>
                </a:cxn>
                <a:cxn ang="0">
                  <a:pos x="1126795" y="785683"/>
                </a:cxn>
                <a:cxn ang="0">
                  <a:pos x="1893015" y="18796"/>
                </a:cxn>
                <a:cxn ang="0">
                  <a:pos x="2201006" y="195481"/>
                </a:cxn>
                <a:cxn ang="0">
                  <a:pos x="2651724" y="462387"/>
                </a:cxn>
                <a:cxn ang="0">
                  <a:pos x="3068638" y="845831"/>
                </a:cxn>
                <a:cxn ang="0">
                  <a:pos x="3034834" y="1135293"/>
                </a:cxn>
                <a:cxn ang="0">
                  <a:pos x="2430121" y="1315737"/>
                </a:cxn>
                <a:cxn ang="0">
                  <a:pos x="1611317" y="1518736"/>
                </a:cxn>
                <a:cxn ang="0">
                  <a:pos x="980312" y="1826994"/>
                </a:cxn>
                <a:cxn ang="0">
                  <a:pos x="202823" y="2022475"/>
                </a:cxn>
              </a:cxnLst>
              <a:pathLst>
                <a:path w="817" h="538">
                  <a:moveTo>
                    <a:pt x="54" y="538"/>
                  </a:moveTo>
                  <a:cubicBezTo>
                    <a:pt x="52" y="529"/>
                    <a:pt x="0" y="418"/>
                    <a:pt x="0" y="418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3" y="359"/>
                    <a:pt x="420" y="227"/>
                    <a:pt x="449" y="223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0" y="209"/>
                    <a:pt x="477" y="0"/>
                    <a:pt x="504" y="5"/>
                  </a:cubicBezTo>
                  <a:cubicBezTo>
                    <a:pt x="531" y="9"/>
                    <a:pt x="579" y="54"/>
                    <a:pt x="586" y="52"/>
                  </a:cubicBezTo>
                  <a:cubicBezTo>
                    <a:pt x="592" y="50"/>
                    <a:pt x="706" y="123"/>
                    <a:pt x="706" y="123"/>
                  </a:cubicBezTo>
                  <a:cubicBezTo>
                    <a:pt x="706" y="123"/>
                    <a:pt x="813" y="196"/>
                    <a:pt x="817" y="225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669" y="352"/>
                    <a:pt x="647" y="350"/>
                  </a:cubicBezTo>
                  <a:cubicBezTo>
                    <a:pt x="624" y="348"/>
                    <a:pt x="447" y="398"/>
                    <a:pt x="429" y="404"/>
                  </a:cubicBezTo>
                  <a:cubicBezTo>
                    <a:pt x="411" y="411"/>
                    <a:pt x="270" y="486"/>
                    <a:pt x="261" y="486"/>
                  </a:cubicBezTo>
                  <a:cubicBezTo>
                    <a:pt x="252" y="486"/>
                    <a:pt x="54" y="538"/>
                    <a:pt x="54" y="538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32" name="Freeform 146"/>
            <p:cNvSpPr/>
            <p:nvPr/>
          </p:nvSpPr>
          <p:spPr>
            <a:xfrm>
              <a:off x="7589838" y="3962400"/>
              <a:ext cx="1187450" cy="1179512"/>
            </a:xfrm>
            <a:custGeom>
              <a:avLst/>
              <a:gdLst/>
              <a:ahLst/>
              <a:cxnLst>
                <a:cxn ang="0">
                  <a:pos x="60124" y="833922"/>
                </a:cxn>
                <a:cxn ang="0">
                  <a:pos x="691427" y="390666"/>
                </a:cxn>
                <a:cxn ang="0">
                  <a:pos x="1059686" y="537166"/>
                </a:cxn>
                <a:cxn ang="0">
                  <a:pos x="736520" y="308025"/>
                </a:cxn>
                <a:cxn ang="0">
                  <a:pos x="751551" y="0"/>
                </a:cxn>
                <a:cxn ang="0">
                  <a:pos x="1025867" y="0"/>
                </a:cxn>
                <a:cxn ang="0">
                  <a:pos x="1187450" y="499602"/>
                </a:cxn>
                <a:cxn ang="0">
                  <a:pos x="1074717" y="709961"/>
                </a:cxn>
                <a:cxn ang="0">
                  <a:pos x="1037140" y="815140"/>
                </a:cxn>
                <a:cxn ang="0">
                  <a:pos x="368260" y="995448"/>
                </a:cxn>
                <a:cxn ang="0">
                  <a:pos x="3758" y="1179512"/>
                </a:cxn>
                <a:cxn ang="0">
                  <a:pos x="60124" y="833922"/>
                </a:cxn>
              </a:cxnLst>
              <a:pathLst>
                <a:path w="316" h="314">
                  <a:moveTo>
                    <a:pt x="16" y="222"/>
                  </a:moveTo>
                  <a:cubicBezTo>
                    <a:pt x="41" y="209"/>
                    <a:pt x="184" y="104"/>
                    <a:pt x="184" y="104"/>
                  </a:cubicBezTo>
                  <a:cubicBezTo>
                    <a:pt x="282" y="143"/>
                    <a:pt x="282" y="143"/>
                    <a:pt x="282" y="143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6" y="82"/>
                    <a:pt x="189" y="0"/>
                    <a:pt x="200" y="0"/>
                  </a:cubicBezTo>
                  <a:cubicBezTo>
                    <a:pt x="211" y="0"/>
                    <a:pt x="273" y="0"/>
                    <a:pt x="273" y="0"/>
                  </a:cubicBezTo>
                  <a:cubicBezTo>
                    <a:pt x="316" y="133"/>
                    <a:pt x="316" y="133"/>
                    <a:pt x="316" y="133"/>
                  </a:cubicBezTo>
                  <a:cubicBezTo>
                    <a:pt x="316" y="133"/>
                    <a:pt x="293" y="190"/>
                    <a:pt x="286" y="189"/>
                  </a:cubicBezTo>
                  <a:cubicBezTo>
                    <a:pt x="283" y="189"/>
                    <a:pt x="279" y="202"/>
                    <a:pt x="276" y="217"/>
                  </a:cubicBezTo>
                  <a:cubicBezTo>
                    <a:pt x="216" y="231"/>
                    <a:pt x="112" y="260"/>
                    <a:pt x="98" y="265"/>
                  </a:cubicBezTo>
                  <a:cubicBezTo>
                    <a:pt x="88" y="269"/>
                    <a:pt x="43" y="293"/>
                    <a:pt x="1" y="314"/>
                  </a:cubicBezTo>
                  <a:cubicBezTo>
                    <a:pt x="0" y="274"/>
                    <a:pt x="3" y="230"/>
                    <a:pt x="16" y="222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33" name="Freeform 147"/>
            <p:cNvSpPr/>
            <p:nvPr/>
          </p:nvSpPr>
          <p:spPr>
            <a:xfrm>
              <a:off x="6346825" y="4668838"/>
              <a:ext cx="890588" cy="793750"/>
            </a:xfrm>
            <a:custGeom>
              <a:avLst/>
              <a:gdLst/>
              <a:ahLst/>
              <a:cxnLst>
                <a:cxn ang="0">
                  <a:pos x="0" y="342328"/>
                </a:cxn>
                <a:cxn ang="0">
                  <a:pos x="101459" y="240758"/>
                </a:cxn>
                <a:cxn ang="0">
                  <a:pos x="424626" y="120379"/>
                </a:cxn>
                <a:cxn ang="0">
                  <a:pos x="706458" y="0"/>
                </a:cxn>
                <a:cxn ang="0">
                  <a:pos x="890588" y="616943"/>
                </a:cxn>
                <a:cxn ang="0">
                  <a:pos x="202919" y="793750"/>
                </a:cxn>
                <a:cxn ang="0">
                  <a:pos x="0" y="342328"/>
                </a:cxn>
              </a:cxnLst>
              <a:pathLst>
                <a:path w="237" h="211">
                  <a:moveTo>
                    <a:pt x="0" y="91"/>
                  </a:moveTo>
                  <a:cubicBezTo>
                    <a:pt x="27" y="64"/>
                    <a:pt x="27" y="64"/>
                    <a:pt x="27" y="6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3" y="32"/>
                    <a:pt x="145" y="19"/>
                    <a:pt x="188" y="0"/>
                  </a:cubicBezTo>
                  <a:cubicBezTo>
                    <a:pt x="201" y="44"/>
                    <a:pt x="220" y="109"/>
                    <a:pt x="237" y="164"/>
                  </a:cubicBezTo>
                  <a:cubicBezTo>
                    <a:pt x="183" y="177"/>
                    <a:pt x="54" y="211"/>
                    <a:pt x="54" y="211"/>
                  </a:cubicBezTo>
                  <a:cubicBezTo>
                    <a:pt x="52" y="202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34" name="Freeform 148"/>
            <p:cNvSpPr/>
            <p:nvPr/>
          </p:nvSpPr>
          <p:spPr>
            <a:xfrm>
              <a:off x="9190038" y="5089525"/>
              <a:ext cx="830263" cy="709612"/>
            </a:xfrm>
            <a:custGeom>
              <a:avLst/>
              <a:gdLst/>
              <a:ahLst/>
              <a:cxnLst>
                <a:cxn ang="0">
                  <a:pos x="830263" y="672066"/>
                </a:cxn>
                <a:cxn ang="0">
                  <a:pos x="533472" y="619503"/>
                </a:cxn>
                <a:cxn ang="0">
                  <a:pos x="206627" y="566939"/>
                </a:cxn>
                <a:cxn ang="0">
                  <a:pos x="0" y="690839"/>
                </a:cxn>
                <a:cxn ang="0">
                  <a:pos x="116462" y="334156"/>
                </a:cxn>
                <a:cxn ang="0">
                  <a:pos x="195356" y="0"/>
                </a:cxn>
                <a:cxn ang="0">
                  <a:pos x="338116" y="191483"/>
                </a:cxn>
                <a:cxn ang="0">
                  <a:pos x="424524" y="289101"/>
                </a:cxn>
                <a:cxn ang="0">
                  <a:pos x="597339" y="525639"/>
                </a:cxn>
                <a:cxn ang="0">
                  <a:pos x="830263" y="672066"/>
                </a:cxn>
              </a:cxnLst>
              <a:pathLst>
                <a:path w="221" h="189">
                  <a:moveTo>
                    <a:pt x="221" y="179"/>
                  </a:moveTo>
                  <a:cubicBezTo>
                    <a:pt x="221" y="179"/>
                    <a:pt x="169" y="185"/>
                    <a:pt x="142" y="165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1"/>
                    <a:pt x="27" y="189"/>
                    <a:pt x="0" y="184"/>
                  </a:cubicBezTo>
                  <a:cubicBezTo>
                    <a:pt x="0" y="184"/>
                    <a:pt x="28" y="97"/>
                    <a:pt x="31" y="89"/>
                  </a:cubicBezTo>
                  <a:cubicBezTo>
                    <a:pt x="33" y="81"/>
                    <a:pt x="52" y="0"/>
                    <a:pt x="52" y="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0" y="51"/>
                    <a:pt x="101" y="65"/>
                    <a:pt x="113" y="77"/>
                  </a:cubicBezTo>
                  <a:cubicBezTo>
                    <a:pt x="126" y="88"/>
                    <a:pt x="138" y="133"/>
                    <a:pt x="159" y="140"/>
                  </a:cubicBezTo>
                  <a:cubicBezTo>
                    <a:pt x="159" y="140"/>
                    <a:pt x="221" y="156"/>
                    <a:pt x="221" y="179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35" name="Freeform 149"/>
            <p:cNvSpPr/>
            <p:nvPr/>
          </p:nvSpPr>
          <p:spPr>
            <a:xfrm>
              <a:off x="9190038" y="5141913"/>
              <a:ext cx="1071563" cy="1258887"/>
            </a:xfrm>
            <a:custGeom>
              <a:avLst/>
              <a:gdLst/>
              <a:ahLst/>
              <a:cxnLst>
                <a:cxn ang="0">
                  <a:pos x="240632" y="0"/>
                </a:cxn>
                <a:cxn ang="0">
                  <a:pos x="353428" y="364514"/>
                </a:cxn>
                <a:cxn ang="0">
                  <a:pos x="661737" y="781637"/>
                </a:cxn>
                <a:cxn ang="0">
                  <a:pos x="1026445" y="1116088"/>
                </a:cxn>
                <a:cxn ang="0">
                  <a:pos x="1030204" y="1232582"/>
                </a:cxn>
                <a:cxn ang="0">
                  <a:pos x="823412" y="1104814"/>
                </a:cxn>
                <a:cxn ang="0">
                  <a:pos x="601579" y="943226"/>
                </a:cxn>
                <a:cxn ang="0">
                  <a:pos x="642938" y="1104814"/>
                </a:cxn>
                <a:cxn ang="0">
                  <a:pos x="755734" y="1236340"/>
                </a:cxn>
                <a:cxn ang="0">
                  <a:pos x="582780" y="1149909"/>
                </a:cxn>
                <a:cxn ang="0">
                  <a:pos x="424865" y="935710"/>
                </a:cxn>
                <a:cxn ang="0">
                  <a:pos x="297030" y="995836"/>
                </a:cxn>
                <a:cxn ang="0">
                  <a:pos x="289510" y="1240098"/>
                </a:cxn>
                <a:cxn ang="0">
                  <a:pos x="195513" y="1089783"/>
                </a:cxn>
                <a:cxn ang="0">
                  <a:pos x="116556" y="1078509"/>
                </a:cxn>
                <a:cxn ang="0">
                  <a:pos x="195513" y="834248"/>
                </a:cxn>
                <a:cxn ang="0">
                  <a:pos x="150395" y="578712"/>
                </a:cxn>
                <a:cxn ang="0">
                  <a:pos x="60158" y="319419"/>
                </a:cxn>
                <a:cxn ang="0">
                  <a:pos x="0" y="0"/>
                </a:cxn>
                <a:cxn ang="0">
                  <a:pos x="240632" y="0"/>
                </a:cxn>
              </a:cxnLst>
              <a:pathLst>
                <a:path w="285" h="335">
                  <a:moveTo>
                    <a:pt x="64" y="0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94" y="97"/>
                    <a:pt x="149" y="188"/>
                    <a:pt x="176" y="208"/>
                  </a:cubicBezTo>
                  <a:cubicBezTo>
                    <a:pt x="176" y="208"/>
                    <a:pt x="280" y="278"/>
                    <a:pt x="273" y="297"/>
                  </a:cubicBezTo>
                  <a:cubicBezTo>
                    <a:pt x="273" y="297"/>
                    <a:pt x="285" y="324"/>
                    <a:pt x="274" y="328"/>
                  </a:cubicBezTo>
                  <a:cubicBezTo>
                    <a:pt x="262" y="333"/>
                    <a:pt x="219" y="294"/>
                    <a:pt x="219" y="294"/>
                  </a:cubicBezTo>
                  <a:cubicBezTo>
                    <a:pt x="160" y="251"/>
                    <a:pt x="160" y="251"/>
                    <a:pt x="160" y="251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4"/>
                    <a:pt x="208" y="322"/>
                    <a:pt x="201" y="329"/>
                  </a:cubicBezTo>
                  <a:cubicBezTo>
                    <a:pt x="194" y="335"/>
                    <a:pt x="158" y="312"/>
                    <a:pt x="155" y="306"/>
                  </a:cubicBezTo>
                  <a:cubicBezTo>
                    <a:pt x="153" y="299"/>
                    <a:pt x="126" y="253"/>
                    <a:pt x="113" y="249"/>
                  </a:cubicBezTo>
                  <a:cubicBezTo>
                    <a:pt x="101" y="244"/>
                    <a:pt x="79" y="265"/>
                    <a:pt x="79" y="265"/>
                  </a:cubicBezTo>
                  <a:cubicBezTo>
                    <a:pt x="79" y="265"/>
                    <a:pt x="89" y="334"/>
                    <a:pt x="77" y="330"/>
                  </a:cubicBezTo>
                  <a:cubicBezTo>
                    <a:pt x="77" y="330"/>
                    <a:pt x="54" y="324"/>
                    <a:pt x="52" y="290"/>
                  </a:cubicBezTo>
                  <a:cubicBezTo>
                    <a:pt x="52" y="290"/>
                    <a:pt x="31" y="299"/>
                    <a:pt x="31" y="287"/>
                  </a:cubicBezTo>
                  <a:cubicBezTo>
                    <a:pt x="31" y="287"/>
                    <a:pt x="58" y="237"/>
                    <a:pt x="52" y="222"/>
                  </a:cubicBezTo>
                  <a:cubicBezTo>
                    <a:pt x="46" y="206"/>
                    <a:pt x="32" y="188"/>
                    <a:pt x="40" y="154"/>
                  </a:cubicBezTo>
                  <a:cubicBezTo>
                    <a:pt x="40" y="154"/>
                    <a:pt x="22" y="108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8C29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36" name="Freeform 150"/>
            <p:cNvSpPr/>
            <p:nvPr/>
          </p:nvSpPr>
          <p:spPr>
            <a:xfrm>
              <a:off x="9307513" y="5781675"/>
              <a:ext cx="179388" cy="498475"/>
            </a:xfrm>
            <a:custGeom>
              <a:avLst/>
              <a:gdLst/>
              <a:ahLst/>
              <a:cxnLst>
                <a:cxn ang="0">
                  <a:pos x="85957" y="498475"/>
                </a:cxn>
                <a:cxn ang="0">
                  <a:pos x="78482" y="449752"/>
                </a:cxn>
                <a:cxn ang="0">
                  <a:pos x="0" y="438508"/>
                </a:cxn>
                <a:cxn ang="0">
                  <a:pos x="78482" y="194892"/>
                </a:cxn>
                <a:cxn ang="0">
                  <a:pos x="26161" y="0"/>
                </a:cxn>
                <a:cxn ang="0">
                  <a:pos x="179388" y="183649"/>
                </a:cxn>
                <a:cxn ang="0">
                  <a:pos x="85957" y="498475"/>
                </a:cxn>
              </a:cxnLst>
              <a:pathLst>
                <a:path w="48" h="133">
                  <a:moveTo>
                    <a:pt x="23" y="133"/>
                  </a:moveTo>
                  <a:cubicBezTo>
                    <a:pt x="22" y="129"/>
                    <a:pt x="21" y="125"/>
                    <a:pt x="21" y="120"/>
                  </a:cubicBezTo>
                  <a:cubicBezTo>
                    <a:pt x="21" y="120"/>
                    <a:pt x="0" y="129"/>
                    <a:pt x="0" y="117"/>
                  </a:cubicBezTo>
                  <a:cubicBezTo>
                    <a:pt x="0" y="117"/>
                    <a:pt x="27" y="67"/>
                    <a:pt x="21" y="52"/>
                  </a:cubicBezTo>
                  <a:cubicBezTo>
                    <a:pt x="17" y="38"/>
                    <a:pt x="6" y="24"/>
                    <a:pt x="7" y="0"/>
                  </a:cubicBezTo>
                  <a:cubicBezTo>
                    <a:pt x="29" y="14"/>
                    <a:pt x="48" y="49"/>
                    <a:pt x="48" y="49"/>
                  </a:cubicBezTo>
                  <a:cubicBezTo>
                    <a:pt x="32" y="69"/>
                    <a:pt x="26" y="107"/>
                    <a:pt x="23" y="133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37" name="Freeform 151"/>
            <p:cNvSpPr/>
            <p:nvPr/>
          </p:nvSpPr>
          <p:spPr>
            <a:xfrm>
              <a:off x="9577388" y="5969000"/>
              <a:ext cx="209550" cy="330200"/>
            </a:xfrm>
            <a:custGeom>
              <a:avLst/>
              <a:gdLst/>
              <a:ahLst/>
              <a:cxnLst>
                <a:cxn ang="0">
                  <a:pos x="44904" y="0"/>
                </a:cxn>
                <a:cxn ang="0">
                  <a:pos x="209550" y="330200"/>
                </a:cxn>
                <a:cxn ang="0">
                  <a:pos x="202066" y="315191"/>
                </a:cxn>
                <a:cxn ang="0">
                  <a:pos x="44904" y="105064"/>
                </a:cxn>
                <a:cxn ang="0">
                  <a:pos x="0" y="108816"/>
                </a:cxn>
                <a:cxn ang="0">
                  <a:pos x="44904" y="0"/>
                </a:cxn>
              </a:cxnLst>
              <a:pathLst>
                <a:path w="56" h="88">
                  <a:moveTo>
                    <a:pt x="12" y="0"/>
                  </a:moveTo>
                  <a:cubicBezTo>
                    <a:pt x="29" y="13"/>
                    <a:pt x="47" y="60"/>
                    <a:pt x="56" y="88"/>
                  </a:cubicBezTo>
                  <a:cubicBezTo>
                    <a:pt x="55" y="86"/>
                    <a:pt x="54" y="85"/>
                    <a:pt x="54" y="84"/>
                  </a:cubicBezTo>
                  <a:cubicBezTo>
                    <a:pt x="51" y="78"/>
                    <a:pt x="24" y="32"/>
                    <a:pt x="12" y="28"/>
                  </a:cubicBezTo>
                  <a:cubicBezTo>
                    <a:pt x="8" y="26"/>
                    <a:pt x="4" y="27"/>
                    <a:pt x="0" y="29"/>
                  </a:cubicBezTo>
                  <a:cubicBezTo>
                    <a:pt x="6" y="14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38" name="Freeform 152"/>
            <p:cNvSpPr/>
            <p:nvPr/>
          </p:nvSpPr>
          <p:spPr>
            <a:xfrm>
              <a:off x="9709150" y="5908675"/>
              <a:ext cx="22225" cy="26987"/>
            </a:xfrm>
            <a:custGeom>
              <a:avLst/>
              <a:gdLst/>
              <a:ahLst/>
              <a:cxnLst>
                <a:cxn ang="0">
                  <a:pos x="11113" y="0"/>
                </a:cxn>
                <a:cxn ang="0">
                  <a:pos x="22225" y="26987"/>
                </a:cxn>
                <a:cxn ang="0">
                  <a:pos x="11113" y="0"/>
                </a:cxn>
              </a:cxnLst>
              <a:pathLst>
                <a:path w="6" h="7">
                  <a:moveTo>
                    <a:pt x="3" y="0"/>
                  </a:moveTo>
                  <a:cubicBezTo>
                    <a:pt x="3" y="0"/>
                    <a:pt x="4" y="3"/>
                    <a:pt x="6" y="7"/>
                  </a:cubicBezTo>
                  <a:cubicBezTo>
                    <a:pt x="0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39" name="Freeform 153"/>
            <p:cNvSpPr/>
            <p:nvPr/>
          </p:nvSpPr>
          <p:spPr>
            <a:xfrm>
              <a:off x="9731375" y="5935663"/>
              <a:ext cx="530225" cy="454025"/>
            </a:xfrm>
            <a:custGeom>
              <a:avLst/>
              <a:gdLst/>
              <a:ahLst/>
              <a:cxnLst>
                <a:cxn ang="0">
                  <a:pos x="101532" y="172605"/>
                </a:cxn>
                <a:cxn ang="0">
                  <a:pos x="0" y="0"/>
                </a:cxn>
                <a:cxn ang="0">
                  <a:pos x="97772" y="75045"/>
                </a:cxn>
                <a:cxn ang="0">
                  <a:pos x="496381" y="326448"/>
                </a:cxn>
                <a:cxn ang="0">
                  <a:pos x="492620" y="435264"/>
                </a:cxn>
                <a:cxn ang="0">
                  <a:pos x="285795" y="307686"/>
                </a:cxn>
                <a:cxn ang="0">
                  <a:pos x="101532" y="172605"/>
                </a:cxn>
              </a:cxnLst>
              <a:pathLst>
                <a:path w="141" h="121">
                  <a:moveTo>
                    <a:pt x="27" y="46"/>
                  </a:moveTo>
                  <a:cubicBezTo>
                    <a:pt x="14" y="26"/>
                    <a:pt x="5" y="9"/>
                    <a:pt x="0" y="0"/>
                  </a:cubicBezTo>
                  <a:cubicBezTo>
                    <a:pt x="4" y="4"/>
                    <a:pt x="12" y="10"/>
                    <a:pt x="26" y="20"/>
                  </a:cubicBezTo>
                  <a:cubicBezTo>
                    <a:pt x="50" y="35"/>
                    <a:pt x="100" y="67"/>
                    <a:pt x="132" y="87"/>
                  </a:cubicBezTo>
                  <a:cubicBezTo>
                    <a:pt x="134" y="94"/>
                    <a:pt x="141" y="112"/>
                    <a:pt x="131" y="116"/>
                  </a:cubicBezTo>
                  <a:cubicBezTo>
                    <a:pt x="119" y="121"/>
                    <a:pt x="76" y="82"/>
                    <a:pt x="76" y="82"/>
                  </a:cubicBezTo>
                  <a:lnTo>
                    <a:pt x="27" y="46"/>
                  </a:ln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40" name="Freeform 154"/>
            <p:cNvSpPr/>
            <p:nvPr/>
          </p:nvSpPr>
          <p:spPr>
            <a:xfrm>
              <a:off x="9190038" y="5141913"/>
              <a:ext cx="271463" cy="568325"/>
            </a:xfrm>
            <a:custGeom>
              <a:avLst/>
              <a:gdLst/>
              <a:ahLst/>
              <a:cxnLst>
                <a:cxn ang="0">
                  <a:pos x="241300" y="391429"/>
                </a:cxn>
                <a:cxn ang="0">
                  <a:pos x="147042" y="568325"/>
                </a:cxn>
                <a:cxn ang="0">
                  <a:pos x="60325" y="319918"/>
                </a:cxn>
                <a:cxn ang="0">
                  <a:pos x="0" y="0"/>
                </a:cxn>
                <a:cxn ang="0">
                  <a:pos x="173435" y="0"/>
                </a:cxn>
                <a:cxn ang="0">
                  <a:pos x="241300" y="391429"/>
                </a:cxn>
              </a:cxnLst>
              <a:pathLst>
                <a:path w="72" h="151">
                  <a:moveTo>
                    <a:pt x="64" y="104"/>
                  </a:moveTo>
                  <a:cubicBezTo>
                    <a:pt x="72" y="112"/>
                    <a:pt x="61" y="135"/>
                    <a:pt x="39" y="151"/>
                  </a:cubicBezTo>
                  <a:cubicBezTo>
                    <a:pt x="36" y="142"/>
                    <a:pt x="21" y="105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36"/>
                    <a:pt x="55" y="93"/>
                    <a:pt x="64" y="104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41" name="Freeform 155"/>
            <p:cNvSpPr/>
            <p:nvPr/>
          </p:nvSpPr>
          <p:spPr>
            <a:xfrm>
              <a:off x="8934450" y="4770438"/>
              <a:ext cx="552450" cy="536575"/>
            </a:xfrm>
            <a:custGeom>
              <a:avLst/>
              <a:gdLst/>
              <a:ahLst/>
              <a:cxnLst>
                <a:cxn ang="0">
                  <a:pos x="481045" y="30018"/>
                </a:cxn>
                <a:cxn ang="0">
                  <a:pos x="552450" y="431511"/>
                </a:cxn>
                <a:cxn ang="0">
                  <a:pos x="255555" y="502805"/>
                </a:cxn>
                <a:cxn ang="0">
                  <a:pos x="105229" y="0"/>
                </a:cxn>
                <a:cxn ang="0">
                  <a:pos x="481045" y="30018"/>
                </a:cxn>
              </a:cxnLst>
              <a:pathLst>
                <a:path w="147" h="143">
                  <a:moveTo>
                    <a:pt x="128" y="8"/>
                  </a:move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29" y="143"/>
                    <a:pt x="68" y="134"/>
                  </a:cubicBezTo>
                  <a:cubicBezTo>
                    <a:pt x="68" y="134"/>
                    <a:pt x="0" y="31"/>
                    <a:pt x="28" y="0"/>
                  </a:cubicBezTo>
                  <a:lnTo>
                    <a:pt x="128" y="8"/>
                  </a:lnTo>
                  <a:close/>
                </a:path>
              </a:pathLst>
            </a:custGeom>
            <a:solidFill>
              <a:srgbClr val="EFEFE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42" name="Freeform 156"/>
            <p:cNvSpPr/>
            <p:nvPr/>
          </p:nvSpPr>
          <p:spPr>
            <a:xfrm>
              <a:off x="4419600" y="4360863"/>
              <a:ext cx="1044575" cy="1652587"/>
            </a:xfrm>
            <a:custGeom>
              <a:avLst/>
              <a:gdLst/>
              <a:ahLst/>
              <a:cxnLst>
                <a:cxn ang="0">
                  <a:pos x="650041" y="135212"/>
                </a:cxn>
                <a:cxn ang="0">
                  <a:pos x="278052" y="37559"/>
                </a:cxn>
                <a:cxn ang="0">
                  <a:pos x="120239" y="492020"/>
                </a:cxn>
                <a:cxn ang="0">
                  <a:pos x="199146" y="492020"/>
                </a:cxn>
                <a:cxn ang="0">
                  <a:pos x="22545" y="1179346"/>
                </a:cxn>
                <a:cxn ang="0">
                  <a:pos x="334414" y="1652587"/>
                </a:cxn>
                <a:cxn ang="0">
                  <a:pos x="454653" y="1220661"/>
                </a:cxn>
                <a:cxn ang="0">
                  <a:pos x="770280" y="841317"/>
                </a:cxn>
                <a:cxn ang="0">
                  <a:pos x="928094" y="905167"/>
                </a:cxn>
                <a:cxn ang="0">
                  <a:pos x="1044575" y="353053"/>
                </a:cxn>
                <a:cxn ang="0">
                  <a:pos x="650041" y="135212"/>
                </a:cxn>
              </a:cxnLst>
              <a:pathLst>
                <a:path w="278" h="440">
                  <a:moveTo>
                    <a:pt x="173" y="36"/>
                  </a:moveTo>
                  <a:cubicBezTo>
                    <a:pt x="173" y="36"/>
                    <a:pt x="105" y="0"/>
                    <a:pt x="74" y="10"/>
                  </a:cubicBezTo>
                  <a:cubicBezTo>
                    <a:pt x="74" y="10"/>
                    <a:pt x="21" y="0"/>
                    <a:pt x="32" y="13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3" y="131"/>
                    <a:pt x="0" y="277"/>
                    <a:pt x="6" y="314"/>
                  </a:cubicBezTo>
                  <a:cubicBezTo>
                    <a:pt x="11" y="351"/>
                    <a:pt x="52" y="429"/>
                    <a:pt x="89" y="440"/>
                  </a:cubicBezTo>
                  <a:cubicBezTo>
                    <a:pt x="89" y="440"/>
                    <a:pt x="105" y="346"/>
                    <a:pt x="121" y="325"/>
                  </a:cubicBezTo>
                  <a:cubicBezTo>
                    <a:pt x="137" y="304"/>
                    <a:pt x="163" y="207"/>
                    <a:pt x="205" y="224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78" y="94"/>
                    <a:pt x="278" y="94"/>
                    <a:pt x="278" y="94"/>
                  </a:cubicBezTo>
                  <a:lnTo>
                    <a:pt x="173" y="36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43" name="Freeform 157"/>
            <p:cNvSpPr/>
            <p:nvPr/>
          </p:nvSpPr>
          <p:spPr>
            <a:xfrm>
              <a:off x="5211763" y="2922588"/>
              <a:ext cx="2551113" cy="3230562"/>
            </a:xfrm>
            <a:custGeom>
              <a:avLst/>
              <a:gdLst/>
              <a:ahLst/>
              <a:cxnLst>
                <a:cxn ang="0">
                  <a:pos x="2382041" y="1040541"/>
                </a:cxn>
                <a:cxn ang="0">
                  <a:pos x="2539842" y="1810617"/>
                </a:cxn>
                <a:cxn ang="0">
                  <a:pos x="2539842" y="2832376"/>
                </a:cxn>
                <a:cxn ang="0">
                  <a:pos x="2261812" y="3215536"/>
                </a:cxn>
                <a:cxn ang="0">
                  <a:pos x="1765866" y="3091573"/>
                </a:cxn>
                <a:cxn ang="0">
                  <a:pos x="0" y="2362818"/>
                </a:cxn>
                <a:cxn ang="0">
                  <a:pos x="195372" y="1686654"/>
                </a:cxn>
                <a:cxn ang="0">
                  <a:pos x="706346" y="1908285"/>
                </a:cxn>
                <a:cxn ang="0">
                  <a:pos x="1698237" y="2280176"/>
                </a:cxn>
                <a:cxn ang="0">
                  <a:pos x="1465293" y="1814374"/>
                </a:cxn>
                <a:cxn ang="0">
                  <a:pos x="980619" y="537175"/>
                </a:cxn>
                <a:cxn ang="0">
                  <a:pos x="1134663" y="0"/>
                </a:cxn>
                <a:cxn ang="0">
                  <a:pos x="2382041" y="1040541"/>
                </a:cxn>
              </a:cxnLst>
              <a:pathLst>
                <a:path w="679" h="860">
                  <a:moveTo>
                    <a:pt x="634" y="277"/>
                  </a:moveTo>
                  <a:cubicBezTo>
                    <a:pt x="634" y="277"/>
                    <a:pt x="676" y="464"/>
                    <a:pt x="676" y="482"/>
                  </a:cubicBezTo>
                  <a:cubicBezTo>
                    <a:pt x="676" y="499"/>
                    <a:pt x="674" y="733"/>
                    <a:pt x="676" y="754"/>
                  </a:cubicBezTo>
                  <a:cubicBezTo>
                    <a:pt x="679" y="774"/>
                    <a:pt x="631" y="851"/>
                    <a:pt x="602" y="856"/>
                  </a:cubicBezTo>
                  <a:cubicBezTo>
                    <a:pt x="572" y="860"/>
                    <a:pt x="483" y="838"/>
                    <a:pt x="470" y="823"/>
                  </a:cubicBezTo>
                  <a:cubicBezTo>
                    <a:pt x="456" y="808"/>
                    <a:pt x="11" y="629"/>
                    <a:pt x="0" y="629"/>
                  </a:cubicBezTo>
                  <a:cubicBezTo>
                    <a:pt x="0" y="629"/>
                    <a:pt x="27" y="465"/>
                    <a:pt x="52" y="449"/>
                  </a:cubicBezTo>
                  <a:cubicBezTo>
                    <a:pt x="52" y="449"/>
                    <a:pt x="182" y="508"/>
                    <a:pt x="188" y="508"/>
                  </a:cubicBezTo>
                  <a:cubicBezTo>
                    <a:pt x="195" y="508"/>
                    <a:pt x="449" y="597"/>
                    <a:pt x="452" y="607"/>
                  </a:cubicBezTo>
                  <a:cubicBezTo>
                    <a:pt x="452" y="607"/>
                    <a:pt x="399" y="495"/>
                    <a:pt x="390" y="483"/>
                  </a:cubicBezTo>
                  <a:cubicBezTo>
                    <a:pt x="381" y="472"/>
                    <a:pt x="254" y="181"/>
                    <a:pt x="261" y="143"/>
                  </a:cubicBezTo>
                  <a:cubicBezTo>
                    <a:pt x="261" y="143"/>
                    <a:pt x="261" y="34"/>
                    <a:pt x="302" y="0"/>
                  </a:cubicBezTo>
                  <a:cubicBezTo>
                    <a:pt x="302" y="0"/>
                    <a:pt x="605" y="254"/>
                    <a:pt x="634" y="277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44" name="Freeform 158"/>
            <p:cNvSpPr/>
            <p:nvPr/>
          </p:nvSpPr>
          <p:spPr>
            <a:xfrm>
              <a:off x="5387975" y="3459163"/>
              <a:ext cx="2374900" cy="2693987"/>
            </a:xfrm>
            <a:custGeom>
              <a:avLst/>
              <a:gdLst/>
              <a:ahLst/>
              <a:cxnLst>
                <a:cxn ang="0">
                  <a:pos x="2085553" y="2678958"/>
                </a:cxn>
                <a:cxn ang="0">
                  <a:pos x="1589530" y="2554967"/>
                </a:cxn>
                <a:cxn ang="0">
                  <a:pos x="1563225" y="2539938"/>
                </a:cxn>
                <a:cxn ang="0">
                  <a:pos x="1503101" y="2337043"/>
                </a:cxn>
                <a:cxn ang="0">
                  <a:pos x="105217" y="1683272"/>
                </a:cxn>
                <a:cxn ang="0">
                  <a:pos x="139037" y="1442805"/>
                </a:cxn>
                <a:cxn ang="0">
                  <a:pos x="334440" y="1431533"/>
                </a:cxn>
                <a:cxn ang="0">
                  <a:pos x="1604561" y="2002643"/>
                </a:cxn>
                <a:cxn ang="0">
                  <a:pos x="1871361" y="2554967"/>
                </a:cxn>
                <a:cxn ang="0">
                  <a:pos x="1769902" y="2167964"/>
                </a:cxn>
                <a:cxn ang="0">
                  <a:pos x="2085553" y="2554967"/>
                </a:cxn>
                <a:cxn ang="0">
                  <a:pos x="1912696" y="2216809"/>
                </a:cxn>
                <a:cxn ang="0">
                  <a:pos x="2205801" y="2303227"/>
                </a:cxn>
                <a:cxn ang="0">
                  <a:pos x="1818753" y="2002643"/>
                </a:cxn>
                <a:cxn ang="0">
                  <a:pos x="1529406" y="1168522"/>
                </a:cxn>
                <a:cxn ang="0">
                  <a:pos x="999562" y="0"/>
                </a:cxn>
                <a:cxn ang="0">
                  <a:pos x="1555710" y="879209"/>
                </a:cxn>
                <a:cxn ang="0">
                  <a:pos x="1777417" y="1003200"/>
                </a:cxn>
                <a:cxn ang="0">
                  <a:pos x="2295987" y="916782"/>
                </a:cxn>
                <a:cxn ang="0">
                  <a:pos x="2363627" y="1273726"/>
                </a:cxn>
                <a:cxn ang="0">
                  <a:pos x="2363627" y="2295713"/>
                </a:cxn>
                <a:cxn ang="0">
                  <a:pos x="2085553" y="2678958"/>
                </a:cxn>
              </a:cxnLst>
              <a:pathLst>
                <a:path w="632" h="717">
                  <a:moveTo>
                    <a:pt x="555" y="713"/>
                  </a:moveTo>
                  <a:cubicBezTo>
                    <a:pt x="525" y="717"/>
                    <a:pt x="436" y="695"/>
                    <a:pt x="423" y="680"/>
                  </a:cubicBezTo>
                  <a:cubicBezTo>
                    <a:pt x="422" y="679"/>
                    <a:pt x="420" y="678"/>
                    <a:pt x="416" y="676"/>
                  </a:cubicBezTo>
                  <a:cubicBezTo>
                    <a:pt x="418" y="655"/>
                    <a:pt x="414" y="632"/>
                    <a:pt x="400" y="622"/>
                  </a:cubicBezTo>
                  <a:cubicBezTo>
                    <a:pt x="373" y="602"/>
                    <a:pt x="56" y="467"/>
                    <a:pt x="28" y="448"/>
                  </a:cubicBezTo>
                  <a:cubicBezTo>
                    <a:pt x="0" y="428"/>
                    <a:pt x="37" y="384"/>
                    <a:pt x="37" y="384"/>
                  </a:cubicBezTo>
                  <a:cubicBezTo>
                    <a:pt x="37" y="384"/>
                    <a:pt x="78" y="374"/>
                    <a:pt x="89" y="381"/>
                  </a:cubicBezTo>
                  <a:cubicBezTo>
                    <a:pt x="100" y="388"/>
                    <a:pt x="411" y="515"/>
                    <a:pt x="427" y="533"/>
                  </a:cubicBezTo>
                  <a:cubicBezTo>
                    <a:pt x="443" y="552"/>
                    <a:pt x="475" y="670"/>
                    <a:pt x="498" y="680"/>
                  </a:cubicBezTo>
                  <a:cubicBezTo>
                    <a:pt x="498" y="680"/>
                    <a:pt x="448" y="579"/>
                    <a:pt x="471" y="577"/>
                  </a:cubicBezTo>
                  <a:cubicBezTo>
                    <a:pt x="493" y="574"/>
                    <a:pt x="505" y="663"/>
                    <a:pt x="555" y="680"/>
                  </a:cubicBezTo>
                  <a:cubicBezTo>
                    <a:pt x="555" y="680"/>
                    <a:pt x="497" y="603"/>
                    <a:pt x="509" y="590"/>
                  </a:cubicBezTo>
                  <a:cubicBezTo>
                    <a:pt x="509" y="590"/>
                    <a:pt x="545" y="615"/>
                    <a:pt x="587" y="613"/>
                  </a:cubicBezTo>
                  <a:cubicBezTo>
                    <a:pt x="587" y="613"/>
                    <a:pt x="507" y="586"/>
                    <a:pt x="484" y="533"/>
                  </a:cubicBezTo>
                  <a:cubicBezTo>
                    <a:pt x="461" y="481"/>
                    <a:pt x="407" y="311"/>
                    <a:pt x="407" y="311"/>
                  </a:cubicBezTo>
                  <a:cubicBezTo>
                    <a:pt x="407" y="311"/>
                    <a:pt x="257" y="36"/>
                    <a:pt x="266" y="0"/>
                  </a:cubicBezTo>
                  <a:cubicBezTo>
                    <a:pt x="266" y="0"/>
                    <a:pt x="380" y="225"/>
                    <a:pt x="414" y="234"/>
                  </a:cubicBezTo>
                  <a:cubicBezTo>
                    <a:pt x="414" y="234"/>
                    <a:pt x="450" y="268"/>
                    <a:pt x="473" y="267"/>
                  </a:cubicBezTo>
                  <a:cubicBezTo>
                    <a:pt x="611" y="244"/>
                    <a:pt x="611" y="244"/>
                    <a:pt x="611" y="244"/>
                  </a:cubicBezTo>
                  <a:cubicBezTo>
                    <a:pt x="620" y="289"/>
                    <a:pt x="629" y="331"/>
                    <a:pt x="629" y="339"/>
                  </a:cubicBezTo>
                  <a:cubicBezTo>
                    <a:pt x="629" y="356"/>
                    <a:pt x="627" y="590"/>
                    <a:pt x="629" y="611"/>
                  </a:cubicBezTo>
                  <a:cubicBezTo>
                    <a:pt x="632" y="631"/>
                    <a:pt x="584" y="708"/>
                    <a:pt x="555" y="713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45" name="Freeform 159"/>
            <p:cNvSpPr/>
            <p:nvPr/>
          </p:nvSpPr>
          <p:spPr>
            <a:xfrm>
              <a:off x="9415463" y="900113"/>
              <a:ext cx="1314450" cy="1365250"/>
            </a:xfrm>
            <a:custGeom>
              <a:avLst/>
              <a:gdLst/>
              <a:ahLst/>
              <a:cxnLst>
                <a:cxn ang="0">
                  <a:pos x="206556" y="1338923"/>
                </a:cxn>
                <a:cxn ang="0">
                  <a:pos x="638447" y="1229853"/>
                </a:cxn>
                <a:cxn ang="0">
                  <a:pos x="905093" y="1338923"/>
                </a:cxn>
                <a:cxn ang="0">
                  <a:pos x="965182" y="1226092"/>
                </a:cxn>
                <a:cxn ang="0">
                  <a:pos x="1040293" y="1184721"/>
                </a:cxn>
                <a:cxn ang="0">
                  <a:pos x="1040293" y="1128306"/>
                </a:cxn>
                <a:cxn ang="0">
                  <a:pos x="1115405" y="1128306"/>
                </a:cxn>
                <a:cxn ang="0">
                  <a:pos x="1115405" y="1022997"/>
                </a:cxn>
                <a:cxn ang="0">
                  <a:pos x="1243094" y="1022997"/>
                </a:cxn>
                <a:cxn ang="0">
                  <a:pos x="1201783" y="665700"/>
                </a:cxn>
                <a:cxn ang="0">
                  <a:pos x="1288161" y="624329"/>
                </a:cxn>
                <a:cxn ang="0">
                  <a:pos x="1288161" y="274554"/>
                </a:cxn>
                <a:cxn ang="0">
                  <a:pos x="852515" y="33849"/>
                </a:cxn>
                <a:cxn ang="0">
                  <a:pos x="334246" y="289598"/>
                </a:cxn>
                <a:cxn ang="0">
                  <a:pos x="0" y="598002"/>
                </a:cxn>
                <a:cxn ang="0">
                  <a:pos x="206556" y="1338923"/>
                </a:cxn>
              </a:cxnLst>
              <a:pathLst>
                <a:path w="350" h="363">
                  <a:moveTo>
                    <a:pt x="55" y="356"/>
                  </a:moveTo>
                  <a:cubicBezTo>
                    <a:pt x="55" y="356"/>
                    <a:pt x="148" y="322"/>
                    <a:pt x="170" y="327"/>
                  </a:cubicBezTo>
                  <a:cubicBezTo>
                    <a:pt x="170" y="327"/>
                    <a:pt x="213" y="363"/>
                    <a:pt x="241" y="356"/>
                  </a:cubicBezTo>
                  <a:cubicBezTo>
                    <a:pt x="257" y="326"/>
                    <a:pt x="257" y="326"/>
                    <a:pt x="257" y="326"/>
                  </a:cubicBezTo>
                  <a:cubicBezTo>
                    <a:pt x="277" y="315"/>
                    <a:pt x="277" y="315"/>
                    <a:pt x="277" y="315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7" y="300"/>
                    <a:pt x="288" y="311"/>
                    <a:pt x="297" y="300"/>
                  </a:cubicBezTo>
                  <a:cubicBezTo>
                    <a:pt x="297" y="272"/>
                    <a:pt x="297" y="272"/>
                    <a:pt x="297" y="272"/>
                  </a:cubicBezTo>
                  <a:cubicBezTo>
                    <a:pt x="297" y="272"/>
                    <a:pt x="329" y="281"/>
                    <a:pt x="331" y="272"/>
                  </a:cubicBezTo>
                  <a:cubicBezTo>
                    <a:pt x="334" y="263"/>
                    <a:pt x="316" y="188"/>
                    <a:pt x="320" y="177"/>
                  </a:cubicBezTo>
                  <a:cubicBezTo>
                    <a:pt x="343" y="166"/>
                    <a:pt x="343" y="166"/>
                    <a:pt x="343" y="166"/>
                  </a:cubicBezTo>
                  <a:cubicBezTo>
                    <a:pt x="343" y="166"/>
                    <a:pt x="350" y="113"/>
                    <a:pt x="343" y="73"/>
                  </a:cubicBezTo>
                  <a:cubicBezTo>
                    <a:pt x="336" y="32"/>
                    <a:pt x="259" y="0"/>
                    <a:pt x="227" y="9"/>
                  </a:cubicBezTo>
                  <a:cubicBezTo>
                    <a:pt x="195" y="18"/>
                    <a:pt x="98" y="54"/>
                    <a:pt x="89" y="77"/>
                  </a:cubicBezTo>
                  <a:cubicBezTo>
                    <a:pt x="80" y="100"/>
                    <a:pt x="0" y="159"/>
                    <a:pt x="0" y="159"/>
                  </a:cubicBezTo>
                  <a:lnTo>
                    <a:pt x="55" y="356"/>
                  </a:lnTo>
                  <a:close/>
                </a:path>
              </a:pathLst>
            </a:custGeom>
            <a:solidFill>
              <a:srgbClr val="F8C29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46" name="Freeform 160"/>
            <p:cNvSpPr/>
            <p:nvPr/>
          </p:nvSpPr>
          <p:spPr>
            <a:xfrm>
              <a:off x="9431338" y="1155700"/>
              <a:ext cx="1276350" cy="1104900"/>
            </a:xfrm>
            <a:custGeom>
              <a:avLst/>
              <a:gdLst/>
              <a:ahLst/>
              <a:cxnLst>
                <a:cxn ang="0">
                  <a:pos x="634421" y="503594"/>
                </a:cxn>
                <a:cxn ang="0">
                  <a:pos x="341611" y="590032"/>
                </a:cxn>
                <a:cxn ang="0">
                  <a:pos x="108865" y="792972"/>
                </a:cxn>
                <a:cxn ang="0">
                  <a:pos x="0" y="394607"/>
                </a:cxn>
                <a:cxn ang="0">
                  <a:pos x="379151" y="112745"/>
                </a:cxn>
                <a:cxn ang="0">
                  <a:pos x="803350" y="0"/>
                </a:cxn>
                <a:cxn ang="0">
                  <a:pos x="1171239" y="52614"/>
                </a:cxn>
                <a:cxn ang="0">
                  <a:pos x="1276350" y="341993"/>
                </a:cxn>
                <a:cxn ang="0">
                  <a:pos x="1272596" y="368300"/>
                </a:cxn>
                <a:cxn ang="0">
                  <a:pos x="1272596" y="368300"/>
                </a:cxn>
                <a:cxn ang="0">
                  <a:pos x="964770" y="428431"/>
                </a:cxn>
                <a:cxn ang="0">
                  <a:pos x="784580" y="469770"/>
                </a:cxn>
                <a:cxn ang="0">
                  <a:pos x="709500" y="826796"/>
                </a:cxn>
                <a:cxn ang="0">
                  <a:pos x="882183" y="1086109"/>
                </a:cxn>
                <a:cxn ang="0">
                  <a:pos x="623159" y="973364"/>
                </a:cxn>
                <a:cxn ang="0">
                  <a:pos x="611897" y="969606"/>
                </a:cxn>
                <a:cxn ang="0">
                  <a:pos x="574358" y="590032"/>
                </a:cxn>
                <a:cxn ang="0">
                  <a:pos x="750794" y="263071"/>
                </a:cxn>
                <a:cxn ang="0">
                  <a:pos x="634421" y="127778"/>
                </a:cxn>
                <a:cxn ang="0">
                  <a:pos x="540572" y="383333"/>
                </a:cxn>
                <a:cxn ang="0">
                  <a:pos x="634421" y="503594"/>
                </a:cxn>
              </a:cxnLst>
              <a:pathLst>
                <a:path w="340" h="294">
                  <a:moveTo>
                    <a:pt x="169" y="134"/>
                  </a:moveTo>
                  <a:cubicBezTo>
                    <a:pt x="169" y="134"/>
                    <a:pt x="112" y="138"/>
                    <a:pt x="91" y="157"/>
                  </a:cubicBezTo>
                  <a:cubicBezTo>
                    <a:pt x="80" y="167"/>
                    <a:pt x="52" y="193"/>
                    <a:pt x="29" y="21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8" y="86"/>
                    <a:pt x="93" y="40"/>
                    <a:pt x="101" y="30"/>
                  </a:cubicBezTo>
                  <a:cubicBezTo>
                    <a:pt x="110" y="16"/>
                    <a:pt x="207" y="0"/>
                    <a:pt x="214" y="0"/>
                  </a:cubicBezTo>
                  <a:cubicBezTo>
                    <a:pt x="221" y="0"/>
                    <a:pt x="312" y="14"/>
                    <a:pt x="312" y="14"/>
                  </a:cubicBezTo>
                  <a:cubicBezTo>
                    <a:pt x="312" y="56"/>
                    <a:pt x="327" y="79"/>
                    <a:pt x="340" y="91"/>
                  </a:cubicBezTo>
                  <a:cubicBezTo>
                    <a:pt x="339" y="95"/>
                    <a:pt x="339" y="98"/>
                    <a:pt x="339" y="98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04" y="94"/>
                    <a:pt x="257" y="114"/>
                    <a:pt x="257" y="114"/>
                  </a:cubicBezTo>
                  <a:cubicBezTo>
                    <a:pt x="244" y="120"/>
                    <a:pt x="209" y="125"/>
                    <a:pt x="209" y="125"/>
                  </a:cubicBezTo>
                  <a:cubicBezTo>
                    <a:pt x="175" y="157"/>
                    <a:pt x="184" y="195"/>
                    <a:pt x="189" y="220"/>
                  </a:cubicBezTo>
                  <a:cubicBezTo>
                    <a:pt x="192" y="235"/>
                    <a:pt x="216" y="266"/>
                    <a:pt x="235" y="289"/>
                  </a:cubicBezTo>
                  <a:cubicBezTo>
                    <a:pt x="208" y="294"/>
                    <a:pt x="166" y="259"/>
                    <a:pt x="166" y="259"/>
                  </a:cubicBezTo>
                  <a:cubicBezTo>
                    <a:pt x="165" y="259"/>
                    <a:pt x="164" y="258"/>
                    <a:pt x="163" y="258"/>
                  </a:cubicBezTo>
                  <a:cubicBezTo>
                    <a:pt x="155" y="214"/>
                    <a:pt x="153" y="157"/>
                    <a:pt x="153" y="157"/>
                  </a:cubicBezTo>
                  <a:cubicBezTo>
                    <a:pt x="191" y="154"/>
                    <a:pt x="200" y="70"/>
                    <a:pt x="200" y="70"/>
                  </a:cubicBezTo>
                  <a:cubicBezTo>
                    <a:pt x="216" y="18"/>
                    <a:pt x="169" y="34"/>
                    <a:pt x="169" y="34"/>
                  </a:cubicBezTo>
                  <a:cubicBezTo>
                    <a:pt x="138" y="50"/>
                    <a:pt x="141" y="89"/>
                    <a:pt x="144" y="102"/>
                  </a:cubicBezTo>
                  <a:cubicBezTo>
                    <a:pt x="146" y="116"/>
                    <a:pt x="169" y="134"/>
                    <a:pt x="169" y="134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47" name="Freeform 161"/>
            <p:cNvSpPr/>
            <p:nvPr/>
          </p:nvSpPr>
          <p:spPr>
            <a:xfrm>
              <a:off x="10460038" y="1814513"/>
              <a:ext cx="195263" cy="138112"/>
            </a:xfrm>
            <a:custGeom>
              <a:avLst/>
              <a:gdLst/>
              <a:ahLst/>
              <a:cxnLst>
                <a:cxn ang="0">
                  <a:pos x="71346" y="108250"/>
                </a:cxn>
                <a:cxn ang="0">
                  <a:pos x="71346" y="126914"/>
                </a:cxn>
                <a:cxn ang="0">
                  <a:pos x="90121" y="0"/>
                </a:cxn>
                <a:cxn ang="0">
                  <a:pos x="82611" y="33595"/>
                </a:cxn>
                <a:cxn ang="0">
                  <a:pos x="195263" y="115715"/>
                </a:cxn>
                <a:cxn ang="0">
                  <a:pos x="71346" y="108250"/>
                </a:cxn>
              </a:cxnLst>
              <a:pathLst>
                <a:path w="52" h="37">
                  <a:moveTo>
                    <a:pt x="19" y="29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0" y="11"/>
                    <a:pt x="24" y="0"/>
                    <a:pt x="24" y="0"/>
                  </a:cubicBezTo>
                  <a:cubicBezTo>
                    <a:pt x="24" y="0"/>
                    <a:pt x="24" y="0"/>
                    <a:pt x="22" y="9"/>
                  </a:cubicBezTo>
                  <a:cubicBezTo>
                    <a:pt x="20" y="14"/>
                    <a:pt x="38" y="24"/>
                    <a:pt x="52" y="31"/>
                  </a:cubicBezTo>
                  <a:cubicBezTo>
                    <a:pt x="46" y="37"/>
                    <a:pt x="19" y="29"/>
                    <a:pt x="19" y="29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48" name="Freeform 162"/>
            <p:cNvSpPr/>
            <p:nvPr/>
          </p:nvSpPr>
          <p:spPr>
            <a:xfrm>
              <a:off x="9478963" y="627063"/>
              <a:ext cx="1333500" cy="904875"/>
            </a:xfrm>
            <a:custGeom>
              <a:avLst/>
              <a:gdLst/>
              <a:ahLst/>
              <a:cxnLst>
                <a:cxn ang="0">
                  <a:pos x="1235835" y="615766"/>
                </a:cxn>
                <a:cxn ang="0">
                  <a:pos x="1325987" y="488107"/>
                </a:cxn>
                <a:cxn ang="0">
                  <a:pos x="1235835" y="300373"/>
                </a:cxn>
                <a:cxn ang="0">
                  <a:pos x="679897" y="11264"/>
                </a:cxn>
                <a:cxn ang="0">
                  <a:pos x="379390" y="127659"/>
                </a:cxn>
                <a:cxn ang="0">
                  <a:pos x="191573" y="240299"/>
                </a:cxn>
                <a:cxn ang="0">
                  <a:pos x="90152" y="581974"/>
                </a:cxn>
                <a:cxn ang="0">
                  <a:pos x="7513" y="814763"/>
                </a:cxn>
                <a:cxn ang="0">
                  <a:pos x="165279" y="897366"/>
                </a:cxn>
                <a:cxn ang="0">
                  <a:pos x="510862" y="735915"/>
                </a:cxn>
                <a:cxn ang="0">
                  <a:pos x="702435" y="792235"/>
                </a:cxn>
                <a:cxn ang="0">
                  <a:pos x="747511" y="897366"/>
                </a:cxn>
                <a:cxn ang="0">
                  <a:pos x="830151" y="844800"/>
                </a:cxn>
                <a:cxn ang="0">
                  <a:pos x="1025480" y="623275"/>
                </a:cxn>
                <a:cxn ang="0">
                  <a:pos x="1175734" y="529408"/>
                </a:cxn>
                <a:cxn ang="0">
                  <a:pos x="1235835" y="615766"/>
                </a:cxn>
              </a:cxnLst>
              <a:pathLst>
                <a:path w="355" h="241">
                  <a:moveTo>
                    <a:pt x="329" y="164"/>
                  </a:moveTo>
                  <a:cubicBezTo>
                    <a:pt x="329" y="164"/>
                    <a:pt x="351" y="145"/>
                    <a:pt x="353" y="130"/>
                  </a:cubicBezTo>
                  <a:cubicBezTo>
                    <a:pt x="355" y="114"/>
                    <a:pt x="329" y="80"/>
                    <a:pt x="329" y="80"/>
                  </a:cubicBezTo>
                  <a:cubicBezTo>
                    <a:pt x="329" y="80"/>
                    <a:pt x="203" y="5"/>
                    <a:pt x="181" y="3"/>
                  </a:cubicBezTo>
                  <a:cubicBezTo>
                    <a:pt x="158" y="0"/>
                    <a:pt x="101" y="34"/>
                    <a:pt x="101" y="34"/>
                  </a:cubicBezTo>
                  <a:cubicBezTo>
                    <a:pt x="101" y="34"/>
                    <a:pt x="63" y="46"/>
                    <a:pt x="51" y="64"/>
                  </a:cubicBezTo>
                  <a:cubicBezTo>
                    <a:pt x="40" y="82"/>
                    <a:pt x="33" y="141"/>
                    <a:pt x="24" y="155"/>
                  </a:cubicBezTo>
                  <a:cubicBezTo>
                    <a:pt x="15" y="168"/>
                    <a:pt x="4" y="216"/>
                    <a:pt x="2" y="217"/>
                  </a:cubicBezTo>
                  <a:cubicBezTo>
                    <a:pt x="0" y="219"/>
                    <a:pt x="15" y="241"/>
                    <a:pt x="44" y="239"/>
                  </a:cubicBezTo>
                  <a:cubicBezTo>
                    <a:pt x="74" y="236"/>
                    <a:pt x="128" y="206"/>
                    <a:pt x="136" y="196"/>
                  </a:cubicBezTo>
                  <a:cubicBezTo>
                    <a:pt x="143" y="185"/>
                    <a:pt x="203" y="154"/>
                    <a:pt x="187" y="211"/>
                  </a:cubicBezTo>
                  <a:cubicBezTo>
                    <a:pt x="199" y="239"/>
                    <a:pt x="199" y="239"/>
                    <a:pt x="199" y="239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73" y="181"/>
                    <a:pt x="273" y="166"/>
                  </a:cubicBezTo>
                  <a:cubicBezTo>
                    <a:pt x="273" y="151"/>
                    <a:pt x="313" y="141"/>
                    <a:pt x="313" y="141"/>
                  </a:cubicBezTo>
                  <a:lnTo>
                    <a:pt x="329" y="164"/>
                  </a:ln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49" name="Freeform 163"/>
            <p:cNvSpPr/>
            <p:nvPr/>
          </p:nvSpPr>
          <p:spPr>
            <a:xfrm>
              <a:off x="6116638" y="1350963"/>
              <a:ext cx="3683000" cy="3097212"/>
            </a:xfrm>
            <a:custGeom>
              <a:avLst/>
              <a:gdLst/>
              <a:ahLst/>
              <a:cxnLst>
                <a:cxn ang="0">
                  <a:pos x="0" y="1424567"/>
                </a:cxn>
                <a:cxn ang="0">
                  <a:pos x="1713722" y="274389"/>
                </a:cxn>
                <a:cxn ang="0">
                  <a:pos x="3044112" y="172903"/>
                </a:cxn>
                <a:cxn ang="0">
                  <a:pos x="3265844" y="0"/>
                </a:cxn>
                <a:cxn ang="0">
                  <a:pos x="3547706" y="954723"/>
                </a:cxn>
                <a:cxn ang="0">
                  <a:pos x="2559309" y="1962069"/>
                </a:cxn>
                <a:cxn ang="0">
                  <a:pos x="1311599" y="3040831"/>
                </a:cxn>
                <a:cxn ang="0">
                  <a:pos x="800489" y="2807788"/>
                </a:cxn>
                <a:cxn ang="0">
                  <a:pos x="0" y="1424567"/>
                </a:cxn>
              </a:cxnLst>
              <a:pathLst>
                <a:path w="980" h="824">
                  <a:moveTo>
                    <a:pt x="0" y="379"/>
                  </a:moveTo>
                  <a:cubicBezTo>
                    <a:pt x="0" y="379"/>
                    <a:pt x="206" y="209"/>
                    <a:pt x="456" y="73"/>
                  </a:cubicBezTo>
                  <a:cubicBezTo>
                    <a:pt x="456" y="73"/>
                    <a:pt x="602" y="5"/>
                    <a:pt x="810" y="46"/>
                  </a:cubicBezTo>
                  <a:cubicBezTo>
                    <a:pt x="810" y="46"/>
                    <a:pt x="851" y="0"/>
                    <a:pt x="869" y="0"/>
                  </a:cubicBezTo>
                  <a:cubicBezTo>
                    <a:pt x="887" y="0"/>
                    <a:pt x="980" y="177"/>
                    <a:pt x="944" y="254"/>
                  </a:cubicBezTo>
                  <a:cubicBezTo>
                    <a:pt x="944" y="254"/>
                    <a:pt x="703" y="502"/>
                    <a:pt x="681" y="522"/>
                  </a:cubicBezTo>
                  <a:cubicBezTo>
                    <a:pt x="658" y="543"/>
                    <a:pt x="375" y="767"/>
                    <a:pt x="349" y="809"/>
                  </a:cubicBezTo>
                  <a:cubicBezTo>
                    <a:pt x="349" y="809"/>
                    <a:pt x="265" y="824"/>
                    <a:pt x="213" y="747"/>
                  </a:cubicBezTo>
                  <a:cubicBezTo>
                    <a:pt x="161" y="670"/>
                    <a:pt x="0" y="379"/>
                    <a:pt x="0" y="379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50" name="Freeform 164"/>
            <p:cNvSpPr/>
            <p:nvPr/>
          </p:nvSpPr>
          <p:spPr>
            <a:xfrm>
              <a:off x="7259638" y="2727325"/>
              <a:ext cx="104775" cy="149225"/>
            </a:xfrm>
            <a:custGeom>
              <a:avLst/>
              <a:gdLst/>
              <a:ahLst/>
              <a:cxnLst>
                <a:cxn ang="0">
                  <a:pos x="104775" y="149225"/>
                </a:cxn>
                <a:cxn ang="0">
                  <a:pos x="0" y="0"/>
                </a:cxn>
                <a:cxn ang="0">
                  <a:pos x="104775" y="149225"/>
                </a:cxn>
              </a:cxnLst>
              <a:pathLst>
                <a:path w="28" h="40">
                  <a:moveTo>
                    <a:pt x="28" y="40"/>
                  </a:moveTo>
                  <a:cubicBezTo>
                    <a:pt x="12" y="20"/>
                    <a:pt x="1" y="5"/>
                    <a:pt x="0" y="0"/>
                  </a:cubicBezTo>
                  <a:cubicBezTo>
                    <a:pt x="0" y="0"/>
                    <a:pt x="11" y="16"/>
                    <a:pt x="28" y="40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51" name="Freeform 165"/>
            <p:cNvSpPr/>
            <p:nvPr/>
          </p:nvSpPr>
          <p:spPr>
            <a:xfrm>
              <a:off x="6861175" y="1701800"/>
              <a:ext cx="2825750" cy="2746375"/>
            </a:xfrm>
            <a:custGeom>
              <a:avLst/>
              <a:gdLst/>
              <a:ahLst/>
              <a:cxnLst>
                <a:cxn ang="0">
                  <a:pos x="774075" y="2066356"/>
                </a:cxn>
                <a:cxn ang="0">
                  <a:pos x="1037110" y="1904805"/>
                </a:cxn>
                <a:cxn ang="0">
                  <a:pos x="1018322" y="1886019"/>
                </a:cxn>
                <a:cxn ang="0">
                  <a:pos x="503525" y="1175944"/>
                </a:cxn>
                <a:cxn ang="0">
                  <a:pos x="1018322" y="1807122"/>
                </a:cxn>
                <a:cxn ang="0">
                  <a:pos x="976988" y="879141"/>
                </a:cxn>
                <a:cxn ang="0">
                  <a:pos x="1104748" y="980580"/>
                </a:cxn>
                <a:cxn ang="0">
                  <a:pos x="1446694" y="777701"/>
                </a:cxn>
                <a:cxn ang="0">
                  <a:pos x="1420390" y="477140"/>
                </a:cxn>
                <a:cxn ang="0">
                  <a:pos x="1540635" y="649963"/>
                </a:cxn>
                <a:cxn ang="0">
                  <a:pos x="1251296" y="0"/>
                </a:cxn>
                <a:cxn ang="0">
                  <a:pos x="1694698" y="541010"/>
                </a:cxn>
                <a:cxn ang="0">
                  <a:pos x="1788640" y="315589"/>
                </a:cxn>
                <a:cxn ang="0">
                  <a:pos x="2555199" y="657477"/>
                </a:cxn>
                <a:cxn ang="0">
                  <a:pos x="2453743" y="176580"/>
                </a:cxn>
                <a:cxn ang="0">
                  <a:pos x="2825750" y="537253"/>
                </a:cxn>
                <a:cxn ang="0">
                  <a:pos x="2803204" y="604879"/>
                </a:cxn>
                <a:cxn ang="0">
                  <a:pos x="1814943" y="1611758"/>
                </a:cxn>
                <a:cxn ang="0">
                  <a:pos x="567405" y="2690020"/>
                </a:cxn>
                <a:cxn ang="0">
                  <a:pos x="56365" y="2457085"/>
                </a:cxn>
                <a:cxn ang="0">
                  <a:pos x="0" y="2370674"/>
                </a:cxn>
                <a:cxn ang="0">
                  <a:pos x="774075" y="2066356"/>
                </a:cxn>
              </a:cxnLst>
              <a:pathLst>
                <a:path w="752" h="731">
                  <a:moveTo>
                    <a:pt x="206" y="550"/>
                  </a:moveTo>
                  <a:cubicBezTo>
                    <a:pt x="243" y="559"/>
                    <a:pt x="268" y="520"/>
                    <a:pt x="276" y="507"/>
                  </a:cubicBezTo>
                  <a:cubicBezTo>
                    <a:pt x="274" y="505"/>
                    <a:pt x="273" y="504"/>
                    <a:pt x="271" y="502"/>
                  </a:cubicBezTo>
                  <a:cubicBezTo>
                    <a:pt x="247" y="475"/>
                    <a:pt x="174" y="371"/>
                    <a:pt x="134" y="313"/>
                  </a:cubicBezTo>
                  <a:cubicBezTo>
                    <a:pt x="181" y="374"/>
                    <a:pt x="271" y="481"/>
                    <a:pt x="271" y="481"/>
                  </a:cubicBezTo>
                  <a:cubicBezTo>
                    <a:pt x="290" y="434"/>
                    <a:pt x="260" y="234"/>
                    <a:pt x="260" y="234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26" y="270"/>
                    <a:pt x="358" y="243"/>
                    <a:pt x="385" y="207"/>
                  </a:cubicBezTo>
                  <a:cubicBezTo>
                    <a:pt x="412" y="171"/>
                    <a:pt x="378" y="127"/>
                    <a:pt x="378" y="127"/>
                  </a:cubicBezTo>
                  <a:cubicBezTo>
                    <a:pt x="405" y="134"/>
                    <a:pt x="410" y="173"/>
                    <a:pt x="410" y="173"/>
                  </a:cubicBezTo>
                  <a:cubicBezTo>
                    <a:pt x="437" y="98"/>
                    <a:pt x="333" y="0"/>
                    <a:pt x="333" y="0"/>
                  </a:cubicBezTo>
                  <a:cubicBezTo>
                    <a:pt x="390" y="26"/>
                    <a:pt x="451" y="144"/>
                    <a:pt x="451" y="144"/>
                  </a:cubicBezTo>
                  <a:cubicBezTo>
                    <a:pt x="451" y="129"/>
                    <a:pt x="476" y="84"/>
                    <a:pt x="476" y="84"/>
                  </a:cubicBezTo>
                  <a:cubicBezTo>
                    <a:pt x="483" y="127"/>
                    <a:pt x="669" y="200"/>
                    <a:pt x="680" y="175"/>
                  </a:cubicBezTo>
                  <a:cubicBezTo>
                    <a:pt x="691" y="150"/>
                    <a:pt x="653" y="47"/>
                    <a:pt x="653" y="47"/>
                  </a:cubicBezTo>
                  <a:cubicBezTo>
                    <a:pt x="668" y="48"/>
                    <a:pt x="716" y="100"/>
                    <a:pt x="752" y="143"/>
                  </a:cubicBezTo>
                  <a:cubicBezTo>
                    <a:pt x="751" y="149"/>
                    <a:pt x="749" y="156"/>
                    <a:pt x="746" y="161"/>
                  </a:cubicBezTo>
                  <a:cubicBezTo>
                    <a:pt x="746" y="161"/>
                    <a:pt x="505" y="409"/>
                    <a:pt x="483" y="429"/>
                  </a:cubicBezTo>
                  <a:cubicBezTo>
                    <a:pt x="460" y="450"/>
                    <a:pt x="177" y="674"/>
                    <a:pt x="151" y="716"/>
                  </a:cubicBezTo>
                  <a:cubicBezTo>
                    <a:pt x="151" y="716"/>
                    <a:pt x="67" y="731"/>
                    <a:pt x="15" y="654"/>
                  </a:cubicBezTo>
                  <a:cubicBezTo>
                    <a:pt x="11" y="648"/>
                    <a:pt x="5" y="640"/>
                    <a:pt x="0" y="631"/>
                  </a:cubicBezTo>
                  <a:cubicBezTo>
                    <a:pt x="149" y="670"/>
                    <a:pt x="169" y="541"/>
                    <a:pt x="206" y="550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52" name="Freeform 166"/>
            <p:cNvSpPr/>
            <p:nvPr/>
          </p:nvSpPr>
          <p:spPr>
            <a:xfrm>
              <a:off x="8589963" y="1806575"/>
              <a:ext cx="896938" cy="3136900"/>
            </a:xfrm>
            <a:custGeom>
              <a:avLst/>
              <a:gdLst/>
              <a:ahLst/>
              <a:cxnLst>
                <a:cxn ang="0">
                  <a:pos x="75058" y="71379"/>
                </a:cxn>
                <a:cxn ang="0">
                  <a:pos x="41282" y="875327"/>
                </a:cxn>
                <a:cxn ang="0">
                  <a:pos x="187644" y="1829545"/>
                </a:cxn>
                <a:cxn ang="0">
                  <a:pos x="367782" y="3035467"/>
                </a:cxn>
                <a:cxn ang="0">
                  <a:pos x="896938" y="2994143"/>
                </a:cxn>
                <a:cxn ang="0">
                  <a:pos x="750576" y="2250303"/>
                </a:cxn>
                <a:cxn ang="0">
                  <a:pos x="716800" y="1457625"/>
                </a:cxn>
                <a:cxn ang="0">
                  <a:pos x="683024" y="995543"/>
                </a:cxn>
                <a:cxn ang="0">
                  <a:pos x="825633" y="619866"/>
                </a:cxn>
                <a:cxn ang="0">
                  <a:pos x="645495" y="71379"/>
                </a:cxn>
                <a:cxn ang="0">
                  <a:pos x="75058" y="71379"/>
                </a:cxn>
              </a:cxnLst>
              <a:pathLst>
                <a:path w="239" h="835">
                  <a:moveTo>
                    <a:pt x="20" y="19"/>
                  </a:moveTo>
                  <a:cubicBezTo>
                    <a:pt x="20" y="19"/>
                    <a:pt x="0" y="202"/>
                    <a:pt x="11" y="233"/>
                  </a:cubicBezTo>
                  <a:cubicBezTo>
                    <a:pt x="23" y="265"/>
                    <a:pt x="43" y="476"/>
                    <a:pt x="50" y="487"/>
                  </a:cubicBezTo>
                  <a:cubicBezTo>
                    <a:pt x="57" y="499"/>
                    <a:pt x="100" y="785"/>
                    <a:pt x="98" y="808"/>
                  </a:cubicBezTo>
                  <a:cubicBezTo>
                    <a:pt x="98" y="808"/>
                    <a:pt x="157" y="835"/>
                    <a:pt x="239" y="797"/>
                  </a:cubicBezTo>
                  <a:cubicBezTo>
                    <a:pt x="239" y="797"/>
                    <a:pt x="197" y="615"/>
                    <a:pt x="200" y="599"/>
                  </a:cubicBezTo>
                  <a:cubicBezTo>
                    <a:pt x="202" y="583"/>
                    <a:pt x="206" y="397"/>
                    <a:pt x="191" y="388"/>
                  </a:cubicBezTo>
                  <a:cubicBezTo>
                    <a:pt x="191" y="388"/>
                    <a:pt x="218" y="296"/>
                    <a:pt x="182" y="265"/>
                  </a:cubicBezTo>
                  <a:cubicBezTo>
                    <a:pt x="182" y="265"/>
                    <a:pt x="220" y="183"/>
                    <a:pt x="220" y="165"/>
                  </a:cubicBezTo>
                  <a:cubicBezTo>
                    <a:pt x="220" y="147"/>
                    <a:pt x="204" y="38"/>
                    <a:pt x="172" y="19"/>
                  </a:cubicBezTo>
                  <a:cubicBezTo>
                    <a:pt x="141" y="0"/>
                    <a:pt x="20" y="19"/>
                    <a:pt x="20" y="19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53" name="Freeform 167"/>
            <p:cNvSpPr/>
            <p:nvPr/>
          </p:nvSpPr>
          <p:spPr>
            <a:xfrm>
              <a:off x="8826500" y="2673350"/>
              <a:ext cx="566738" cy="733425"/>
            </a:xfrm>
            <a:custGeom>
              <a:avLst/>
              <a:gdLst/>
              <a:ahLst/>
              <a:cxnLst>
                <a:cxn ang="0">
                  <a:pos x="480414" y="590501"/>
                </a:cxn>
                <a:cxn ang="0">
                  <a:pos x="138870" y="511517"/>
                </a:cxn>
                <a:cxn ang="0">
                  <a:pos x="0" y="0"/>
                </a:cxn>
                <a:cxn ang="0">
                  <a:pos x="472907" y="157968"/>
                </a:cxn>
                <a:cxn ang="0">
                  <a:pos x="480414" y="590501"/>
                </a:cxn>
              </a:cxnLst>
              <a:pathLst>
                <a:path w="151" h="195">
                  <a:moveTo>
                    <a:pt x="128" y="157"/>
                  </a:moveTo>
                  <a:cubicBezTo>
                    <a:pt x="69" y="195"/>
                    <a:pt x="48" y="150"/>
                    <a:pt x="37" y="136"/>
                  </a:cubicBezTo>
                  <a:cubicBezTo>
                    <a:pt x="25" y="123"/>
                    <a:pt x="0" y="0"/>
                    <a:pt x="0" y="0"/>
                  </a:cubicBezTo>
                  <a:cubicBezTo>
                    <a:pt x="15" y="13"/>
                    <a:pt x="79" y="30"/>
                    <a:pt x="126" y="42"/>
                  </a:cubicBezTo>
                  <a:cubicBezTo>
                    <a:pt x="151" y="78"/>
                    <a:pt x="128" y="157"/>
                    <a:pt x="128" y="157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54" name="Freeform 168"/>
            <p:cNvSpPr/>
            <p:nvPr/>
          </p:nvSpPr>
          <p:spPr>
            <a:xfrm>
              <a:off x="8920163" y="3321050"/>
              <a:ext cx="541338" cy="1370012"/>
            </a:xfrm>
            <a:custGeom>
              <a:avLst/>
              <a:gdLst/>
              <a:ahLst/>
              <a:cxnLst>
                <a:cxn ang="0">
                  <a:pos x="203002" y="1279929"/>
                </a:cxn>
                <a:cxn ang="0">
                  <a:pos x="203002" y="795733"/>
                </a:cxn>
                <a:cxn ang="0">
                  <a:pos x="86464" y="379099"/>
                </a:cxn>
                <a:cxn ang="0">
                  <a:pos x="0" y="0"/>
                </a:cxn>
                <a:cxn ang="0">
                  <a:pos x="409763" y="22521"/>
                </a:cxn>
                <a:cxn ang="0">
                  <a:pos x="421041" y="735678"/>
                </a:cxn>
                <a:cxn ang="0">
                  <a:pos x="541338" y="1366259"/>
                </a:cxn>
                <a:cxn ang="0">
                  <a:pos x="203002" y="1279929"/>
                </a:cxn>
              </a:cxnLst>
              <a:pathLst>
                <a:path w="144" h="365">
                  <a:moveTo>
                    <a:pt x="54" y="341"/>
                  </a:move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41" y="121"/>
                    <a:pt x="23" y="101"/>
                  </a:cubicBezTo>
                  <a:cubicBezTo>
                    <a:pt x="5" y="80"/>
                    <a:pt x="0" y="0"/>
                    <a:pt x="0" y="0"/>
                  </a:cubicBezTo>
                  <a:cubicBezTo>
                    <a:pt x="44" y="27"/>
                    <a:pt x="84" y="18"/>
                    <a:pt x="109" y="6"/>
                  </a:cubicBezTo>
                  <a:cubicBezTo>
                    <a:pt x="117" y="57"/>
                    <a:pt x="114" y="183"/>
                    <a:pt x="112" y="196"/>
                  </a:cubicBezTo>
                  <a:cubicBezTo>
                    <a:pt x="110" y="208"/>
                    <a:pt x="133" y="312"/>
                    <a:pt x="144" y="364"/>
                  </a:cubicBezTo>
                  <a:cubicBezTo>
                    <a:pt x="102" y="365"/>
                    <a:pt x="54" y="341"/>
                    <a:pt x="54" y="341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55" name="Freeform 169"/>
            <p:cNvSpPr/>
            <p:nvPr/>
          </p:nvSpPr>
          <p:spPr>
            <a:xfrm>
              <a:off x="8912225" y="2084388"/>
              <a:ext cx="15875" cy="33337"/>
            </a:xfrm>
            <a:custGeom>
              <a:avLst/>
              <a:gdLst/>
              <a:ahLst/>
              <a:cxnLst>
                <a:cxn ang="0">
                  <a:pos x="15875" y="33337"/>
                </a:cxn>
                <a:cxn ang="0">
                  <a:pos x="0" y="0"/>
                </a:cxn>
                <a:cxn ang="0">
                  <a:pos x="15875" y="33337"/>
                </a:cxn>
              </a:cxnLst>
              <a:pathLst>
                <a:path w="4" h="9">
                  <a:moveTo>
                    <a:pt x="4" y="9"/>
                  </a:moveTo>
                  <a:cubicBezTo>
                    <a:pt x="3" y="6"/>
                    <a:pt x="1" y="3"/>
                    <a:pt x="0" y="0"/>
                  </a:cubicBezTo>
                  <a:cubicBezTo>
                    <a:pt x="0" y="0"/>
                    <a:pt x="2" y="3"/>
                    <a:pt x="4" y="9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56" name="Freeform 170"/>
            <p:cNvSpPr/>
            <p:nvPr/>
          </p:nvSpPr>
          <p:spPr>
            <a:xfrm>
              <a:off x="8612188" y="2084388"/>
              <a:ext cx="773113" cy="714375"/>
            </a:xfrm>
            <a:custGeom>
              <a:avLst/>
              <a:gdLst/>
              <a:ahLst/>
              <a:cxnLst>
                <a:cxn ang="0">
                  <a:pos x="165131" y="199273"/>
                </a:cxn>
                <a:cxn ang="0">
                  <a:pos x="619241" y="481263"/>
                </a:cxn>
                <a:cxn ang="0">
                  <a:pos x="315250" y="33839"/>
                </a:cxn>
                <a:cxn ang="0">
                  <a:pos x="773113" y="447424"/>
                </a:cxn>
                <a:cxn ang="0">
                  <a:pos x="660524" y="714375"/>
                </a:cxn>
                <a:cxn ang="0">
                  <a:pos x="131354" y="157914"/>
                </a:cxn>
                <a:cxn ang="0">
                  <a:pos x="165131" y="199273"/>
                </a:cxn>
              </a:cxnLst>
              <a:pathLst>
                <a:path w="206" h="190">
                  <a:moveTo>
                    <a:pt x="44" y="53"/>
                  </a:moveTo>
                  <a:cubicBezTo>
                    <a:pt x="87" y="105"/>
                    <a:pt x="165" y="128"/>
                    <a:pt x="165" y="128"/>
                  </a:cubicBezTo>
                  <a:cubicBezTo>
                    <a:pt x="140" y="112"/>
                    <a:pt x="98" y="34"/>
                    <a:pt x="84" y="9"/>
                  </a:cubicBezTo>
                  <a:cubicBezTo>
                    <a:pt x="106" y="46"/>
                    <a:pt x="165" y="91"/>
                    <a:pt x="206" y="119"/>
                  </a:cubicBezTo>
                  <a:cubicBezTo>
                    <a:pt x="196" y="147"/>
                    <a:pt x="179" y="184"/>
                    <a:pt x="176" y="190"/>
                  </a:cubicBezTo>
                  <a:cubicBezTo>
                    <a:pt x="107" y="145"/>
                    <a:pt x="35" y="42"/>
                    <a:pt x="35" y="42"/>
                  </a:cubicBezTo>
                  <a:cubicBezTo>
                    <a:pt x="35" y="42"/>
                    <a:pt x="0" y="0"/>
                    <a:pt x="44" y="53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57" name="Freeform 171"/>
            <p:cNvSpPr/>
            <p:nvPr/>
          </p:nvSpPr>
          <p:spPr>
            <a:xfrm>
              <a:off x="9340850" y="2197100"/>
              <a:ext cx="349250" cy="2746375"/>
            </a:xfrm>
            <a:custGeom>
              <a:avLst/>
              <a:gdLst/>
              <a:ahLst/>
              <a:cxnLst>
                <a:cxn ang="0">
                  <a:pos x="146460" y="127738"/>
                </a:cxn>
                <a:cxn ang="0">
                  <a:pos x="75108" y="1228543"/>
                </a:cxn>
                <a:cxn ang="0">
                  <a:pos x="0" y="2573552"/>
                </a:cxn>
                <a:cxn ang="0">
                  <a:pos x="146460" y="2746375"/>
                </a:cxn>
                <a:cxn ang="0">
                  <a:pos x="195280" y="1164673"/>
                </a:cxn>
                <a:cxn ang="0">
                  <a:pos x="236589" y="127738"/>
                </a:cxn>
                <a:cxn ang="0">
                  <a:pos x="146460" y="127738"/>
                </a:cxn>
              </a:cxnLst>
              <a:pathLst>
                <a:path w="93" h="731">
                  <a:moveTo>
                    <a:pt x="39" y="34"/>
                  </a:moveTo>
                  <a:cubicBezTo>
                    <a:pt x="39" y="34"/>
                    <a:pt x="4" y="241"/>
                    <a:pt x="20" y="327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39" y="731"/>
                    <a:pt x="39" y="731"/>
                    <a:pt x="39" y="731"/>
                  </a:cubicBezTo>
                  <a:cubicBezTo>
                    <a:pt x="39" y="731"/>
                    <a:pt x="56" y="374"/>
                    <a:pt x="52" y="310"/>
                  </a:cubicBezTo>
                  <a:cubicBezTo>
                    <a:pt x="47" y="245"/>
                    <a:pt x="93" y="68"/>
                    <a:pt x="63" y="34"/>
                  </a:cubicBezTo>
                  <a:cubicBezTo>
                    <a:pt x="34" y="0"/>
                    <a:pt x="39" y="34"/>
                    <a:pt x="39" y="34"/>
                  </a:cubicBezTo>
                  <a:close/>
                </a:path>
              </a:pathLst>
            </a:custGeom>
            <a:solidFill>
              <a:srgbClr val="7D7D7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257" name="组合 45"/>
          <p:cNvGrpSpPr/>
          <p:nvPr/>
        </p:nvGrpSpPr>
        <p:grpSpPr>
          <a:xfrm>
            <a:off x="4716463" y="2489200"/>
            <a:ext cx="869950" cy="1100138"/>
            <a:chOff x="7489826" y="4318000"/>
            <a:chExt cx="1917700" cy="2220913"/>
          </a:xfrm>
        </p:grpSpPr>
        <p:sp>
          <p:nvSpPr>
            <p:cNvPr id="53305" name="Freeform 154"/>
            <p:cNvSpPr/>
            <p:nvPr/>
          </p:nvSpPr>
          <p:spPr>
            <a:xfrm>
              <a:off x="7489826" y="6227763"/>
              <a:ext cx="312738" cy="311150"/>
            </a:xfrm>
            <a:custGeom>
              <a:avLst/>
              <a:gdLst/>
              <a:ahLst/>
              <a:cxnLst>
                <a:cxn ang="0">
                  <a:pos x="0" y="38894"/>
                </a:cxn>
                <a:cxn ang="0">
                  <a:pos x="39092" y="38894"/>
                </a:cxn>
                <a:cxn ang="0">
                  <a:pos x="117277" y="0"/>
                </a:cxn>
                <a:cxn ang="0">
                  <a:pos x="234554" y="116681"/>
                </a:cxn>
                <a:cxn ang="0">
                  <a:pos x="234554" y="194469"/>
                </a:cxn>
                <a:cxn ang="0">
                  <a:pos x="312738" y="233363"/>
                </a:cxn>
                <a:cxn ang="0">
                  <a:pos x="312738" y="272256"/>
                </a:cxn>
                <a:cxn ang="0">
                  <a:pos x="156369" y="272256"/>
                </a:cxn>
                <a:cxn ang="0">
                  <a:pos x="117277" y="194469"/>
                </a:cxn>
                <a:cxn ang="0">
                  <a:pos x="78185" y="155575"/>
                </a:cxn>
                <a:cxn ang="0">
                  <a:pos x="78185" y="155575"/>
                </a:cxn>
                <a:cxn ang="0">
                  <a:pos x="0" y="38894"/>
                </a:cxn>
              </a:cxnLst>
              <a:pathLst>
                <a:path w="8" h="8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6" y="2"/>
                    <a:pt x="6" y="3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8" y="5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6" y="8"/>
                    <a:pt x="4" y="7"/>
                  </a:cubicBezTo>
                  <a:cubicBezTo>
                    <a:pt x="4" y="7"/>
                    <a:pt x="4" y="7"/>
                    <a:pt x="3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06" name="Freeform 155"/>
            <p:cNvSpPr/>
            <p:nvPr/>
          </p:nvSpPr>
          <p:spPr>
            <a:xfrm>
              <a:off x="7607301" y="5097463"/>
              <a:ext cx="665163" cy="1285875"/>
            </a:xfrm>
            <a:custGeom>
              <a:avLst/>
              <a:gdLst/>
              <a:ahLst/>
              <a:cxnLst>
                <a:cxn ang="0">
                  <a:pos x="0" y="1130011"/>
                </a:cxn>
                <a:cxn ang="0">
                  <a:pos x="39127" y="1091045"/>
                </a:cxn>
                <a:cxn ang="0">
                  <a:pos x="39127" y="1052080"/>
                </a:cxn>
                <a:cxn ang="0">
                  <a:pos x="39127" y="1052080"/>
                </a:cxn>
                <a:cxn ang="0">
                  <a:pos x="78254" y="974148"/>
                </a:cxn>
                <a:cxn ang="0">
                  <a:pos x="273891" y="740352"/>
                </a:cxn>
                <a:cxn ang="0">
                  <a:pos x="352145" y="623455"/>
                </a:cxn>
                <a:cxn ang="0">
                  <a:pos x="313018" y="311727"/>
                </a:cxn>
                <a:cxn ang="0">
                  <a:pos x="273891" y="38966"/>
                </a:cxn>
                <a:cxn ang="0">
                  <a:pos x="665163" y="350693"/>
                </a:cxn>
                <a:cxn ang="0">
                  <a:pos x="586909" y="584489"/>
                </a:cxn>
                <a:cxn ang="0">
                  <a:pos x="469527" y="779318"/>
                </a:cxn>
                <a:cxn ang="0">
                  <a:pos x="195636" y="1285875"/>
                </a:cxn>
                <a:cxn ang="0">
                  <a:pos x="0" y="1130011"/>
                </a:cxn>
              </a:cxnLst>
              <a:pathLst>
                <a:path w="17" h="33">
                  <a:moveTo>
                    <a:pt x="0" y="29"/>
                  </a:moveTo>
                  <a:cubicBezTo>
                    <a:pt x="0" y="29"/>
                    <a:pt x="0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8"/>
                    <a:pt x="1" y="27"/>
                  </a:cubicBezTo>
                  <a:cubicBezTo>
                    <a:pt x="1" y="27"/>
                    <a:pt x="2" y="25"/>
                    <a:pt x="2" y="25"/>
                  </a:cubicBezTo>
                  <a:cubicBezTo>
                    <a:pt x="2" y="25"/>
                    <a:pt x="6" y="20"/>
                    <a:pt x="7" y="19"/>
                  </a:cubicBezTo>
                  <a:cubicBezTo>
                    <a:pt x="9" y="18"/>
                    <a:pt x="9" y="16"/>
                    <a:pt x="9" y="16"/>
                  </a:cubicBezTo>
                  <a:cubicBezTo>
                    <a:pt x="9" y="15"/>
                    <a:pt x="9" y="8"/>
                    <a:pt x="8" y="8"/>
                  </a:cubicBezTo>
                  <a:cubicBezTo>
                    <a:pt x="8" y="7"/>
                    <a:pt x="5" y="2"/>
                    <a:pt x="7" y="1"/>
                  </a:cubicBezTo>
                  <a:cubicBezTo>
                    <a:pt x="9" y="0"/>
                    <a:pt x="17" y="9"/>
                    <a:pt x="17" y="9"/>
                  </a:cubicBezTo>
                  <a:cubicBezTo>
                    <a:pt x="17" y="9"/>
                    <a:pt x="15" y="14"/>
                    <a:pt x="15" y="15"/>
                  </a:cubicBezTo>
                  <a:cubicBezTo>
                    <a:pt x="14" y="16"/>
                    <a:pt x="13" y="20"/>
                    <a:pt x="12" y="20"/>
                  </a:cubicBezTo>
                  <a:cubicBezTo>
                    <a:pt x="12" y="21"/>
                    <a:pt x="6" y="31"/>
                    <a:pt x="5" y="33"/>
                  </a:cubicBezTo>
                  <a:cubicBezTo>
                    <a:pt x="5" y="33"/>
                    <a:pt x="1" y="33"/>
                    <a:pt x="0" y="29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07" name="Freeform 156"/>
            <p:cNvSpPr/>
            <p:nvPr/>
          </p:nvSpPr>
          <p:spPr>
            <a:xfrm>
              <a:off x="7607301" y="5526088"/>
              <a:ext cx="547688" cy="779463"/>
            </a:xfrm>
            <a:custGeom>
              <a:avLst/>
              <a:gdLst/>
              <a:ahLst/>
              <a:cxnLst>
                <a:cxn ang="0">
                  <a:pos x="391206" y="155893"/>
                </a:cxn>
                <a:cxn ang="0">
                  <a:pos x="508567" y="0"/>
                </a:cxn>
                <a:cxn ang="0">
                  <a:pos x="352085" y="116919"/>
                </a:cxn>
                <a:cxn ang="0">
                  <a:pos x="352085" y="194866"/>
                </a:cxn>
                <a:cxn ang="0">
                  <a:pos x="273844" y="311785"/>
                </a:cxn>
                <a:cxn ang="0">
                  <a:pos x="78241" y="545624"/>
                </a:cxn>
                <a:cxn ang="0">
                  <a:pos x="39121" y="623570"/>
                </a:cxn>
                <a:cxn ang="0">
                  <a:pos x="39121" y="623570"/>
                </a:cxn>
                <a:cxn ang="0">
                  <a:pos x="39121" y="662544"/>
                </a:cxn>
                <a:cxn ang="0">
                  <a:pos x="0" y="701517"/>
                </a:cxn>
                <a:cxn ang="0">
                  <a:pos x="78241" y="779463"/>
                </a:cxn>
                <a:cxn ang="0">
                  <a:pos x="117362" y="779463"/>
                </a:cxn>
                <a:cxn ang="0">
                  <a:pos x="117362" y="779463"/>
                </a:cxn>
                <a:cxn ang="0">
                  <a:pos x="78241" y="662544"/>
                </a:cxn>
                <a:cxn ang="0">
                  <a:pos x="156482" y="701517"/>
                </a:cxn>
                <a:cxn ang="0">
                  <a:pos x="117362" y="584597"/>
                </a:cxn>
                <a:cxn ang="0">
                  <a:pos x="195603" y="662544"/>
                </a:cxn>
                <a:cxn ang="0">
                  <a:pos x="156482" y="506651"/>
                </a:cxn>
                <a:cxn ang="0">
                  <a:pos x="352085" y="389732"/>
                </a:cxn>
                <a:cxn ang="0">
                  <a:pos x="508567" y="38973"/>
                </a:cxn>
                <a:cxn ang="0">
                  <a:pos x="391206" y="155893"/>
                </a:cxn>
              </a:cxnLst>
              <a:pathLst>
                <a:path w="14" h="20">
                  <a:moveTo>
                    <a:pt x="10" y="4"/>
                  </a:moveTo>
                  <a:cubicBezTo>
                    <a:pt x="10" y="4"/>
                    <a:pt x="12" y="1"/>
                    <a:pt x="13" y="0"/>
                  </a:cubicBezTo>
                  <a:cubicBezTo>
                    <a:pt x="13" y="0"/>
                    <a:pt x="10" y="2"/>
                    <a:pt x="9" y="3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9" y="7"/>
                    <a:pt x="7" y="8"/>
                  </a:cubicBezTo>
                  <a:cubicBezTo>
                    <a:pt x="6" y="9"/>
                    <a:pt x="2" y="14"/>
                    <a:pt x="2" y="14"/>
                  </a:cubicBezTo>
                  <a:cubicBezTo>
                    <a:pt x="2" y="14"/>
                    <a:pt x="1" y="16"/>
                    <a:pt x="1" y="16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9"/>
                    <a:pt x="4" y="1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5" y="17"/>
                    <a:pt x="5" y="17"/>
                  </a:cubicBezTo>
                  <a:cubicBezTo>
                    <a:pt x="6" y="16"/>
                    <a:pt x="4" y="13"/>
                    <a:pt x="4" y="13"/>
                  </a:cubicBezTo>
                  <a:cubicBezTo>
                    <a:pt x="4" y="13"/>
                    <a:pt x="7" y="11"/>
                    <a:pt x="9" y="10"/>
                  </a:cubicBezTo>
                  <a:cubicBezTo>
                    <a:pt x="10" y="8"/>
                    <a:pt x="13" y="2"/>
                    <a:pt x="13" y="1"/>
                  </a:cubicBezTo>
                  <a:cubicBezTo>
                    <a:pt x="14" y="0"/>
                    <a:pt x="10" y="4"/>
                    <a:pt x="10" y="4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08" name="Freeform 157"/>
            <p:cNvSpPr/>
            <p:nvPr/>
          </p:nvSpPr>
          <p:spPr>
            <a:xfrm>
              <a:off x="7880351" y="5330825"/>
              <a:ext cx="79375" cy="195263"/>
            </a:xfrm>
            <a:custGeom>
              <a:avLst/>
              <a:gdLst/>
              <a:ahLst/>
              <a:cxnLst>
                <a:cxn ang="0">
                  <a:pos x="39688" y="78105"/>
                </a:cxn>
                <a:cxn ang="0">
                  <a:pos x="79375" y="195263"/>
                </a:cxn>
                <a:cxn ang="0">
                  <a:pos x="79375" y="117158"/>
                </a:cxn>
                <a:cxn ang="0">
                  <a:pos x="79375" y="0"/>
                </a:cxn>
                <a:cxn ang="0">
                  <a:pos x="0" y="0"/>
                </a:cxn>
                <a:cxn ang="0">
                  <a:pos x="39688" y="78105"/>
                </a:cxn>
              </a:cxnLst>
              <a:pathLst>
                <a:path w="2" h="5">
                  <a:moveTo>
                    <a:pt x="1" y="2"/>
                  </a:moveTo>
                  <a:cubicBezTo>
                    <a:pt x="1" y="2"/>
                    <a:pt x="2" y="4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2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09" name="Freeform 158"/>
            <p:cNvSpPr/>
            <p:nvPr/>
          </p:nvSpPr>
          <p:spPr>
            <a:xfrm>
              <a:off x="9055101" y="4552950"/>
              <a:ext cx="352425" cy="544513"/>
            </a:xfrm>
            <a:custGeom>
              <a:avLst/>
              <a:gdLst/>
              <a:ahLst/>
              <a:cxnLst>
                <a:cxn ang="0">
                  <a:pos x="0" y="505619"/>
                </a:cxn>
                <a:cxn ang="0">
                  <a:pos x="78317" y="544513"/>
                </a:cxn>
                <a:cxn ang="0">
                  <a:pos x="313267" y="272257"/>
                </a:cxn>
                <a:cxn ang="0">
                  <a:pos x="352425" y="155575"/>
                </a:cxn>
                <a:cxn ang="0">
                  <a:pos x="352425" y="38894"/>
                </a:cxn>
                <a:cxn ang="0">
                  <a:pos x="352425" y="38894"/>
                </a:cxn>
                <a:cxn ang="0">
                  <a:pos x="313267" y="116681"/>
                </a:cxn>
                <a:cxn ang="0">
                  <a:pos x="313267" y="116681"/>
                </a:cxn>
                <a:cxn ang="0">
                  <a:pos x="313267" y="77788"/>
                </a:cxn>
                <a:cxn ang="0">
                  <a:pos x="313267" y="38894"/>
                </a:cxn>
                <a:cxn ang="0">
                  <a:pos x="274108" y="38894"/>
                </a:cxn>
                <a:cxn ang="0">
                  <a:pos x="274108" y="77788"/>
                </a:cxn>
                <a:cxn ang="0">
                  <a:pos x="274108" y="116681"/>
                </a:cxn>
                <a:cxn ang="0">
                  <a:pos x="274108" y="77788"/>
                </a:cxn>
                <a:cxn ang="0">
                  <a:pos x="274108" y="0"/>
                </a:cxn>
                <a:cxn ang="0">
                  <a:pos x="234950" y="77788"/>
                </a:cxn>
                <a:cxn ang="0">
                  <a:pos x="234950" y="116681"/>
                </a:cxn>
                <a:cxn ang="0">
                  <a:pos x="234950" y="77788"/>
                </a:cxn>
                <a:cxn ang="0">
                  <a:pos x="234950" y="38894"/>
                </a:cxn>
                <a:cxn ang="0">
                  <a:pos x="195792" y="116681"/>
                </a:cxn>
                <a:cxn ang="0">
                  <a:pos x="195792" y="155575"/>
                </a:cxn>
                <a:cxn ang="0">
                  <a:pos x="195792" y="155575"/>
                </a:cxn>
                <a:cxn ang="0">
                  <a:pos x="195792" y="194469"/>
                </a:cxn>
                <a:cxn ang="0">
                  <a:pos x="156633" y="155575"/>
                </a:cxn>
                <a:cxn ang="0">
                  <a:pos x="156633" y="194469"/>
                </a:cxn>
                <a:cxn ang="0">
                  <a:pos x="234950" y="272257"/>
                </a:cxn>
                <a:cxn ang="0">
                  <a:pos x="234950" y="272257"/>
                </a:cxn>
                <a:cxn ang="0">
                  <a:pos x="117475" y="350044"/>
                </a:cxn>
                <a:cxn ang="0">
                  <a:pos x="39158" y="388938"/>
                </a:cxn>
                <a:cxn ang="0">
                  <a:pos x="0" y="505619"/>
                </a:cxn>
              </a:cxnLst>
              <a:pathLst>
                <a:path w="9" h="14">
                  <a:moveTo>
                    <a:pt x="0" y="13"/>
                  </a:moveTo>
                  <a:cubicBezTo>
                    <a:pt x="0" y="13"/>
                    <a:pt x="0" y="14"/>
                    <a:pt x="2" y="14"/>
                  </a:cubicBezTo>
                  <a:cubicBezTo>
                    <a:pt x="2" y="14"/>
                    <a:pt x="8" y="9"/>
                    <a:pt x="8" y="7"/>
                  </a:cubicBezTo>
                  <a:cubicBezTo>
                    <a:pt x="8" y="7"/>
                    <a:pt x="9" y="5"/>
                    <a:pt x="9" y="4"/>
                  </a:cubicBezTo>
                  <a:cubicBezTo>
                    <a:pt x="9" y="4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4" y="4"/>
                    <a:pt x="4" y="4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4" y="5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4" y="8"/>
                    <a:pt x="3" y="9"/>
                  </a:cubicBezTo>
                  <a:cubicBezTo>
                    <a:pt x="3" y="9"/>
                    <a:pt x="1" y="10"/>
                    <a:pt x="1" y="10"/>
                  </a:cubicBezTo>
                  <a:cubicBezTo>
                    <a:pt x="0" y="10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8C29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10" name="Freeform 159"/>
            <p:cNvSpPr/>
            <p:nvPr/>
          </p:nvSpPr>
          <p:spPr>
            <a:xfrm>
              <a:off x="7607301" y="4435475"/>
              <a:ext cx="469900" cy="546100"/>
            </a:xfrm>
            <a:custGeom>
              <a:avLst/>
              <a:gdLst/>
              <a:ahLst/>
              <a:cxnLst>
                <a:cxn ang="0">
                  <a:pos x="234950" y="351064"/>
                </a:cxn>
                <a:cxn ang="0">
                  <a:pos x="352425" y="234043"/>
                </a:cxn>
                <a:cxn ang="0">
                  <a:pos x="469900" y="117021"/>
                </a:cxn>
                <a:cxn ang="0">
                  <a:pos x="430742" y="0"/>
                </a:cxn>
                <a:cxn ang="0">
                  <a:pos x="313267" y="117021"/>
                </a:cxn>
                <a:cxn ang="0">
                  <a:pos x="156633" y="312057"/>
                </a:cxn>
                <a:cxn ang="0">
                  <a:pos x="78317" y="351064"/>
                </a:cxn>
                <a:cxn ang="0">
                  <a:pos x="39158" y="390071"/>
                </a:cxn>
                <a:cxn ang="0">
                  <a:pos x="39158" y="429079"/>
                </a:cxn>
                <a:cxn ang="0">
                  <a:pos x="0" y="468086"/>
                </a:cxn>
                <a:cxn ang="0">
                  <a:pos x="39158" y="468086"/>
                </a:cxn>
                <a:cxn ang="0">
                  <a:pos x="78317" y="429079"/>
                </a:cxn>
                <a:cxn ang="0">
                  <a:pos x="39158" y="546100"/>
                </a:cxn>
                <a:cxn ang="0">
                  <a:pos x="78317" y="507093"/>
                </a:cxn>
                <a:cxn ang="0">
                  <a:pos x="117475" y="468086"/>
                </a:cxn>
                <a:cxn ang="0">
                  <a:pos x="117475" y="468086"/>
                </a:cxn>
                <a:cxn ang="0">
                  <a:pos x="117475" y="507093"/>
                </a:cxn>
                <a:cxn ang="0">
                  <a:pos x="117475" y="546100"/>
                </a:cxn>
                <a:cxn ang="0">
                  <a:pos x="156633" y="468086"/>
                </a:cxn>
                <a:cxn ang="0">
                  <a:pos x="234950" y="429079"/>
                </a:cxn>
                <a:cxn ang="0">
                  <a:pos x="274108" y="507093"/>
                </a:cxn>
                <a:cxn ang="0">
                  <a:pos x="274108" y="507093"/>
                </a:cxn>
                <a:cxn ang="0">
                  <a:pos x="274108" y="390071"/>
                </a:cxn>
                <a:cxn ang="0">
                  <a:pos x="234950" y="351064"/>
                </a:cxn>
              </a:cxnLst>
              <a:pathLst>
                <a:path w="12" h="14">
                  <a:moveTo>
                    <a:pt x="6" y="9"/>
                  </a:moveTo>
                  <a:cubicBezTo>
                    <a:pt x="6" y="8"/>
                    <a:pt x="9" y="6"/>
                    <a:pt x="9" y="6"/>
                  </a:cubicBezTo>
                  <a:cubicBezTo>
                    <a:pt x="9" y="6"/>
                    <a:pt x="12" y="4"/>
                    <a:pt x="12" y="3"/>
                  </a:cubicBezTo>
                  <a:cubicBezTo>
                    <a:pt x="12" y="2"/>
                    <a:pt x="11" y="0"/>
                    <a:pt x="11" y="0"/>
                  </a:cubicBezTo>
                  <a:cubicBezTo>
                    <a:pt x="11" y="0"/>
                    <a:pt x="8" y="2"/>
                    <a:pt x="8" y="3"/>
                  </a:cubicBezTo>
                  <a:cubicBezTo>
                    <a:pt x="7" y="3"/>
                    <a:pt x="4" y="8"/>
                    <a:pt x="4" y="8"/>
                  </a:cubicBezTo>
                  <a:cubicBezTo>
                    <a:pt x="4" y="8"/>
                    <a:pt x="3" y="9"/>
                    <a:pt x="2" y="9"/>
                  </a:cubicBezTo>
                  <a:cubicBezTo>
                    <a:pt x="2" y="9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2"/>
                    <a:pt x="2" y="11"/>
                    <a:pt x="2" y="11"/>
                  </a:cubicBezTo>
                  <a:cubicBezTo>
                    <a:pt x="2" y="11"/>
                    <a:pt x="0" y="13"/>
                    <a:pt x="1" y="14"/>
                  </a:cubicBezTo>
                  <a:cubicBezTo>
                    <a:pt x="1" y="14"/>
                    <a:pt x="1" y="14"/>
                    <a:pt x="2" y="13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4"/>
                    <a:pt x="4" y="12"/>
                    <a:pt x="4" y="12"/>
                  </a:cubicBezTo>
                  <a:cubicBezTo>
                    <a:pt x="4" y="12"/>
                    <a:pt x="5" y="11"/>
                    <a:pt x="6" y="11"/>
                  </a:cubicBezTo>
                  <a:cubicBezTo>
                    <a:pt x="6" y="11"/>
                    <a:pt x="6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0"/>
                    <a:pt x="7" y="10"/>
                  </a:cubicBezTo>
                  <a:cubicBezTo>
                    <a:pt x="7" y="9"/>
                    <a:pt x="6" y="9"/>
                    <a:pt x="6" y="9"/>
                  </a:cubicBezTo>
                  <a:close/>
                </a:path>
              </a:pathLst>
            </a:custGeom>
            <a:solidFill>
              <a:srgbClr val="F8C29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11" name="Freeform 160"/>
            <p:cNvSpPr/>
            <p:nvPr/>
          </p:nvSpPr>
          <p:spPr>
            <a:xfrm>
              <a:off x="7724776" y="4513263"/>
              <a:ext cx="352425" cy="468313"/>
            </a:xfrm>
            <a:custGeom>
              <a:avLst/>
              <a:gdLst/>
              <a:ahLst/>
              <a:cxnLst>
                <a:cxn ang="0">
                  <a:pos x="234950" y="156104"/>
                </a:cxn>
                <a:cxn ang="0">
                  <a:pos x="352425" y="39026"/>
                </a:cxn>
                <a:cxn ang="0">
                  <a:pos x="352425" y="0"/>
                </a:cxn>
                <a:cxn ang="0">
                  <a:pos x="274108" y="78052"/>
                </a:cxn>
                <a:cxn ang="0">
                  <a:pos x="78317" y="234157"/>
                </a:cxn>
                <a:cxn ang="0">
                  <a:pos x="117475" y="312209"/>
                </a:cxn>
                <a:cxn ang="0">
                  <a:pos x="39158" y="390261"/>
                </a:cxn>
                <a:cxn ang="0">
                  <a:pos x="0" y="468313"/>
                </a:cxn>
                <a:cxn ang="0">
                  <a:pos x="39158" y="390261"/>
                </a:cxn>
                <a:cxn ang="0">
                  <a:pos x="117475" y="351235"/>
                </a:cxn>
                <a:cxn ang="0">
                  <a:pos x="156633" y="429287"/>
                </a:cxn>
                <a:cxn ang="0">
                  <a:pos x="156633" y="429287"/>
                </a:cxn>
                <a:cxn ang="0">
                  <a:pos x="156633" y="312209"/>
                </a:cxn>
                <a:cxn ang="0">
                  <a:pos x="117475" y="273183"/>
                </a:cxn>
                <a:cxn ang="0">
                  <a:pos x="234950" y="156104"/>
                </a:cxn>
              </a:cxnLst>
              <a:pathLst>
                <a:path w="9" h="12">
                  <a:moveTo>
                    <a:pt x="6" y="4"/>
                  </a:moveTo>
                  <a:cubicBezTo>
                    <a:pt x="6" y="4"/>
                    <a:pt x="9" y="2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3" y="6"/>
                    <a:pt x="2" y="6"/>
                  </a:cubicBezTo>
                  <a:cubicBezTo>
                    <a:pt x="2" y="6"/>
                    <a:pt x="3" y="7"/>
                    <a:pt x="3" y="8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2" y="9"/>
                    <a:pt x="3" y="9"/>
                  </a:cubicBezTo>
                  <a:cubicBezTo>
                    <a:pt x="3" y="9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6"/>
                    <a:pt x="6" y="4"/>
                    <a:pt x="6" y="4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12" name="Freeform 161"/>
            <p:cNvSpPr/>
            <p:nvPr/>
          </p:nvSpPr>
          <p:spPr>
            <a:xfrm>
              <a:off x="9172576" y="4591050"/>
              <a:ext cx="117475" cy="233363"/>
            </a:xfrm>
            <a:custGeom>
              <a:avLst/>
              <a:gdLst/>
              <a:ahLst/>
              <a:cxnLst>
                <a:cxn ang="0">
                  <a:pos x="78317" y="194469"/>
                </a:cxn>
                <a:cxn ang="0">
                  <a:pos x="117475" y="116682"/>
                </a:cxn>
                <a:cxn ang="0">
                  <a:pos x="117475" y="38894"/>
                </a:cxn>
                <a:cxn ang="0">
                  <a:pos x="117475" y="0"/>
                </a:cxn>
                <a:cxn ang="0">
                  <a:pos x="78317" y="77788"/>
                </a:cxn>
                <a:cxn ang="0">
                  <a:pos x="78317" y="116682"/>
                </a:cxn>
                <a:cxn ang="0">
                  <a:pos x="78317" y="116682"/>
                </a:cxn>
                <a:cxn ang="0">
                  <a:pos x="78317" y="155575"/>
                </a:cxn>
                <a:cxn ang="0">
                  <a:pos x="39158" y="116682"/>
                </a:cxn>
                <a:cxn ang="0">
                  <a:pos x="39158" y="155575"/>
                </a:cxn>
                <a:cxn ang="0">
                  <a:pos x="117475" y="233363"/>
                </a:cxn>
                <a:cxn ang="0">
                  <a:pos x="78317" y="194469"/>
                </a:cxn>
              </a:cxnLst>
              <a:pathLst>
                <a:path w="3" h="6">
                  <a:moveTo>
                    <a:pt x="2" y="5"/>
                  </a:moveTo>
                  <a:cubicBezTo>
                    <a:pt x="2" y="5"/>
                    <a:pt x="3" y="4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13" name="Freeform 162"/>
            <p:cNvSpPr/>
            <p:nvPr/>
          </p:nvSpPr>
          <p:spPr>
            <a:xfrm>
              <a:off x="9055101" y="4824413"/>
              <a:ext cx="314325" cy="157163"/>
            </a:xfrm>
            <a:custGeom>
              <a:avLst/>
              <a:gdLst/>
              <a:ahLst/>
              <a:cxnLst>
                <a:cxn ang="0">
                  <a:pos x="117872" y="117872"/>
                </a:cxn>
                <a:cxn ang="0">
                  <a:pos x="275034" y="0"/>
                </a:cxn>
                <a:cxn ang="0">
                  <a:pos x="314325" y="0"/>
                </a:cxn>
                <a:cxn ang="0">
                  <a:pos x="235744" y="0"/>
                </a:cxn>
                <a:cxn ang="0">
                  <a:pos x="235744" y="0"/>
                </a:cxn>
                <a:cxn ang="0">
                  <a:pos x="117872" y="78582"/>
                </a:cxn>
                <a:cxn ang="0">
                  <a:pos x="39291" y="117872"/>
                </a:cxn>
                <a:cxn ang="0">
                  <a:pos x="0" y="157163"/>
                </a:cxn>
                <a:cxn ang="0">
                  <a:pos x="117872" y="117872"/>
                </a:cxn>
              </a:cxnLst>
              <a:pathLst>
                <a:path w="8" h="4">
                  <a:moveTo>
                    <a:pt x="3" y="3"/>
                  </a:moveTo>
                  <a:cubicBezTo>
                    <a:pt x="4" y="2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1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1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14" name="Freeform 163"/>
            <p:cNvSpPr/>
            <p:nvPr/>
          </p:nvSpPr>
          <p:spPr>
            <a:xfrm>
              <a:off x="9407526" y="4591050"/>
              <a:ext cx="0" cy="39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9688"/>
                </a:cxn>
                <a:cxn ang="0">
                  <a:pos x="0" y="39688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15" name="Freeform 164"/>
            <p:cNvSpPr/>
            <p:nvPr/>
          </p:nvSpPr>
          <p:spPr>
            <a:xfrm>
              <a:off x="9290051" y="4552950"/>
              <a:ext cx="39688" cy="77788"/>
            </a:xfrm>
            <a:custGeom>
              <a:avLst/>
              <a:gdLst/>
              <a:ahLst/>
              <a:cxnLst>
                <a:cxn ang="0">
                  <a:pos x="0" y="77788"/>
                </a:cxn>
                <a:cxn ang="0">
                  <a:pos x="39688" y="77788"/>
                </a:cxn>
                <a:cxn ang="0">
                  <a:pos x="39688" y="0"/>
                </a:cxn>
                <a:cxn ang="0">
                  <a:pos x="0" y="77788"/>
                </a:cxn>
              </a:cxnLst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0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16" name="Freeform 165"/>
            <p:cNvSpPr/>
            <p:nvPr/>
          </p:nvSpPr>
          <p:spPr>
            <a:xfrm>
              <a:off x="9329738" y="4552950"/>
              <a:ext cx="39688" cy="77788"/>
            </a:xfrm>
            <a:custGeom>
              <a:avLst/>
              <a:gdLst/>
              <a:ahLst/>
              <a:cxnLst>
                <a:cxn ang="0">
                  <a:pos x="0" y="38894"/>
                </a:cxn>
                <a:cxn ang="0">
                  <a:pos x="0" y="77788"/>
                </a:cxn>
                <a:cxn ang="0">
                  <a:pos x="0" y="77788"/>
                </a:cxn>
                <a:cxn ang="0">
                  <a:pos x="39688" y="77788"/>
                </a:cxn>
                <a:cxn ang="0">
                  <a:pos x="39688" y="77788"/>
                </a:cxn>
                <a:cxn ang="0">
                  <a:pos x="39688" y="38894"/>
                </a:cxn>
                <a:cxn ang="0">
                  <a:pos x="0" y="38894"/>
                </a:cxn>
              </a:cxnLst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17" name="Freeform 166"/>
            <p:cNvSpPr/>
            <p:nvPr/>
          </p:nvSpPr>
          <p:spPr>
            <a:xfrm>
              <a:off x="7762876" y="4981575"/>
              <a:ext cx="939800" cy="895350"/>
            </a:xfrm>
            <a:custGeom>
              <a:avLst/>
              <a:gdLst/>
              <a:ahLst/>
              <a:cxnLst>
                <a:cxn ang="0">
                  <a:pos x="587375" y="544996"/>
                </a:cxn>
                <a:cxn ang="0">
                  <a:pos x="391583" y="700709"/>
                </a:cxn>
                <a:cxn ang="0">
                  <a:pos x="391583" y="700709"/>
                </a:cxn>
                <a:cxn ang="0">
                  <a:pos x="313267" y="700709"/>
                </a:cxn>
                <a:cxn ang="0">
                  <a:pos x="234950" y="739637"/>
                </a:cxn>
                <a:cxn ang="0">
                  <a:pos x="430742" y="895350"/>
                </a:cxn>
                <a:cxn ang="0">
                  <a:pos x="548217" y="817493"/>
                </a:cxn>
                <a:cxn ang="0">
                  <a:pos x="939800" y="544996"/>
                </a:cxn>
                <a:cxn ang="0">
                  <a:pos x="939800" y="428211"/>
                </a:cxn>
                <a:cxn ang="0">
                  <a:pos x="469900" y="155713"/>
                </a:cxn>
                <a:cxn ang="0">
                  <a:pos x="117475" y="38928"/>
                </a:cxn>
                <a:cxn ang="0">
                  <a:pos x="234950" y="428211"/>
                </a:cxn>
                <a:cxn ang="0">
                  <a:pos x="509058" y="506067"/>
                </a:cxn>
                <a:cxn ang="0">
                  <a:pos x="587375" y="544996"/>
                </a:cxn>
              </a:cxnLst>
              <a:pathLst>
                <a:path w="24" h="23">
                  <a:moveTo>
                    <a:pt x="15" y="14"/>
                  </a:moveTo>
                  <a:cubicBezTo>
                    <a:pt x="15" y="14"/>
                    <a:pt x="11" y="17"/>
                    <a:pt x="10" y="18"/>
                  </a:cubicBezTo>
                  <a:cubicBezTo>
                    <a:pt x="9" y="18"/>
                    <a:pt x="10" y="18"/>
                    <a:pt x="10" y="18"/>
                  </a:cubicBezTo>
                  <a:cubicBezTo>
                    <a:pt x="10" y="18"/>
                    <a:pt x="8" y="18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19"/>
                    <a:pt x="7" y="23"/>
                    <a:pt x="11" y="23"/>
                  </a:cubicBezTo>
                  <a:cubicBezTo>
                    <a:pt x="11" y="23"/>
                    <a:pt x="13" y="21"/>
                    <a:pt x="14" y="21"/>
                  </a:cubicBezTo>
                  <a:cubicBezTo>
                    <a:pt x="15" y="20"/>
                    <a:pt x="23" y="15"/>
                    <a:pt x="24" y="14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3" y="11"/>
                    <a:pt x="13" y="5"/>
                    <a:pt x="12" y="4"/>
                  </a:cubicBezTo>
                  <a:cubicBezTo>
                    <a:pt x="12" y="3"/>
                    <a:pt x="6" y="0"/>
                    <a:pt x="3" y="1"/>
                  </a:cubicBezTo>
                  <a:cubicBezTo>
                    <a:pt x="3" y="1"/>
                    <a:pt x="0" y="8"/>
                    <a:pt x="6" y="11"/>
                  </a:cubicBezTo>
                  <a:cubicBezTo>
                    <a:pt x="6" y="11"/>
                    <a:pt x="10" y="13"/>
                    <a:pt x="13" y="13"/>
                  </a:cubicBezTo>
                  <a:cubicBezTo>
                    <a:pt x="13" y="13"/>
                    <a:pt x="14" y="13"/>
                    <a:pt x="15" y="14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18" name="Freeform 167"/>
            <p:cNvSpPr/>
            <p:nvPr/>
          </p:nvSpPr>
          <p:spPr>
            <a:xfrm>
              <a:off x="7880351" y="4318000"/>
              <a:ext cx="1254125" cy="935038"/>
            </a:xfrm>
            <a:custGeom>
              <a:avLst/>
              <a:gdLst/>
              <a:ahLst/>
              <a:cxnLst>
                <a:cxn ang="0">
                  <a:pos x="195957" y="779198"/>
                </a:cxn>
                <a:cxn ang="0">
                  <a:pos x="274340" y="779198"/>
                </a:cxn>
                <a:cxn ang="0">
                  <a:pos x="470297" y="896078"/>
                </a:cxn>
                <a:cxn ang="0">
                  <a:pos x="548680" y="935038"/>
                </a:cxn>
                <a:cxn ang="0">
                  <a:pos x="587871" y="857118"/>
                </a:cxn>
                <a:cxn ang="0">
                  <a:pos x="823020" y="740238"/>
                </a:cxn>
                <a:cxn ang="0">
                  <a:pos x="901402" y="662319"/>
                </a:cxn>
                <a:cxn ang="0">
                  <a:pos x="1097359" y="740238"/>
                </a:cxn>
                <a:cxn ang="0">
                  <a:pos x="1136551" y="779198"/>
                </a:cxn>
                <a:cxn ang="0">
                  <a:pos x="1214934" y="584399"/>
                </a:cxn>
                <a:cxn ang="0">
                  <a:pos x="1097359" y="545439"/>
                </a:cxn>
                <a:cxn ang="0">
                  <a:pos x="823020" y="233760"/>
                </a:cxn>
                <a:cxn ang="0">
                  <a:pos x="823020" y="233760"/>
                </a:cxn>
                <a:cxn ang="0">
                  <a:pos x="744637" y="194800"/>
                </a:cxn>
                <a:cxn ang="0">
                  <a:pos x="666254" y="155840"/>
                </a:cxn>
                <a:cxn ang="0">
                  <a:pos x="587871" y="116880"/>
                </a:cxn>
                <a:cxn ang="0">
                  <a:pos x="352723" y="77920"/>
                </a:cxn>
                <a:cxn ang="0">
                  <a:pos x="352723" y="77920"/>
                </a:cxn>
                <a:cxn ang="0">
                  <a:pos x="274340" y="38960"/>
                </a:cxn>
                <a:cxn ang="0">
                  <a:pos x="195957" y="38960"/>
                </a:cxn>
                <a:cxn ang="0">
                  <a:pos x="156766" y="77920"/>
                </a:cxn>
                <a:cxn ang="0">
                  <a:pos x="195957" y="272719"/>
                </a:cxn>
                <a:cxn ang="0">
                  <a:pos x="235148" y="272719"/>
                </a:cxn>
                <a:cxn ang="0">
                  <a:pos x="235148" y="311679"/>
                </a:cxn>
                <a:cxn ang="0">
                  <a:pos x="352723" y="350639"/>
                </a:cxn>
                <a:cxn ang="0">
                  <a:pos x="39191" y="623359"/>
                </a:cxn>
                <a:cxn ang="0">
                  <a:pos x="78383" y="701279"/>
                </a:cxn>
                <a:cxn ang="0">
                  <a:pos x="195957" y="779198"/>
                </a:cxn>
              </a:cxnLst>
              <a:pathLst>
                <a:path w="32" h="24">
                  <a:moveTo>
                    <a:pt x="5" y="20"/>
                  </a:moveTo>
                  <a:cubicBezTo>
                    <a:pt x="5" y="20"/>
                    <a:pt x="7" y="19"/>
                    <a:pt x="7" y="20"/>
                  </a:cubicBezTo>
                  <a:cubicBezTo>
                    <a:pt x="8" y="21"/>
                    <a:pt x="11" y="21"/>
                    <a:pt x="12" y="23"/>
                  </a:cubicBezTo>
                  <a:cubicBezTo>
                    <a:pt x="13" y="24"/>
                    <a:pt x="14" y="24"/>
                    <a:pt x="14" y="24"/>
                  </a:cubicBezTo>
                  <a:cubicBezTo>
                    <a:pt x="14" y="24"/>
                    <a:pt x="15" y="22"/>
                    <a:pt x="15" y="22"/>
                  </a:cubicBezTo>
                  <a:cubicBezTo>
                    <a:pt x="15" y="23"/>
                    <a:pt x="20" y="19"/>
                    <a:pt x="21" y="19"/>
                  </a:cubicBezTo>
                  <a:cubicBezTo>
                    <a:pt x="22" y="18"/>
                    <a:pt x="23" y="17"/>
                    <a:pt x="23" y="17"/>
                  </a:cubicBezTo>
                  <a:cubicBezTo>
                    <a:pt x="23" y="17"/>
                    <a:pt x="27" y="19"/>
                    <a:pt x="28" y="19"/>
                  </a:cubicBezTo>
                  <a:cubicBezTo>
                    <a:pt x="28" y="19"/>
                    <a:pt x="29" y="20"/>
                    <a:pt x="29" y="20"/>
                  </a:cubicBezTo>
                  <a:cubicBezTo>
                    <a:pt x="30" y="20"/>
                    <a:pt x="32" y="17"/>
                    <a:pt x="31" y="15"/>
                  </a:cubicBezTo>
                  <a:cubicBezTo>
                    <a:pt x="31" y="15"/>
                    <a:pt x="29" y="14"/>
                    <a:pt x="28" y="14"/>
                  </a:cubicBezTo>
                  <a:cubicBezTo>
                    <a:pt x="28" y="13"/>
                    <a:pt x="22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19" y="5"/>
                    <a:pt x="19" y="5"/>
                  </a:cubicBezTo>
                  <a:cubicBezTo>
                    <a:pt x="19" y="5"/>
                    <a:pt x="18" y="4"/>
                    <a:pt x="17" y="4"/>
                  </a:cubicBezTo>
                  <a:cubicBezTo>
                    <a:pt x="17" y="4"/>
                    <a:pt x="15" y="3"/>
                    <a:pt x="15" y="3"/>
                  </a:cubicBezTo>
                  <a:cubicBezTo>
                    <a:pt x="15" y="3"/>
                    <a:pt x="11" y="1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7" y="1"/>
                    <a:pt x="7" y="0"/>
                    <a:pt x="5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4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7" y="8"/>
                    <a:pt x="9" y="8"/>
                    <a:pt x="9" y="9"/>
                  </a:cubicBezTo>
                  <a:cubicBezTo>
                    <a:pt x="9" y="9"/>
                    <a:pt x="1" y="15"/>
                    <a:pt x="1" y="16"/>
                  </a:cubicBezTo>
                  <a:cubicBezTo>
                    <a:pt x="1" y="16"/>
                    <a:pt x="0" y="18"/>
                    <a:pt x="2" y="18"/>
                  </a:cubicBezTo>
                  <a:cubicBezTo>
                    <a:pt x="3" y="18"/>
                    <a:pt x="5" y="20"/>
                    <a:pt x="5" y="20"/>
                  </a:cubicBezTo>
                  <a:close/>
                </a:path>
              </a:pathLst>
            </a:custGeom>
            <a:solidFill>
              <a:srgbClr val="EFEFE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19" name="Freeform 168"/>
            <p:cNvSpPr/>
            <p:nvPr/>
          </p:nvSpPr>
          <p:spPr>
            <a:xfrm>
              <a:off x="8782051" y="4395788"/>
              <a:ext cx="352425" cy="468313"/>
            </a:xfrm>
            <a:custGeom>
              <a:avLst/>
              <a:gdLst/>
              <a:ahLst/>
              <a:cxnLst>
                <a:cxn ang="0">
                  <a:pos x="0" y="156104"/>
                </a:cxn>
                <a:cxn ang="0">
                  <a:pos x="39158" y="390261"/>
                </a:cxn>
                <a:cxn ang="0">
                  <a:pos x="117475" y="390261"/>
                </a:cxn>
                <a:cxn ang="0">
                  <a:pos x="195792" y="429287"/>
                </a:cxn>
                <a:cxn ang="0">
                  <a:pos x="234950" y="429287"/>
                </a:cxn>
                <a:cxn ang="0">
                  <a:pos x="234950" y="390261"/>
                </a:cxn>
                <a:cxn ang="0">
                  <a:pos x="234950" y="390261"/>
                </a:cxn>
                <a:cxn ang="0">
                  <a:pos x="274108" y="390261"/>
                </a:cxn>
                <a:cxn ang="0">
                  <a:pos x="313267" y="351235"/>
                </a:cxn>
                <a:cxn ang="0">
                  <a:pos x="313267" y="273183"/>
                </a:cxn>
                <a:cxn ang="0">
                  <a:pos x="352425" y="234157"/>
                </a:cxn>
                <a:cxn ang="0">
                  <a:pos x="313267" y="117078"/>
                </a:cxn>
                <a:cxn ang="0">
                  <a:pos x="78317" y="78052"/>
                </a:cxn>
                <a:cxn ang="0">
                  <a:pos x="39158" y="156104"/>
                </a:cxn>
                <a:cxn ang="0">
                  <a:pos x="0" y="156104"/>
                </a:cxn>
              </a:cxnLst>
              <a:pathLst>
                <a:path w="9" h="12">
                  <a:moveTo>
                    <a:pt x="0" y="4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4" y="12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9"/>
                    <a:pt x="8" y="10"/>
                    <a:pt x="8" y="9"/>
                  </a:cubicBezTo>
                  <a:cubicBezTo>
                    <a:pt x="8" y="9"/>
                    <a:pt x="8" y="7"/>
                    <a:pt x="8" y="7"/>
                  </a:cubicBezTo>
                  <a:cubicBezTo>
                    <a:pt x="8" y="7"/>
                    <a:pt x="9" y="6"/>
                    <a:pt x="9" y="6"/>
                  </a:cubicBezTo>
                  <a:cubicBezTo>
                    <a:pt x="9" y="6"/>
                    <a:pt x="9" y="5"/>
                    <a:pt x="8" y="3"/>
                  </a:cubicBezTo>
                  <a:cubicBezTo>
                    <a:pt x="7" y="1"/>
                    <a:pt x="4" y="0"/>
                    <a:pt x="2" y="2"/>
                  </a:cubicBezTo>
                  <a:cubicBezTo>
                    <a:pt x="2" y="2"/>
                    <a:pt x="1" y="2"/>
                    <a:pt x="1" y="4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20" name="Freeform 169"/>
            <p:cNvSpPr/>
            <p:nvPr/>
          </p:nvSpPr>
          <p:spPr>
            <a:xfrm>
              <a:off x="7920038" y="5721350"/>
              <a:ext cx="234950" cy="3889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5575"/>
                </a:cxn>
                <a:cxn ang="0">
                  <a:pos x="39158" y="155575"/>
                </a:cxn>
                <a:cxn ang="0">
                  <a:pos x="156633" y="388938"/>
                </a:cxn>
                <a:cxn ang="0">
                  <a:pos x="195792" y="388938"/>
                </a:cxn>
                <a:cxn ang="0">
                  <a:pos x="156633" y="233363"/>
                </a:cxn>
                <a:cxn ang="0">
                  <a:pos x="195792" y="155575"/>
                </a:cxn>
                <a:cxn ang="0">
                  <a:pos x="78317" y="0"/>
                </a:cxn>
                <a:cxn ang="0">
                  <a:pos x="0" y="0"/>
                </a:cxn>
              </a:cxnLst>
              <a:pathLst>
                <a:path w="6" h="10">
                  <a:moveTo>
                    <a:pt x="0" y="0"/>
                  </a:moveTo>
                  <a:cubicBezTo>
                    <a:pt x="0" y="0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8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5" y="9"/>
                    <a:pt x="4" y="7"/>
                    <a:pt x="4" y="6"/>
                  </a:cubicBezTo>
                  <a:cubicBezTo>
                    <a:pt x="4" y="6"/>
                    <a:pt x="6" y="4"/>
                    <a:pt x="5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21" name="Freeform 170"/>
            <p:cNvSpPr/>
            <p:nvPr/>
          </p:nvSpPr>
          <p:spPr>
            <a:xfrm>
              <a:off x="8782051" y="4513263"/>
              <a:ext cx="312738" cy="311150"/>
            </a:xfrm>
            <a:custGeom>
              <a:avLst/>
              <a:gdLst/>
              <a:ahLst/>
              <a:cxnLst>
                <a:cxn ang="0">
                  <a:pos x="273646" y="155575"/>
                </a:cxn>
                <a:cxn ang="0">
                  <a:pos x="312738" y="77788"/>
                </a:cxn>
                <a:cxn ang="0">
                  <a:pos x="273646" y="0"/>
                </a:cxn>
                <a:cxn ang="0">
                  <a:pos x="195461" y="116681"/>
                </a:cxn>
                <a:cxn ang="0">
                  <a:pos x="156369" y="77788"/>
                </a:cxn>
                <a:cxn ang="0">
                  <a:pos x="156369" y="155575"/>
                </a:cxn>
                <a:cxn ang="0">
                  <a:pos x="117277" y="155575"/>
                </a:cxn>
                <a:cxn ang="0">
                  <a:pos x="117277" y="194469"/>
                </a:cxn>
                <a:cxn ang="0">
                  <a:pos x="0" y="194469"/>
                </a:cxn>
                <a:cxn ang="0">
                  <a:pos x="0" y="194469"/>
                </a:cxn>
                <a:cxn ang="0">
                  <a:pos x="78185" y="233363"/>
                </a:cxn>
                <a:cxn ang="0">
                  <a:pos x="195461" y="311150"/>
                </a:cxn>
                <a:cxn ang="0">
                  <a:pos x="195461" y="272256"/>
                </a:cxn>
                <a:cxn ang="0">
                  <a:pos x="234554" y="233363"/>
                </a:cxn>
                <a:cxn ang="0">
                  <a:pos x="273646" y="194469"/>
                </a:cxn>
                <a:cxn ang="0">
                  <a:pos x="312738" y="233363"/>
                </a:cxn>
                <a:cxn ang="0">
                  <a:pos x="312738" y="194469"/>
                </a:cxn>
                <a:cxn ang="0">
                  <a:pos x="312738" y="194469"/>
                </a:cxn>
                <a:cxn ang="0">
                  <a:pos x="273646" y="155575"/>
                </a:cxn>
              </a:cxnLst>
              <a:pathLst>
                <a:path w="8" h="8">
                  <a:moveTo>
                    <a:pt x="7" y="4"/>
                  </a:moveTo>
                  <a:cubicBezTo>
                    <a:pt x="7" y="3"/>
                    <a:pt x="8" y="2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0"/>
                    <a:pt x="5" y="3"/>
                    <a:pt x="5" y="3"/>
                  </a:cubicBezTo>
                  <a:cubicBezTo>
                    <a:pt x="5" y="3"/>
                    <a:pt x="4" y="1"/>
                    <a:pt x="4" y="2"/>
                  </a:cubicBezTo>
                  <a:cubicBezTo>
                    <a:pt x="4" y="2"/>
                    <a:pt x="2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7"/>
                    <a:pt x="4" y="8"/>
                    <a:pt x="5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6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4"/>
                    <a:pt x="7" y="4"/>
                  </a:cubicBezTo>
                  <a:close/>
                </a:path>
              </a:pathLst>
            </a:custGeom>
            <a:solidFill>
              <a:srgbClr val="F8C29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22" name="Freeform 171"/>
            <p:cNvSpPr/>
            <p:nvPr/>
          </p:nvSpPr>
          <p:spPr>
            <a:xfrm>
              <a:off x="7997826" y="5526088"/>
              <a:ext cx="587375" cy="350838"/>
            </a:xfrm>
            <a:custGeom>
              <a:avLst/>
              <a:gdLst/>
              <a:ahLst/>
              <a:cxnLst>
                <a:cxn ang="0">
                  <a:pos x="156633" y="155928"/>
                </a:cxn>
                <a:cxn ang="0">
                  <a:pos x="156633" y="155928"/>
                </a:cxn>
                <a:cxn ang="0">
                  <a:pos x="78317" y="155928"/>
                </a:cxn>
                <a:cxn ang="0">
                  <a:pos x="0" y="194910"/>
                </a:cxn>
                <a:cxn ang="0">
                  <a:pos x="195792" y="350838"/>
                </a:cxn>
                <a:cxn ang="0">
                  <a:pos x="274108" y="272874"/>
                </a:cxn>
                <a:cxn ang="0">
                  <a:pos x="78317" y="194910"/>
                </a:cxn>
                <a:cxn ang="0">
                  <a:pos x="234950" y="233892"/>
                </a:cxn>
                <a:cxn ang="0">
                  <a:pos x="156633" y="194910"/>
                </a:cxn>
                <a:cxn ang="0">
                  <a:pos x="156633" y="155928"/>
                </a:cxn>
                <a:cxn ang="0">
                  <a:pos x="352425" y="77964"/>
                </a:cxn>
                <a:cxn ang="0">
                  <a:pos x="587375" y="0"/>
                </a:cxn>
                <a:cxn ang="0">
                  <a:pos x="313267" y="0"/>
                </a:cxn>
                <a:cxn ang="0">
                  <a:pos x="156633" y="155928"/>
                </a:cxn>
              </a:cxnLst>
              <a:pathLst>
                <a:path w="15" h="9">
                  <a:moveTo>
                    <a:pt x="4" y="4"/>
                  </a:move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1" y="9"/>
                    <a:pt x="5" y="9"/>
                  </a:cubicBezTo>
                  <a:cubicBezTo>
                    <a:pt x="5" y="9"/>
                    <a:pt x="6" y="8"/>
                    <a:pt x="7" y="7"/>
                  </a:cubicBezTo>
                  <a:cubicBezTo>
                    <a:pt x="5" y="7"/>
                    <a:pt x="3" y="6"/>
                    <a:pt x="2" y="5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6" y="6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7" y="2"/>
                    <a:pt x="9" y="2"/>
                  </a:cubicBezTo>
                  <a:cubicBezTo>
                    <a:pt x="12" y="2"/>
                    <a:pt x="15" y="0"/>
                    <a:pt x="15" y="0"/>
                  </a:cubicBezTo>
                  <a:cubicBezTo>
                    <a:pt x="15" y="0"/>
                    <a:pt x="11" y="0"/>
                    <a:pt x="8" y="0"/>
                  </a:cubicBezTo>
                  <a:cubicBezTo>
                    <a:pt x="8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23" name="Freeform 172"/>
            <p:cNvSpPr/>
            <p:nvPr/>
          </p:nvSpPr>
          <p:spPr>
            <a:xfrm>
              <a:off x="7802563" y="5059363"/>
              <a:ext cx="704850" cy="466725"/>
            </a:xfrm>
            <a:custGeom>
              <a:avLst/>
              <a:gdLst/>
              <a:ahLst/>
              <a:cxnLst>
                <a:cxn ang="0">
                  <a:pos x="195792" y="350044"/>
                </a:cxn>
                <a:cxn ang="0">
                  <a:pos x="469900" y="427831"/>
                </a:cxn>
                <a:cxn ang="0">
                  <a:pos x="509058" y="466725"/>
                </a:cxn>
                <a:cxn ang="0">
                  <a:pos x="704850" y="427831"/>
                </a:cxn>
                <a:cxn ang="0">
                  <a:pos x="509058" y="272256"/>
                </a:cxn>
                <a:cxn ang="0">
                  <a:pos x="274108" y="350044"/>
                </a:cxn>
                <a:cxn ang="0">
                  <a:pos x="509058" y="233363"/>
                </a:cxn>
                <a:cxn ang="0">
                  <a:pos x="469900" y="233363"/>
                </a:cxn>
                <a:cxn ang="0">
                  <a:pos x="234950" y="233363"/>
                </a:cxn>
                <a:cxn ang="0">
                  <a:pos x="352425" y="155575"/>
                </a:cxn>
                <a:cxn ang="0">
                  <a:pos x="391583" y="116681"/>
                </a:cxn>
                <a:cxn ang="0">
                  <a:pos x="117475" y="116681"/>
                </a:cxn>
                <a:cxn ang="0">
                  <a:pos x="274108" y="77788"/>
                </a:cxn>
                <a:cxn ang="0">
                  <a:pos x="117475" y="77788"/>
                </a:cxn>
                <a:cxn ang="0">
                  <a:pos x="195792" y="38894"/>
                </a:cxn>
                <a:cxn ang="0">
                  <a:pos x="78317" y="0"/>
                </a:cxn>
                <a:cxn ang="0">
                  <a:pos x="195792" y="350044"/>
                </a:cxn>
              </a:cxnLst>
              <a:pathLst>
                <a:path w="18" h="12">
                  <a:moveTo>
                    <a:pt x="5" y="9"/>
                  </a:moveTo>
                  <a:cubicBezTo>
                    <a:pt x="5" y="9"/>
                    <a:pt x="9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1"/>
                    <a:pt x="17" y="11"/>
                    <a:pt x="18" y="11"/>
                  </a:cubicBezTo>
                  <a:cubicBezTo>
                    <a:pt x="18" y="11"/>
                    <a:pt x="15" y="7"/>
                    <a:pt x="13" y="7"/>
                  </a:cubicBezTo>
                  <a:cubicBezTo>
                    <a:pt x="11" y="7"/>
                    <a:pt x="7" y="9"/>
                    <a:pt x="7" y="9"/>
                  </a:cubicBezTo>
                  <a:cubicBezTo>
                    <a:pt x="7" y="9"/>
                    <a:pt x="10" y="6"/>
                    <a:pt x="13" y="6"/>
                  </a:cubicBezTo>
                  <a:cubicBezTo>
                    <a:pt x="15" y="6"/>
                    <a:pt x="12" y="6"/>
                    <a:pt x="12" y="6"/>
                  </a:cubicBezTo>
                  <a:cubicBezTo>
                    <a:pt x="12" y="6"/>
                    <a:pt x="8" y="5"/>
                    <a:pt x="6" y="6"/>
                  </a:cubicBezTo>
                  <a:cubicBezTo>
                    <a:pt x="6" y="6"/>
                    <a:pt x="8" y="5"/>
                    <a:pt x="9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4" y="3"/>
                    <a:pt x="3" y="3"/>
                  </a:cubicBezTo>
                  <a:cubicBezTo>
                    <a:pt x="3" y="3"/>
                    <a:pt x="6" y="2"/>
                    <a:pt x="7" y="2"/>
                  </a:cubicBezTo>
                  <a:cubicBezTo>
                    <a:pt x="7" y="1"/>
                    <a:pt x="3" y="2"/>
                    <a:pt x="3" y="2"/>
                  </a:cubicBezTo>
                  <a:cubicBezTo>
                    <a:pt x="3" y="2"/>
                    <a:pt x="6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2"/>
                    <a:pt x="0" y="7"/>
                    <a:pt x="5" y="9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24" name="Freeform 173"/>
            <p:cNvSpPr/>
            <p:nvPr/>
          </p:nvSpPr>
          <p:spPr>
            <a:xfrm>
              <a:off x="8037513" y="4395788"/>
              <a:ext cx="430213" cy="350838"/>
            </a:xfrm>
            <a:custGeom>
              <a:avLst/>
              <a:gdLst/>
              <a:ahLst/>
              <a:cxnLst>
                <a:cxn ang="0">
                  <a:pos x="195551" y="194910"/>
                </a:cxn>
                <a:cxn ang="0">
                  <a:pos x="273772" y="155928"/>
                </a:cxn>
                <a:cxn ang="0">
                  <a:pos x="156441" y="155928"/>
                </a:cxn>
                <a:cxn ang="0">
                  <a:pos x="156441" y="77964"/>
                </a:cxn>
                <a:cxn ang="0">
                  <a:pos x="156441" y="116946"/>
                </a:cxn>
                <a:cxn ang="0">
                  <a:pos x="78221" y="0"/>
                </a:cxn>
                <a:cxn ang="0">
                  <a:pos x="117331" y="155928"/>
                </a:cxn>
                <a:cxn ang="0">
                  <a:pos x="0" y="155928"/>
                </a:cxn>
                <a:cxn ang="0">
                  <a:pos x="39110" y="194910"/>
                </a:cxn>
                <a:cxn ang="0">
                  <a:pos x="78221" y="194910"/>
                </a:cxn>
                <a:cxn ang="0">
                  <a:pos x="78221" y="233892"/>
                </a:cxn>
                <a:cxn ang="0">
                  <a:pos x="195551" y="272874"/>
                </a:cxn>
                <a:cxn ang="0">
                  <a:pos x="156441" y="311856"/>
                </a:cxn>
                <a:cxn ang="0">
                  <a:pos x="195551" y="272874"/>
                </a:cxn>
                <a:cxn ang="0">
                  <a:pos x="430213" y="350838"/>
                </a:cxn>
                <a:cxn ang="0">
                  <a:pos x="195551" y="194910"/>
                </a:cxn>
              </a:cxnLst>
              <a:pathLst>
                <a:path w="11" h="9">
                  <a:moveTo>
                    <a:pt x="5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4" y="5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2" y="0"/>
                    <a:pt x="2" y="0"/>
                  </a:cubicBezTo>
                  <a:cubicBezTo>
                    <a:pt x="2" y="0"/>
                    <a:pt x="3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3" y="6"/>
                    <a:pt x="5" y="6"/>
                    <a:pt x="5" y="7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11" y="9"/>
                    <a:pt x="11" y="9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2DBE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25" name="Freeform 174"/>
            <p:cNvSpPr/>
            <p:nvPr/>
          </p:nvSpPr>
          <p:spPr>
            <a:xfrm>
              <a:off x="8194676" y="4435475"/>
              <a:ext cx="38100" cy="39688"/>
            </a:xfrm>
            <a:custGeom>
              <a:avLst/>
              <a:gdLst/>
              <a:ahLst/>
              <a:cxnLst>
                <a:cxn ang="0">
                  <a:pos x="0" y="39688"/>
                </a:cxn>
                <a:cxn ang="0">
                  <a:pos x="38100" y="0"/>
                </a:cxn>
                <a:cxn ang="0">
                  <a:pos x="0" y="39688"/>
                </a:cxn>
              </a:cxnLst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2DBE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26" name="Freeform 175"/>
            <p:cNvSpPr/>
            <p:nvPr/>
          </p:nvSpPr>
          <p:spPr>
            <a:xfrm>
              <a:off x="8272463" y="4435475"/>
              <a:ext cx="782638" cy="817563"/>
            </a:xfrm>
            <a:custGeom>
              <a:avLst/>
              <a:gdLst/>
              <a:ahLst/>
              <a:cxnLst>
                <a:cxn ang="0">
                  <a:pos x="665242" y="545042"/>
                </a:cxn>
                <a:cxn ang="0">
                  <a:pos x="626110" y="506110"/>
                </a:cxn>
                <a:cxn ang="0">
                  <a:pos x="665242" y="428247"/>
                </a:cxn>
                <a:cxn ang="0">
                  <a:pos x="547847" y="467179"/>
                </a:cxn>
                <a:cxn ang="0">
                  <a:pos x="547847" y="467179"/>
                </a:cxn>
                <a:cxn ang="0">
                  <a:pos x="547847" y="350384"/>
                </a:cxn>
                <a:cxn ang="0">
                  <a:pos x="508715" y="311453"/>
                </a:cxn>
                <a:cxn ang="0">
                  <a:pos x="469583" y="116795"/>
                </a:cxn>
                <a:cxn ang="0">
                  <a:pos x="469583" y="116795"/>
                </a:cxn>
                <a:cxn ang="0">
                  <a:pos x="430451" y="272521"/>
                </a:cxn>
                <a:cxn ang="0">
                  <a:pos x="391319" y="233589"/>
                </a:cxn>
                <a:cxn ang="0">
                  <a:pos x="430451" y="311453"/>
                </a:cxn>
                <a:cxn ang="0">
                  <a:pos x="391319" y="350384"/>
                </a:cxn>
                <a:cxn ang="0">
                  <a:pos x="195660" y="0"/>
                </a:cxn>
                <a:cxn ang="0">
                  <a:pos x="156528" y="0"/>
                </a:cxn>
                <a:cxn ang="0">
                  <a:pos x="352187" y="389316"/>
                </a:cxn>
                <a:cxn ang="0">
                  <a:pos x="430451" y="389316"/>
                </a:cxn>
                <a:cxn ang="0">
                  <a:pos x="469583" y="428247"/>
                </a:cxn>
                <a:cxn ang="0">
                  <a:pos x="273923" y="622905"/>
                </a:cxn>
                <a:cxn ang="0">
                  <a:pos x="117396" y="700768"/>
                </a:cxn>
                <a:cxn ang="0">
                  <a:pos x="78264" y="389316"/>
                </a:cxn>
                <a:cxn ang="0">
                  <a:pos x="39132" y="661837"/>
                </a:cxn>
                <a:cxn ang="0">
                  <a:pos x="39132" y="428247"/>
                </a:cxn>
                <a:cxn ang="0">
                  <a:pos x="0" y="700768"/>
                </a:cxn>
                <a:cxn ang="0">
                  <a:pos x="78264" y="778631"/>
                </a:cxn>
                <a:cxn ang="0">
                  <a:pos x="156528" y="817563"/>
                </a:cxn>
                <a:cxn ang="0">
                  <a:pos x="195660" y="739700"/>
                </a:cxn>
                <a:cxn ang="0">
                  <a:pos x="430451" y="622905"/>
                </a:cxn>
                <a:cxn ang="0">
                  <a:pos x="508715" y="545042"/>
                </a:cxn>
                <a:cxn ang="0">
                  <a:pos x="704374" y="622905"/>
                </a:cxn>
                <a:cxn ang="0">
                  <a:pos x="704374" y="622905"/>
                </a:cxn>
                <a:cxn ang="0">
                  <a:pos x="782638" y="545042"/>
                </a:cxn>
                <a:cxn ang="0">
                  <a:pos x="665242" y="545042"/>
                </a:cxn>
              </a:cxnLst>
              <a:pathLst>
                <a:path w="20" h="21">
                  <a:moveTo>
                    <a:pt x="17" y="14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5" y="13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9"/>
                    <a:pt x="14" y="9"/>
                    <a:pt x="14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4" y="7"/>
                    <a:pt x="4" y="2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1" y="7"/>
                    <a:pt x="8" y="9"/>
                    <a:pt x="9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2"/>
                    <a:pt x="8" y="15"/>
                    <a:pt x="7" y="16"/>
                  </a:cubicBezTo>
                  <a:cubicBezTo>
                    <a:pt x="6" y="17"/>
                    <a:pt x="3" y="18"/>
                    <a:pt x="3" y="18"/>
                  </a:cubicBezTo>
                  <a:cubicBezTo>
                    <a:pt x="4" y="12"/>
                    <a:pt x="2" y="10"/>
                    <a:pt x="2" y="10"/>
                  </a:cubicBezTo>
                  <a:cubicBezTo>
                    <a:pt x="4" y="14"/>
                    <a:pt x="1" y="17"/>
                    <a:pt x="1" y="17"/>
                  </a:cubicBezTo>
                  <a:cubicBezTo>
                    <a:pt x="0" y="15"/>
                    <a:pt x="1" y="11"/>
                    <a:pt x="1" y="11"/>
                  </a:cubicBezTo>
                  <a:cubicBezTo>
                    <a:pt x="0" y="13"/>
                    <a:pt x="0" y="16"/>
                    <a:pt x="0" y="18"/>
                  </a:cubicBezTo>
                  <a:cubicBezTo>
                    <a:pt x="1" y="19"/>
                    <a:pt x="2" y="19"/>
                    <a:pt x="2" y="20"/>
                  </a:cubicBezTo>
                  <a:cubicBezTo>
                    <a:pt x="3" y="21"/>
                    <a:pt x="4" y="21"/>
                    <a:pt x="4" y="21"/>
                  </a:cubicBezTo>
                  <a:cubicBezTo>
                    <a:pt x="4" y="21"/>
                    <a:pt x="5" y="19"/>
                    <a:pt x="5" y="19"/>
                  </a:cubicBezTo>
                  <a:cubicBezTo>
                    <a:pt x="5" y="20"/>
                    <a:pt x="10" y="16"/>
                    <a:pt x="11" y="16"/>
                  </a:cubicBezTo>
                  <a:cubicBezTo>
                    <a:pt x="12" y="15"/>
                    <a:pt x="13" y="14"/>
                    <a:pt x="13" y="14"/>
                  </a:cubicBezTo>
                  <a:cubicBezTo>
                    <a:pt x="13" y="14"/>
                    <a:pt x="17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D2DBE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27" name="Freeform 176"/>
            <p:cNvSpPr/>
            <p:nvPr/>
          </p:nvSpPr>
          <p:spPr>
            <a:xfrm>
              <a:off x="8742363" y="4552950"/>
              <a:ext cx="77788" cy="233363"/>
            </a:xfrm>
            <a:custGeom>
              <a:avLst/>
              <a:gdLst/>
              <a:ahLst/>
              <a:cxnLst>
                <a:cxn ang="0">
                  <a:pos x="0" y="194469"/>
                </a:cxn>
                <a:cxn ang="0">
                  <a:pos x="77788" y="233363"/>
                </a:cxn>
                <a:cxn ang="0">
                  <a:pos x="77788" y="233363"/>
                </a:cxn>
                <a:cxn ang="0">
                  <a:pos x="38894" y="0"/>
                </a:cxn>
                <a:cxn ang="0">
                  <a:pos x="0" y="0"/>
                </a:cxn>
                <a:cxn ang="0">
                  <a:pos x="0" y="194469"/>
                </a:cxn>
              </a:cxnLst>
              <a:pathLst>
                <a:path w="2" h="6">
                  <a:moveTo>
                    <a:pt x="0" y="5"/>
                  </a:moveTo>
                  <a:cubicBezTo>
                    <a:pt x="0" y="5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2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EFEFE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28" name="Freeform 177"/>
            <p:cNvSpPr/>
            <p:nvPr/>
          </p:nvSpPr>
          <p:spPr>
            <a:xfrm>
              <a:off x="8702676" y="4941888"/>
              <a:ext cx="79375" cy="466725"/>
            </a:xfrm>
            <a:custGeom>
              <a:avLst/>
              <a:gdLst/>
              <a:ahLst/>
              <a:cxnLst>
                <a:cxn ang="0">
                  <a:pos x="0" y="466725"/>
                </a:cxn>
                <a:cxn ang="0">
                  <a:pos x="39688" y="427831"/>
                </a:cxn>
                <a:cxn ang="0">
                  <a:pos x="79375" y="0"/>
                </a:cxn>
                <a:cxn ang="0">
                  <a:pos x="39688" y="0"/>
                </a:cxn>
                <a:cxn ang="0">
                  <a:pos x="0" y="466725"/>
                </a:cxn>
              </a:cxnLst>
              <a:pathLst>
                <a:path w="2" h="12">
                  <a:moveTo>
                    <a:pt x="0" y="12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1"/>
                    <a:pt x="0" y="12"/>
                  </a:cubicBezTo>
                  <a:close/>
                </a:path>
              </a:pathLst>
            </a:custGeom>
            <a:solidFill>
              <a:srgbClr val="050505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29" name="Freeform 178"/>
            <p:cNvSpPr/>
            <p:nvPr/>
          </p:nvSpPr>
          <p:spPr>
            <a:xfrm>
              <a:off x="8702676" y="4786313"/>
              <a:ext cx="117475" cy="739775"/>
            </a:xfrm>
            <a:custGeom>
              <a:avLst/>
              <a:gdLst/>
              <a:ahLst/>
              <a:cxnLst>
                <a:cxn ang="0">
                  <a:pos x="39158" y="739775"/>
                </a:cxn>
                <a:cxn ang="0">
                  <a:pos x="78317" y="661904"/>
                </a:cxn>
                <a:cxn ang="0">
                  <a:pos x="117475" y="77871"/>
                </a:cxn>
                <a:cxn ang="0">
                  <a:pos x="117475" y="0"/>
                </a:cxn>
                <a:cxn ang="0">
                  <a:pos x="78317" y="0"/>
                </a:cxn>
                <a:cxn ang="0">
                  <a:pos x="78317" y="38936"/>
                </a:cxn>
                <a:cxn ang="0">
                  <a:pos x="78317" y="116807"/>
                </a:cxn>
                <a:cxn ang="0">
                  <a:pos x="0" y="700839"/>
                </a:cxn>
                <a:cxn ang="0">
                  <a:pos x="39158" y="739775"/>
                </a:cxn>
              </a:cxnLst>
              <a:pathLst>
                <a:path w="3" h="19">
                  <a:moveTo>
                    <a:pt x="1" y="19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4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0" y="16"/>
                    <a:pt x="0" y="18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050505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30" name="Freeform 179"/>
            <p:cNvSpPr/>
            <p:nvPr/>
          </p:nvSpPr>
          <p:spPr>
            <a:xfrm>
              <a:off x="8782051" y="4395788"/>
              <a:ext cx="390525" cy="312738"/>
            </a:xfrm>
            <a:custGeom>
              <a:avLst/>
              <a:gdLst/>
              <a:ahLst/>
              <a:cxnLst>
                <a:cxn ang="0">
                  <a:pos x="195263" y="273646"/>
                </a:cxn>
                <a:cxn ang="0">
                  <a:pos x="195263" y="273646"/>
                </a:cxn>
                <a:cxn ang="0">
                  <a:pos x="234315" y="195461"/>
                </a:cxn>
                <a:cxn ang="0">
                  <a:pos x="312420" y="156369"/>
                </a:cxn>
                <a:cxn ang="0">
                  <a:pos x="351473" y="156369"/>
                </a:cxn>
                <a:cxn ang="0">
                  <a:pos x="390525" y="156369"/>
                </a:cxn>
                <a:cxn ang="0">
                  <a:pos x="195263" y="0"/>
                </a:cxn>
                <a:cxn ang="0">
                  <a:pos x="156210" y="0"/>
                </a:cxn>
                <a:cxn ang="0">
                  <a:pos x="117158" y="0"/>
                </a:cxn>
                <a:cxn ang="0">
                  <a:pos x="0" y="156369"/>
                </a:cxn>
                <a:cxn ang="0">
                  <a:pos x="39053" y="312738"/>
                </a:cxn>
                <a:cxn ang="0">
                  <a:pos x="39053" y="273646"/>
                </a:cxn>
                <a:cxn ang="0">
                  <a:pos x="117158" y="273646"/>
                </a:cxn>
                <a:cxn ang="0">
                  <a:pos x="117158" y="195461"/>
                </a:cxn>
                <a:cxn ang="0">
                  <a:pos x="156210" y="156369"/>
                </a:cxn>
                <a:cxn ang="0">
                  <a:pos x="195263" y="234554"/>
                </a:cxn>
                <a:cxn ang="0">
                  <a:pos x="195263" y="273646"/>
                </a:cxn>
              </a:cxnLst>
              <a:pathLst>
                <a:path w="10" h="8"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6"/>
                    <a:pt x="6" y="5"/>
                  </a:cubicBezTo>
                  <a:cubicBezTo>
                    <a:pt x="6" y="5"/>
                    <a:pt x="7" y="4"/>
                    <a:pt x="8" y="4"/>
                  </a:cubicBezTo>
                  <a:cubicBezTo>
                    <a:pt x="8" y="4"/>
                    <a:pt x="9" y="5"/>
                    <a:pt x="9" y="4"/>
                  </a:cubicBezTo>
                  <a:cubicBezTo>
                    <a:pt x="9" y="4"/>
                    <a:pt x="10" y="4"/>
                    <a:pt x="10" y="4"/>
                  </a:cubicBezTo>
                  <a:cubicBezTo>
                    <a:pt x="10" y="4"/>
                    <a:pt x="8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6"/>
                    <a:pt x="1" y="8"/>
                    <a:pt x="1" y="8"/>
                  </a:cubicBezTo>
                  <a:cubicBezTo>
                    <a:pt x="1" y="7"/>
                    <a:pt x="1" y="8"/>
                    <a:pt x="1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4" y="4"/>
                    <a:pt x="5" y="5"/>
                    <a:pt x="5" y="6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258" name="组合 72"/>
          <p:cNvGrpSpPr/>
          <p:nvPr/>
        </p:nvGrpSpPr>
        <p:grpSpPr>
          <a:xfrm>
            <a:off x="6230938" y="2111375"/>
            <a:ext cx="1468437" cy="949325"/>
            <a:chOff x="9690101" y="4786313"/>
            <a:chExt cx="2503486" cy="1624013"/>
          </a:xfrm>
        </p:grpSpPr>
        <p:sp>
          <p:nvSpPr>
            <p:cNvPr id="53283" name="Freeform 183"/>
            <p:cNvSpPr/>
            <p:nvPr/>
          </p:nvSpPr>
          <p:spPr>
            <a:xfrm>
              <a:off x="10598150" y="5260976"/>
              <a:ext cx="330200" cy="225425"/>
            </a:xfrm>
            <a:custGeom>
              <a:avLst/>
              <a:gdLst/>
              <a:ahLst/>
              <a:cxnLst>
                <a:cxn ang="0">
                  <a:pos x="110067" y="225425"/>
                </a:cxn>
                <a:cxn ang="0">
                  <a:pos x="302683" y="112713"/>
                </a:cxn>
                <a:cxn ang="0">
                  <a:pos x="0" y="0"/>
                </a:cxn>
                <a:cxn ang="0">
                  <a:pos x="110067" y="225425"/>
                </a:cxn>
              </a:cxnLst>
              <a:pathLst>
                <a:path w="12" h="8">
                  <a:moveTo>
                    <a:pt x="4" y="8"/>
                  </a:moveTo>
                  <a:cubicBezTo>
                    <a:pt x="4" y="8"/>
                    <a:pt x="12" y="6"/>
                    <a:pt x="11" y="4"/>
                  </a:cubicBezTo>
                  <a:cubicBezTo>
                    <a:pt x="10" y="1"/>
                    <a:pt x="2" y="0"/>
                    <a:pt x="0" y="0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84" name="Freeform 184"/>
            <p:cNvSpPr/>
            <p:nvPr/>
          </p:nvSpPr>
          <p:spPr>
            <a:xfrm>
              <a:off x="11753850" y="4981576"/>
              <a:ext cx="109537" cy="28575"/>
            </a:xfrm>
            <a:custGeom>
              <a:avLst/>
              <a:gdLst/>
              <a:ahLst/>
              <a:cxnLst>
                <a:cxn ang="0">
                  <a:pos x="109537" y="28575"/>
                </a:cxn>
                <a:cxn ang="0">
                  <a:pos x="27384" y="28575"/>
                </a:cxn>
                <a:cxn ang="0">
                  <a:pos x="27384" y="0"/>
                </a:cxn>
                <a:cxn ang="0">
                  <a:pos x="109537" y="0"/>
                </a:cxn>
                <a:cxn ang="0">
                  <a:pos x="109537" y="28575"/>
                </a:cxn>
              </a:cxnLst>
              <a:pathLst>
                <a:path w="4" h="1">
                  <a:moveTo>
                    <a:pt x="4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85" name="Freeform 185"/>
            <p:cNvSpPr/>
            <p:nvPr/>
          </p:nvSpPr>
          <p:spPr>
            <a:xfrm>
              <a:off x="11642725" y="4926013"/>
              <a:ext cx="550862" cy="560388"/>
            </a:xfrm>
            <a:custGeom>
              <a:avLst/>
              <a:gdLst/>
              <a:ahLst/>
              <a:cxnLst>
                <a:cxn ang="0">
                  <a:pos x="0" y="308213"/>
                </a:cxn>
                <a:cxn ang="0">
                  <a:pos x="302974" y="0"/>
                </a:cxn>
                <a:cxn ang="0">
                  <a:pos x="523319" y="252175"/>
                </a:cxn>
                <a:cxn ang="0">
                  <a:pos x="247888" y="532369"/>
                </a:cxn>
                <a:cxn ang="0">
                  <a:pos x="247888" y="532369"/>
                </a:cxn>
                <a:cxn ang="0">
                  <a:pos x="0" y="308213"/>
                </a:cxn>
              </a:cxnLst>
              <a:pathLst>
                <a:path w="20" h="20">
                  <a:moveTo>
                    <a:pt x="0" y="11"/>
                  </a:moveTo>
                  <a:cubicBezTo>
                    <a:pt x="0" y="11"/>
                    <a:pt x="10" y="0"/>
                    <a:pt x="11" y="0"/>
                  </a:cubicBezTo>
                  <a:cubicBezTo>
                    <a:pt x="11" y="0"/>
                    <a:pt x="20" y="8"/>
                    <a:pt x="19" y="9"/>
                  </a:cubicBezTo>
                  <a:cubicBezTo>
                    <a:pt x="19" y="10"/>
                    <a:pt x="11" y="19"/>
                    <a:pt x="9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8" y="20"/>
                    <a:pt x="0" y="11"/>
                  </a:cubicBezTo>
                  <a:close/>
                </a:path>
              </a:pathLst>
            </a:custGeom>
            <a:solidFill>
              <a:srgbClr val="615F5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86" name="Freeform 186"/>
            <p:cNvSpPr/>
            <p:nvPr/>
          </p:nvSpPr>
          <p:spPr>
            <a:xfrm>
              <a:off x="11671300" y="4926013"/>
              <a:ext cx="495300" cy="503238"/>
            </a:xfrm>
            <a:custGeom>
              <a:avLst/>
              <a:gdLst/>
              <a:ahLst/>
              <a:cxnLst>
                <a:cxn ang="0">
                  <a:pos x="0" y="307534"/>
                </a:cxn>
                <a:cxn ang="0">
                  <a:pos x="110067" y="391407"/>
                </a:cxn>
                <a:cxn ang="0">
                  <a:pos x="385233" y="139788"/>
                </a:cxn>
                <a:cxn ang="0">
                  <a:pos x="302683" y="0"/>
                </a:cxn>
                <a:cxn ang="0">
                  <a:pos x="385233" y="139788"/>
                </a:cxn>
                <a:cxn ang="0">
                  <a:pos x="467783" y="251619"/>
                </a:cxn>
                <a:cxn ang="0">
                  <a:pos x="247650" y="503238"/>
                </a:cxn>
                <a:cxn ang="0">
                  <a:pos x="467783" y="251619"/>
                </a:cxn>
                <a:cxn ang="0">
                  <a:pos x="385233" y="167746"/>
                </a:cxn>
                <a:cxn ang="0">
                  <a:pos x="275167" y="251619"/>
                </a:cxn>
                <a:cxn ang="0">
                  <a:pos x="302683" y="307534"/>
                </a:cxn>
                <a:cxn ang="0">
                  <a:pos x="247650" y="307534"/>
                </a:cxn>
                <a:cxn ang="0">
                  <a:pos x="110067" y="391407"/>
                </a:cxn>
                <a:cxn ang="0">
                  <a:pos x="0" y="307534"/>
                </a:cxn>
              </a:cxnLst>
              <a:pathLst>
                <a:path w="18" h="18">
                  <a:moveTo>
                    <a:pt x="0" y="11"/>
                  </a:moveTo>
                  <a:cubicBezTo>
                    <a:pt x="0" y="11"/>
                    <a:pt x="3" y="14"/>
                    <a:pt x="4" y="14"/>
                  </a:cubicBezTo>
                  <a:cubicBezTo>
                    <a:pt x="5" y="13"/>
                    <a:pt x="14" y="6"/>
                    <a:pt x="14" y="5"/>
                  </a:cubicBezTo>
                  <a:cubicBezTo>
                    <a:pt x="13" y="4"/>
                    <a:pt x="14" y="4"/>
                    <a:pt x="11" y="0"/>
                  </a:cubicBezTo>
                  <a:cubicBezTo>
                    <a:pt x="11" y="0"/>
                    <a:pt x="14" y="4"/>
                    <a:pt x="14" y="5"/>
                  </a:cubicBezTo>
                  <a:cubicBezTo>
                    <a:pt x="14" y="5"/>
                    <a:pt x="18" y="8"/>
                    <a:pt x="17" y="9"/>
                  </a:cubicBezTo>
                  <a:cubicBezTo>
                    <a:pt x="17" y="9"/>
                    <a:pt x="18" y="10"/>
                    <a:pt x="9" y="18"/>
                  </a:cubicBezTo>
                  <a:cubicBezTo>
                    <a:pt x="9" y="18"/>
                    <a:pt x="17" y="10"/>
                    <a:pt x="1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1" y="9"/>
                    <a:pt x="10" y="9"/>
                  </a:cubicBezTo>
                  <a:cubicBezTo>
                    <a:pt x="10" y="9"/>
                    <a:pt x="11" y="10"/>
                    <a:pt x="11" y="11"/>
                  </a:cubicBezTo>
                  <a:cubicBezTo>
                    <a:pt x="10" y="12"/>
                    <a:pt x="9" y="11"/>
                    <a:pt x="9" y="11"/>
                  </a:cubicBezTo>
                  <a:cubicBezTo>
                    <a:pt x="9" y="11"/>
                    <a:pt x="5" y="14"/>
                    <a:pt x="4" y="14"/>
                  </a:cubicBezTo>
                  <a:cubicBezTo>
                    <a:pt x="3" y="14"/>
                    <a:pt x="1" y="12"/>
                    <a:pt x="0" y="11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87" name="Freeform 187"/>
            <p:cNvSpPr/>
            <p:nvPr/>
          </p:nvSpPr>
          <p:spPr>
            <a:xfrm>
              <a:off x="11642725" y="4953001"/>
              <a:ext cx="165100" cy="196850"/>
            </a:xfrm>
            <a:custGeom>
              <a:avLst/>
              <a:gdLst/>
              <a:ahLst/>
              <a:cxnLst>
                <a:cxn ang="0">
                  <a:pos x="0" y="196850"/>
                </a:cxn>
                <a:cxn ang="0">
                  <a:pos x="82550" y="168729"/>
                </a:cxn>
                <a:cxn ang="0">
                  <a:pos x="137583" y="140607"/>
                </a:cxn>
                <a:cxn ang="0">
                  <a:pos x="165100" y="112486"/>
                </a:cxn>
                <a:cxn ang="0">
                  <a:pos x="165100" y="112486"/>
                </a:cxn>
                <a:cxn ang="0">
                  <a:pos x="165100" y="84364"/>
                </a:cxn>
                <a:cxn ang="0">
                  <a:pos x="165100" y="84364"/>
                </a:cxn>
                <a:cxn ang="0">
                  <a:pos x="165100" y="56243"/>
                </a:cxn>
                <a:cxn ang="0">
                  <a:pos x="165100" y="28121"/>
                </a:cxn>
                <a:cxn ang="0">
                  <a:pos x="110067" y="28121"/>
                </a:cxn>
                <a:cxn ang="0">
                  <a:pos x="82550" y="56243"/>
                </a:cxn>
                <a:cxn ang="0">
                  <a:pos x="82550" y="28121"/>
                </a:cxn>
                <a:cxn ang="0">
                  <a:pos x="110067" y="0"/>
                </a:cxn>
                <a:cxn ang="0">
                  <a:pos x="82550" y="0"/>
                </a:cxn>
                <a:cxn ang="0">
                  <a:pos x="55033" y="56243"/>
                </a:cxn>
                <a:cxn ang="0">
                  <a:pos x="55033" y="84364"/>
                </a:cxn>
                <a:cxn ang="0">
                  <a:pos x="0" y="140607"/>
                </a:cxn>
                <a:cxn ang="0">
                  <a:pos x="0" y="196850"/>
                </a:cxn>
              </a:cxnLst>
              <a:pathLst>
                <a:path w="6" h="7">
                  <a:moveTo>
                    <a:pt x="0" y="7"/>
                  </a:moveTo>
                  <a:cubicBezTo>
                    <a:pt x="0" y="7"/>
                    <a:pt x="3" y="6"/>
                    <a:pt x="3" y="6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8C29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88" name="Freeform 188"/>
            <p:cNvSpPr/>
            <p:nvPr/>
          </p:nvSpPr>
          <p:spPr>
            <a:xfrm>
              <a:off x="11642725" y="4981576"/>
              <a:ext cx="165100" cy="168275"/>
            </a:xfrm>
            <a:custGeom>
              <a:avLst/>
              <a:gdLst/>
              <a:ahLst/>
              <a:cxnLst>
                <a:cxn ang="0">
                  <a:pos x="165100" y="0"/>
                </a:cxn>
                <a:cxn ang="0">
                  <a:pos x="110067" y="0"/>
                </a:cxn>
                <a:cxn ang="0">
                  <a:pos x="82550" y="28046"/>
                </a:cxn>
                <a:cxn ang="0">
                  <a:pos x="82550" y="0"/>
                </a:cxn>
                <a:cxn ang="0">
                  <a:pos x="82550" y="0"/>
                </a:cxn>
                <a:cxn ang="0">
                  <a:pos x="82550" y="28046"/>
                </a:cxn>
                <a:cxn ang="0">
                  <a:pos x="55033" y="56092"/>
                </a:cxn>
                <a:cxn ang="0">
                  <a:pos x="0" y="112183"/>
                </a:cxn>
                <a:cxn ang="0">
                  <a:pos x="0" y="168275"/>
                </a:cxn>
                <a:cxn ang="0">
                  <a:pos x="82550" y="140229"/>
                </a:cxn>
                <a:cxn ang="0">
                  <a:pos x="137583" y="112183"/>
                </a:cxn>
                <a:cxn ang="0">
                  <a:pos x="137583" y="112183"/>
                </a:cxn>
                <a:cxn ang="0">
                  <a:pos x="137583" y="84138"/>
                </a:cxn>
                <a:cxn ang="0">
                  <a:pos x="137583" y="84138"/>
                </a:cxn>
                <a:cxn ang="0">
                  <a:pos x="137583" y="56092"/>
                </a:cxn>
                <a:cxn ang="0">
                  <a:pos x="110067" y="28046"/>
                </a:cxn>
                <a:cxn ang="0">
                  <a:pos x="165100" y="0"/>
                </a:cxn>
                <a:cxn ang="0">
                  <a:pos x="165100" y="0"/>
                </a:cxn>
              </a:cxnLst>
              <a:pathLst>
                <a:path w="6" h="6">
                  <a:moveTo>
                    <a:pt x="6" y="0"/>
                  </a:moveTo>
                  <a:cubicBezTo>
                    <a:pt x="6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3" y="5"/>
                    <a:pt x="3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4" y="1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89" name="Freeform 189"/>
            <p:cNvSpPr/>
            <p:nvPr/>
          </p:nvSpPr>
          <p:spPr>
            <a:xfrm>
              <a:off x="11176000" y="4841876"/>
              <a:ext cx="192087" cy="223838"/>
            </a:xfrm>
            <a:custGeom>
              <a:avLst/>
              <a:gdLst/>
              <a:ahLst/>
              <a:cxnLst>
                <a:cxn ang="0">
                  <a:pos x="164646" y="223838"/>
                </a:cxn>
                <a:cxn ang="0">
                  <a:pos x="164646" y="195858"/>
                </a:cxn>
                <a:cxn ang="0">
                  <a:pos x="192087" y="195858"/>
                </a:cxn>
                <a:cxn ang="0">
                  <a:pos x="192087" y="139899"/>
                </a:cxn>
                <a:cxn ang="0">
                  <a:pos x="192087" y="111919"/>
                </a:cxn>
                <a:cxn ang="0">
                  <a:pos x="192087" y="55960"/>
                </a:cxn>
                <a:cxn ang="0">
                  <a:pos x="137205" y="27980"/>
                </a:cxn>
                <a:cxn ang="0">
                  <a:pos x="27441" y="0"/>
                </a:cxn>
                <a:cxn ang="0">
                  <a:pos x="0" y="167879"/>
                </a:cxn>
                <a:cxn ang="0">
                  <a:pos x="164646" y="223838"/>
                </a:cxn>
              </a:cxnLst>
              <a:pathLst>
                <a:path w="7" h="8"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0"/>
                    <a:pt x="0" y="6"/>
                    <a:pt x="0" y="6"/>
                  </a:cubicBezTo>
                  <a:cubicBezTo>
                    <a:pt x="0" y="6"/>
                    <a:pt x="1" y="8"/>
                    <a:pt x="6" y="8"/>
                  </a:cubicBezTo>
                  <a:close/>
                </a:path>
              </a:pathLst>
            </a:custGeom>
            <a:solidFill>
              <a:srgbClr val="F8C29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90" name="Freeform 190"/>
            <p:cNvSpPr/>
            <p:nvPr/>
          </p:nvSpPr>
          <p:spPr>
            <a:xfrm>
              <a:off x="11176000" y="4897438"/>
              <a:ext cx="136525" cy="168275"/>
            </a:xfrm>
            <a:custGeom>
              <a:avLst/>
              <a:gdLst/>
              <a:ahLst/>
              <a:cxnLst>
                <a:cxn ang="0">
                  <a:pos x="81915" y="84138"/>
                </a:cxn>
                <a:cxn ang="0">
                  <a:pos x="81915" y="112183"/>
                </a:cxn>
                <a:cxn ang="0">
                  <a:pos x="54610" y="56092"/>
                </a:cxn>
                <a:cxn ang="0">
                  <a:pos x="54610" y="56092"/>
                </a:cxn>
                <a:cxn ang="0">
                  <a:pos x="0" y="112183"/>
                </a:cxn>
                <a:cxn ang="0">
                  <a:pos x="109220" y="168275"/>
                </a:cxn>
                <a:cxn ang="0">
                  <a:pos x="109220" y="140229"/>
                </a:cxn>
                <a:cxn ang="0">
                  <a:pos x="136525" y="112183"/>
                </a:cxn>
                <a:cxn ang="0">
                  <a:pos x="109220" y="84138"/>
                </a:cxn>
                <a:cxn ang="0">
                  <a:pos x="81915" y="84138"/>
                </a:cxn>
              </a:cxnLst>
              <a:pathLst>
                <a:path w="5" h="6">
                  <a:moveTo>
                    <a:pt x="3" y="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4"/>
                    <a:pt x="2" y="2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91" name="Freeform 191"/>
            <p:cNvSpPr/>
            <p:nvPr/>
          </p:nvSpPr>
          <p:spPr>
            <a:xfrm>
              <a:off x="11312525" y="5010151"/>
              <a:ext cx="55562" cy="26988"/>
            </a:xfrm>
            <a:custGeom>
              <a:avLst/>
              <a:gdLst/>
              <a:ahLst/>
              <a:cxnLst>
                <a:cxn ang="0">
                  <a:pos x="55562" y="0"/>
                </a:cxn>
                <a:cxn ang="0">
                  <a:pos x="27781" y="0"/>
                </a:cxn>
                <a:cxn ang="0">
                  <a:pos x="27781" y="26988"/>
                </a:cxn>
                <a:cxn ang="0">
                  <a:pos x="55562" y="26988"/>
                </a:cxn>
                <a:cxn ang="0">
                  <a:pos x="55562" y="0"/>
                </a:cxn>
              </a:cxnLst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92" name="Freeform 192"/>
            <p:cNvSpPr/>
            <p:nvPr/>
          </p:nvSpPr>
          <p:spPr>
            <a:xfrm>
              <a:off x="11147425" y="4786313"/>
              <a:ext cx="247650" cy="250825"/>
            </a:xfrm>
            <a:custGeom>
              <a:avLst/>
              <a:gdLst/>
              <a:ahLst/>
              <a:cxnLst>
                <a:cxn ang="0">
                  <a:pos x="0" y="250825"/>
                </a:cxn>
                <a:cxn ang="0">
                  <a:pos x="55033" y="222956"/>
                </a:cxn>
                <a:cxn ang="0">
                  <a:pos x="82550" y="167217"/>
                </a:cxn>
                <a:cxn ang="0">
                  <a:pos x="110067" y="167217"/>
                </a:cxn>
                <a:cxn ang="0">
                  <a:pos x="110067" y="222956"/>
                </a:cxn>
                <a:cxn ang="0">
                  <a:pos x="137583" y="222956"/>
                </a:cxn>
                <a:cxn ang="0">
                  <a:pos x="137583" y="167217"/>
                </a:cxn>
                <a:cxn ang="0">
                  <a:pos x="165100" y="139347"/>
                </a:cxn>
                <a:cxn ang="0">
                  <a:pos x="165100" y="111478"/>
                </a:cxn>
                <a:cxn ang="0">
                  <a:pos x="220133" y="111478"/>
                </a:cxn>
                <a:cxn ang="0">
                  <a:pos x="247650" y="83608"/>
                </a:cxn>
                <a:cxn ang="0">
                  <a:pos x="165100" y="27869"/>
                </a:cxn>
                <a:cxn ang="0">
                  <a:pos x="82550" y="27869"/>
                </a:cxn>
                <a:cxn ang="0">
                  <a:pos x="82550" y="27869"/>
                </a:cxn>
                <a:cxn ang="0">
                  <a:pos x="55033" y="27869"/>
                </a:cxn>
                <a:cxn ang="0">
                  <a:pos x="0" y="111478"/>
                </a:cxn>
                <a:cxn ang="0">
                  <a:pos x="0" y="195086"/>
                </a:cxn>
                <a:cxn ang="0">
                  <a:pos x="0" y="250825"/>
                </a:cxn>
              </a:cxnLst>
              <a:pathLst>
                <a:path w="9" h="9">
                  <a:moveTo>
                    <a:pt x="0" y="9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6"/>
                    <a:pt x="5" y="6"/>
                  </a:cubicBezTo>
                  <a:cubicBezTo>
                    <a:pt x="5" y="6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6" y="2"/>
                    <a:pt x="6" y="1"/>
                  </a:cubicBezTo>
                  <a:cubicBezTo>
                    <a:pt x="6" y="1"/>
                    <a:pt x="4" y="1"/>
                    <a:pt x="3" y="1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0" y="7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31202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93" name="Freeform 193"/>
            <p:cNvSpPr/>
            <p:nvPr/>
          </p:nvSpPr>
          <p:spPr>
            <a:xfrm>
              <a:off x="9690101" y="5486401"/>
              <a:ext cx="247650" cy="250825"/>
            </a:xfrm>
            <a:custGeom>
              <a:avLst/>
              <a:gdLst/>
              <a:ahLst/>
              <a:cxnLst>
                <a:cxn ang="0">
                  <a:pos x="0" y="250825"/>
                </a:cxn>
                <a:cxn ang="0">
                  <a:pos x="55033" y="250825"/>
                </a:cxn>
                <a:cxn ang="0">
                  <a:pos x="110067" y="195086"/>
                </a:cxn>
                <a:cxn ang="0">
                  <a:pos x="192617" y="195086"/>
                </a:cxn>
                <a:cxn ang="0">
                  <a:pos x="220133" y="167217"/>
                </a:cxn>
                <a:cxn ang="0">
                  <a:pos x="247650" y="83608"/>
                </a:cxn>
                <a:cxn ang="0">
                  <a:pos x="192617" y="27869"/>
                </a:cxn>
                <a:cxn ang="0">
                  <a:pos x="192617" y="0"/>
                </a:cxn>
                <a:cxn ang="0">
                  <a:pos x="110067" y="55739"/>
                </a:cxn>
                <a:cxn ang="0">
                  <a:pos x="110067" y="83608"/>
                </a:cxn>
                <a:cxn ang="0">
                  <a:pos x="27517" y="167217"/>
                </a:cxn>
                <a:cxn ang="0">
                  <a:pos x="0" y="250825"/>
                </a:cxn>
              </a:cxnLst>
              <a:pathLst>
                <a:path w="9" h="9">
                  <a:moveTo>
                    <a:pt x="0" y="9"/>
                  </a:moveTo>
                  <a:cubicBezTo>
                    <a:pt x="0" y="9"/>
                    <a:pt x="2" y="9"/>
                    <a:pt x="2" y="9"/>
                  </a:cubicBezTo>
                  <a:cubicBezTo>
                    <a:pt x="2" y="9"/>
                    <a:pt x="4" y="7"/>
                    <a:pt x="4" y="7"/>
                  </a:cubicBezTo>
                  <a:cubicBezTo>
                    <a:pt x="5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3"/>
                    <a:pt x="9" y="3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1" y="6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94" name="Freeform 194"/>
            <p:cNvSpPr/>
            <p:nvPr/>
          </p:nvSpPr>
          <p:spPr>
            <a:xfrm>
              <a:off x="10680700" y="6270626"/>
              <a:ext cx="301625" cy="139700"/>
            </a:xfrm>
            <a:custGeom>
              <a:avLst/>
              <a:gdLst/>
              <a:ahLst/>
              <a:cxnLst>
                <a:cxn ang="0">
                  <a:pos x="54841" y="0"/>
                </a:cxn>
                <a:cxn ang="0">
                  <a:pos x="27420" y="27940"/>
                </a:cxn>
                <a:cxn ang="0">
                  <a:pos x="27420" y="111760"/>
                </a:cxn>
                <a:cxn ang="0">
                  <a:pos x="0" y="111760"/>
                </a:cxn>
                <a:cxn ang="0">
                  <a:pos x="82261" y="139700"/>
                </a:cxn>
                <a:cxn ang="0">
                  <a:pos x="82261" y="139700"/>
                </a:cxn>
                <a:cxn ang="0">
                  <a:pos x="191943" y="139700"/>
                </a:cxn>
                <a:cxn ang="0">
                  <a:pos x="301625" y="139700"/>
                </a:cxn>
                <a:cxn ang="0">
                  <a:pos x="301625" y="111760"/>
                </a:cxn>
                <a:cxn ang="0">
                  <a:pos x="191943" y="83820"/>
                </a:cxn>
                <a:cxn ang="0">
                  <a:pos x="164523" y="27940"/>
                </a:cxn>
                <a:cxn ang="0">
                  <a:pos x="109682" y="0"/>
                </a:cxn>
                <a:cxn ang="0">
                  <a:pos x="54841" y="0"/>
                </a:cxn>
              </a:cxnLst>
              <a:pathLst>
                <a:path w="11" h="5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7" y="5"/>
                    <a:pt x="7" y="5"/>
                  </a:cubicBezTo>
                  <a:cubicBezTo>
                    <a:pt x="8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7" y="3"/>
                    <a:pt x="6" y="1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95" name="Freeform 195"/>
            <p:cNvSpPr/>
            <p:nvPr/>
          </p:nvSpPr>
          <p:spPr>
            <a:xfrm>
              <a:off x="10598150" y="5457826"/>
              <a:ext cx="330200" cy="895350"/>
            </a:xfrm>
            <a:custGeom>
              <a:avLst/>
              <a:gdLst/>
              <a:ahLst/>
              <a:cxnLst>
                <a:cxn ang="0">
                  <a:pos x="302683" y="811411"/>
                </a:cxn>
                <a:cxn ang="0">
                  <a:pos x="220133" y="839391"/>
                </a:cxn>
                <a:cxn ang="0">
                  <a:pos x="110067" y="839391"/>
                </a:cxn>
                <a:cxn ang="0">
                  <a:pos x="137583" y="727472"/>
                </a:cxn>
                <a:cxn ang="0">
                  <a:pos x="137583" y="391716"/>
                </a:cxn>
                <a:cxn ang="0">
                  <a:pos x="27517" y="195858"/>
                </a:cxn>
                <a:cxn ang="0">
                  <a:pos x="27517" y="55959"/>
                </a:cxn>
                <a:cxn ang="0">
                  <a:pos x="165100" y="0"/>
                </a:cxn>
                <a:cxn ang="0">
                  <a:pos x="247650" y="27980"/>
                </a:cxn>
                <a:cxn ang="0">
                  <a:pos x="247650" y="167878"/>
                </a:cxn>
                <a:cxn ang="0">
                  <a:pos x="330200" y="419695"/>
                </a:cxn>
                <a:cxn ang="0">
                  <a:pos x="275167" y="559594"/>
                </a:cxn>
                <a:cxn ang="0">
                  <a:pos x="275167" y="699492"/>
                </a:cxn>
                <a:cxn ang="0">
                  <a:pos x="302683" y="811411"/>
                </a:cxn>
              </a:cxnLst>
              <a:pathLst>
                <a:path w="12" h="32">
                  <a:moveTo>
                    <a:pt x="11" y="29"/>
                  </a:moveTo>
                  <a:cubicBezTo>
                    <a:pt x="11" y="29"/>
                    <a:pt x="9" y="29"/>
                    <a:pt x="8" y="30"/>
                  </a:cubicBezTo>
                  <a:cubicBezTo>
                    <a:pt x="8" y="30"/>
                    <a:pt x="7" y="32"/>
                    <a:pt x="4" y="30"/>
                  </a:cubicBezTo>
                  <a:cubicBezTo>
                    <a:pt x="4" y="30"/>
                    <a:pt x="5" y="27"/>
                    <a:pt x="5" y="26"/>
                  </a:cubicBezTo>
                  <a:cubicBezTo>
                    <a:pt x="5" y="25"/>
                    <a:pt x="5" y="15"/>
                    <a:pt x="5" y="1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3"/>
                    <a:pt x="1" y="2"/>
                  </a:cubicBezTo>
                  <a:cubicBezTo>
                    <a:pt x="1" y="2"/>
                    <a:pt x="6" y="0"/>
                    <a:pt x="6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6"/>
                    <a:pt x="9" y="6"/>
                  </a:cubicBezTo>
                  <a:cubicBezTo>
                    <a:pt x="9" y="7"/>
                    <a:pt x="12" y="13"/>
                    <a:pt x="12" y="15"/>
                  </a:cubicBezTo>
                  <a:cubicBezTo>
                    <a:pt x="12" y="16"/>
                    <a:pt x="11" y="17"/>
                    <a:pt x="10" y="20"/>
                  </a:cubicBezTo>
                  <a:cubicBezTo>
                    <a:pt x="10" y="25"/>
                    <a:pt x="10" y="25"/>
                    <a:pt x="10" y="25"/>
                  </a:cubicBezTo>
                  <a:lnTo>
                    <a:pt x="11" y="29"/>
                  </a:lnTo>
                  <a:close/>
                </a:path>
              </a:pathLst>
            </a:custGeom>
            <a:solidFill>
              <a:srgbClr val="484D5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96" name="Freeform 196"/>
            <p:cNvSpPr/>
            <p:nvPr/>
          </p:nvSpPr>
          <p:spPr>
            <a:xfrm>
              <a:off x="10598150" y="5457826"/>
              <a:ext cx="301625" cy="868363"/>
            </a:xfrm>
            <a:custGeom>
              <a:avLst/>
              <a:gdLst/>
              <a:ahLst/>
              <a:cxnLst>
                <a:cxn ang="0">
                  <a:pos x="246784" y="644269"/>
                </a:cxn>
                <a:cxn ang="0">
                  <a:pos x="301625" y="476199"/>
                </a:cxn>
                <a:cxn ang="0">
                  <a:pos x="246784" y="588246"/>
                </a:cxn>
                <a:cxn ang="0">
                  <a:pos x="164523" y="700293"/>
                </a:cxn>
                <a:cxn ang="0">
                  <a:pos x="191943" y="616258"/>
                </a:cxn>
                <a:cxn ang="0">
                  <a:pos x="164523" y="504211"/>
                </a:cxn>
                <a:cxn ang="0">
                  <a:pos x="191943" y="560234"/>
                </a:cxn>
                <a:cxn ang="0">
                  <a:pos x="191943" y="448187"/>
                </a:cxn>
                <a:cxn ang="0">
                  <a:pos x="164523" y="420176"/>
                </a:cxn>
                <a:cxn ang="0">
                  <a:pos x="191943" y="420176"/>
                </a:cxn>
                <a:cxn ang="0">
                  <a:pos x="219364" y="448187"/>
                </a:cxn>
                <a:cxn ang="0">
                  <a:pos x="219364" y="364152"/>
                </a:cxn>
                <a:cxn ang="0">
                  <a:pos x="82261" y="252105"/>
                </a:cxn>
                <a:cxn ang="0">
                  <a:pos x="164523" y="308129"/>
                </a:cxn>
                <a:cxn ang="0">
                  <a:pos x="82261" y="196082"/>
                </a:cxn>
                <a:cxn ang="0">
                  <a:pos x="164523" y="140059"/>
                </a:cxn>
                <a:cxn ang="0">
                  <a:pos x="219364" y="196082"/>
                </a:cxn>
                <a:cxn ang="0">
                  <a:pos x="274205" y="224094"/>
                </a:cxn>
                <a:cxn ang="0">
                  <a:pos x="246784" y="168070"/>
                </a:cxn>
                <a:cxn ang="0">
                  <a:pos x="246784" y="28012"/>
                </a:cxn>
                <a:cxn ang="0">
                  <a:pos x="164523" y="0"/>
                </a:cxn>
                <a:cxn ang="0">
                  <a:pos x="27420" y="56023"/>
                </a:cxn>
                <a:cxn ang="0">
                  <a:pos x="27420" y="196082"/>
                </a:cxn>
                <a:cxn ang="0">
                  <a:pos x="137102" y="392164"/>
                </a:cxn>
                <a:cxn ang="0">
                  <a:pos x="137102" y="728304"/>
                </a:cxn>
                <a:cxn ang="0">
                  <a:pos x="109682" y="840351"/>
                </a:cxn>
                <a:cxn ang="0">
                  <a:pos x="164523" y="868363"/>
                </a:cxn>
                <a:cxn ang="0">
                  <a:pos x="191943" y="728304"/>
                </a:cxn>
                <a:cxn ang="0">
                  <a:pos x="246784" y="644269"/>
                </a:cxn>
              </a:cxnLst>
              <a:pathLst>
                <a:path w="11" h="31">
                  <a:moveTo>
                    <a:pt x="9" y="23"/>
                  </a:moveTo>
                  <a:cubicBezTo>
                    <a:pt x="9" y="22"/>
                    <a:pt x="11" y="17"/>
                    <a:pt x="11" y="17"/>
                  </a:cubicBezTo>
                  <a:cubicBezTo>
                    <a:pt x="11" y="17"/>
                    <a:pt x="9" y="20"/>
                    <a:pt x="9" y="21"/>
                  </a:cubicBezTo>
                  <a:cubicBezTo>
                    <a:pt x="9" y="23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6" y="18"/>
                    <a:pt x="6" y="18"/>
                  </a:cubicBezTo>
                  <a:cubicBezTo>
                    <a:pt x="6" y="19"/>
                    <a:pt x="7" y="20"/>
                    <a:pt x="7" y="20"/>
                  </a:cubicBezTo>
                  <a:cubicBezTo>
                    <a:pt x="6" y="19"/>
                    <a:pt x="7" y="16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3"/>
                    <a:pt x="7" y="15"/>
                    <a:pt x="7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9" y="14"/>
                    <a:pt x="8" y="13"/>
                  </a:cubicBezTo>
                  <a:cubicBezTo>
                    <a:pt x="8" y="13"/>
                    <a:pt x="3" y="9"/>
                    <a:pt x="3" y="9"/>
                  </a:cubicBezTo>
                  <a:cubicBezTo>
                    <a:pt x="4" y="9"/>
                    <a:pt x="6" y="11"/>
                    <a:pt x="6" y="11"/>
                  </a:cubicBezTo>
                  <a:cubicBezTo>
                    <a:pt x="5" y="10"/>
                    <a:pt x="3" y="7"/>
                    <a:pt x="3" y="7"/>
                  </a:cubicBezTo>
                  <a:cubicBezTo>
                    <a:pt x="3" y="7"/>
                    <a:pt x="5" y="5"/>
                    <a:pt x="6" y="5"/>
                  </a:cubicBezTo>
                  <a:cubicBezTo>
                    <a:pt x="7" y="4"/>
                    <a:pt x="7" y="6"/>
                    <a:pt x="8" y="7"/>
                  </a:cubicBezTo>
                  <a:cubicBezTo>
                    <a:pt x="8" y="7"/>
                    <a:pt x="9" y="7"/>
                    <a:pt x="10" y="8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1" y="2"/>
                    <a:pt x="1" y="2"/>
                  </a:cubicBezTo>
                  <a:cubicBezTo>
                    <a:pt x="0" y="3"/>
                    <a:pt x="1" y="7"/>
                    <a:pt x="1" y="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25"/>
                    <a:pt x="5" y="26"/>
                  </a:cubicBezTo>
                  <a:cubicBezTo>
                    <a:pt x="5" y="27"/>
                    <a:pt x="4" y="30"/>
                    <a:pt x="4" y="30"/>
                  </a:cubicBezTo>
                  <a:cubicBezTo>
                    <a:pt x="5" y="31"/>
                    <a:pt x="5" y="31"/>
                    <a:pt x="6" y="31"/>
                  </a:cubicBezTo>
                  <a:cubicBezTo>
                    <a:pt x="6" y="29"/>
                    <a:pt x="7" y="26"/>
                    <a:pt x="7" y="26"/>
                  </a:cubicBezTo>
                  <a:cubicBezTo>
                    <a:pt x="7" y="26"/>
                    <a:pt x="9" y="24"/>
                    <a:pt x="9" y="23"/>
                  </a:cubicBezTo>
                  <a:close/>
                </a:path>
              </a:pathLst>
            </a:custGeom>
            <a:solidFill>
              <a:srgbClr val="21233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97" name="Freeform 197"/>
            <p:cNvSpPr/>
            <p:nvPr/>
          </p:nvSpPr>
          <p:spPr>
            <a:xfrm>
              <a:off x="9882188" y="5289551"/>
              <a:ext cx="935037" cy="560388"/>
            </a:xfrm>
            <a:custGeom>
              <a:avLst/>
              <a:gdLst/>
              <a:ahLst/>
              <a:cxnLst>
                <a:cxn ang="0">
                  <a:pos x="27501" y="448310"/>
                </a:cxn>
                <a:cxn ang="0">
                  <a:pos x="412516" y="560388"/>
                </a:cxn>
                <a:cxn ang="0">
                  <a:pos x="742529" y="336233"/>
                </a:cxn>
                <a:cxn ang="0">
                  <a:pos x="935037" y="224155"/>
                </a:cxn>
                <a:cxn ang="0">
                  <a:pos x="935037" y="168116"/>
                </a:cxn>
                <a:cxn ang="0">
                  <a:pos x="715028" y="0"/>
                </a:cxn>
                <a:cxn ang="0">
                  <a:pos x="605024" y="84058"/>
                </a:cxn>
                <a:cxn ang="0">
                  <a:pos x="550022" y="196136"/>
                </a:cxn>
                <a:cxn ang="0">
                  <a:pos x="412516" y="392272"/>
                </a:cxn>
                <a:cxn ang="0">
                  <a:pos x="357514" y="364252"/>
                </a:cxn>
                <a:cxn ang="0">
                  <a:pos x="192508" y="336233"/>
                </a:cxn>
                <a:cxn ang="0">
                  <a:pos x="55002" y="280194"/>
                </a:cxn>
                <a:cxn ang="0">
                  <a:pos x="27501" y="448310"/>
                </a:cxn>
              </a:cxnLst>
              <a:pathLst>
                <a:path w="34" h="20">
                  <a:moveTo>
                    <a:pt x="1" y="16"/>
                  </a:moveTo>
                  <a:cubicBezTo>
                    <a:pt x="1" y="16"/>
                    <a:pt x="13" y="20"/>
                    <a:pt x="15" y="20"/>
                  </a:cubicBezTo>
                  <a:cubicBezTo>
                    <a:pt x="15" y="20"/>
                    <a:pt x="26" y="13"/>
                    <a:pt x="27" y="12"/>
                  </a:cubicBezTo>
                  <a:cubicBezTo>
                    <a:pt x="28" y="12"/>
                    <a:pt x="34" y="8"/>
                    <a:pt x="34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27" y="1"/>
                    <a:pt x="26" y="0"/>
                  </a:cubicBezTo>
                  <a:cubicBezTo>
                    <a:pt x="25" y="0"/>
                    <a:pt x="22" y="2"/>
                    <a:pt x="22" y="3"/>
                  </a:cubicBezTo>
                  <a:cubicBezTo>
                    <a:pt x="21" y="4"/>
                    <a:pt x="20" y="7"/>
                    <a:pt x="20" y="7"/>
                  </a:cubicBezTo>
                  <a:cubicBezTo>
                    <a:pt x="20" y="7"/>
                    <a:pt x="17" y="10"/>
                    <a:pt x="15" y="14"/>
                  </a:cubicBezTo>
                  <a:cubicBezTo>
                    <a:pt x="15" y="14"/>
                    <a:pt x="13" y="13"/>
                    <a:pt x="13" y="13"/>
                  </a:cubicBezTo>
                  <a:cubicBezTo>
                    <a:pt x="12" y="13"/>
                    <a:pt x="8" y="12"/>
                    <a:pt x="7" y="12"/>
                  </a:cubicBezTo>
                  <a:cubicBezTo>
                    <a:pt x="7" y="12"/>
                    <a:pt x="2" y="10"/>
                    <a:pt x="2" y="10"/>
                  </a:cubicBezTo>
                  <a:cubicBezTo>
                    <a:pt x="2" y="10"/>
                    <a:pt x="0" y="12"/>
                    <a:pt x="1" y="16"/>
                  </a:cubicBezTo>
                  <a:close/>
                </a:path>
              </a:pathLst>
            </a:custGeom>
            <a:solidFill>
              <a:srgbClr val="484D5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98" name="Freeform 198"/>
            <p:cNvSpPr/>
            <p:nvPr/>
          </p:nvSpPr>
          <p:spPr>
            <a:xfrm>
              <a:off x="9909175" y="5289551"/>
              <a:ext cx="825500" cy="531813"/>
            </a:xfrm>
            <a:custGeom>
              <a:avLst/>
              <a:gdLst/>
              <a:ahLst/>
              <a:cxnLst>
                <a:cxn ang="0">
                  <a:pos x="825500" y="111961"/>
                </a:cxn>
                <a:cxn ang="0">
                  <a:pos x="687917" y="0"/>
                </a:cxn>
                <a:cxn ang="0">
                  <a:pos x="577850" y="83970"/>
                </a:cxn>
                <a:cxn ang="0">
                  <a:pos x="522817" y="195931"/>
                </a:cxn>
                <a:cxn ang="0">
                  <a:pos x="385233" y="391862"/>
                </a:cxn>
                <a:cxn ang="0">
                  <a:pos x="330200" y="363872"/>
                </a:cxn>
                <a:cxn ang="0">
                  <a:pos x="165100" y="335882"/>
                </a:cxn>
                <a:cxn ang="0">
                  <a:pos x="27517" y="279902"/>
                </a:cxn>
                <a:cxn ang="0">
                  <a:pos x="0" y="335882"/>
                </a:cxn>
                <a:cxn ang="0">
                  <a:pos x="137583" y="419852"/>
                </a:cxn>
                <a:cxn ang="0">
                  <a:pos x="357717" y="531813"/>
                </a:cxn>
                <a:cxn ang="0">
                  <a:pos x="330200" y="475833"/>
                </a:cxn>
                <a:cxn ang="0">
                  <a:pos x="385233" y="419852"/>
                </a:cxn>
                <a:cxn ang="0">
                  <a:pos x="385233" y="531813"/>
                </a:cxn>
                <a:cxn ang="0">
                  <a:pos x="412750" y="419852"/>
                </a:cxn>
                <a:cxn ang="0">
                  <a:pos x="440267" y="475833"/>
                </a:cxn>
                <a:cxn ang="0">
                  <a:pos x="440267" y="363872"/>
                </a:cxn>
                <a:cxn ang="0">
                  <a:pos x="467783" y="391862"/>
                </a:cxn>
                <a:cxn ang="0">
                  <a:pos x="467783" y="419852"/>
                </a:cxn>
                <a:cxn ang="0">
                  <a:pos x="522817" y="335882"/>
                </a:cxn>
                <a:cxn ang="0">
                  <a:pos x="550333" y="279902"/>
                </a:cxn>
                <a:cxn ang="0">
                  <a:pos x="770467" y="139951"/>
                </a:cxn>
                <a:cxn ang="0">
                  <a:pos x="825500" y="111961"/>
                </a:cxn>
              </a:cxnLst>
              <a:pathLst>
                <a:path w="30" h="19">
                  <a:moveTo>
                    <a:pt x="30" y="4"/>
                  </a:moveTo>
                  <a:cubicBezTo>
                    <a:pt x="28" y="2"/>
                    <a:pt x="25" y="1"/>
                    <a:pt x="25" y="0"/>
                  </a:cubicBezTo>
                  <a:cubicBezTo>
                    <a:pt x="24" y="0"/>
                    <a:pt x="21" y="2"/>
                    <a:pt x="21" y="3"/>
                  </a:cubicBezTo>
                  <a:cubicBezTo>
                    <a:pt x="20" y="4"/>
                    <a:pt x="19" y="7"/>
                    <a:pt x="19" y="7"/>
                  </a:cubicBezTo>
                  <a:cubicBezTo>
                    <a:pt x="19" y="7"/>
                    <a:pt x="16" y="10"/>
                    <a:pt x="14" y="14"/>
                  </a:cubicBezTo>
                  <a:cubicBezTo>
                    <a:pt x="14" y="14"/>
                    <a:pt x="12" y="13"/>
                    <a:pt x="12" y="13"/>
                  </a:cubicBezTo>
                  <a:cubicBezTo>
                    <a:pt x="11" y="13"/>
                    <a:pt x="7" y="12"/>
                    <a:pt x="6" y="12"/>
                  </a:cubicBezTo>
                  <a:cubicBezTo>
                    <a:pt x="6" y="12"/>
                    <a:pt x="1" y="10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2" y="12"/>
                    <a:pt x="4" y="13"/>
                    <a:pt x="5" y="15"/>
                  </a:cubicBezTo>
                  <a:cubicBezTo>
                    <a:pt x="5" y="15"/>
                    <a:pt x="12" y="19"/>
                    <a:pt x="13" y="19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8"/>
                    <a:pt x="14" y="19"/>
                  </a:cubicBezTo>
                  <a:cubicBezTo>
                    <a:pt x="14" y="19"/>
                    <a:pt x="14" y="16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4"/>
                    <a:pt x="16" y="13"/>
                  </a:cubicBezTo>
                  <a:cubicBezTo>
                    <a:pt x="16" y="13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8" y="15"/>
                    <a:pt x="18" y="12"/>
                    <a:pt x="19" y="12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1" y="10"/>
                    <a:pt x="26" y="5"/>
                    <a:pt x="28" y="5"/>
                  </a:cubicBezTo>
                  <a:cubicBezTo>
                    <a:pt x="29" y="5"/>
                    <a:pt x="29" y="4"/>
                    <a:pt x="30" y="4"/>
                  </a:cubicBezTo>
                  <a:close/>
                </a:path>
              </a:pathLst>
            </a:custGeom>
            <a:solidFill>
              <a:srgbClr val="21233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99" name="Freeform 199"/>
            <p:cNvSpPr/>
            <p:nvPr/>
          </p:nvSpPr>
          <p:spPr>
            <a:xfrm>
              <a:off x="10598150" y="5260976"/>
              <a:ext cx="274637" cy="225425"/>
            </a:xfrm>
            <a:custGeom>
              <a:avLst/>
              <a:gdLst/>
              <a:ahLst/>
              <a:cxnLst>
                <a:cxn ang="0">
                  <a:pos x="0" y="28178"/>
                </a:cxn>
                <a:cxn ang="0">
                  <a:pos x="109855" y="140891"/>
                </a:cxn>
                <a:cxn ang="0">
                  <a:pos x="247173" y="225425"/>
                </a:cxn>
                <a:cxn ang="0">
                  <a:pos x="274637" y="197247"/>
                </a:cxn>
                <a:cxn ang="0">
                  <a:pos x="109855" y="84534"/>
                </a:cxn>
                <a:cxn ang="0">
                  <a:pos x="0" y="0"/>
                </a:cxn>
                <a:cxn ang="0">
                  <a:pos x="0" y="28178"/>
                </a:cxn>
              </a:cxnLst>
              <a:pathLst>
                <a:path w="10" h="8">
                  <a:moveTo>
                    <a:pt x="0" y="1"/>
                  </a:moveTo>
                  <a:cubicBezTo>
                    <a:pt x="0" y="1"/>
                    <a:pt x="3" y="4"/>
                    <a:pt x="4" y="5"/>
                  </a:cubicBezTo>
                  <a:cubicBezTo>
                    <a:pt x="4" y="5"/>
                    <a:pt x="7" y="8"/>
                    <a:pt x="9" y="8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10" y="6"/>
                    <a:pt x="6" y="4"/>
                    <a:pt x="4" y="3"/>
                  </a:cubicBezTo>
                  <a:cubicBezTo>
                    <a:pt x="3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00" name="Freeform 200"/>
            <p:cNvSpPr/>
            <p:nvPr/>
          </p:nvSpPr>
          <p:spPr>
            <a:xfrm>
              <a:off x="10598150" y="4953001"/>
              <a:ext cx="1127125" cy="673100"/>
            </a:xfrm>
            <a:custGeom>
              <a:avLst/>
              <a:gdLst/>
              <a:ahLst/>
              <a:cxnLst>
                <a:cxn ang="0">
                  <a:pos x="0" y="308504"/>
                </a:cxn>
                <a:cxn ang="0">
                  <a:pos x="219927" y="448733"/>
                </a:cxn>
                <a:cxn ang="0">
                  <a:pos x="247418" y="476779"/>
                </a:cxn>
                <a:cxn ang="0">
                  <a:pos x="192436" y="532871"/>
                </a:cxn>
                <a:cxn ang="0">
                  <a:pos x="274909" y="673100"/>
                </a:cxn>
                <a:cxn ang="0">
                  <a:pos x="302399" y="673100"/>
                </a:cxn>
                <a:cxn ang="0">
                  <a:pos x="302399" y="560917"/>
                </a:cxn>
                <a:cxn ang="0">
                  <a:pos x="357381" y="476779"/>
                </a:cxn>
                <a:cxn ang="0">
                  <a:pos x="577308" y="252413"/>
                </a:cxn>
                <a:cxn ang="0">
                  <a:pos x="687271" y="224367"/>
                </a:cxn>
                <a:cxn ang="0">
                  <a:pos x="989671" y="196321"/>
                </a:cxn>
                <a:cxn ang="0">
                  <a:pos x="1099634" y="196321"/>
                </a:cxn>
                <a:cxn ang="0">
                  <a:pos x="1099634" y="168275"/>
                </a:cxn>
                <a:cxn ang="0">
                  <a:pos x="1044652" y="168275"/>
                </a:cxn>
                <a:cxn ang="0">
                  <a:pos x="1127125" y="140229"/>
                </a:cxn>
                <a:cxn ang="0">
                  <a:pos x="1099634" y="84138"/>
                </a:cxn>
                <a:cxn ang="0">
                  <a:pos x="1017162" y="84138"/>
                </a:cxn>
                <a:cxn ang="0">
                  <a:pos x="879707" y="84138"/>
                </a:cxn>
                <a:cxn ang="0">
                  <a:pos x="687271" y="84138"/>
                </a:cxn>
                <a:cxn ang="0">
                  <a:pos x="632290" y="56092"/>
                </a:cxn>
                <a:cxn ang="0">
                  <a:pos x="604799" y="56092"/>
                </a:cxn>
                <a:cxn ang="0">
                  <a:pos x="577308" y="28046"/>
                </a:cxn>
                <a:cxn ang="0">
                  <a:pos x="494835" y="28046"/>
                </a:cxn>
                <a:cxn ang="0">
                  <a:pos x="384872" y="56092"/>
                </a:cxn>
                <a:cxn ang="0">
                  <a:pos x="219927" y="112183"/>
                </a:cxn>
                <a:cxn ang="0">
                  <a:pos x="192436" y="196321"/>
                </a:cxn>
                <a:cxn ang="0">
                  <a:pos x="192436" y="224367"/>
                </a:cxn>
                <a:cxn ang="0">
                  <a:pos x="137454" y="224367"/>
                </a:cxn>
                <a:cxn ang="0">
                  <a:pos x="109963" y="252413"/>
                </a:cxn>
                <a:cxn ang="0">
                  <a:pos x="27491" y="280458"/>
                </a:cxn>
                <a:cxn ang="0">
                  <a:pos x="0" y="308504"/>
                </a:cxn>
              </a:cxnLst>
              <a:pathLst>
                <a:path w="41" h="24">
                  <a:moveTo>
                    <a:pt x="0" y="11"/>
                  </a:moveTo>
                  <a:cubicBezTo>
                    <a:pt x="0" y="11"/>
                    <a:pt x="8" y="15"/>
                    <a:pt x="8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23"/>
                    <a:pt x="10" y="24"/>
                  </a:cubicBezTo>
                  <a:cubicBezTo>
                    <a:pt x="14" y="24"/>
                    <a:pt x="11" y="24"/>
                    <a:pt x="11" y="24"/>
                  </a:cubicBezTo>
                  <a:cubicBezTo>
                    <a:pt x="11" y="24"/>
                    <a:pt x="11" y="20"/>
                    <a:pt x="11" y="20"/>
                  </a:cubicBezTo>
                  <a:cubicBezTo>
                    <a:pt x="11" y="20"/>
                    <a:pt x="13" y="18"/>
                    <a:pt x="13" y="17"/>
                  </a:cubicBezTo>
                  <a:cubicBezTo>
                    <a:pt x="14" y="17"/>
                    <a:pt x="21" y="10"/>
                    <a:pt x="21" y="9"/>
                  </a:cubicBezTo>
                  <a:cubicBezTo>
                    <a:pt x="21" y="9"/>
                    <a:pt x="23" y="8"/>
                    <a:pt x="25" y="8"/>
                  </a:cubicBezTo>
                  <a:cubicBezTo>
                    <a:pt x="26" y="8"/>
                    <a:pt x="35" y="8"/>
                    <a:pt x="36" y="7"/>
                  </a:cubicBezTo>
                  <a:cubicBezTo>
                    <a:pt x="38" y="7"/>
                    <a:pt x="39" y="8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41" y="6"/>
                    <a:pt x="41" y="5"/>
                  </a:cubicBezTo>
                  <a:cubicBezTo>
                    <a:pt x="41" y="5"/>
                    <a:pt x="40" y="3"/>
                    <a:pt x="40" y="3"/>
                  </a:cubicBezTo>
                  <a:cubicBezTo>
                    <a:pt x="40" y="3"/>
                    <a:pt x="37" y="3"/>
                    <a:pt x="37" y="3"/>
                  </a:cubicBezTo>
                  <a:cubicBezTo>
                    <a:pt x="36" y="3"/>
                    <a:pt x="32" y="3"/>
                    <a:pt x="32" y="3"/>
                  </a:cubicBezTo>
                  <a:cubicBezTo>
                    <a:pt x="31" y="3"/>
                    <a:pt x="26" y="4"/>
                    <a:pt x="25" y="3"/>
                  </a:cubicBezTo>
                  <a:cubicBezTo>
                    <a:pt x="25" y="3"/>
                    <a:pt x="24" y="3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0" y="0"/>
                    <a:pt x="18" y="1"/>
                    <a:pt x="18" y="1"/>
                  </a:cubicBezTo>
                  <a:cubicBezTo>
                    <a:pt x="18" y="1"/>
                    <a:pt x="14" y="2"/>
                    <a:pt x="14" y="2"/>
                  </a:cubicBezTo>
                  <a:cubicBezTo>
                    <a:pt x="14" y="2"/>
                    <a:pt x="8" y="3"/>
                    <a:pt x="8" y="4"/>
                  </a:cubicBezTo>
                  <a:cubicBezTo>
                    <a:pt x="8" y="4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8"/>
                    <a:pt x="6" y="8"/>
                    <a:pt x="5" y="8"/>
                  </a:cubicBezTo>
                  <a:cubicBezTo>
                    <a:pt x="5" y="9"/>
                    <a:pt x="4" y="10"/>
                    <a:pt x="4" y="9"/>
                  </a:cubicBezTo>
                  <a:cubicBezTo>
                    <a:pt x="3" y="9"/>
                    <a:pt x="2" y="9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3E3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01" name="Freeform 201"/>
            <p:cNvSpPr/>
            <p:nvPr/>
          </p:nvSpPr>
          <p:spPr>
            <a:xfrm>
              <a:off x="10872788" y="54864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C3C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02" name="Rectangle 202"/>
            <p:cNvSpPr/>
            <p:nvPr/>
          </p:nvSpPr>
          <p:spPr>
            <a:xfrm>
              <a:off x="11533188" y="5094288"/>
              <a:ext cx="1587" cy="1588"/>
            </a:xfrm>
            <a:prstGeom prst="rect">
              <a:avLst/>
            </a:prstGeom>
            <a:solidFill>
              <a:srgbClr val="D7C3C6"/>
            </a:solidFill>
            <a:ln w="9525">
              <a:noFill/>
            </a:ln>
          </p:spPr>
          <p:txBody>
            <a:bodyPr/>
            <a:p>
              <a:pPr lvl="0" eaLnBrk="1" hangingPunct="1"/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3303" name="Freeform 203"/>
            <p:cNvSpPr/>
            <p:nvPr/>
          </p:nvSpPr>
          <p:spPr>
            <a:xfrm>
              <a:off x="11588750" y="5065713"/>
              <a:ext cx="26987" cy="28575"/>
            </a:xfrm>
            <a:custGeom>
              <a:avLst/>
              <a:gdLst/>
              <a:ahLst/>
              <a:cxnLst>
                <a:cxn ang="0">
                  <a:pos x="0" y="28575"/>
                </a:cxn>
                <a:cxn ang="0">
                  <a:pos x="26987" y="0"/>
                </a:cxn>
                <a:cxn ang="0">
                  <a:pos x="0" y="28575"/>
                </a:cxn>
              </a:cxnLst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C3C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304" name="Freeform 204"/>
            <p:cNvSpPr>
              <a:spLocks noEditPoints="1"/>
            </p:cNvSpPr>
            <p:nvPr/>
          </p:nvSpPr>
          <p:spPr>
            <a:xfrm>
              <a:off x="10598150" y="4981576"/>
              <a:ext cx="1017587" cy="504825"/>
            </a:xfrm>
            <a:custGeom>
              <a:avLst/>
              <a:gdLst/>
              <a:ahLst/>
              <a:cxnLst>
                <a:cxn ang="0">
                  <a:pos x="1017587" y="168275"/>
                </a:cxn>
                <a:cxn ang="0">
                  <a:pos x="962582" y="168275"/>
                </a:cxn>
                <a:cxn ang="0">
                  <a:pos x="990085" y="112183"/>
                </a:cxn>
                <a:cxn ang="0">
                  <a:pos x="907578" y="140229"/>
                </a:cxn>
                <a:cxn ang="0">
                  <a:pos x="935080" y="112183"/>
                </a:cxn>
                <a:cxn ang="0">
                  <a:pos x="880075" y="168275"/>
                </a:cxn>
                <a:cxn ang="0">
                  <a:pos x="880075" y="84138"/>
                </a:cxn>
                <a:cxn ang="0">
                  <a:pos x="852573" y="84138"/>
                </a:cxn>
                <a:cxn ang="0">
                  <a:pos x="852573" y="168275"/>
                </a:cxn>
                <a:cxn ang="0">
                  <a:pos x="825071" y="140229"/>
                </a:cxn>
                <a:cxn ang="0">
                  <a:pos x="825071" y="84138"/>
                </a:cxn>
                <a:cxn ang="0">
                  <a:pos x="770066" y="112183"/>
                </a:cxn>
                <a:cxn ang="0">
                  <a:pos x="660056" y="84138"/>
                </a:cxn>
                <a:cxn ang="0">
                  <a:pos x="605052" y="112183"/>
                </a:cxn>
                <a:cxn ang="0">
                  <a:pos x="550047" y="112183"/>
                </a:cxn>
                <a:cxn ang="0">
                  <a:pos x="522545" y="56092"/>
                </a:cxn>
                <a:cxn ang="0">
                  <a:pos x="550047" y="0"/>
                </a:cxn>
                <a:cxn ang="0">
                  <a:pos x="440038" y="56092"/>
                </a:cxn>
                <a:cxn ang="0">
                  <a:pos x="385033" y="56092"/>
                </a:cxn>
                <a:cxn ang="0">
                  <a:pos x="385033" y="56092"/>
                </a:cxn>
                <a:cxn ang="0">
                  <a:pos x="357531" y="84138"/>
                </a:cxn>
                <a:cxn ang="0">
                  <a:pos x="275024" y="140229"/>
                </a:cxn>
                <a:cxn ang="0">
                  <a:pos x="220019" y="84138"/>
                </a:cxn>
                <a:cxn ang="0">
                  <a:pos x="247521" y="140229"/>
                </a:cxn>
                <a:cxn ang="0">
                  <a:pos x="247521" y="140229"/>
                </a:cxn>
                <a:cxn ang="0">
                  <a:pos x="220019" y="112183"/>
                </a:cxn>
                <a:cxn ang="0">
                  <a:pos x="220019" y="140229"/>
                </a:cxn>
                <a:cxn ang="0">
                  <a:pos x="192516" y="168275"/>
                </a:cxn>
                <a:cxn ang="0">
                  <a:pos x="192516" y="168275"/>
                </a:cxn>
                <a:cxn ang="0">
                  <a:pos x="192516" y="196321"/>
                </a:cxn>
                <a:cxn ang="0">
                  <a:pos x="137512" y="196321"/>
                </a:cxn>
                <a:cxn ang="0">
                  <a:pos x="110009" y="224367"/>
                </a:cxn>
                <a:cxn ang="0">
                  <a:pos x="27502" y="252413"/>
                </a:cxn>
                <a:cxn ang="0">
                  <a:pos x="0" y="280458"/>
                </a:cxn>
                <a:cxn ang="0">
                  <a:pos x="220019" y="420688"/>
                </a:cxn>
                <a:cxn ang="0">
                  <a:pos x="247521" y="448733"/>
                </a:cxn>
                <a:cxn ang="0">
                  <a:pos x="247521" y="448733"/>
                </a:cxn>
                <a:cxn ang="0">
                  <a:pos x="247521" y="336550"/>
                </a:cxn>
                <a:cxn ang="0">
                  <a:pos x="275024" y="420688"/>
                </a:cxn>
                <a:cxn ang="0">
                  <a:pos x="275024" y="504825"/>
                </a:cxn>
                <a:cxn ang="0">
                  <a:pos x="330028" y="420688"/>
                </a:cxn>
                <a:cxn ang="0">
                  <a:pos x="357531" y="280458"/>
                </a:cxn>
                <a:cxn ang="0">
                  <a:pos x="110009" y="252413"/>
                </a:cxn>
                <a:cxn ang="0">
                  <a:pos x="412535" y="252413"/>
                </a:cxn>
                <a:cxn ang="0">
                  <a:pos x="412535" y="224367"/>
                </a:cxn>
                <a:cxn ang="0">
                  <a:pos x="165014" y="224367"/>
                </a:cxn>
                <a:cxn ang="0">
                  <a:pos x="467540" y="224367"/>
                </a:cxn>
                <a:cxn ang="0">
                  <a:pos x="247521" y="196321"/>
                </a:cxn>
                <a:cxn ang="0">
                  <a:pos x="412535" y="168275"/>
                </a:cxn>
                <a:cxn ang="0">
                  <a:pos x="577549" y="196321"/>
                </a:cxn>
                <a:cxn ang="0">
                  <a:pos x="880075" y="196321"/>
                </a:cxn>
                <a:cxn ang="0">
                  <a:pos x="990085" y="168275"/>
                </a:cxn>
                <a:cxn ang="0">
                  <a:pos x="1017587" y="168275"/>
                </a:cxn>
                <a:cxn ang="0">
                  <a:pos x="385033" y="56092"/>
                </a:cxn>
                <a:cxn ang="0">
                  <a:pos x="385033" y="56092"/>
                </a:cxn>
              </a:cxnLst>
              <a:pathLst>
                <a:path w="37" h="18">
                  <a:moveTo>
                    <a:pt x="37" y="6"/>
                  </a:moveTo>
                  <a:cubicBezTo>
                    <a:pt x="36" y="6"/>
                    <a:pt x="35" y="6"/>
                    <a:pt x="35" y="6"/>
                  </a:cubicBezTo>
                  <a:cubicBezTo>
                    <a:pt x="35" y="5"/>
                    <a:pt x="36" y="4"/>
                    <a:pt x="36" y="4"/>
                  </a:cubicBezTo>
                  <a:cubicBezTo>
                    <a:pt x="35" y="5"/>
                    <a:pt x="33" y="5"/>
                    <a:pt x="33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2" y="6"/>
                    <a:pt x="32" y="6"/>
                  </a:cubicBezTo>
                  <a:cubicBezTo>
                    <a:pt x="31" y="6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4"/>
                    <a:pt x="31" y="6"/>
                    <a:pt x="31" y="6"/>
                  </a:cubicBezTo>
                  <a:cubicBezTo>
                    <a:pt x="31" y="6"/>
                    <a:pt x="30" y="5"/>
                    <a:pt x="30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29" y="3"/>
                    <a:pt x="28" y="4"/>
                    <a:pt x="28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3"/>
                    <a:pt x="19" y="2"/>
                  </a:cubicBezTo>
                  <a:cubicBezTo>
                    <a:pt x="18" y="1"/>
                    <a:pt x="20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16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0" y="5"/>
                    <a:pt x="10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5" y="8"/>
                    <a:pt x="4" y="9"/>
                    <a:pt x="4" y="8"/>
                  </a:cubicBezTo>
                  <a:cubicBezTo>
                    <a:pt x="3" y="8"/>
                    <a:pt x="2" y="8"/>
                    <a:pt x="1" y="9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8" y="14"/>
                    <a:pt x="8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9" y="12"/>
                    <a:pt x="9" y="12"/>
                  </a:cubicBezTo>
                  <a:cubicBezTo>
                    <a:pt x="9" y="12"/>
                    <a:pt x="10" y="14"/>
                    <a:pt x="10" y="15"/>
                  </a:cubicBezTo>
                  <a:cubicBezTo>
                    <a:pt x="10" y="15"/>
                    <a:pt x="10" y="18"/>
                    <a:pt x="10" y="18"/>
                  </a:cubicBezTo>
                  <a:cubicBezTo>
                    <a:pt x="10" y="17"/>
                    <a:pt x="12" y="15"/>
                    <a:pt x="12" y="15"/>
                  </a:cubicBezTo>
                  <a:cubicBezTo>
                    <a:pt x="12" y="15"/>
                    <a:pt x="13" y="10"/>
                    <a:pt x="13" y="10"/>
                  </a:cubicBezTo>
                  <a:cubicBezTo>
                    <a:pt x="10" y="10"/>
                    <a:pt x="4" y="9"/>
                    <a:pt x="4" y="9"/>
                  </a:cubicBezTo>
                  <a:cubicBezTo>
                    <a:pt x="6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8" y="9"/>
                    <a:pt x="6" y="8"/>
                    <a:pt x="6" y="8"/>
                  </a:cubicBezTo>
                  <a:cubicBezTo>
                    <a:pt x="7" y="9"/>
                    <a:pt x="17" y="8"/>
                    <a:pt x="17" y="8"/>
                  </a:cubicBezTo>
                  <a:cubicBezTo>
                    <a:pt x="14" y="6"/>
                    <a:pt x="9" y="7"/>
                    <a:pt x="9" y="7"/>
                  </a:cubicBezTo>
                  <a:cubicBezTo>
                    <a:pt x="9" y="7"/>
                    <a:pt x="13" y="6"/>
                    <a:pt x="15" y="6"/>
                  </a:cubicBezTo>
                  <a:cubicBezTo>
                    <a:pt x="16" y="7"/>
                    <a:pt x="21" y="7"/>
                    <a:pt x="21" y="7"/>
                  </a:cubicBezTo>
                  <a:cubicBezTo>
                    <a:pt x="23" y="7"/>
                    <a:pt x="28" y="7"/>
                    <a:pt x="32" y="7"/>
                  </a:cubicBezTo>
                  <a:cubicBezTo>
                    <a:pt x="34" y="7"/>
                    <a:pt x="36" y="7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lose/>
                  <a:moveTo>
                    <a:pt x="14" y="2"/>
                  </a:move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solidFill>
              <a:srgbClr val="D7C3C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259" name="组合 95"/>
          <p:cNvGrpSpPr/>
          <p:nvPr/>
        </p:nvGrpSpPr>
        <p:grpSpPr>
          <a:xfrm>
            <a:off x="8651875" y="1095375"/>
            <a:ext cx="593725" cy="1187450"/>
            <a:chOff x="4367213" y="-290513"/>
            <a:chExt cx="4060825" cy="8121650"/>
          </a:xfrm>
        </p:grpSpPr>
        <p:sp>
          <p:nvSpPr>
            <p:cNvPr id="53261" name="Freeform 608"/>
            <p:cNvSpPr/>
            <p:nvPr/>
          </p:nvSpPr>
          <p:spPr>
            <a:xfrm>
              <a:off x="6962775" y="3067050"/>
              <a:ext cx="544513" cy="569913"/>
            </a:xfrm>
            <a:custGeom>
              <a:avLst/>
              <a:gdLst/>
              <a:ahLst/>
              <a:cxnLst>
                <a:cxn ang="0">
                  <a:pos x="75105" y="569913"/>
                </a:cxn>
                <a:cxn ang="0">
                  <a:pos x="544513" y="344947"/>
                </a:cxn>
                <a:cxn ang="0">
                  <a:pos x="307931" y="0"/>
                </a:cxn>
                <a:cxn ang="0">
                  <a:pos x="15021" y="318701"/>
                </a:cxn>
                <a:cxn ang="0">
                  <a:pos x="75105" y="569913"/>
                </a:cxn>
              </a:cxnLst>
              <a:pathLst>
                <a:path w="145" h="152">
                  <a:moveTo>
                    <a:pt x="20" y="152"/>
                  </a:moveTo>
                  <a:cubicBezTo>
                    <a:pt x="20" y="152"/>
                    <a:pt x="132" y="121"/>
                    <a:pt x="145" y="9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0" y="65"/>
                    <a:pt x="4" y="85"/>
                  </a:cubicBezTo>
                  <a:cubicBezTo>
                    <a:pt x="8" y="105"/>
                    <a:pt x="20" y="152"/>
                    <a:pt x="20" y="152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62" name="Freeform 609"/>
            <p:cNvSpPr/>
            <p:nvPr/>
          </p:nvSpPr>
          <p:spPr>
            <a:xfrm>
              <a:off x="5040313" y="-177800"/>
              <a:ext cx="623888" cy="522288"/>
            </a:xfrm>
            <a:custGeom>
              <a:avLst/>
              <a:gdLst/>
              <a:ahLst/>
              <a:cxnLst>
                <a:cxn ang="0">
                  <a:pos x="202952" y="522288"/>
                </a:cxn>
                <a:cxn ang="0">
                  <a:pos x="293152" y="462169"/>
                </a:cxn>
                <a:cxn ang="0">
                  <a:pos x="529929" y="462169"/>
                </a:cxn>
                <a:cxn ang="0">
                  <a:pos x="623888" y="341930"/>
                </a:cxn>
                <a:cxn ang="0">
                  <a:pos x="567513" y="195388"/>
                </a:cxn>
                <a:cxn ang="0">
                  <a:pos x="518654" y="195388"/>
                </a:cxn>
                <a:cxn ang="0">
                  <a:pos x="514896" y="123996"/>
                </a:cxn>
                <a:cxn ang="0">
                  <a:pos x="428453" y="41332"/>
                </a:cxn>
                <a:cxn ang="0">
                  <a:pos x="319461" y="0"/>
                </a:cxn>
                <a:cxn ang="0">
                  <a:pos x="131543" y="127754"/>
                </a:cxn>
                <a:cxn ang="0">
                  <a:pos x="101476" y="259265"/>
                </a:cxn>
                <a:cxn ang="0">
                  <a:pos x="0" y="390777"/>
                </a:cxn>
                <a:cxn ang="0">
                  <a:pos x="202952" y="522288"/>
                </a:cxn>
              </a:cxnLst>
              <a:pathLst>
                <a:path w="166" h="139">
                  <a:moveTo>
                    <a:pt x="54" y="139"/>
                  </a:moveTo>
                  <a:cubicBezTo>
                    <a:pt x="78" y="123"/>
                    <a:pt x="78" y="123"/>
                    <a:pt x="78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6" y="91"/>
                    <a:pt x="156" y="52"/>
                    <a:pt x="151" y="52"/>
                  </a:cubicBezTo>
                  <a:cubicBezTo>
                    <a:pt x="147" y="52"/>
                    <a:pt x="138" y="52"/>
                    <a:pt x="138" y="52"/>
                  </a:cubicBezTo>
                  <a:cubicBezTo>
                    <a:pt x="138" y="52"/>
                    <a:pt x="142" y="37"/>
                    <a:pt x="137" y="33"/>
                  </a:cubicBezTo>
                  <a:cubicBezTo>
                    <a:pt x="133" y="28"/>
                    <a:pt x="119" y="11"/>
                    <a:pt x="114" y="11"/>
                  </a:cubicBezTo>
                  <a:cubicBezTo>
                    <a:pt x="110" y="11"/>
                    <a:pt x="85" y="0"/>
                    <a:pt x="85" y="0"/>
                  </a:cubicBezTo>
                  <a:cubicBezTo>
                    <a:pt x="85" y="0"/>
                    <a:pt x="42" y="24"/>
                    <a:pt x="35" y="34"/>
                  </a:cubicBezTo>
                  <a:cubicBezTo>
                    <a:pt x="28" y="44"/>
                    <a:pt x="27" y="69"/>
                    <a:pt x="27" y="69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54" y="139"/>
                  </a:lnTo>
                  <a:close/>
                </a:path>
              </a:pathLst>
            </a:custGeom>
            <a:solidFill>
              <a:srgbClr val="F2C27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63" name="Freeform 610"/>
            <p:cNvSpPr/>
            <p:nvPr/>
          </p:nvSpPr>
          <p:spPr>
            <a:xfrm>
              <a:off x="7100888" y="-150813"/>
              <a:ext cx="714375" cy="495300"/>
            </a:xfrm>
            <a:custGeom>
              <a:avLst/>
              <a:gdLst/>
              <a:ahLst/>
              <a:cxnLst>
                <a:cxn ang="0">
                  <a:pos x="439905" y="420255"/>
                </a:cxn>
                <a:cxn ang="0">
                  <a:pos x="334628" y="435264"/>
                </a:cxn>
                <a:cxn ang="0">
                  <a:pos x="191753" y="457777"/>
                </a:cxn>
                <a:cxn ang="0">
                  <a:pos x="75197" y="360218"/>
                </a:cxn>
                <a:cxn ang="0">
                  <a:pos x="75197" y="288925"/>
                </a:cxn>
                <a:cxn ang="0">
                  <a:pos x="45118" y="165100"/>
                </a:cxn>
                <a:cxn ang="0">
                  <a:pos x="97757" y="127577"/>
                </a:cxn>
                <a:cxn ang="0">
                  <a:pos x="150395" y="93807"/>
                </a:cxn>
                <a:cxn ang="0">
                  <a:pos x="251911" y="30018"/>
                </a:cxn>
                <a:cxn ang="0">
                  <a:pos x="364707" y="0"/>
                </a:cxn>
                <a:cxn ang="0">
                  <a:pos x="594059" y="228889"/>
                </a:cxn>
                <a:cxn ang="0">
                  <a:pos x="714375" y="341457"/>
                </a:cxn>
                <a:cxn ang="0">
                  <a:pos x="496303" y="495300"/>
                </a:cxn>
                <a:cxn ang="0">
                  <a:pos x="439905" y="420255"/>
                </a:cxn>
              </a:cxnLst>
              <a:pathLst>
                <a:path w="190" h="132">
                  <a:moveTo>
                    <a:pt x="117" y="112"/>
                  </a:moveTo>
                  <a:cubicBezTo>
                    <a:pt x="117" y="112"/>
                    <a:pt x="100" y="112"/>
                    <a:pt x="89" y="116"/>
                  </a:cubicBezTo>
                  <a:cubicBezTo>
                    <a:pt x="79" y="121"/>
                    <a:pt x="51" y="122"/>
                    <a:pt x="51" y="122"/>
                  </a:cubicBezTo>
                  <a:cubicBezTo>
                    <a:pt x="51" y="122"/>
                    <a:pt x="24" y="104"/>
                    <a:pt x="20" y="96"/>
                  </a:cubicBezTo>
                  <a:cubicBezTo>
                    <a:pt x="17" y="88"/>
                    <a:pt x="20" y="77"/>
                    <a:pt x="20" y="77"/>
                  </a:cubicBezTo>
                  <a:cubicBezTo>
                    <a:pt x="20" y="77"/>
                    <a:pt x="0" y="60"/>
                    <a:pt x="12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35" y="26"/>
                    <a:pt x="40" y="25"/>
                  </a:cubicBezTo>
                  <a:cubicBezTo>
                    <a:pt x="44" y="23"/>
                    <a:pt x="67" y="8"/>
                    <a:pt x="67" y="8"/>
                  </a:cubicBezTo>
                  <a:cubicBezTo>
                    <a:pt x="67" y="8"/>
                    <a:pt x="93" y="0"/>
                    <a:pt x="97" y="0"/>
                  </a:cubicBezTo>
                  <a:cubicBezTo>
                    <a:pt x="102" y="0"/>
                    <a:pt x="147" y="22"/>
                    <a:pt x="158" y="61"/>
                  </a:cubicBezTo>
                  <a:cubicBezTo>
                    <a:pt x="185" y="92"/>
                    <a:pt x="190" y="91"/>
                    <a:pt x="190" y="91"/>
                  </a:cubicBezTo>
                  <a:cubicBezTo>
                    <a:pt x="190" y="91"/>
                    <a:pt x="149" y="131"/>
                    <a:pt x="132" y="132"/>
                  </a:cubicBezTo>
                  <a:lnTo>
                    <a:pt x="117" y="112"/>
                  </a:lnTo>
                  <a:close/>
                </a:path>
              </a:pathLst>
            </a:custGeom>
            <a:solidFill>
              <a:srgbClr val="F2C27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64" name="Freeform 611"/>
            <p:cNvSpPr/>
            <p:nvPr/>
          </p:nvSpPr>
          <p:spPr>
            <a:xfrm>
              <a:off x="4905375" y="127000"/>
              <a:ext cx="387350" cy="292100"/>
            </a:xfrm>
            <a:custGeom>
              <a:avLst/>
              <a:gdLst/>
              <a:ahLst/>
              <a:cxnLst>
                <a:cxn ang="0">
                  <a:pos x="135384" y="0"/>
                </a:cxn>
                <a:cxn ang="0">
                  <a:pos x="387350" y="183499"/>
                </a:cxn>
                <a:cxn ang="0">
                  <a:pos x="297094" y="292100"/>
                </a:cxn>
                <a:cxn ang="0">
                  <a:pos x="0" y="198478"/>
                </a:cxn>
                <a:cxn ang="0">
                  <a:pos x="135384" y="0"/>
                </a:cxn>
              </a:cxnLst>
              <a:pathLst>
                <a:path w="103" h="78">
                  <a:moveTo>
                    <a:pt x="36" y="0"/>
                  </a:moveTo>
                  <a:cubicBezTo>
                    <a:pt x="36" y="0"/>
                    <a:pt x="93" y="22"/>
                    <a:pt x="103" y="49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5F7FC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65" name="Freeform 612"/>
            <p:cNvSpPr/>
            <p:nvPr/>
          </p:nvSpPr>
          <p:spPr>
            <a:xfrm>
              <a:off x="7575550" y="127000"/>
              <a:ext cx="442913" cy="292100"/>
            </a:xfrm>
            <a:custGeom>
              <a:avLst/>
              <a:gdLst/>
              <a:ahLst/>
              <a:cxnLst>
                <a:cxn ang="0">
                  <a:pos x="240224" y="0"/>
                </a:cxn>
                <a:cxn ang="0">
                  <a:pos x="0" y="190988"/>
                </a:cxn>
                <a:cxn ang="0">
                  <a:pos x="56303" y="292100"/>
                </a:cxn>
                <a:cxn ang="0">
                  <a:pos x="442913" y="217203"/>
                </a:cxn>
                <a:cxn ang="0">
                  <a:pos x="240224" y="0"/>
                </a:cxn>
              </a:cxnLst>
              <a:pathLst>
                <a:path w="118" h="78">
                  <a:moveTo>
                    <a:pt x="64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" y="70"/>
                    <a:pt x="15" y="78"/>
                  </a:cubicBezTo>
                  <a:cubicBezTo>
                    <a:pt x="118" y="58"/>
                    <a:pt x="118" y="58"/>
                    <a:pt x="118" y="58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5F7FC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66" name="Freeform 613"/>
            <p:cNvSpPr/>
            <p:nvPr/>
          </p:nvSpPr>
          <p:spPr>
            <a:xfrm>
              <a:off x="5811838" y="-185738"/>
              <a:ext cx="898525" cy="1360488"/>
            </a:xfrm>
            <a:custGeom>
              <a:avLst/>
              <a:gdLst/>
              <a:ahLst/>
              <a:cxnLst>
                <a:cxn ang="0">
                  <a:pos x="255647" y="1097410"/>
                </a:cxn>
                <a:cxn ang="0">
                  <a:pos x="139102" y="834332"/>
                </a:cxn>
                <a:cxn ang="0">
                  <a:pos x="63912" y="458507"/>
                </a:cxn>
                <a:cxn ang="0">
                  <a:pos x="364673" y="7517"/>
                </a:cxn>
                <a:cxn ang="0">
                  <a:pos x="642878" y="33824"/>
                </a:cxn>
                <a:cxn ang="0">
                  <a:pos x="778220" y="202946"/>
                </a:cxn>
                <a:cxn ang="0">
                  <a:pos x="778220" y="281869"/>
                </a:cxn>
                <a:cxn ang="0">
                  <a:pos x="879727" y="387100"/>
                </a:cxn>
                <a:cxn ang="0">
                  <a:pos x="879727" y="672727"/>
                </a:cxn>
                <a:cxn ang="0">
                  <a:pos x="812056" y="785475"/>
                </a:cxn>
                <a:cxn ang="0">
                  <a:pos x="845892" y="980904"/>
                </a:cxn>
                <a:cxn ang="0">
                  <a:pos x="887246" y="1202641"/>
                </a:cxn>
                <a:cxn ang="0">
                  <a:pos x="255647" y="1097410"/>
                </a:cxn>
              </a:cxnLst>
              <a:pathLst>
                <a:path w="239" h="362">
                  <a:moveTo>
                    <a:pt x="68" y="292"/>
                  </a:moveTo>
                  <a:cubicBezTo>
                    <a:pt x="68" y="292"/>
                    <a:pt x="45" y="231"/>
                    <a:pt x="37" y="222"/>
                  </a:cubicBezTo>
                  <a:cubicBezTo>
                    <a:pt x="29" y="212"/>
                    <a:pt x="0" y="176"/>
                    <a:pt x="17" y="122"/>
                  </a:cubicBezTo>
                  <a:cubicBezTo>
                    <a:pt x="34" y="68"/>
                    <a:pt x="52" y="20"/>
                    <a:pt x="97" y="2"/>
                  </a:cubicBezTo>
                  <a:cubicBezTo>
                    <a:pt x="97" y="2"/>
                    <a:pt x="156" y="0"/>
                    <a:pt x="171" y="9"/>
                  </a:cubicBezTo>
                  <a:cubicBezTo>
                    <a:pt x="186" y="19"/>
                    <a:pt x="207" y="54"/>
                    <a:pt x="207" y="5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29" y="92"/>
                    <a:pt x="234" y="103"/>
                  </a:cubicBezTo>
                  <a:cubicBezTo>
                    <a:pt x="239" y="115"/>
                    <a:pt x="234" y="167"/>
                    <a:pt x="234" y="179"/>
                  </a:cubicBezTo>
                  <a:cubicBezTo>
                    <a:pt x="234" y="192"/>
                    <a:pt x="216" y="209"/>
                    <a:pt x="216" y="209"/>
                  </a:cubicBezTo>
                  <a:cubicBezTo>
                    <a:pt x="216" y="209"/>
                    <a:pt x="227" y="247"/>
                    <a:pt x="225" y="261"/>
                  </a:cubicBezTo>
                  <a:cubicBezTo>
                    <a:pt x="222" y="274"/>
                    <a:pt x="236" y="320"/>
                    <a:pt x="236" y="320"/>
                  </a:cubicBezTo>
                  <a:cubicBezTo>
                    <a:pt x="236" y="320"/>
                    <a:pt x="135" y="362"/>
                    <a:pt x="68" y="292"/>
                  </a:cubicBezTo>
                  <a:close/>
                </a:path>
              </a:pathLst>
            </a:custGeom>
            <a:solidFill>
              <a:srgbClr val="F2C27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67" name="Freeform 614"/>
            <p:cNvSpPr/>
            <p:nvPr/>
          </p:nvSpPr>
          <p:spPr>
            <a:xfrm>
              <a:off x="7172325" y="-147638"/>
              <a:ext cx="406400" cy="454025"/>
            </a:xfrm>
            <a:custGeom>
              <a:avLst/>
              <a:gdLst/>
              <a:ahLst/>
              <a:cxnLst>
                <a:cxn ang="0">
                  <a:pos x="297274" y="0"/>
                </a:cxn>
                <a:cxn ang="0">
                  <a:pos x="297274" y="105064"/>
                </a:cxn>
                <a:cxn ang="0">
                  <a:pos x="252119" y="150091"/>
                </a:cxn>
                <a:cxn ang="0">
                  <a:pos x="191911" y="217632"/>
                </a:cxn>
                <a:cxn ang="0">
                  <a:pos x="120415" y="228889"/>
                </a:cxn>
                <a:cxn ang="0">
                  <a:pos x="120415" y="367723"/>
                </a:cxn>
                <a:cxn ang="0">
                  <a:pos x="71496" y="273916"/>
                </a:cxn>
                <a:cxn ang="0">
                  <a:pos x="60207" y="408998"/>
                </a:cxn>
                <a:cxn ang="0">
                  <a:pos x="120415" y="454025"/>
                </a:cxn>
                <a:cxn ang="0">
                  <a:pos x="218252" y="442768"/>
                </a:cxn>
                <a:cxn ang="0">
                  <a:pos x="158044" y="356466"/>
                </a:cxn>
                <a:cxn ang="0">
                  <a:pos x="154281" y="273916"/>
                </a:cxn>
                <a:cxn ang="0">
                  <a:pos x="282222" y="198870"/>
                </a:cxn>
                <a:cxn ang="0">
                  <a:pos x="327378" y="108816"/>
                </a:cxn>
                <a:cxn ang="0">
                  <a:pos x="406400" y="63789"/>
                </a:cxn>
                <a:cxn ang="0">
                  <a:pos x="297274" y="0"/>
                </a:cxn>
              </a:cxnLst>
              <a:pathLst>
                <a:path w="108" h="121">
                  <a:moveTo>
                    <a:pt x="79" y="0"/>
                  </a:move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8" y="38"/>
                    <a:pt x="67" y="40"/>
                  </a:cubicBezTo>
                  <a:cubicBezTo>
                    <a:pt x="67" y="40"/>
                    <a:pt x="57" y="58"/>
                    <a:pt x="51" y="58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61"/>
                    <a:pt x="30" y="93"/>
                    <a:pt x="32" y="98"/>
                  </a:cubicBezTo>
                  <a:cubicBezTo>
                    <a:pt x="35" y="103"/>
                    <a:pt x="16" y="88"/>
                    <a:pt x="19" y="73"/>
                  </a:cubicBezTo>
                  <a:cubicBezTo>
                    <a:pt x="19" y="73"/>
                    <a:pt x="0" y="90"/>
                    <a:pt x="16" y="109"/>
                  </a:cubicBezTo>
                  <a:cubicBezTo>
                    <a:pt x="24" y="116"/>
                    <a:pt x="32" y="121"/>
                    <a:pt x="32" y="121"/>
                  </a:cubicBezTo>
                  <a:cubicBezTo>
                    <a:pt x="32" y="121"/>
                    <a:pt x="47" y="120"/>
                    <a:pt x="58" y="118"/>
                  </a:cubicBezTo>
                  <a:cubicBezTo>
                    <a:pt x="49" y="111"/>
                    <a:pt x="40" y="101"/>
                    <a:pt x="42" y="95"/>
                  </a:cubicBezTo>
                  <a:cubicBezTo>
                    <a:pt x="44" y="82"/>
                    <a:pt x="41" y="73"/>
                    <a:pt x="41" y="73"/>
                  </a:cubicBezTo>
                  <a:cubicBezTo>
                    <a:pt x="41" y="73"/>
                    <a:pt x="74" y="59"/>
                    <a:pt x="75" y="53"/>
                  </a:cubicBezTo>
                  <a:cubicBezTo>
                    <a:pt x="76" y="48"/>
                    <a:pt x="87" y="29"/>
                    <a:pt x="87" y="29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96" y="7"/>
                    <a:pt x="83" y="1"/>
                    <a:pt x="79" y="0"/>
                  </a:cubicBezTo>
                  <a:close/>
                </a:path>
              </a:pathLst>
            </a:custGeom>
            <a:solidFill>
              <a:srgbClr val="EBB27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68" name="Freeform 615"/>
            <p:cNvSpPr/>
            <p:nvPr/>
          </p:nvSpPr>
          <p:spPr>
            <a:xfrm>
              <a:off x="5353050" y="-120650"/>
              <a:ext cx="263525" cy="273050"/>
            </a:xfrm>
            <a:custGeom>
              <a:avLst/>
              <a:gdLst/>
              <a:ahLst/>
              <a:cxnLst>
                <a:cxn ang="0">
                  <a:pos x="259760" y="246867"/>
                </a:cxn>
                <a:cxn ang="0">
                  <a:pos x="263525" y="145876"/>
                </a:cxn>
                <a:cxn ang="0">
                  <a:pos x="255996" y="138395"/>
                </a:cxn>
                <a:cxn ang="0">
                  <a:pos x="207055" y="138395"/>
                </a:cxn>
                <a:cxn ang="0">
                  <a:pos x="210820" y="123434"/>
                </a:cxn>
                <a:cxn ang="0">
                  <a:pos x="169409" y="201982"/>
                </a:cxn>
                <a:cxn ang="0">
                  <a:pos x="127998" y="198242"/>
                </a:cxn>
                <a:cxn ang="0">
                  <a:pos x="75293" y="183280"/>
                </a:cxn>
                <a:cxn ang="0">
                  <a:pos x="41411" y="100991"/>
                </a:cxn>
                <a:cxn ang="0">
                  <a:pos x="0" y="0"/>
                </a:cxn>
                <a:cxn ang="0">
                  <a:pos x="33882" y="183280"/>
                </a:cxn>
                <a:cxn ang="0">
                  <a:pos x="86587" y="246867"/>
                </a:cxn>
                <a:cxn ang="0">
                  <a:pos x="214585" y="273050"/>
                </a:cxn>
                <a:cxn ang="0">
                  <a:pos x="259760" y="246867"/>
                </a:cxn>
              </a:cxnLst>
              <a:pathLst>
                <a:path w="70" h="73">
                  <a:moveTo>
                    <a:pt x="69" y="66"/>
                  </a:moveTo>
                  <a:cubicBezTo>
                    <a:pt x="65" y="57"/>
                    <a:pt x="67" y="47"/>
                    <a:pt x="70" y="39"/>
                  </a:cubicBezTo>
                  <a:cubicBezTo>
                    <a:pt x="69" y="38"/>
                    <a:pt x="69" y="37"/>
                    <a:pt x="68" y="37"/>
                  </a:cubicBezTo>
                  <a:cubicBezTo>
                    <a:pt x="64" y="37"/>
                    <a:pt x="55" y="37"/>
                    <a:pt x="55" y="37"/>
                  </a:cubicBezTo>
                  <a:cubicBezTo>
                    <a:pt x="55" y="37"/>
                    <a:pt x="56" y="35"/>
                    <a:pt x="56" y="33"/>
                  </a:cubicBezTo>
                  <a:cubicBezTo>
                    <a:pt x="50" y="42"/>
                    <a:pt x="45" y="54"/>
                    <a:pt x="45" y="5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23" y="49"/>
                    <a:pt x="20" y="49"/>
                  </a:cubicBezTo>
                  <a:cubicBezTo>
                    <a:pt x="16" y="49"/>
                    <a:pt x="10" y="30"/>
                    <a:pt x="11" y="27"/>
                  </a:cubicBezTo>
                  <a:cubicBezTo>
                    <a:pt x="12" y="23"/>
                    <a:pt x="0" y="0"/>
                    <a:pt x="0" y="0"/>
                  </a:cubicBezTo>
                  <a:cubicBezTo>
                    <a:pt x="4" y="13"/>
                    <a:pt x="2" y="47"/>
                    <a:pt x="9" y="49"/>
                  </a:cubicBezTo>
                  <a:cubicBezTo>
                    <a:pt x="15" y="50"/>
                    <a:pt x="23" y="66"/>
                    <a:pt x="23" y="66"/>
                  </a:cubicBezTo>
                  <a:cubicBezTo>
                    <a:pt x="23" y="66"/>
                    <a:pt x="44" y="73"/>
                    <a:pt x="57" y="73"/>
                  </a:cubicBezTo>
                  <a:cubicBezTo>
                    <a:pt x="69" y="73"/>
                    <a:pt x="69" y="66"/>
                    <a:pt x="69" y="66"/>
                  </a:cubicBezTo>
                  <a:close/>
                </a:path>
              </a:pathLst>
            </a:custGeom>
            <a:solidFill>
              <a:srgbClr val="EBB27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69" name="Freeform 616"/>
            <p:cNvSpPr/>
            <p:nvPr/>
          </p:nvSpPr>
          <p:spPr>
            <a:xfrm>
              <a:off x="5826125" y="-158750"/>
              <a:ext cx="865188" cy="1069975"/>
            </a:xfrm>
            <a:custGeom>
              <a:avLst/>
              <a:gdLst/>
              <a:ahLst/>
              <a:cxnLst>
                <a:cxn ang="0">
                  <a:pos x="865188" y="623214"/>
                </a:cxn>
                <a:cxn ang="0">
                  <a:pos x="710959" y="578162"/>
                </a:cxn>
                <a:cxn ang="0">
                  <a:pos x="710959" y="529356"/>
                </a:cxn>
                <a:cxn ang="0">
                  <a:pos x="552968" y="578162"/>
                </a:cxn>
                <a:cxn ang="0">
                  <a:pos x="451402" y="484304"/>
                </a:cxn>
                <a:cxn ang="0">
                  <a:pos x="421309" y="326624"/>
                </a:cxn>
                <a:cxn ang="0">
                  <a:pos x="349837" y="285327"/>
                </a:cxn>
                <a:cxn ang="0">
                  <a:pos x="368645" y="176452"/>
                </a:cxn>
                <a:cxn ang="0">
                  <a:pos x="304697" y="0"/>
                </a:cxn>
                <a:cxn ang="0">
                  <a:pos x="48902" y="431744"/>
                </a:cxn>
                <a:cxn ang="0">
                  <a:pos x="90280" y="762123"/>
                </a:cxn>
                <a:cxn ang="0">
                  <a:pos x="184323" y="728334"/>
                </a:cxn>
                <a:cxn ang="0">
                  <a:pos x="421309" y="810928"/>
                </a:cxn>
                <a:cxn ang="0">
                  <a:pos x="654534" y="1069975"/>
                </a:cxn>
                <a:cxn ang="0">
                  <a:pos x="552968" y="807174"/>
                </a:cxn>
                <a:cxn ang="0">
                  <a:pos x="658295" y="807174"/>
                </a:cxn>
                <a:cxn ang="0">
                  <a:pos x="808763" y="743351"/>
                </a:cxn>
                <a:cxn ang="0">
                  <a:pos x="865188" y="645739"/>
                </a:cxn>
                <a:cxn ang="0">
                  <a:pos x="865188" y="623214"/>
                </a:cxn>
              </a:cxnLst>
              <a:pathLst>
                <a:path w="230" h="285">
                  <a:moveTo>
                    <a:pt x="230" y="166"/>
                  </a:moveTo>
                  <a:cubicBezTo>
                    <a:pt x="213" y="155"/>
                    <a:pt x="189" y="154"/>
                    <a:pt x="189" y="154"/>
                  </a:cubicBezTo>
                  <a:cubicBezTo>
                    <a:pt x="176" y="147"/>
                    <a:pt x="189" y="141"/>
                    <a:pt x="189" y="141"/>
                  </a:cubicBezTo>
                  <a:cubicBezTo>
                    <a:pt x="176" y="137"/>
                    <a:pt x="147" y="154"/>
                    <a:pt x="147" y="154"/>
                  </a:cubicBezTo>
                  <a:cubicBezTo>
                    <a:pt x="147" y="154"/>
                    <a:pt x="137" y="145"/>
                    <a:pt x="120" y="129"/>
                  </a:cubicBezTo>
                  <a:cubicBezTo>
                    <a:pt x="103" y="113"/>
                    <a:pt x="115" y="94"/>
                    <a:pt x="112" y="87"/>
                  </a:cubicBezTo>
                  <a:cubicBezTo>
                    <a:pt x="108" y="80"/>
                    <a:pt x="93" y="76"/>
                    <a:pt x="93" y="76"/>
                  </a:cubicBezTo>
                  <a:cubicBezTo>
                    <a:pt x="88" y="72"/>
                    <a:pt x="98" y="47"/>
                    <a:pt x="98" y="47"/>
                  </a:cubicBezTo>
                  <a:cubicBezTo>
                    <a:pt x="87" y="38"/>
                    <a:pt x="83" y="16"/>
                    <a:pt x="81" y="0"/>
                  </a:cubicBezTo>
                  <a:cubicBezTo>
                    <a:pt x="44" y="22"/>
                    <a:pt x="29" y="66"/>
                    <a:pt x="13" y="115"/>
                  </a:cubicBezTo>
                  <a:cubicBezTo>
                    <a:pt x="0" y="155"/>
                    <a:pt x="13" y="186"/>
                    <a:pt x="24" y="203"/>
                  </a:cubicBezTo>
                  <a:cubicBezTo>
                    <a:pt x="37" y="200"/>
                    <a:pt x="49" y="194"/>
                    <a:pt x="49" y="194"/>
                  </a:cubicBezTo>
                  <a:cubicBezTo>
                    <a:pt x="82" y="201"/>
                    <a:pt x="112" y="216"/>
                    <a:pt x="112" y="216"/>
                  </a:cubicBezTo>
                  <a:cubicBezTo>
                    <a:pt x="131" y="250"/>
                    <a:pt x="174" y="285"/>
                    <a:pt x="174" y="285"/>
                  </a:cubicBezTo>
                  <a:cubicBezTo>
                    <a:pt x="152" y="262"/>
                    <a:pt x="147" y="215"/>
                    <a:pt x="147" y="215"/>
                  </a:cubicBezTo>
                  <a:cubicBezTo>
                    <a:pt x="147" y="215"/>
                    <a:pt x="155" y="217"/>
                    <a:pt x="175" y="215"/>
                  </a:cubicBezTo>
                  <a:cubicBezTo>
                    <a:pt x="184" y="213"/>
                    <a:pt x="201" y="206"/>
                    <a:pt x="215" y="198"/>
                  </a:cubicBezTo>
                  <a:cubicBezTo>
                    <a:pt x="221" y="192"/>
                    <a:pt x="230" y="181"/>
                    <a:pt x="230" y="172"/>
                  </a:cubicBezTo>
                  <a:cubicBezTo>
                    <a:pt x="230" y="171"/>
                    <a:pt x="230" y="168"/>
                    <a:pt x="230" y="166"/>
                  </a:cubicBezTo>
                  <a:close/>
                </a:path>
              </a:pathLst>
            </a:custGeom>
            <a:solidFill>
              <a:srgbClr val="EBB27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70" name="Freeform 617"/>
            <p:cNvSpPr/>
            <p:nvPr/>
          </p:nvSpPr>
          <p:spPr>
            <a:xfrm>
              <a:off x="5759450" y="-290513"/>
              <a:ext cx="800100" cy="1163638"/>
            </a:xfrm>
            <a:custGeom>
              <a:avLst/>
              <a:gdLst/>
              <a:ahLst/>
              <a:cxnLst>
                <a:cxn ang="0">
                  <a:pos x="292994" y="1163638"/>
                </a:cxn>
                <a:cxn ang="0">
                  <a:pos x="292994" y="1002230"/>
                </a:cxn>
                <a:cxn ang="0">
                  <a:pos x="274213" y="833315"/>
                </a:cxn>
                <a:cxn ang="0">
                  <a:pos x="180304" y="833315"/>
                </a:cxn>
                <a:cxn ang="0">
                  <a:pos x="131472" y="664400"/>
                </a:cxn>
                <a:cxn ang="0">
                  <a:pos x="210355" y="634370"/>
                </a:cxn>
                <a:cxn ang="0">
                  <a:pos x="274213" y="686922"/>
                </a:cxn>
                <a:cxn ang="0">
                  <a:pos x="315532" y="664400"/>
                </a:cxn>
                <a:cxn ang="0">
                  <a:pos x="296751" y="563051"/>
                </a:cxn>
                <a:cxn ang="0">
                  <a:pos x="334314" y="386628"/>
                </a:cxn>
                <a:cxn ang="0">
                  <a:pos x="285482" y="334077"/>
                </a:cxn>
                <a:cxn ang="0">
                  <a:pos x="334314" y="221467"/>
                </a:cxn>
                <a:cxn ang="0">
                  <a:pos x="518375" y="168915"/>
                </a:cxn>
                <a:cxn ang="0">
                  <a:pos x="717461" y="161408"/>
                </a:cxn>
                <a:cxn ang="0">
                  <a:pos x="800100" y="259003"/>
                </a:cxn>
                <a:cxn ang="0">
                  <a:pos x="724973" y="112610"/>
                </a:cxn>
                <a:cxn ang="0">
                  <a:pos x="619796" y="86334"/>
                </a:cxn>
                <a:cxn ang="0">
                  <a:pos x="518375" y="26276"/>
                </a:cxn>
                <a:cxn ang="0">
                  <a:pos x="462030" y="60059"/>
                </a:cxn>
                <a:cxn ang="0">
                  <a:pos x="462030" y="0"/>
                </a:cxn>
                <a:cxn ang="0">
                  <a:pos x="364365" y="86334"/>
                </a:cxn>
                <a:cxn ang="0">
                  <a:pos x="172792" y="270264"/>
                </a:cxn>
                <a:cxn ang="0">
                  <a:pos x="71370" y="506746"/>
                </a:cxn>
                <a:cxn ang="0">
                  <a:pos x="41320" y="773256"/>
                </a:cxn>
                <a:cxn ang="0">
                  <a:pos x="206599" y="1032260"/>
                </a:cxn>
                <a:cxn ang="0">
                  <a:pos x="292994" y="1163638"/>
                </a:cxn>
              </a:cxnLst>
              <a:pathLst>
                <a:path w="213" h="310">
                  <a:moveTo>
                    <a:pt x="78" y="310"/>
                  </a:moveTo>
                  <a:cubicBezTo>
                    <a:pt x="78" y="310"/>
                    <a:pt x="80" y="278"/>
                    <a:pt x="78" y="267"/>
                  </a:cubicBezTo>
                  <a:cubicBezTo>
                    <a:pt x="76" y="255"/>
                    <a:pt x="73" y="222"/>
                    <a:pt x="73" y="222"/>
                  </a:cubicBezTo>
                  <a:cubicBezTo>
                    <a:pt x="73" y="222"/>
                    <a:pt x="59" y="230"/>
                    <a:pt x="48" y="222"/>
                  </a:cubicBezTo>
                  <a:cubicBezTo>
                    <a:pt x="38" y="214"/>
                    <a:pt x="31" y="188"/>
                    <a:pt x="35" y="177"/>
                  </a:cubicBezTo>
                  <a:cubicBezTo>
                    <a:pt x="38" y="167"/>
                    <a:pt x="47" y="161"/>
                    <a:pt x="56" y="169"/>
                  </a:cubicBezTo>
                  <a:cubicBezTo>
                    <a:pt x="66" y="177"/>
                    <a:pt x="73" y="183"/>
                    <a:pt x="73" y="183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7"/>
                    <a:pt x="80" y="157"/>
                    <a:pt x="79" y="150"/>
                  </a:cubicBezTo>
                  <a:cubicBezTo>
                    <a:pt x="78" y="143"/>
                    <a:pt x="84" y="113"/>
                    <a:pt x="89" y="103"/>
                  </a:cubicBezTo>
                  <a:cubicBezTo>
                    <a:pt x="93" y="94"/>
                    <a:pt x="76" y="89"/>
                    <a:pt x="76" y="89"/>
                  </a:cubicBezTo>
                  <a:cubicBezTo>
                    <a:pt x="76" y="89"/>
                    <a:pt x="73" y="76"/>
                    <a:pt x="89" y="59"/>
                  </a:cubicBezTo>
                  <a:cubicBezTo>
                    <a:pt x="106" y="42"/>
                    <a:pt x="123" y="49"/>
                    <a:pt x="138" y="45"/>
                  </a:cubicBezTo>
                  <a:cubicBezTo>
                    <a:pt x="153" y="42"/>
                    <a:pt x="198" y="48"/>
                    <a:pt x="191" y="43"/>
                  </a:cubicBezTo>
                  <a:cubicBezTo>
                    <a:pt x="185" y="37"/>
                    <a:pt x="213" y="69"/>
                    <a:pt x="213" y="69"/>
                  </a:cubicBezTo>
                  <a:cubicBezTo>
                    <a:pt x="193" y="30"/>
                    <a:pt x="193" y="30"/>
                    <a:pt x="193" y="30"/>
                  </a:cubicBezTo>
                  <a:cubicBezTo>
                    <a:pt x="193" y="30"/>
                    <a:pt x="169" y="27"/>
                    <a:pt x="165" y="23"/>
                  </a:cubicBezTo>
                  <a:cubicBezTo>
                    <a:pt x="161" y="18"/>
                    <a:pt x="153" y="5"/>
                    <a:pt x="138" y="7"/>
                  </a:cubicBezTo>
                  <a:cubicBezTo>
                    <a:pt x="123" y="8"/>
                    <a:pt x="123" y="16"/>
                    <a:pt x="123" y="16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08" y="17"/>
                    <a:pt x="97" y="23"/>
                  </a:cubicBezTo>
                  <a:cubicBezTo>
                    <a:pt x="85" y="28"/>
                    <a:pt x="46" y="72"/>
                    <a:pt x="46" y="72"/>
                  </a:cubicBezTo>
                  <a:cubicBezTo>
                    <a:pt x="46" y="72"/>
                    <a:pt x="16" y="121"/>
                    <a:pt x="19" y="135"/>
                  </a:cubicBezTo>
                  <a:cubicBezTo>
                    <a:pt x="21" y="149"/>
                    <a:pt x="0" y="182"/>
                    <a:pt x="11" y="206"/>
                  </a:cubicBezTo>
                  <a:cubicBezTo>
                    <a:pt x="21" y="230"/>
                    <a:pt x="51" y="264"/>
                    <a:pt x="55" y="275"/>
                  </a:cubicBezTo>
                  <a:cubicBezTo>
                    <a:pt x="60" y="285"/>
                    <a:pt x="62" y="308"/>
                    <a:pt x="78" y="310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71" name="Freeform 618"/>
            <p:cNvSpPr/>
            <p:nvPr/>
          </p:nvSpPr>
          <p:spPr>
            <a:xfrm>
              <a:off x="6243638" y="795337"/>
              <a:ext cx="823913" cy="1076325"/>
            </a:xfrm>
            <a:custGeom>
              <a:avLst/>
              <a:gdLst/>
              <a:ahLst/>
              <a:cxnLst>
                <a:cxn ang="0">
                  <a:pos x="0" y="116258"/>
                </a:cxn>
                <a:cxn ang="0">
                  <a:pos x="203157" y="135009"/>
                </a:cxn>
                <a:cxn ang="0">
                  <a:pos x="432648" y="135009"/>
                </a:cxn>
                <a:cxn ang="0">
                  <a:pos x="413838" y="0"/>
                </a:cxn>
                <a:cxn ang="0">
                  <a:pos x="504129" y="116258"/>
                </a:cxn>
                <a:cxn ang="0">
                  <a:pos x="579373" y="285020"/>
                </a:cxn>
                <a:cxn ang="0">
                  <a:pos x="812627" y="498785"/>
                </a:cxn>
                <a:cxn ang="0">
                  <a:pos x="530465" y="1076325"/>
                </a:cxn>
                <a:cxn ang="0">
                  <a:pos x="0" y="116258"/>
                </a:cxn>
              </a:cxnLst>
              <a:pathLst>
                <a:path w="219" h="287">
                  <a:moveTo>
                    <a:pt x="0" y="31"/>
                  </a:moveTo>
                  <a:cubicBezTo>
                    <a:pt x="0" y="31"/>
                    <a:pt x="41" y="29"/>
                    <a:pt x="54" y="36"/>
                  </a:cubicBezTo>
                  <a:cubicBezTo>
                    <a:pt x="66" y="43"/>
                    <a:pt x="115" y="36"/>
                    <a:pt x="115" y="36"/>
                  </a:cubicBezTo>
                  <a:cubicBezTo>
                    <a:pt x="115" y="36"/>
                    <a:pt x="102" y="18"/>
                    <a:pt x="110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6"/>
                    <a:pt x="214" y="109"/>
                    <a:pt x="216" y="133"/>
                  </a:cubicBezTo>
                  <a:cubicBezTo>
                    <a:pt x="219" y="157"/>
                    <a:pt x="141" y="287"/>
                    <a:pt x="141" y="287"/>
                  </a:cubicBezTo>
                  <a:cubicBezTo>
                    <a:pt x="141" y="287"/>
                    <a:pt x="7" y="65"/>
                    <a:pt x="0" y="31"/>
                  </a:cubicBezTo>
                  <a:close/>
                </a:path>
              </a:pathLst>
            </a:custGeom>
            <a:solidFill>
              <a:srgbClr val="F5F7FC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72" name="Freeform 619"/>
            <p:cNvSpPr/>
            <p:nvPr/>
          </p:nvSpPr>
          <p:spPr>
            <a:xfrm>
              <a:off x="6402388" y="941387"/>
              <a:ext cx="508000" cy="773113"/>
            </a:xfrm>
            <a:custGeom>
              <a:avLst/>
              <a:gdLst/>
              <a:ahLst/>
              <a:cxnLst>
                <a:cxn ang="0">
                  <a:pos x="342430" y="773113"/>
                </a:cxn>
                <a:cxn ang="0">
                  <a:pos x="508000" y="431592"/>
                </a:cxn>
                <a:cxn ang="0">
                  <a:pos x="342430" y="195155"/>
                </a:cxn>
                <a:cxn ang="0">
                  <a:pos x="282222" y="15012"/>
                </a:cxn>
                <a:cxn ang="0">
                  <a:pos x="0" y="60048"/>
                </a:cxn>
                <a:cxn ang="0">
                  <a:pos x="229541" y="217673"/>
                </a:cxn>
                <a:cxn ang="0">
                  <a:pos x="255881" y="622994"/>
                </a:cxn>
                <a:cxn ang="0">
                  <a:pos x="342430" y="773113"/>
                </a:cxn>
              </a:cxnLst>
              <a:pathLst>
                <a:path w="135" h="206">
                  <a:moveTo>
                    <a:pt x="91" y="206"/>
                  </a:moveTo>
                  <a:cubicBezTo>
                    <a:pt x="135" y="115"/>
                    <a:pt x="135" y="115"/>
                    <a:pt x="135" y="115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2"/>
                    <a:pt x="88" y="9"/>
                    <a:pt x="75" y="4"/>
                  </a:cubicBezTo>
                  <a:cubicBezTo>
                    <a:pt x="75" y="4"/>
                    <a:pt x="9" y="0"/>
                    <a:pt x="0" y="16"/>
                  </a:cubicBezTo>
                  <a:cubicBezTo>
                    <a:pt x="0" y="16"/>
                    <a:pt x="56" y="49"/>
                    <a:pt x="61" y="58"/>
                  </a:cubicBezTo>
                  <a:cubicBezTo>
                    <a:pt x="68" y="166"/>
                    <a:pt x="68" y="166"/>
                    <a:pt x="68" y="166"/>
                  </a:cubicBezTo>
                  <a:lnTo>
                    <a:pt x="91" y="206"/>
                  </a:ln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73" name="Freeform 620"/>
            <p:cNvSpPr/>
            <p:nvPr/>
          </p:nvSpPr>
          <p:spPr>
            <a:xfrm>
              <a:off x="5468938" y="7077075"/>
              <a:ext cx="982663" cy="420688"/>
            </a:xfrm>
            <a:custGeom>
              <a:avLst/>
              <a:gdLst/>
              <a:ahLst/>
              <a:cxnLst>
                <a:cxn ang="0">
                  <a:pos x="18825" y="48830"/>
                </a:cxn>
                <a:cxn ang="0">
                  <a:pos x="18825" y="304248"/>
                </a:cxn>
                <a:cxn ang="0">
                  <a:pos x="342614" y="341809"/>
                </a:cxn>
                <a:cxn ang="0">
                  <a:pos x="368969" y="281711"/>
                </a:cxn>
                <a:cxn ang="0">
                  <a:pos x="794413" y="416932"/>
                </a:cxn>
                <a:cxn ang="0">
                  <a:pos x="982663" y="135221"/>
                </a:cxn>
                <a:cxn ang="0">
                  <a:pos x="579809" y="0"/>
                </a:cxn>
                <a:cxn ang="0">
                  <a:pos x="18825" y="48830"/>
                </a:cxn>
              </a:cxnLst>
              <a:pathLst>
                <a:path w="261" h="112">
                  <a:moveTo>
                    <a:pt x="5" y="13"/>
                  </a:moveTo>
                  <a:cubicBezTo>
                    <a:pt x="5" y="13"/>
                    <a:pt x="0" y="57"/>
                    <a:pt x="5" y="8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5"/>
                    <a:pt x="177" y="110"/>
                    <a:pt x="211" y="111"/>
                  </a:cubicBezTo>
                  <a:cubicBezTo>
                    <a:pt x="246" y="112"/>
                    <a:pt x="261" y="36"/>
                    <a:pt x="261" y="36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74" name="Freeform 621"/>
            <p:cNvSpPr/>
            <p:nvPr/>
          </p:nvSpPr>
          <p:spPr>
            <a:xfrm>
              <a:off x="6078538" y="7256462"/>
              <a:ext cx="1027113" cy="574675"/>
            </a:xfrm>
            <a:custGeom>
              <a:avLst/>
              <a:gdLst/>
              <a:ahLst/>
              <a:cxnLst>
                <a:cxn ang="0">
                  <a:pos x="7525" y="26292"/>
                </a:cxn>
                <a:cxn ang="0">
                  <a:pos x="7525" y="383117"/>
                </a:cxn>
                <a:cxn ang="0">
                  <a:pos x="206928" y="454482"/>
                </a:cxn>
                <a:cxn ang="0">
                  <a:pos x="233264" y="416921"/>
                </a:cxn>
                <a:cxn ang="0">
                  <a:pos x="549299" y="567163"/>
                </a:cxn>
                <a:cxn ang="0">
                  <a:pos x="1027113" y="495798"/>
                </a:cxn>
                <a:cxn ang="0">
                  <a:pos x="989490" y="398141"/>
                </a:cxn>
                <a:cxn ang="0">
                  <a:pos x="857809" y="375605"/>
                </a:cxn>
                <a:cxn ang="0">
                  <a:pos x="583159" y="101413"/>
                </a:cxn>
                <a:cxn ang="0">
                  <a:pos x="7525" y="26292"/>
                </a:cxn>
              </a:cxnLst>
              <a:pathLst>
                <a:path w="273" h="153">
                  <a:moveTo>
                    <a:pt x="2" y="7"/>
                  </a:moveTo>
                  <a:cubicBezTo>
                    <a:pt x="2" y="7"/>
                    <a:pt x="0" y="93"/>
                    <a:pt x="2" y="102"/>
                  </a:cubicBezTo>
                  <a:cubicBezTo>
                    <a:pt x="5" y="111"/>
                    <a:pt x="45" y="122"/>
                    <a:pt x="55" y="12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1"/>
                    <a:pt x="82" y="149"/>
                    <a:pt x="146" y="151"/>
                  </a:cubicBezTo>
                  <a:cubicBezTo>
                    <a:pt x="210" y="153"/>
                    <a:pt x="273" y="132"/>
                    <a:pt x="273" y="132"/>
                  </a:cubicBezTo>
                  <a:cubicBezTo>
                    <a:pt x="273" y="132"/>
                    <a:pt x="266" y="107"/>
                    <a:pt x="263" y="106"/>
                  </a:cubicBezTo>
                  <a:cubicBezTo>
                    <a:pt x="259" y="105"/>
                    <a:pt x="228" y="100"/>
                    <a:pt x="228" y="100"/>
                  </a:cubicBezTo>
                  <a:cubicBezTo>
                    <a:pt x="228" y="100"/>
                    <a:pt x="168" y="55"/>
                    <a:pt x="155" y="27"/>
                  </a:cubicBezTo>
                  <a:cubicBezTo>
                    <a:pt x="142" y="0"/>
                    <a:pt x="2" y="7"/>
                    <a:pt x="2" y="7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75" name="Freeform 622"/>
            <p:cNvSpPr/>
            <p:nvPr/>
          </p:nvSpPr>
          <p:spPr>
            <a:xfrm>
              <a:off x="5476875" y="3067050"/>
              <a:ext cx="1628775" cy="4152900"/>
            </a:xfrm>
            <a:custGeom>
              <a:avLst/>
              <a:gdLst/>
              <a:ahLst/>
              <a:cxnLst>
                <a:cxn ang="0">
                  <a:pos x="37616" y="4115351"/>
                </a:cxn>
                <a:cxn ang="0">
                  <a:pos x="37616" y="3972666"/>
                </a:cxn>
                <a:cxn ang="0">
                  <a:pos x="94040" y="3507060"/>
                </a:cxn>
                <a:cxn ang="0">
                  <a:pos x="368637" y="2309253"/>
                </a:cxn>
                <a:cxn ang="0">
                  <a:pos x="605618" y="1434365"/>
                </a:cxn>
                <a:cxn ang="0">
                  <a:pos x="778652" y="386753"/>
                </a:cxn>
                <a:cxn ang="0">
                  <a:pos x="902785" y="0"/>
                </a:cxn>
                <a:cxn ang="0">
                  <a:pos x="1628775" y="33794"/>
                </a:cxn>
                <a:cxn ang="0">
                  <a:pos x="1583636" y="901172"/>
                </a:cxn>
                <a:cxn ang="0">
                  <a:pos x="1316562" y="2012617"/>
                </a:cxn>
                <a:cxn ang="0">
                  <a:pos x="530386" y="3856264"/>
                </a:cxn>
                <a:cxn ang="0">
                  <a:pos x="650758" y="3927607"/>
                </a:cxn>
                <a:cxn ang="0">
                  <a:pos x="695897" y="4051518"/>
                </a:cxn>
                <a:cxn ang="0">
                  <a:pos x="331021" y="4149145"/>
                </a:cxn>
                <a:cxn ang="0">
                  <a:pos x="37616" y="4115351"/>
                </a:cxn>
              </a:cxnLst>
              <a:pathLst>
                <a:path w="433" h="1106">
                  <a:moveTo>
                    <a:pt x="10" y="1096"/>
                  </a:moveTo>
                  <a:cubicBezTo>
                    <a:pt x="10" y="1096"/>
                    <a:pt x="0" y="1086"/>
                    <a:pt x="10" y="1058"/>
                  </a:cubicBezTo>
                  <a:cubicBezTo>
                    <a:pt x="20" y="1030"/>
                    <a:pt x="25" y="934"/>
                    <a:pt x="25" y="934"/>
                  </a:cubicBezTo>
                  <a:cubicBezTo>
                    <a:pt x="25" y="934"/>
                    <a:pt x="60" y="663"/>
                    <a:pt x="98" y="615"/>
                  </a:cubicBezTo>
                  <a:cubicBezTo>
                    <a:pt x="98" y="615"/>
                    <a:pt x="160" y="402"/>
                    <a:pt x="161" y="382"/>
                  </a:cubicBezTo>
                  <a:cubicBezTo>
                    <a:pt x="163" y="361"/>
                    <a:pt x="207" y="103"/>
                    <a:pt x="207" y="103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433" y="9"/>
                    <a:pt x="433" y="9"/>
                    <a:pt x="433" y="9"/>
                  </a:cubicBezTo>
                  <a:cubicBezTo>
                    <a:pt x="433" y="9"/>
                    <a:pt x="428" y="220"/>
                    <a:pt x="421" y="240"/>
                  </a:cubicBezTo>
                  <a:cubicBezTo>
                    <a:pt x="414" y="261"/>
                    <a:pt x="362" y="492"/>
                    <a:pt x="350" y="536"/>
                  </a:cubicBezTo>
                  <a:cubicBezTo>
                    <a:pt x="338" y="581"/>
                    <a:pt x="143" y="1018"/>
                    <a:pt x="141" y="1027"/>
                  </a:cubicBezTo>
                  <a:cubicBezTo>
                    <a:pt x="140" y="1036"/>
                    <a:pt x="173" y="1046"/>
                    <a:pt x="173" y="1046"/>
                  </a:cubicBezTo>
                  <a:cubicBezTo>
                    <a:pt x="185" y="1079"/>
                    <a:pt x="185" y="1079"/>
                    <a:pt x="185" y="1079"/>
                  </a:cubicBezTo>
                  <a:cubicBezTo>
                    <a:pt x="185" y="1079"/>
                    <a:pt x="131" y="1106"/>
                    <a:pt x="88" y="1105"/>
                  </a:cubicBezTo>
                  <a:cubicBezTo>
                    <a:pt x="45" y="1104"/>
                    <a:pt x="10" y="1096"/>
                    <a:pt x="10" y="1096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76" name="Freeform 623"/>
            <p:cNvSpPr/>
            <p:nvPr/>
          </p:nvSpPr>
          <p:spPr>
            <a:xfrm>
              <a:off x="5718175" y="3067050"/>
              <a:ext cx="1387475" cy="4152900"/>
            </a:xfrm>
            <a:custGeom>
              <a:avLst/>
              <a:gdLst/>
              <a:ahLst/>
              <a:cxnLst>
                <a:cxn ang="0">
                  <a:pos x="537694" y="386753"/>
                </a:cxn>
                <a:cxn ang="0">
                  <a:pos x="526413" y="454341"/>
                </a:cxn>
                <a:cxn ang="0">
                  <a:pos x="1180670" y="491890"/>
                </a:cxn>
                <a:cxn ang="0">
                  <a:pos x="1259632" y="919946"/>
                </a:cxn>
                <a:cxn ang="0">
                  <a:pos x="1176910" y="983779"/>
                </a:cxn>
                <a:cxn ang="0">
                  <a:pos x="1176910" y="1291680"/>
                </a:cxn>
                <a:cxn ang="0">
                  <a:pos x="943784" y="1291680"/>
                </a:cxn>
                <a:cxn ang="0">
                  <a:pos x="432411" y="1644639"/>
                </a:cxn>
                <a:cxn ang="0">
                  <a:pos x="221846" y="1986333"/>
                </a:cxn>
                <a:cxn ang="0">
                  <a:pos x="188005" y="2098979"/>
                </a:cxn>
                <a:cxn ang="0">
                  <a:pos x="391050" y="1948784"/>
                </a:cxn>
                <a:cxn ang="0">
                  <a:pos x="364729" y="2102734"/>
                </a:cxn>
                <a:cxn ang="0">
                  <a:pos x="78962" y="2500752"/>
                </a:cxn>
                <a:cxn ang="0">
                  <a:pos x="406090" y="2256684"/>
                </a:cxn>
                <a:cxn ang="0">
                  <a:pos x="248166" y="2440674"/>
                </a:cxn>
                <a:cxn ang="0">
                  <a:pos x="0" y="2662212"/>
                </a:cxn>
                <a:cxn ang="0">
                  <a:pos x="0" y="2662212"/>
                </a:cxn>
                <a:cxn ang="0">
                  <a:pos x="191765" y="2549565"/>
                </a:cxn>
                <a:cxn ang="0">
                  <a:pos x="289527" y="2876240"/>
                </a:cxn>
                <a:cxn ang="0">
                  <a:pos x="364729" y="3285522"/>
                </a:cxn>
                <a:cxn ang="0">
                  <a:pos x="248166" y="3668520"/>
                </a:cxn>
                <a:cxn ang="0">
                  <a:pos x="22561" y="3856264"/>
                </a:cxn>
                <a:cxn ang="0">
                  <a:pos x="248166" y="3818715"/>
                </a:cxn>
                <a:cxn ang="0">
                  <a:pos x="112803" y="3923852"/>
                </a:cxn>
                <a:cxn ang="0">
                  <a:pos x="22561" y="4145390"/>
                </a:cxn>
                <a:cxn ang="0">
                  <a:pos x="90242" y="4149145"/>
                </a:cxn>
                <a:cxn ang="0">
                  <a:pos x="454971" y="4051518"/>
                </a:cxn>
                <a:cxn ang="0">
                  <a:pos x="409850" y="3927607"/>
                </a:cxn>
                <a:cxn ang="0">
                  <a:pos x="289527" y="3856264"/>
                </a:cxn>
                <a:cxn ang="0">
                  <a:pos x="1075387" y="2012617"/>
                </a:cxn>
                <a:cxn ang="0">
                  <a:pos x="1342354" y="901172"/>
                </a:cxn>
                <a:cxn ang="0">
                  <a:pos x="1387475" y="33794"/>
                </a:cxn>
                <a:cxn ang="0">
                  <a:pos x="661777" y="0"/>
                </a:cxn>
                <a:cxn ang="0">
                  <a:pos x="537694" y="386753"/>
                </a:cxn>
              </a:cxnLst>
              <a:pathLst>
                <a:path w="369" h="1106">
                  <a:moveTo>
                    <a:pt x="143" y="103"/>
                  </a:moveTo>
                  <a:cubicBezTo>
                    <a:pt x="143" y="103"/>
                    <a:pt x="142" y="110"/>
                    <a:pt x="140" y="121"/>
                  </a:cubicBezTo>
                  <a:cubicBezTo>
                    <a:pt x="193" y="129"/>
                    <a:pt x="308" y="130"/>
                    <a:pt x="314" y="131"/>
                  </a:cubicBezTo>
                  <a:cubicBezTo>
                    <a:pt x="322" y="133"/>
                    <a:pt x="341" y="227"/>
                    <a:pt x="335" y="245"/>
                  </a:cubicBezTo>
                  <a:cubicBezTo>
                    <a:pt x="329" y="262"/>
                    <a:pt x="313" y="262"/>
                    <a:pt x="313" y="262"/>
                  </a:cubicBezTo>
                  <a:cubicBezTo>
                    <a:pt x="313" y="262"/>
                    <a:pt x="324" y="333"/>
                    <a:pt x="313" y="344"/>
                  </a:cubicBezTo>
                  <a:cubicBezTo>
                    <a:pt x="301" y="354"/>
                    <a:pt x="251" y="344"/>
                    <a:pt x="251" y="344"/>
                  </a:cubicBezTo>
                  <a:cubicBezTo>
                    <a:pt x="251" y="344"/>
                    <a:pt x="127" y="408"/>
                    <a:pt x="115" y="438"/>
                  </a:cubicBezTo>
                  <a:cubicBezTo>
                    <a:pt x="108" y="454"/>
                    <a:pt x="81" y="496"/>
                    <a:pt x="59" y="529"/>
                  </a:cubicBezTo>
                  <a:cubicBezTo>
                    <a:pt x="56" y="540"/>
                    <a:pt x="53" y="550"/>
                    <a:pt x="50" y="559"/>
                  </a:cubicBezTo>
                  <a:cubicBezTo>
                    <a:pt x="104" y="519"/>
                    <a:pt x="104" y="519"/>
                    <a:pt x="104" y="519"/>
                  </a:cubicBezTo>
                  <a:cubicBezTo>
                    <a:pt x="104" y="519"/>
                    <a:pt x="133" y="529"/>
                    <a:pt x="97" y="560"/>
                  </a:cubicBezTo>
                  <a:cubicBezTo>
                    <a:pt x="62" y="591"/>
                    <a:pt x="21" y="666"/>
                    <a:pt x="21" y="666"/>
                  </a:cubicBezTo>
                  <a:cubicBezTo>
                    <a:pt x="33" y="657"/>
                    <a:pt x="93" y="603"/>
                    <a:pt x="108" y="601"/>
                  </a:cubicBezTo>
                  <a:cubicBezTo>
                    <a:pt x="123" y="600"/>
                    <a:pt x="87" y="631"/>
                    <a:pt x="66" y="650"/>
                  </a:cubicBezTo>
                  <a:cubicBezTo>
                    <a:pt x="44" y="669"/>
                    <a:pt x="0" y="709"/>
                    <a:pt x="0" y="709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09"/>
                    <a:pt x="31" y="687"/>
                    <a:pt x="51" y="679"/>
                  </a:cubicBezTo>
                  <a:cubicBezTo>
                    <a:pt x="70" y="672"/>
                    <a:pt x="77" y="766"/>
                    <a:pt x="77" y="766"/>
                  </a:cubicBezTo>
                  <a:cubicBezTo>
                    <a:pt x="77" y="766"/>
                    <a:pt x="96" y="868"/>
                    <a:pt x="97" y="875"/>
                  </a:cubicBezTo>
                  <a:cubicBezTo>
                    <a:pt x="99" y="883"/>
                    <a:pt x="84" y="971"/>
                    <a:pt x="66" y="977"/>
                  </a:cubicBezTo>
                  <a:cubicBezTo>
                    <a:pt x="47" y="983"/>
                    <a:pt x="6" y="1027"/>
                    <a:pt x="6" y="1027"/>
                  </a:cubicBezTo>
                  <a:cubicBezTo>
                    <a:pt x="21" y="1012"/>
                    <a:pt x="66" y="1017"/>
                    <a:pt x="66" y="1017"/>
                  </a:cubicBezTo>
                  <a:cubicBezTo>
                    <a:pt x="30" y="1045"/>
                    <a:pt x="30" y="1045"/>
                    <a:pt x="30" y="1045"/>
                  </a:cubicBezTo>
                  <a:cubicBezTo>
                    <a:pt x="22" y="1050"/>
                    <a:pt x="13" y="1075"/>
                    <a:pt x="6" y="1104"/>
                  </a:cubicBezTo>
                  <a:cubicBezTo>
                    <a:pt x="12" y="1104"/>
                    <a:pt x="18" y="1105"/>
                    <a:pt x="24" y="1105"/>
                  </a:cubicBezTo>
                  <a:cubicBezTo>
                    <a:pt x="67" y="1106"/>
                    <a:pt x="121" y="1079"/>
                    <a:pt x="121" y="1079"/>
                  </a:cubicBezTo>
                  <a:cubicBezTo>
                    <a:pt x="109" y="1046"/>
                    <a:pt x="109" y="1046"/>
                    <a:pt x="109" y="1046"/>
                  </a:cubicBezTo>
                  <a:cubicBezTo>
                    <a:pt x="109" y="1046"/>
                    <a:pt x="76" y="1036"/>
                    <a:pt x="77" y="1027"/>
                  </a:cubicBezTo>
                  <a:cubicBezTo>
                    <a:pt x="79" y="1018"/>
                    <a:pt x="274" y="581"/>
                    <a:pt x="286" y="536"/>
                  </a:cubicBezTo>
                  <a:cubicBezTo>
                    <a:pt x="298" y="492"/>
                    <a:pt x="350" y="261"/>
                    <a:pt x="357" y="240"/>
                  </a:cubicBezTo>
                  <a:cubicBezTo>
                    <a:pt x="364" y="220"/>
                    <a:pt x="369" y="9"/>
                    <a:pt x="369" y="9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143" y="103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77" name="Freeform 624"/>
            <p:cNvSpPr/>
            <p:nvPr/>
          </p:nvSpPr>
          <p:spPr>
            <a:xfrm>
              <a:off x="5653088" y="3125787"/>
              <a:ext cx="1328738" cy="4416425"/>
            </a:xfrm>
            <a:custGeom>
              <a:avLst/>
              <a:gdLst/>
              <a:ahLst/>
              <a:cxnLst>
                <a:cxn ang="0">
                  <a:pos x="1125475" y="4254940"/>
                </a:cxn>
                <a:cxn ang="0">
                  <a:pos x="1208286" y="2745244"/>
                </a:cxn>
                <a:cxn ang="0">
                  <a:pos x="1208286" y="2148125"/>
                </a:cxn>
                <a:cxn ang="0">
                  <a:pos x="1212050" y="1858954"/>
                </a:cxn>
                <a:cxn ang="0">
                  <a:pos x="1035136" y="1111617"/>
                </a:cxn>
                <a:cxn ang="0">
                  <a:pos x="1148060" y="931355"/>
                </a:cxn>
                <a:cxn ang="0">
                  <a:pos x="1148060" y="0"/>
                </a:cxn>
                <a:cxn ang="0">
                  <a:pos x="63990" y="210306"/>
                </a:cxn>
                <a:cxn ang="0">
                  <a:pos x="63990" y="777381"/>
                </a:cxn>
                <a:cxn ang="0">
                  <a:pos x="553327" y="1934064"/>
                </a:cxn>
                <a:cxn ang="0">
                  <a:pos x="613553" y="2332143"/>
                </a:cxn>
                <a:cxn ang="0">
                  <a:pos x="508158" y="2478606"/>
                </a:cxn>
                <a:cxn ang="0">
                  <a:pos x="429111" y="3774241"/>
                </a:cxn>
                <a:cxn ang="0">
                  <a:pos x="429111" y="4217385"/>
                </a:cxn>
                <a:cxn ang="0">
                  <a:pos x="1125475" y="4254940"/>
                </a:cxn>
              </a:cxnLst>
              <a:pathLst>
                <a:path w="353" h="1176">
                  <a:moveTo>
                    <a:pt x="299" y="1133"/>
                  </a:moveTo>
                  <a:cubicBezTo>
                    <a:pt x="302" y="1130"/>
                    <a:pt x="288" y="846"/>
                    <a:pt x="321" y="731"/>
                  </a:cubicBezTo>
                  <a:cubicBezTo>
                    <a:pt x="353" y="616"/>
                    <a:pt x="321" y="572"/>
                    <a:pt x="321" y="572"/>
                  </a:cubicBezTo>
                  <a:cubicBezTo>
                    <a:pt x="321" y="572"/>
                    <a:pt x="331" y="515"/>
                    <a:pt x="322" y="495"/>
                  </a:cubicBezTo>
                  <a:cubicBezTo>
                    <a:pt x="314" y="476"/>
                    <a:pt x="275" y="296"/>
                    <a:pt x="275" y="296"/>
                  </a:cubicBezTo>
                  <a:cubicBezTo>
                    <a:pt x="275" y="296"/>
                    <a:pt x="310" y="261"/>
                    <a:pt x="305" y="248"/>
                  </a:cubicBezTo>
                  <a:cubicBezTo>
                    <a:pt x="300" y="235"/>
                    <a:pt x="305" y="0"/>
                    <a:pt x="305" y="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0" y="158"/>
                    <a:pt x="17" y="207"/>
                  </a:cubicBezTo>
                  <a:cubicBezTo>
                    <a:pt x="35" y="255"/>
                    <a:pt x="110" y="473"/>
                    <a:pt x="147" y="515"/>
                  </a:cubicBezTo>
                  <a:cubicBezTo>
                    <a:pt x="147" y="515"/>
                    <a:pt x="152" y="607"/>
                    <a:pt x="163" y="621"/>
                  </a:cubicBezTo>
                  <a:cubicBezTo>
                    <a:pt x="163" y="621"/>
                    <a:pt x="137" y="647"/>
                    <a:pt x="135" y="660"/>
                  </a:cubicBezTo>
                  <a:cubicBezTo>
                    <a:pt x="134" y="674"/>
                    <a:pt x="111" y="996"/>
                    <a:pt x="114" y="1005"/>
                  </a:cubicBezTo>
                  <a:cubicBezTo>
                    <a:pt x="118" y="1014"/>
                    <a:pt x="104" y="1111"/>
                    <a:pt x="114" y="1123"/>
                  </a:cubicBezTo>
                  <a:cubicBezTo>
                    <a:pt x="114" y="1123"/>
                    <a:pt x="262" y="1176"/>
                    <a:pt x="299" y="1133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78" name="Freeform 625"/>
            <p:cNvSpPr/>
            <p:nvPr/>
          </p:nvSpPr>
          <p:spPr>
            <a:xfrm>
              <a:off x="5770563" y="3532187"/>
              <a:ext cx="1068388" cy="3938588"/>
            </a:xfrm>
            <a:custGeom>
              <a:avLst/>
              <a:gdLst/>
              <a:ahLst/>
              <a:cxnLst>
                <a:cxn ang="0">
                  <a:pos x="1023245" y="2230240"/>
                </a:cxn>
                <a:cxn ang="0">
                  <a:pos x="914149" y="3108819"/>
                </a:cxn>
                <a:cxn ang="0">
                  <a:pos x="996911" y="2012472"/>
                </a:cxn>
                <a:cxn ang="0">
                  <a:pos x="609433" y="2793431"/>
                </a:cxn>
                <a:cxn ang="0">
                  <a:pos x="978102" y="1753404"/>
                </a:cxn>
                <a:cxn ang="0">
                  <a:pos x="1023245" y="1471808"/>
                </a:cxn>
                <a:cxn ang="0">
                  <a:pos x="767434" y="739659"/>
                </a:cxn>
                <a:cxn ang="0">
                  <a:pos x="869006" y="548173"/>
                </a:cxn>
                <a:cxn ang="0">
                  <a:pos x="643290" y="360443"/>
                </a:cxn>
                <a:cxn ang="0">
                  <a:pos x="225716" y="217767"/>
                </a:cxn>
                <a:cxn ang="0">
                  <a:pos x="609433" y="236541"/>
                </a:cxn>
                <a:cxn ang="0">
                  <a:pos x="1023245" y="22528"/>
                </a:cxn>
                <a:cxn ang="0">
                  <a:pos x="1023245" y="22528"/>
                </a:cxn>
                <a:cxn ang="0">
                  <a:pos x="466479" y="37546"/>
                </a:cxn>
                <a:cxn ang="0">
                  <a:pos x="26334" y="82601"/>
                </a:cxn>
                <a:cxn ang="0">
                  <a:pos x="379955" y="1013745"/>
                </a:cxn>
                <a:cxn ang="0">
                  <a:pos x="680909" y="1400470"/>
                </a:cxn>
                <a:cxn ang="0">
                  <a:pos x="398765" y="1276568"/>
                </a:cxn>
                <a:cxn ang="0">
                  <a:pos x="379955" y="1306605"/>
                </a:cxn>
                <a:cxn ang="0">
                  <a:pos x="609433" y="1610729"/>
                </a:cxn>
                <a:cxn ang="0">
                  <a:pos x="609433" y="1779686"/>
                </a:cxn>
                <a:cxn ang="0">
                  <a:pos x="504099" y="1693330"/>
                </a:cxn>
                <a:cxn ang="0">
                  <a:pos x="564289" y="1892324"/>
                </a:cxn>
                <a:cxn ang="0">
                  <a:pos x="884053" y="1730876"/>
                </a:cxn>
                <a:cxn ang="0">
                  <a:pos x="737338" y="1918607"/>
                </a:cxn>
                <a:cxn ang="0">
                  <a:pos x="485289" y="2095074"/>
                </a:cxn>
                <a:cxn ang="0">
                  <a:pos x="447670" y="2643247"/>
                </a:cxn>
                <a:cxn ang="0">
                  <a:pos x="398765" y="3266512"/>
                </a:cxn>
                <a:cxn ang="0">
                  <a:pos x="406288" y="3247739"/>
                </a:cxn>
                <a:cxn ang="0">
                  <a:pos x="556766" y="3014953"/>
                </a:cxn>
                <a:cxn ang="0">
                  <a:pos x="504099" y="3330341"/>
                </a:cxn>
                <a:cxn ang="0">
                  <a:pos x="319764" y="3810931"/>
                </a:cxn>
                <a:cxn ang="0">
                  <a:pos x="895339" y="3904796"/>
                </a:cxn>
                <a:cxn ang="0">
                  <a:pos x="1008197" y="3364132"/>
                </a:cxn>
                <a:cxn ang="0">
                  <a:pos x="1068388" y="2432989"/>
                </a:cxn>
                <a:cxn ang="0">
                  <a:pos x="1023245" y="2230240"/>
                </a:cxn>
              </a:cxnLst>
              <a:pathLst>
                <a:path w="284" h="1049">
                  <a:moveTo>
                    <a:pt x="272" y="594"/>
                  </a:moveTo>
                  <a:cubicBezTo>
                    <a:pt x="261" y="599"/>
                    <a:pt x="243" y="828"/>
                    <a:pt x="243" y="828"/>
                  </a:cubicBezTo>
                  <a:cubicBezTo>
                    <a:pt x="228" y="770"/>
                    <a:pt x="265" y="536"/>
                    <a:pt x="265" y="536"/>
                  </a:cubicBezTo>
                  <a:cubicBezTo>
                    <a:pt x="229" y="708"/>
                    <a:pt x="162" y="744"/>
                    <a:pt x="162" y="744"/>
                  </a:cubicBezTo>
                  <a:cubicBezTo>
                    <a:pt x="202" y="722"/>
                    <a:pt x="260" y="467"/>
                    <a:pt x="260" y="467"/>
                  </a:cubicBezTo>
                  <a:cubicBezTo>
                    <a:pt x="271" y="464"/>
                    <a:pt x="272" y="392"/>
                    <a:pt x="272" y="392"/>
                  </a:cubicBezTo>
                  <a:cubicBezTo>
                    <a:pt x="272" y="392"/>
                    <a:pt x="212" y="212"/>
                    <a:pt x="204" y="197"/>
                  </a:cubicBezTo>
                  <a:cubicBezTo>
                    <a:pt x="197" y="183"/>
                    <a:pt x="235" y="161"/>
                    <a:pt x="231" y="146"/>
                  </a:cubicBezTo>
                  <a:cubicBezTo>
                    <a:pt x="227" y="131"/>
                    <a:pt x="194" y="97"/>
                    <a:pt x="171" y="96"/>
                  </a:cubicBezTo>
                  <a:cubicBezTo>
                    <a:pt x="151" y="95"/>
                    <a:pt x="83" y="67"/>
                    <a:pt x="60" y="58"/>
                  </a:cubicBezTo>
                  <a:cubicBezTo>
                    <a:pt x="86" y="66"/>
                    <a:pt x="138" y="65"/>
                    <a:pt x="162" y="63"/>
                  </a:cubicBezTo>
                  <a:cubicBezTo>
                    <a:pt x="189" y="62"/>
                    <a:pt x="272" y="6"/>
                    <a:pt x="272" y="6"/>
                  </a:cubicBezTo>
                  <a:cubicBezTo>
                    <a:pt x="272" y="6"/>
                    <a:pt x="272" y="6"/>
                    <a:pt x="272" y="6"/>
                  </a:cubicBezTo>
                  <a:cubicBezTo>
                    <a:pt x="248" y="14"/>
                    <a:pt x="152" y="0"/>
                    <a:pt x="124" y="10"/>
                  </a:cubicBezTo>
                  <a:cubicBezTo>
                    <a:pt x="96" y="20"/>
                    <a:pt x="7" y="22"/>
                    <a:pt x="7" y="22"/>
                  </a:cubicBezTo>
                  <a:cubicBezTo>
                    <a:pt x="0" y="49"/>
                    <a:pt x="87" y="233"/>
                    <a:pt x="101" y="270"/>
                  </a:cubicBezTo>
                  <a:cubicBezTo>
                    <a:pt x="116" y="306"/>
                    <a:pt x="181" y="373"/>
                    <a:pt x="181" y="373"/>
                  </a:cubicBezTo>
                  <a:cubicBezTo>
                    <a:pt x="167" y="364"/>
                    <a:pt x="106" y="340"/>
                    <a:pt x="106" y="340"/>
                  </a:cubicBezTo>
                  <a:cubicBezTo>
                    <a:pt x="106" y="340"/>
                    <a:pt x="93" y="329"/>
                    <a:pt x="101" y="348"/>
                  </a:cubicBezTo>
                  <a:cubicBezTo>
                    <a:pt x="109" y="366"/>
                    <a:pt x="148" y="411"/>
                    <a:pt x="162" y="429"/>
                  </a:cubicBezTo>
                  <a:cubicBezTo>
                    <a:pt x="176" y="446"/>
                    <a:pt x="162" y="474"/>
                    <a:pt x="162" y="474"/>
                  </a:cubicBezTo>
                  <a:cubicBezTo>
                    <a:pt x="161" y="463"/>
                    <a:pt x="134" y="451"/>
                    <a:pt x="134" y="451"/>
                  </a:cubicBezTo>
                  <a:cubicBezTo>
                    <a:pt x="134" y="480"/>
                    <a:pt x="150" y="504"/>
                    <a:pt x="150" y="504"/>
                  </a:cubicBezTo>
                  <a:cubicBezTo>
                    <a:pt x="162" y="520"/>
                    <a:pt x="235" y="461"/>
                    <a:pt x="235" y="461"/>
                  </a:cubicBezTo>
                  <a:cubicBezTo>
                    <a:pt x="228" y="488"/>
                    <a:pt x="196" y="511"/>
                    <a:pt x="196" y="511"/>
                  </a:cubicBezTo>
                  <a:cubicBezTo>
                    <a:pt x="175" y="545"/>
                    <a:pt x="129" y="558"/>
                    <a:pt x="129" y="558"/>
                  </a:cubicBezTo>
                  <a:cubicBezTo>
                    <a:pt x="129" y="558"/>
                    <a:pt x="125" y="657"/>
                    <a:pt x="119" y="704"/>
                  </a:cubicBezTo>
                  <a:cubicBezTo>
                    <a:pt x="113" y="751"/>
                    <a:pt x="101" y="891"/>
                    <a:pt x="106" y="870"/>
                  </a:cubicBezTo>
                  <a:cubicBezTo>
                    <a:pt x="107" y="869"/>
                    <a:pt x="107" y="867"/>
                    <a:pt x="108" y="865"/>
                  </a:cubicBezTo>
                  <a:cubicBezTo>
                    <a:pt x="117" y="843"/>
                    <a:pt x="148" y="803"/>
                    <a:pt x="148" y="803"/>
                  </a:cubicBezTo>
                  <a:cubicBezTo>
                    <a:pt x="97" y="907"/>
                    <a:pt x="134" y="887"/>
                    <a:pt x="134" y="887"/>
                  </a:cubicBezTo>
                  <a:cubicBezTo>
                    <a:pt x="120" y="907"/>
                    <a:pt x="100" y="966"/>
                    <a:pt x="85" y="1015"/>
                  </a:cubicBezTo>
                  <a:cubicBezTo>
                    <a:pt x="99" y="1020"/>
                    <a:pt x="186" y="1049"/>
                    <a:pt x="238" y="1040"/>
                  </a:cubicBezTo>
                  <a:cubicBezTo>
                    <a:pt x="268" y="896"/>
                    <a:pt x="268" y="896"/>
                    <a:pt x="268" y="896"/>
                  </a:cubicBezTo>
                  <a:cubicBezTo>
                    <a:pt x="268" y="815"/>
                    <a:pt x="271" y="715"/>
                    <a:pt x="284" y="648"/>
                  </a:cubicBezTo>
                  <a:cubicBezTo>
                    <a:pt x="281" y="616"/>
                    <a:pt x="277" y="591"/>
                    <a:pt x="272" y="594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79" name="Freeform 626"/>
            <p:cNvSpPr/>
            <p:nvPr/>
          </p:nvSpPr>
          <p:spPr>
            <a:xfrm>
              <a:off x="4367213" y="234950"/>
              <a:ext cx="4060825" cy="3402013"/>
            </a:xfrm>
            <a:custGeom>
              <a:avLst/>
              <a:gdLst/>
              <a:ahLst/>
              <a:cxnLst>
                <a:cxn ang="0">
                  <a:pos x="1248328" y="3402013"/>
                </a:cxn>
                <a:cxn ang="0">
                  <a:pos x="2387615" y="3135409"/>
                </a:cxn>
                <a:cxn ang="0">
                  <a:pos x="2519216" y="2955170"/>
                </a:cxn>
                <a:cxn ang="0">
                  <a:pos x="2654576" y="3109124"/>
                </a:cxn>
                <a:cxn ang="0">
                  <a:pos x="3139619" y="3176714"/>
                </a:cxn>
                <a:cxn ang="0">
                  <a:pos x="2974178" y="2324333"/>
                </a:cxn>
                <a:cxn ang="0">
                  <a:pos x="2842578" y="1637172"/>
                </a:cxn>
                <a:cxn ang="0">
                  <a:pos x="2947858" y="1366813"/>
                </a:cxn>
                <a:cxn ang="0">
                  <a:pos x="3380261" y="1216614"/>
                </a:cxn>
                <a:cxn ang="0">
                  <a:pos x="3993145" y="784791"/>
                </a:cxn>
                <a:cxn ang="0">
                  <a:pos x="3872824" y="533207"/>
                </a:cxn>
                <a:cxn ang="0">
                  <a:pos x="3767543" y="7510"/>
                </a:cxn>
                <a:cxn ang="0">
                  <a:pos x="3241140" y="206524"/>
                </a:cxn>
                <a:cxn ang="0">
                  <a:pos x="3395301" y="443088"/>
                </a:cxn>
                <a:cxn ang="0">
                  <a:pos x="3429141" y="638347"/>
                </a:cxn>
                <a:cxn ang="0">
                  <a:pos x="3071939" y="720956"/>
                </a:cxn>
                <a:cxn ang="0">
                  <a:pos x="3000498" y="675897"/>
                </a:cxn>
                <a:cxn ang="0">
                  <a:pos x="2865138" y="675897"/>
                </a:cxn>
                <a:cxn ang="0">
                  <a:pos x="2598176" y="593287"/>
                </a:cxn>
                <a:cxn ang="0">
                  <a:pos x="2289854" y="559492"/>
                </a:cxn>
                <a:cxn ang="0">
                  <a:pos x="2519216" y="972540"/>
                </a:cxn>
                <a:cxn ang="0">
                  <a:pos x="2365055" y="1378078"/>
                </a:cxn>
                <a:cxn ang="0">
                  <a:pos x="1947692" y="615817"/>
                </a:cxn>
                <a:cxn ang="0">
                  <a:pos x="1582970" y="608307"/>
                </a:cxn>
                <a:cxn ang="0">
                  <a:pos x="1116727" y="585777"/>
                </a:cxn>
                <a:cxn ang="0">
                  <a:pos x="985126" y="720956"/>
                </a:cxn>
                <a:cxn ang="0">
                  <a:pos x="673044" y="720956"/>
                </a:cxn>
                <a:cxn ang="0">
                  <a:pos x="646724" y="559492"/>
                </a:cxn>
                <a:cxn ang="0">
                  <a:pos x="654244" y="540717"/>
                </a:cxn>
                <a:cxn ang="0">
                  <a:pos x="879845" y="183994"/>
                </a:cxn>
                <a:cxn ang="0">
                  <a:pos x="492563" y="7510"/>
                </a:cxn>
                <a:cxn ang="0">
                  <a:pos x="447443" y="138934"/>
                </a:cxn>
                <a:cxn ang="0">
                  <a:pos x="229361" y="469373"/>
                </a:cxn>
                <a:cxn ang="0">
                  <a:pos x="101521" y="965030"/>
                </a:cxn>
                <a:cxn ang="0">
                  <a:pos x="1079127" y="1445668"/>
                </a:cxn>
                <a:cxn ang="0">
                  <a:pos x="1421289" y="2053975"/>
                </a:cxn>
                <a:cxn ang="0">
                  <a:pos x="1428809" y="2587182"/>
                </a:cxn>
                <a:cxn ang="0">
                  <a:pos x="1248328" y="3402013"/>
                </a:cxn>
              </a:cxnLst>
              <a:pathLst>
                <a:path w="1080" h="906">
                  <a:moveTo>
                    <a:pt x="332" y="906"/>
                  </a:moveTo>
                  <a:cubicBezTo>
                    <a:pt x="332" y="906"/>
                    <a:pt x="371" y="869"/>
                    <a:pt x="635" y="835"/>
                  </a:cubicBezTo>
                  <a:cubicBezTo>
                    <a:pt x="635" y="835"/>
                    <a:pt x="666" y="803"/>
                    <a:pt x="670" y="787"/>
                  </a:cubicBezTo>
                  <a:cubicBezTo>
                    <a:pt x="670" y="787"/>
                    <a:pt x="695" y="824"/>
                    <a:pt x="706" y="828"/>
                  </a:cubicBezTo>
                  <a:cubicBezTo>
                    <a:pt x="716" y="832"/>
                    <a:pt x="832" y="828"/>
                    <a:pt x="835" y="846"/>
                  </a:cubicBezTo>
                  <a:cubicBezTo>
                    <a:pt x="835" y="846"/>
                    <a:pt x="796" y="654"/>
                    <a:pt x="791" y="619"/>
                  </a:cubicBezTo>
                  <a:cubicBezTo>
                    <a:pt x="787" y="583"/>
                    <a:pt x="756" y="436"/>
                    <a:pt x="756" y="436"/>
                  </a:cubicBezTo>
                  <a:cubicBezTo>
                    <a:pt x="784" y="364"/>
                    <a:pt x="784" y="364"/>
                    <a:pt x="784" y="364"/>
                  </a:cubicBezTo>
                  <a:cubicBezTo>
                    <a:pt x="784" y="364"/>
                    <a:pt x="887" y="332"/>
                    <a:pt x="899" y="324"/>
                  </a:cubicBezTo>
                  <a:cubicBezTo>
                    <a:pt x="910" y="317"/>
                    <a:pt x="1052" y="246"/>
                    <a:pt x="1062" y="209"/>
                  </a:cubicBezTo>
                  <a:cubicBezTo>
                    <a:pt x="1080" y="200"/>
                    <a:pt x="1031" y="155"/>
                    <a:pt x="1030" y="142"/>
                  </a:cubicBezTo>
                  <a:cubicBezTo>
                    <a:pt x="1028" y="128"/>
                    <a:pt x="1002" y="2"/>
                    <a:pt x="1002" y="2"/>
                  </a:cubicBezTo>
                  <a:cubicBezTo>
                    <a:pt x="1002" y="2"/>
                    <a:pt x="872" y="33"/>
                    <a:pt x="862" y="55"/>
                  </a:cubicBezTo>
                  <a:cubicBezTo>
                    <a:pt x="862" y="55"/>
                    <a:pt x="902" y="109"/>
                    <a:pt x="903" y="118"/>
                  </a:cubicBezTo>
                  <a:cubicBezTo>
                    <a:pt x="904" y="127"/>
                    <a:pt x="912" y="170"/>
                    <a:pt x="912" y="170"/>
                  </a:cubicBezTo>
                  <a:cubicBezTo>
                    <a:pt x="912" y="170"/>
                    <a:pt x="841" y="166"/>
                    <a:pt x="817" y="192"/>
                  </a:cubicBezTo>
                  <a:cubicBezTo>
                    <a:pt x="817" y="192"/>
                    <a:pt x="804" y="173"/>
                    <a:pt x="798" y="180"/>
                  </a:cubicBezTo>
                  <a:cubicBezTo>
                    <a:pt x="793" y="186"/>
                    <a:pt x="770" y="182"/>
                    <a:pt x="762" y="180"/>
                  </a:cubicBezTo>
                  <a:cubicBezTo>
                    <a:pt x="762" y="180"/>
                    <a:pt x="706" y="144"/>
                    <a:pt x="691" y="158"/>
                  </a:cubicBezTo>
                  <a:cubicBezTo>
                    <a:pt x="676" y="171"/>
                    <a:pt x="622" y="136"/>
                    <a:pt x="609" y="149"/>
                  </a:cubicBezTo>
                  <a:cubicBezTo>
                    <a:pt x="609" y="149"/>
                    <a:pt x="653" y="248"/>
                    <a:pt x="670" y="259"/>
                  </a:cubicBezTo>
                  <a:cubicBezTo>
                    <a:pt x="688" y="271"/>
                    <a:pt x="629" y="367"/>
                    <a:pt x="629" y="367"/>
                  </a:cubicBezTo>
                  <a:cubicBezTo>
                    <a:pt x="629" y="367"/>
                    <a:pt x="529" y="204"/>
                    <a:pt x="518" y="164"/>
                  </a:cubicBezTo>
                  <a:cubicBezTo>
                    <a:pt x="518" y="164"/>
                    <a:pt x="448" y="143"/>
                    <a:pt x="421" y="162"/>
                  </a:cubicBezTo>
                  <a:cubicBezTo>
                    <a:pt x="421" y="162"/>
                    <a:pt x="329" y="155"/>
                    <a:pt x="297" y="156"/>
                  </a:cubicBezTo>
                  <a:cubicBezTo>
                    <a:pt x="265" y="158"/>
                    <a:pt x="266" y="193"/>
                    <a:pt x="262" y="192"/>
                  </a:cubicBezTo>
                  <a:cubicBezTo>
                    <a:pt x="258" y="190"/>
                    <a:pt x="225" y="172"/>
                    <a:pt x="179" y="192"/>
                  </a:cubicBezTo>
                  <a:cubicBezTo>
                    <a:pt x="179" y="192"/>
                    <a:pt x="171" y="153"/>
                    <a:pt x="172" y="149"/>
                  </a:cubicBezTo>
                  <a:cubicBezTo>
                    <a:pt x="174" y="144"/>
                    <a:pt x="174" y="144"/>
                    <a:pt x="174" y="144"/>
                  </a:cubicBezTo>
                  <a:cubicBezTo>
                    <a:pt x="174" y="144"/>
                    <a:pt x="222" y="78"/>
                    <a:pt x="234" y="49"/>
                  </a:cubicBezTo>
                  <a:cubicBezTo>
                    <a:pt x="234" y="49"/>
                    <a:pt x="155" y="0"/>
                    <a:pt x="131" y="2"/>
                  </a:cubicBezTo>
                  <a:cubicBezTo>
                    <a:pt x="131" y="2"/>
                    <a:pt x="121" y="25"/>
                    <a:pt x="119" y="37"/>
                  </a:cubicBezTo>
                  <a:cubicBezTo>
                    <a:pt x="118" y="50"/>
                    <a:pt x="65" y="105"/>
                    <a:pt x="61" y="125"/>
                  </a:cubicBezTo>
                  <a:cubicBezTo>
                    <a:pt x="56" y="146"/>
                    <a:pt x="0" y="223"/>
                    <a:pt x="27" y="257"/>
                  </a:cubicBezTo>
                  <a:cubicBezTo>
                    <a:pt x="53" y="290"/>
                    <a:pt x="287" y="385"/>
                    <a:pt x="287" y="385"/>
                  </a:cubicBezTo>
                  <a:cubicBezTo>
                    <a:pt x="287" y="385"/>
                    <a:pt x="368" y="466"/>
                    <a:pt x="378" y="547"/>
                  </a:cubicBezTo>
                  <a:cubicBezTo>
                    <a:pt x="378" y="547"/>
                    <a:pt x="387" y="663"/>
                    <a:pt x="380" y="689"/>
                  </a:cubicBezTo>
                  <a:cubicBezTo>
                    <a:pt x="373" y="716"/>
                    <a:pt x="322" y="881"/>
                    <a:pt x="332" y="906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80" name="Freeform 627"/>
            <p:cNvSpPr/>
            <p:nvPr/>
          </p:nvSpPr>
          <p:spPr>
            <a:xfrm>
              <a:off x="5476875" y="1439862"/>
              <a:ext cx="11113" cy="34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409" y="34925"/>
                </a:cxn>
                <a:cxn ang="0">
                  <a:pos x="0" y="0"/>
                </a:cxn>
              </a:cxnLst>
              <a:pathLst>
                <a:path w="3" h="9">
                  <a:moveTo>
                    <a:pt x="0" y="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7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81" name="Freeform 628"/>
            <p:cNvSpPr/>
            <p:nvPr/>
          </p:nvSpPr>
          <p:spPr>
            <a:xfrm>
              <a:off x="4811713" y="606425"/>
              <a:ext cx="3175" cy="381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1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3282" name="Freeform 629"/>
            <p:cNvSpPr/>
            <p:nvPr/>
          </p:nvSpPr>
          <p:spPr>
            <a:xfrm>
              <a:off x="4668838" y="242887"/>
              <a:ext cx="3700463" cy="3394075"/>
            </a:xfrm>
            <a:custGeom>
              <a:avLst/>
              <a:gdLst/>
              <a:ahLst/>
              <a:cxnLst>
                <a:cxn ang="0">
                  <a:pos x="3271751" y="52563"/>
                </a:cxn>
                <a:cxn ang="0">
                  <a:pos x="3147650" y="176462"/>
                </a:cxn>
                <a:cxn ang="0">
                  <a:pos x="3128847" y="270325"/>
                </a:cxn>
                <a:cxn ang="0">
                  <a:pos x="3147650" y="435523"/>
                </a:cxn>
                <a:cxn ang="0">
                  <a:pos x="3591405" y="743393"/>
                </a:cxn>
                <a:cxn ang="0">
                  <a:pos x="3598926" y="818483"/>
                </a:cxn>
                <a:cxn ang="0">
                  <a:pos x="2771587" y="713356"/>
                </a:cxn>
                <a:cxn ang="0">
                  <a:pos x="2564752" y="668302"/>
                </a:cxn>
                <a:cxn ang="0">
                  <a:pos x="1989375" y="551913"/>
                </a:cxn>
                <a:cxn ang="0">
                  <a:pos x="2275183" y="668302"/>
                </a:cxn>
                <a:cxn ang="0">
                  <a:pos x="2064588" y="1370395"/>
                </a:cxn>
                <a:cxn ang="0">
                  <a:pos x="1365110" y="574440"/>
                </a:cxn>
                <a:cxn ang="0">
                  <a:pos x="1669721" y="1148879"/>
                </a:cxn>
                <a:cxn ang="0">
                  <a:pos x="722042" y="630757"/>
                </a:cxn>
                <a:cxn ang="0">
                  <a:pos x="684435" y="713356"/>
                </a:cxn>
                <a:cxn ang="0">
                  <a:pos x="345978" y="551913"/>
                </a:cxn>
                <a:cxn ang="0">
                  <a:pos x="579138" y="176462"/>
                </a:cxn>
                <a:cxn ang="0">
                  <a:pos x="142904" y="341660"/>
                </a:cxn>
                <a:cxn ang="0">
                  <a:pos x="409909" y="292852"/>
                </a:cxn>
                <a:cxn ang="0">
                  <a:pos x="18803" y="818483"/>
                </a:cxn>
                <a:cxn ang="0">
                  <a:pos x="18803" y="878555"/>
                </a:cxn>
                <a:cxn ang="0">
                  <a:pos x="236920" y="1039999"/>
                </a:cxn>
                <a:cxn ang="0">
                  <a:pos x="650590" y="1013717"/>
                </a:cxn>
                <a:cxn ang="0">
                  <a:pos x="763409" y="972418"/>
                </a:cxn>
                <a:cxn ang="0">
                  <a:pos x="913834" y="754656"/>
                </a:cxn>
                <a:cxn ang="0">
                  <a:pos x="868706" y="668302"/>
                </a:cxn>
                <a:cxn ang="0">
                  <a:pos x="1733652" y="1344114"/>
                </a:cxn>
                <a:cxn ang="0">
                  <a:pos x="1711088" y="1888517"/>
                </a:cxn>
                <a:cxn ang="0">
                  <a:pos x="1188360" y="1993644"/>
                </a:cxn>
                <a:cxn ang="0">
                  <a:pos x="1733652" y="2222669"/>
                </a:cxn>
                <a:cxn ang="0">
                  <a:pos x="1007850" y="3007361"/>
                </a:cxn>
                <a:cxn ang="0">
                  <a:pos x="2087151" y="3127505"/>
                </a:cxn>
                <a:cxn ang="0">
                  <a:pos x="2354156" y="3101223"/>
                </a:cxn>
                <a:cxn ang="0">
                  <a:pos x="2673810" y="2316531"/>
                </a:cxn>
                <a:cxn ang="0">
                  <a:pos x="2463215" y="2192633"/>
                </a:cxn>
                <a:cxn ang="0">
                  <a:pos x="2519624" y="2143824"/>
                </a:cxn>
                <a:cxn ang="0">
                  <a:pos x="2542188" y="1629456"/>
                </a:cxn>
                <a:cxn ang="0">
                  <a:pos x="2670050" y="1351623"/>
                </a:cxn>
                <a:cxn ang="0">
                  <a:pos x="2685092" y="754656"/>
                </a:cxn>
                <a:cxn ang="0">
                  <a:pos x="2839278" y="1145125"/>
                </a:cxn>
                <a:cxn ang="0">
                  <a:pos x="3173974" y="750902"/>
                </a:cxn>
                <a:cxn ang="0">
                  <a:pos x="3211581" y="1137616"/>
                </a:cxn>
                <a:cxn ang="0">
                  <a:pos x="3700463" y="754656"/>
                </a:cxn>
                <a:cxn ang="0">
                  <a:pos x="3467304" y="0"/>
                </a:cxn>
              </a:cxnLst>
              <a:pathLst>
                <a:path w="984" h="904">
                  <a:moveTo>
                    <a:pt x="922" y="0"/>
                  </a:moveTo>
                  <a:cubicBezTo>
                    <a:pt x="922" y="0"/>
                    <a:pt x="898" y="5"/>
                    <a:pt x="870" y="14"/>
                  </a:cubicBezTo>
                  <a:cubicBezTo>
                    <a:pt x="892" y="29"/>
                    <a:pt x="926" y="66"/>
                    <a:pt x="926" y="66"/>
                  </a:cubicBezTo>
                  <a:cubicBezTo>
                    <a:pt x="926" y="66"/>
                    <a:pt x="832" y="29"/>
                    <a:pt x="837" y="47"/>
                  </a:cubicBezTo>
                  <a:cubicBezTo>
                    <a:pt x="920" y="107"/>
                    <a:pt x="920" y="107"/>
                    <a:pt x="920" y="107"/>
                  </a:cubicBezTo>
                  <a:cubicBezTo>
                    <a:pt x="905" y="96"/>
                    <a:pt x="858" y="65"/>
                    <a:pt x="832" y="72"/>
                  </a:cubicBezTo>
                  <a:cubicBezTo>
                    <a:pt x="832" y="72"/>
                    <a:pt x="887" y="119"/>
                    <a:pt x="917" y="123"/>
                  </a:cubicBezTo>
                  <a:cubicBezTo>
                    <a:pt x="917" y="123"/>
                    <a:pt x="829" y="109"/>
                    <a:pt x="837" y="116"/>
                  </a:cubicBezTo>
                  <a:cubicBezTo>
                    <a:pt x="864" y="168"/>
                    <a:pt x="864" y="168"/>
                    <a:pt x="864" y="168"/>
                  </a:cubicBezTo>
                  <a:cubicBezTo>
                    <a:pt x="864" y="168"/>
                    <a:pt x="930" y="192"/>
                    <a:pt x="955" y="198"/>
                  </a:cubicBezTo>
                  <a:cubicBezTo>
                    <a:pt x="863" y="182"/>
                    <a:pt x="863" y="182"/>
                    <a:pt x="863" y="182"/>
                  </a:cubicBezTo>
                  <a:cubicBezTo>
                    <a:pt x="957" y="218"/>
                    <a:pt x="957" y="218"/>
                    <a:pt x="957" y="218"/>
                  </a:cubicBezTo>
                  <a:cubicBezTo>
                    <a:pt x="957" y="218"/>
                    <a:pt x="870" y="207"/>
                    <a:pt x="827" y="168"/>
                  </a:cubicBezTo>
                  <a:cubicBezTo>
                    <a:pt x="810" y="167"/>
                    <a:pt x="757" y="168"/>
                    <a:pt x="737" y="190"/>
                  </a:cubicBezTo>
                  <a:cubicBezTo>
                    <a:pt x="737" y="190"/>
                    <a:pt x="724" y="171"/>
                    <a:pt x="718" y="178"/>
                  </a:cubicBezTo>
                  <a:cubicBezTo>
                    <a:pt x="713" y="184"/>
                    <a:pt x="690" y="180"/>
                    <a:pt x="682" y="178"/>
                  </a:cubicBezTo>
                  <a:cubicBezTo>
                    <a:pt x="682" y="178"/>
                    <a:pt x="626" y="142"/>
                    <a:pt x="611" y="156"/>
                  </a:cubicBezTo>
                  <a:cubicBezTo>
                    <a:pt x="596" y="169"/>
                    <a:pt x="542" y="134"/>
                    <a:pt x="529" y="147"/>
                  </a:cubicBezTo>
                  <a:cubicBezTo>
                    <a:pt x="529" y="147"/>
                    <a:pt x="529" y="148"/>
                    <a:pt x="530" y="150"/>
                  </a:cubicBezTo>
                  <a:cubicBezTo>
                    <a:pt x="553" y="155"/>
                    <a:pt x="591" y="165"/>
                    <a:pt x="605" y="178"/>
                  </a:cubicBezTo>
                  <a:cubicBezTo>
                    <a:pt x="623" y="193"/>
                    <a:pt x="636" y="248"/>
                    <a:pt x="588" y="290"/>
                  </a:cubicBezTo>
                  <a:cubicBezTo>
                    <a:pt x="576" y="322"/>
                    <a:pt x="549" y="365"/>
                    <a:pt x="549" y="365"/>
                  </a:cubicBezTo>
                  <a:cubicBezTo>
                    <a:pt x="549" y="365"/>
                    <a:pt x="449" y="202"/>
                    <a:pt x="438" y="162"/>
                  </a:cubicBezTo>
                  <a:cubicBezTo>
                    <a:pt x="438" y="162"/>
                    <a:pt x="395" y="149"/>
                    <a:pt x="363" y="153"/>
                  </a:cubicBezTo>
                  <a:cubicBezTo>
                    <a:pt x="400" y="219"/>
                    <a:pt x="479" y="348"/>
                    <a:pt x="540" y="350"/>
                  </a:cubicBezTo>
                  <a:cubicBezTo>
                    <a:pt x="540" y="350"/>
                    <a:pt x="502" y="359"/>
                    <a:pt x="444" y="306"/>
                  </a:cubicBezTo>
                  <a:cubicBezTo>
                    <a:pt x="387" y="253"/>
                    <a:pt x="316" y="255"/>
                    <a:pt x="316" y="255"/>
                  </a:cubicBezTo>
                  <a:cubicBezTo>
                    <a:pt x="316" y="255"/>
                    <a:pt x="266" y="133"/>
                    <a:pt x="192" y="168"/>
                  </a:cubicBezTo>
                  <a:cubicBezTo>
                    <a:pt x="192" y="168"/>
                    <a:pt x="192" y="168"/>
                    <a:pt x="192" y="168"/>
                  </a:cubicBezTo>
                  <a:cubicBezTo>
                    <a:pt x="185" y="178"/>
                    <a:pt x="184" y="190"/>
                    <a:pt x="182" y="190"/>
                  </a:cubicBezTo>
                  <a:cubicBezTo>
                    <a:pt x="178" y="188"/>
                    <a:pt x="145" y="170"/>
                    <a:pt x="99" y="190"/>
                  </a:cubicBezTo>
                  <a:cubicBezTo>
                    <a:pt x="99" y="190"/>
                    <a:pt x="91" y="151"/>
                    <a:pt x="92" y="147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142" y="76"/>
                    <a:pt x="154" y="47"/>
                  </a:cubicBezTo>
                  <a:cubicBezTo>
                    <a:pt x="154" y="47"/>
                    <a:pt x="131" y="33"/>
                    <a:pt x="106" y="20"/>
                  </a:cubicBezTo>
                  <a:cubicBezTo>
                    <a:pt x="78" y="42"/>
                    <a:pt x="37" y="78"/>
                    <a:pt x="38" y="91"/>
                  </a:cubicBezTo>
                  <a:cubicBezTo>
                    <a:pt x="38" y="93"/>
                    <a:pt x="38" y="95"/>
                    <a:pt x="38" y="97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78"/>
                    <a:pt x="28" y="113"/>
                    <a:pt x="14" y="135"/>
                  </a:cubicBezTo>
                  <a:cubicBezTo>
                    <a:pt x="1" y="157"/>
                    <a:pt x="5" y="218"/>
                    <a:pt x="5" y="218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31" y="213"/>
                    <a:pt x="0" y="223"/>
                    <a:pt x="5" y="234"/>
                  </a:cubicBezTo>
                  <a:cubicBezTo>
                    <a:pt x="11" y="250"/>
                    <a:pt x="37" y="234"/>
                    <a:pt x="37" y="234"/>
                  </a:cubicBezTo>
                  <a:cubicBezTo>
                    <a:pt x="37" y="234"/>
                    <a:pt x="44" y="266"/>
                    <a:pt x="63" y="277"/>
                  </a:cubicBezTo>
                  <a:cubicBezTo>
                    <a:pt x="82" y="287"/>
                    <a:pt x="191" y="328"/>
                    <a:pt x="191" y="328"/>
                  </a:cubicBezTo>
                  <a:cubicBezTo>
                    <a:pt x="191" y="328"/>
                    <a:pt x="184" y="286"/>
                    <a:pt x="173" y="270"/>
                  </a:cubicBezTo>
                  <a:cubicBezTo>
                    <a:pt x="185" y="281"/>
                    <a:pt x="208" y="304"/>
                    <a:pt x="215" y="319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3" y="259"/>
                    <a:pt x="228" y="282"/>
                    <a:pt x="232" y="309"/>
                  </a:cubicBezTo>
                  <a:cubicBezTo>
                    <a:pt x="237" y="335"/>
                    <a:pt x="263" y="216"/>
                    <a:pt x="243" y="201"/>
                  </a:cubicBezTo>
                  <a:cubicBezTo>
                    <a:pt x="222" y="187"/>
                    <a:pt x="197" y="190"/>
                    <a:pt x="197" y="190"/>
                  </a:cubicBezTo>
                  <a:cubicBezTo>
                    <a:pt x="197" y="190"/>
                    <a:pt x="213" y="170"/>
                    <a:pt x="231" y="178"/>
                  </a:cubicBezTo>
                  <a:cubicBezTo>
                    <a:pt x="249" y="185"/>
                    <a:pt x="270" y="247"/>
                    <a:pt x="272" y="268"/>
                  </a:cubicBezTo>
                  <a:cubicBezTo>
                    <a:pt x="273" y="288"/>
                    <a:pt x="461" y="358"/>
                    <a:pt x="461" y="358"/>
                  </a:cubicBezTo>
                  <a:cubicBezTo>
                    <a:pt x="461" y="358"/>
                    <a:pt x="280" y="299"/>
                    <a:pt x="272" y="325"/>
                  </a:cubicBezTo>
                  <a:cubicBezTo>
                    <a:pt x="272" y="325"/>
                    <a:pt x="486" y="362"/>
                    <a:pt x="455" y="503"/>
                  </a:cubicBezTo>
                  <a:cubicBezTo>
                    <a:pt x="455" y="503"/>
                    <a:pt x="460" y="365"/>
                    <a:pt x="265" y="375"/>
                  </a:cubicBezTo>
                  <a:cubicBezTo>
                    <a:pt x="265" y="375"/>
                    <a:pt x="323" y="421"/>
                    <a:pt x="316" y="531"/>
                  </a:cubicBezTo>
                  <a:cubicBezTo>
                    <a:pt x="309" y="642"/>
                    <a:pt x="316" y="621"/>
                    <a:pt x="316" y="621"/>
                  </a:cubicBezTo>
                  <a:cubicBezTo>
                    <a:pt x="461" y="592"/>
                    <a:pt x="461" y="592"/>
                    <a:pt x="461" y="592"/>
                  </a:cubicBezTo>
                  <a:cubicBezTo>
                    <a:pt x="316" y="633"/>
                    <a:pt x="316" y="633"/>
                    <a:pt x="316" y="633"/>
                  </a:cubicBezTo>
                  <a:cubicBezTo>
                    <a:pt x="316" y="633"/>
                    <a:pt x="306" y="724"/>
                    <a:pt x="268" y="801"/>
                  </a:cubicBezTo>
                  <a:cubicBezTo>
                    <a:pt x="257" y="847"/>
                    <a:pt x="247" y="892"/>
                    <a:pt x="252" y="904"/>
                  </a:cubicBezTo>
                  <a:cubicBezTo>
                    <a:pt x="252" y="904"/>
                    <a:pt x="291" y="867"/>
                    <a:pt x="555" y="833"/>
                  </a:cubicBezTo>
                  <a:cubicBezTo>
                    <a:pt x="555" y="833"/>
                    <a:pt x="586" y="801"/>
                    <a:pt x="590" y="785"/>
                  </a:cubicBezTo>
                  <a:cubicBezTo>
                    <a:pt x="590" y="785"/>
                    <a:pt x="615" y="822"/>
                    <a:pt x="626" y="826"/>
                  </a:cubicBezTo>
                  <a:cubicBezTo>
                    <a:pt x="636" y="830"/>
                    <a:pt x="752" y="826"/>
                    <a:pt x="755" y="844"/>
                  </a:cubicBezTo>
                  <a:cubicBezTo>
                    <a:pt x="755" y="844"/>
                    <a:pt x="716" y="652"/>
                    <a:pt x="711" y="617"/>
                  </a:cubicBezTo>
                  <a:cubicBezTo>
                    <a:pt x="710" y="612"/>
                    <a:pt x="709" y="605"/>
                    <a:pt x="708" y="597"/>
                  </a:cubicBezTo>
                  <a:cubicBezTo>
                    <a:pt x="683" y="595"/>
                    <a:pt x="659" y="592"/>
                    <a:pt x="655" y="584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5" y="528"/>
                    <a:pt x="656" y="562"/>
                    <a:pt x="670" y="571"/>
                  </a:cubicBezTo>
                  <a:cubicBezTo>
                    <a:pt x="676" y="575"/>
                    <a:pt x="690" y="577"/>
                    <a:pt x="704" y="577"/>
                  </a:cubicBezTo>
                  <a:cubicBezTo>
                    <a:pt x="694" y="521"/>
                    <a:pt x="676" y="434"/>
                    <a:pt x="676" y="434"/>
                  </a:cubicBezTo>
                  <a:cubicBezTo>
                    <a:pt x="704" y="362"/>
                    <a:pt x="704" y="362"/>
                    <a:pt x="704" y="362"/>
                  </a:cubicBezTo>
                  <a:cubicBezTo>
                    <a:pt x="704" y="362"/>
                    <a:pt x="706" y="361"/>
                    <a:pt x="710" y="360"/>
                  </a:cubicBezTo>
                  <a:cubicBezTo>
                    <a:pt x="711" y="342"/>
                    <a:pt x="715" y="319"/>
                    <a:pt x="725" y="291"/>
                  </a:cubicBezTo>
                  <a:cubicBezTo>
                    <a:pt x="725" y="291"/>
                    <a:pt x="705" y="212"/>
                    <a:pt x="714" y="201"/>
                  </a:cubicBezTo>
                  <a:cubicBezTo>
                    <a:pt x="714" y="201"/>
                    <a:pt x="720" y="255"/>
                    <a:pt x="737" y="263"/>
                  </a:cubicBezTo>
                  <a:cubicBezTo>
                    <a:pt x="755" y="305"/>
                    <a:pt x="755" y="305"/>
                    <a:pt x="755" y="305"/>
                  </a:cubicBezTo>
                  <a:cubicBezTo>
                    <a:pt x="817" y="291"/>
                    <a:pt x="817" y="291"/>
                    <a:pt x="817" y="291"/>
                  </a:cubicBezTo>
                  <a:cubicBezTo>
                    <a:pt x="817" y="291"/>
                    <a:pt x="852" y="216"/>
                    <a:pt x="844" y="200"/>
                  </a:cubicBezTo>
                  <a:cubicBezTo>
                    <a:pt x="835" y="184"/>
                    <a:pt x="852" y="203"/>
                    <a:pt x="852" y="203"/>
                  </a:cubicBezTo>
                  <a:cubicBezTo>
                    <a:pt x="852" y="203"/>
                    <a:pt x="856" y="257"/>
                    <a:pt x="854" y="303"/>
                  </a:cubicBezTo>
                  <a:cubicBezTo>
                    <a:pt x="901" y="277"/>
                    <a:pt x="975" y="234"/>
                    <a:pt x="982" y="207"/>
                  </a:cubicBezTo>
                  <a:cubicBezTo>
                    <a:pt x="983" y="205"/>
                    <a:pt x="983" y="203"/>
                    <a:pt x="984" y="201"/>
                  </a:cubicBezTo>
                  <a:cubicBezTo>
                    <a:pt x="974" y="187"/>
                    <a:pt x="951" y="150"/>
                    <a:pt x="950" y="140"/>
                  </a:cubicBezTo>
                  <a:cubicBezTo>
                    <a:pt x="948" y="126"/>
                    <a:pt x="922" y="0"/>
                    <a:pt x="922" y="0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3260" name="TextBox 35"/>
          <p:cNvSpPr txBox="1"/>
          <p:nvPr/>
        </p:nvSpPr>
        <p:spPr>
          <a:xfrm>
            <a:off x="2073275" y="5273675"/>
            <a:ext cx="792003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4274" name="组合 3"/>
          <p:cNvGrpSpPr/>
          <p:nvPr/>
        </p:nvGrpSpPr>
        <p:grpSpPr>
          <a:xfrm>
            <a:off x="746125" y="446088"/>
            <a:ext cx="11666538" cy="1835150"/>
            <a:chOff x="852709" y="5009914"/>
            <a:chExt cx="11667524" cy="1835106"/>
          </a:xfrm>
        </p:grpSpPr>
        <p:sp>
          <p:nvSpPr>
            <p:cNvPr id="54317" name="矩形 51"/>
            <p:cNvSpPr/>
            <p:nvPr/>
          </p:nvSpPr>
          <p:spPr>
            <a:xfrm>
              <a:off x="852709" y="5009914"/>
              <a:ext cx="10635290" cy="1835106"/>
            </a:xfrm>
            <a:prstGeom prst="rect">
              <a:avLst/>
            </a:prstGeom>
            <a:solidFill>
              <a:srgbClr val="92CF29"/>
            </a:solidFill>
            <a:ln w="9525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zh-CN" sz="1800" dirty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4318" name="文本框 5"/>
            <p:cNvSpPr txBox="1"/>
            <p:nvPr/>
          </p:nvSpPr>
          <p:spPr>
            <a:xfrm>
              <a:off x="1712626" y="5216411"/>
              <a:ext cx="10807607" cy="1446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just" eaLnBrk="1" hangingPunct="1"/>
              <a:r>
                <a:rPr lang="zh-CN" altLang="en-US" sz="8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赠可编辑商务图标</a:t>
              </a:r>
              <a:endParaRPr lang="zh-CN" altLang="en-US" sz="8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1741310" y="2656536"/>
            <a:ext cx="839971" cy="741008"/>
            <a:chOff x="3454401" y="5853113"/>
            <a:chExt cx="1104901" cy="9747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56" name="Oval 102"/>
            <p:cNvSpPr>
              <a:spLocks noChangeArrowheads="1"/>
            </p:cNvSpPr>
            <p:nvPr/>
          </p:nvSpPr>
          <p:spPr bwMode="auto">
            <a:xfrm>
              <a:off x="3825876" y="5853113"/>
              <a:ext cx="361950" cy="361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7" name="Freeform 103"/>
            <p:cNvSpPr/>
            <p:nvPr/>
          </p:nvSpPr>
          <p:spPr bwMode="auto">
            <a:xfrm>
              <a:off x="3962401" y="6350001"/>
              <a:ext cx="88900" cy="454025"/>
            </a:xfrm>
            <a:custGeom>
              <a:avLst/>
              <a:gdLst>
                <a:gd name="T0" fmla="*/ 53 w 53"/>
                <a:gd name="T1" fmla="*/ 250 h 273"/>
                <a:gd name="T2" fmla="*/ 29 w 53"/>
                <a:gd name="T3" fmla="*/ 273 h 273"/>
                <a:gd name="T4" fmla="*/ 24 w 53"/>
                <a:gd name="T5" fmla="*/ 273 h 273"/>
                <a:gd name="T6" fmla="*/ 0 w 53"/>
                <a:gd name="T7" fmla="*/ 250 h 273"/>
                <a:gd name="T8" fmla="*/ 0 w 53"/>
                <a:gd name="T9" fmla="*/ 24 h 273"/>
                <a:gd name="T10" fmla="*/ 24 w 53"/>
                <a:gd name="T11" fmla="*/ 0 h 273"/>
                <a:gd name="T12" fmla="*/ 29 w 53"/>
                <a:gd name="T13" fmla="*/ 0 h 273"/>
                <a:gd name="T14" fmla="*/ 53 w 53"/>
                <a:gd name="T15" fmla="*/ 24 h 273"/>
                <a:gd name="T16" fmla="*/ 53 w 53"/>
                <a:gd name="T17" fmla="*/ 25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73">
                  <a:moveTo>
                    <a:pt x="53" y="250"/>
                  </a:moveTo>
                  <a:cubicBezTo>
                    <a:pt x="53" y="263"/>
                    <a:pt x="42" y="273"/>
                    <a:pt x="29" y="273"/>
                  </a:cubicBezTo>
                  <a:cubicBezTo>
                    <a:pt x="24" y="273"/>
                    <a:pt x="24" y="273"/>
                    <a:pt x="24" y="273"/>
                  </a:cubicBezTo>
                  <a:cubicBezTo>
                    <a:pt x="11" y="273"/>
                    <a:pt x="0" y="263"/>
                    <a:pt x="0" y="25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2" y="0"/>
                    <a:pt x="53" y="11"/>
                    <a:pt x="53" y="24"/>
                  </a:cubicBezTo>
                  <a:lnTo>
                    <a:pt x="53" y="2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8" name="Freeform 104"/>
            <p:cNvSpPr/>
            <p:nvPr/>
          </p:nvSpPr>
          <p:spPr bwMode="auto">
            <a:xfrm>
              <a:off x="3956051" y="6270626"/>
              <a:ext cx="101600" cy="53975"/>
            </a:xfrm>
            <a:custGeom>
              <a:avLst/>
              <a:gdLst>
                <a:gd name="T0" fmla="*/ 0 w 61"/>
                <a:gd name="T1" fmla="*/ 0 h 33"/>
                <a:gd name="T2" fmla="*/ 0 w 61"/>
                <a:gd name="T3" fmla="*/ 0 h 33"/>
                <a:gd name="T4" fmla="*/ 0 w 61"/>
                <a:gd name="T5" fmla="*/ 6 h 33"/>
                <a:gd name="T6" fmla="*/ 27 w 61"/>
                <a:gd name="T7" fmla="*/ 33 h 33"/>
                <a:gd name="T8" fmla="*/ 34 w 61"/>
                <a:gd name="T9" fmla="*/ 33 h 33"/>
                <a:gd name="T10" fmla="*/ 61 w 61"/>
                <a:gd name="T11" fmla="*/ 6 h 33"/>
                <a:gd name="T12" fmla="*/ 61 w 61"/>
                <a:gd name="T13" fmla="*/ 0 h 33"/>
                <a:gd name="T14" fmla="*/ 61 w 61"/>
                <a:gd name="T15" fmla="*/ 0 h 33"/>
                <a:gd name="T16" fmla="*/ 0 w 61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3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1"/>
                    <a:pt x="13" y="33"/>
                    <a:pt x="27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49" y="33"/>
                    <a:pt x="61" y="21"/>
                    <a:pt x="61" y="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9" name="Freeform 105"/>
            <p:cNvSpPr/>
            <p:nvPr/>
          </p:nvSpPr>
          <p:spPr bwMode="auto">
            <a:xfrm>
              <a:off x="3454401" y="6291263"/>
              <a:ext cx="487363" cy="536575"/>
            </a:xfrm>
            <a:custGeom>
              <a:avLst/>
              <a:gdLst>
                <a:gd name="T0" fmla="*/ 265 w 292"/>
                <a:gd name="T1" fmla="*/ 228 h 322"/>
                <a:gd name="T2" fmla="*/ 136 w 292"/>
                <a:gd name="T3" fmla="*/ 230 h 322"/>
                <a:gd name="T4" fmla="*/ 214 w 292"/>
                <a:gd name="T5" fmla="*/ 108 h 322"/>
                <a:gd name="T6" fmla="*/ 216 w 292"/>
                <a:gd name="T7" fmla="*/ 106 h 322"/>
                <a:gd name="T8" fmla="*/ 219 w 292"/>
                <a:gd name="T9" fmla="*/ 101 h 322"/>
                <a:gd name="T10" fmla="*/ 218 w 292"/>
                <a:gd name="T11" fmla="*/ 101 h 322"/>
                <a:gd name="T12" fmla="*/ 221 w 292"/>
                <a:gd name="T13" fmla="*/ 96 h 322"/>
                <a:gd name="T14" fmla="*/ 188 w 292"/>
                <a:gd name="T15" fmla="*/ 12 h 322"/>
                <a:gd name="T16" fmla="*/ 115 w 292"/>
                <a:gd name="T17" fmla="*/ 27 h 322"/>
                <a:gd name="T18" fmla="*/ 105 w 292"/>
                <a:gd name="T19" fmla="*/ 42 h 322"/>
                <a:gd name="T20" fmla="*/ 104 w 292"/>
                <a:gd name="T21" fmla="*/ 43 h 322"/>
                <a:gd name="T22" fmla="*/ 104 w 292"/>
                <a:gd name="T23" fmla="*/ 44 h 322"/>
                <a:gd name="T24" fmla="*/ 10 w 292"/>
                <a:gd name="T25" fmla="*/ 258 h 322"/>
                <a:gd name="T26" fmla="*/ 34 w 292"/>
                <a:gd name="T27" fmla="*/ 318 h 322"/>
                <a:gd name="T28" fmla="*/ 53 w 292"/>
                <a:gd name="T29" fmla="*/ 322 h 322"/>
                <a:gd name="T30" fmla="*/ 55 w 292"/>
                <a:gd name="T31" fmla="*/ 322 h 322"/>
                <a:gd name="T32" fmla="*/ 56 w 292"/>
                <a:gd name="T33" fmla="*/ 322 h 322"/>
                <a:gd name="T34" fmla="*/ 57 w 292"/>
                <a:gd name="T35" fmla="*/ 322 h 322"/>
                <a:gd name="T36" fmla="*/ 266 w 292"/>
                <a:gd name="T37" fmla="*/ 320 h 322"/>
                <a:gd name="T38" fmla="*/ 292 w 292"/>
                <a:gd name="T39" fmla="*/ 294 h 322"/>
                <a:gd name="T40" fmla="*/ 291 w 292"/>
                <a:gd name="T41" fmla="*/ 254 h 322"/>
                <a:gd name="T42" fmla="*/ 265 w 292"/>
                <a:gd name="T43" fmla="*/ 228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2" h="322">
                  <a:moveTo>
                    <a:pt x="265" y="228"/>
                  </a:moveTo>
                  <a:cubicBezTo>
                    <a:pt x="136" y="230"/>
                    <a:pt x="136" y="230"/>
                    <a:pt x="136" y="230"/>
                  </a:cubicBezTo>
                  <a:cubicBezTo>
                    <a:pt x="214" y="108"/>
                    <a:pt x="214" y="108"/>
                    <a:pt x="214" y="108"/>
                  </a:cubicBezTo>
                  <a:cubicBezTo>
                    <a:pt x="215" y="107"/>
                    <a:pt x="215" y="106"/>
                    <a:pt x="216" y="106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9" y="101"/>
                    <a:pt x="218" y="101"/>
                    <a:pt x="218" y="101"/>
                  </a:cubicBezTo>
                  <a:cubicBezTo>
                    <a:pt x="219" y="99"/>
                    <a:pt x="220" y="98"/>
                    <a:pt x="221" y="96"/>
                  </a:cubicBezTo>
                  <a:cubicBezTo>
                    <a:pt x="235" y="64"/>
                    <a:pt x="221" y="26"/>
                    <a:pt x="188" y="12"/>
                  </a:cubicBezTo>
                  <a:cubicBezTo>
                    <a:pt x="162" y="0"/>
                    <a:pt x="133" y="7"/>
                    <a:pt x="115" y="27"/>
                  </a:cubicBezTo>
                  <a:cubicBezTo>
                    <a:pt x="111" y="31"/>
                    <a:pt x="107" y="36"/>
                    <a:pt x="105" y="42"/>
                  </a:cubicBezTo>
                  <a:cubicBezTo>
                    <a:pt x="105" y="43"/>
                    <a:pt x="105" y="43"/>
                    <a:pt x="104" y="43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" y="258"/>
                    <a:pt x="10" y="258"/>
                    <a:pt x="10" y="258"/>
                  </a:cubicBezTo>
                  <a:cubicBezTo>
                    <a:pt x="0" y="281"/>
                    <a:pt x="11" y="308"/>
                    <a:pt x="34" y="318"/>
                  </a:cubicBezTo>
                  <a:cubicBezTo>
                    <a:pt x="40" y="321"/>
                    <a:pt x="47" y="322"/>
                    <a:pt x="53" y="322"/>
                  </a:cubicBezTo>
                  <a:cubicBezTo>
                    <a:pt x="54" y="322"/>
                    <a:pt x="54" y="322"/>
                    <a:pt x="55" y="322"/>
                  </a:cubicBezTo>
                  <a:cubicBezTo>
                    <a:pt x="55" y="322"/>
                    <a:pt x="55" y="322"/>
                    <a:pt x="56" y="322"/>
                  </a:cubicBezTo>
                  <a:cubicBezTo>
                    <a:pt x="56" y="322"/>
                    <a:pt x="57" y="322"/>
                    <a:pt x="57" y="322"/>
                  </a:cubicBezTo>
                  <a:cubicBezTo>
                    <a:pt x="266" y="320"/>
                    <a:pt x="266" y="320"/>
                    <a:pt x="266" y="320"/>
                  </a:cubicBezTo>
                  <a:cubicBezTo>
                    <a:pt x="280" y="320"/>
                    <a:pt x="292" y="308"/>
                    <a:pt x="292" y="294"/>
                  </a:cubicBezTo>
                  <a:cubicBezTo>
                    <a:pt x="291" y="254"/>
                    <a:pt x="291" y="254"/>
                    <a:pt x="291" y="254"/>
                  </a:cubicBezTo>
                  <a:cubicBezTo>
                    <a:pt x="291" y="239"/>
                    <a:pt x="279" y="228"/>
                    <a:pt x="265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0" name="Freeform 106"/>
            <p:cNvSpPr/>
            <p:nvPr/>
          </p:nvSpPr>
          <p:spPr bwMode="auto">
            <a:xfrm>
              <a:off x="4075114" y="6291263"/>
              <a:ext cx="484188" cy="536575"/>
            </a:xfrm>
            <a:custGeom>
              <a:avLst/>
              <a:gdLst>
                <a:gd name="T0" fmla="*/ 281 w 291"/>
                <a:gd name="T1" fmla="*/ 258 h 322"/>
                <a:gd name="T2" fmla="*/ 188 w 291"/>
                <a:gd name="T3" fmla="*/ 44 h 322"/>
                <a:gd name="T4" fmla="*/ 187 w 291"/>
                <a:gd name="T5" fmla="*/ 43 h 322"/>
                <a:gd name="T6" fmla="*/ 187 w 291"/>
                <a:gd name="T7" fmla="*/ 42 h 322"/>
                <a:gd name="T8" fmla="*/ 176 w 291"/>
                <a:gd name="T9" fmla="*/ 27 h 322"/>
                <a:gd name="T10" fmla="*/ 103 w 291"/>
                <a:gd name="T11" fmla="*/ 12 h 322"/>
                <a:gd name="T12" fmla="*/ 70 w 291"/>
                <a:gd name="T13" fmla="*/ 96 h 322"/>
                <a:gd name="T14" fmla="*/ 73 w 291"/>
                <a:gd name="T15" fmla="*/ 101 h 322"/>
                <a:gd name="T16" fmla="*/ 73 w 291"/>
                <a:gd name="T17" fmla="*/ 101 h 322"/>
                <a:gd name="T18" fmla="*/ 76 w 291"/>
                <a:gd name="T19" fmla="*/ 106 h 322"/>
                <a:gd name="T20" fmla="*/ 77 w 291"/>
                <a:gd name="T21" fmla="*/ 108 h 322"/>
                <a:gd name="T22" fmla="*/ 155 w 291"/>
                <a:gd name="T23" fmla="*/ 230 h 322"/>
                <a:gd name="T24" fmla="*/ 26 w 291"/>
                <a:gd name="T25" fmla="*/ 228 h 322"/>
                <a:gd name="T26" fmla="*/ 0 w 291"/>
                <a:gd name="T27" fmla="*/ 254 h 322"/>
                <a:gd name="T28" fmla="*/ 0 w 291"/>
                <a:gd name="T29" fmla="*/ 294 h 322"/>
                <a:gd name="T30" fmla="*/ 25 w 291"/>
                <a:gd name="T31" fmla="*/ 320 h 322"/>
                <a:gd name="T32" fmla="*/ 234 w 291"/>
                <a:gd name="T33" fmla="*/ 322 h 322"/>
                <a:gd name="T34" fmla="*/ 236 w 291"/>
                <a:gd name="T35" fmla="*/ 322 h 322"/>
                <a:gd name="T36" fmla="*/ 237 w 291"/>
                <a:gd name="T37" fmla="*/ 322 h 322"/>
                <a:gd name="T38" fmla="*/ 238 w 291"/>
                <a:gd name="T39" fmla="*/ 322 h 322"/>
                <a:gd name="T40" fmla="*/ 258 w 291"/>
                <a:gd name="T41" fmla="*/ 318 h 322"/>
                <a:gd name="T42" fmla="*/ 281 w 291"/>
                <a:gd name="T43" fmla="*/ 258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1" h="322">
                  <a:moveTo>
                    <a:pt x="281" y="258"/>
                  </a:moveTo>
                  <a:cubicBezTo>
                    <a:pt x="188" y="44"/>
                    <a:pt x="188" y="44"/>
                    <a:pt x="188" y="44"/>
                  </a:cubicBezTo>
                  <a:cubicBezTo>
                    <a:pt x="188" y="44"/>
                    <a:pt x="187" y="44"/>
                    <a:pt x="187" y="43"/>
                  </a:cubicBezTo>
                  <a:cubicBezTo>
                    <a:pt x="187" y="43"/>
                    <a:pt x="187" y="43"/>
                    <a:pt x="187" y="42"/>
                  </a:cubicBezTo>
                  <a:cubicBezTo>
                    <a:pt x="184" y="36"/>
                    <a:pt x="180" y="31"/>
                    <a:pt x="176" y="27"/>
                  </a:cubicBezTo>
                  <a:cubicBezTo>
                    <a:pt x="158" y="7"/>
                    <a:pt x="129" y="0"/>
                    <a:pt x="103" y="12"/>
                  </a:cubicBezTo>
                  <a:cubicBezTo>
                    <a:pt x="71" y="26"/>
                    <a:pt x="56" y="64"/>
                    <a:pt x="70" y="96"/>
                  </a:cubicBezTo>
                  <a:cubicBezTo>
                    <a:pt x="71" y="98"/>
                    <a:pt x="72" y="99"/>
                    <a:pt x="73" y="101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6"/>
                    <a:pt x="77" y="107"/>
                    <a:pt x="77" y="108"/>
                  </a:cubicBezTo>
                  <a:cubicBezTo>
                    <a:pt x="155" y="230"/>
                    <a:pt x="155" y="230"/>
                    <a:pt x="155" y="230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12" y="228"/>
                    <a:pt x="1" y="239"/>
                    <a:pt x="0" y="254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0" y="308"/>
                    <a:pt x="11" y="320"/>
                    <a:pt x="25" y="320"/>
                  </a:cubicBezTo>
                  <a:cubicBezTo>
                    <a:pt x="234" y="322"/>
                    <a:pt x="234" y="322"/>
                    <a:pt x="234" y="322"/>
                  </a:cubicBezTo>
                  <a:cubicBezTo>
                    <a:pt x="235" y="322"/>
                    <a:pt x="235" y="322"/>
                    <a:pt x="236" y="322"/>
                  </a:cubicBezTo>
                  <a:cubicBezTo>
                    <a:pt x="236" y="322"/>
                    <a:pt x="237" y="322"/>
                    <a:pt x="237" y="322"/>
                  </a:cubicBezTo>
                  <a:cubicBezTo>
                    <a:pt x="237" y="322"/>
                    <a:pt x="238" y="322"/>
                    <a:pt x="238" y="322"/>
                  </a:cubicBezTo>
                  <a:cubicBezTo>
                    <a:pt x="245" y="322"/>
                    <a:pt x="251" y="321"/>
                    <a:pt x="258" y="318"/>
                  </a:cubicBezTo>
                  <a:cubicBezTo>
                    <a:pt x="281" y="308"/>
                    <a:pt x="291" y="281"/>
                    <a:pt x="281" y="2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1" name="Freeform 107"/>
            <p:cNvSpPr/>
            <p:nvPr/>
          </p:nvSpPr>
          <p:spPr bwMode="auto">
            <a:xfrm>
              <a:off x="3608389" y="6270626"/>
              <a:ext cx="796925" cy="555625"/>
            </a:xfrm>
            <a:custGeom>
              <a:avLst/>
              <a:gdLst>
                <a:gd name="T0" fmla="*/ 28 w 479"/>
                <a:gd name="T1" fmla="*/ 175 h 334"/>
                <a:gd name="T2" fmla="*/ 112 w 479"/>
                <a:gd name="T3" fmla="*/ 175 h 334"/>
                <a:gd name="T4" fmla="*/ 112 w 479"/>
                <a:gd name="T5" fmla="*/ 231 h 334"/>
                <a:gd name="T6" fmla="*/ 174 w 479"/>
                <a:gd name="T7" fmla="*/ 230 h 334"/>
                <a:gd name="T8" fmla="*/ 211 w 479"/>
                <a:gd name="T9" fmla="*/ 266 h 334"/>
                <a:gd name="T10" fmla="*/ 211 w 479"/>
                <a:gd name="T11" fmla="*/ 307 h 334"/>
                <a:gd name="T12" fmla="*/ 199 w 479"/>
                <a:gd name="T13" fmla="*/ 334 h 334"/>
                <a:gd name="T14" fmla="*/ 283 w 479"/>
                <a:gd name="T15" fmla="*/ 334 h 334"/>
                <a:gd name="T16" fmla="*/ 270 w 479"/>
                <a:gd name="T17" fmla="*/ 307 h 334"/>
                <a:gd name="T18" fmla="*/ 270 w 479"/>
                <a:gd name="T19" fmla="*/ 266 h 334"/>
                <a:gd name="T20" fmla="*/ 308 w 479"/>
                <a:gd name="T21" fmla="*/ 230 h 334"/>
                <a:gd name="T22" fmla="*/ 373 w 479"/>
                <a:gd name="T23" fmla="*/ 231 h 334"/>
                <a:gd name="T24" fmla="*/ 373 w 479"/>
                <a:gd name="T25" fmla="*/ 175 h 334"/>
                <a:gd name="T26" fmla="*/ 451 w 479"/>
                <a:gd name="T27" fmla="*/ 175 h 334"/>
                <a:gd name="T28" fmla="*/ 479 w 479"/>
                <a:gd name="T29" fmla="*/ 104 h 334"/>
                <a:gd name="T30" fmla="*/ 374 w 479"/>
                <a:gd name="T31" fmla="*/ 0 h 334"/>
                <a:gd name="T32" fmla="*/ 335 w 479"/>
                <a:gd name="T33" fmla="*/ 0 h 334"/>
                <a:gd name="T34" fmla="*/ 240 w 479"/>
                <a:gd name="T35" fmla="*/ 195 h 334"/>
                <a:gd name="T36" fmla="*/ 144 w 479"/>
                <a:gd name="T37" fmla="*/ 0 h 334"/>
                <a:gd name="T38" fmla="*/ 105 w 479"/>
                <a:gd name="T39" fmla="*/ 0 h 334"/>
                <a:gd name="T40" fmla="*/ 0 w 479"/>
                <a:gd name="T41" fmla="*/ 105 h 334"/>
                <a:gd name="T42" fmla="*/ 28 w 479"/>
                <a:gd name="T43" fmla="*/ 17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9" h="334">
                  <a:moveTo>
                    <a:pt x="28" y="175"/>
                  </a:moveTo>
                  <a:cubicBezTo>
                    <a:pt x="112" y="175"/>
                    <a:pt x="112" y="175"/>
                    <a:pt x="112" y="175"/>
                  </a:cubicBezTo>
                  <a:cubicBezTo>
                    <a:pt x="112" y="231"/>
                    <a:pt x="112" y="231"/>
                    <a:pt x="112" y="231"/>
                  </a:cubicBezTo>
                  <a:cubicBezTo>
                    <a:pt x="174" y="230"/>
                    <a:pt x="174" y="230"/>
                    <a:pt x="174" y="230"/>
                  </a:cubicBezTo>
                  <a:cubicBezTo>
                    <a:pt x="195" y="230"/>
                    <a:pt x="210" y="246"/>
                    <a:pt x="211" y="266"/>
                  </a:cubicBezTo>
                  <a:cubicBezTo>
                    <a:pt x="211" y="307"/>
                    <a:pt x="211" y="307"/>
                    <a:pt x="211" y="307"/>
                  </a:cubicBezTo>
                  <a:cubicBezTo>
                    <a:pt x="211" y="318"/>
                    <a:pt x="206" y="327"/>
                    <a:pt x="199" y="334"/>
                  </a:cubicBezTo>
                  <a:cubicBezTo>
                    <a:pt x="283" y="334"/>
                    <a:pt x="283" y="334"/>
                    <a:pt x="283" y="334"/>
                  </a:cubicBezTo>
                  <a:cubicBezTo>
                    <a:pt x="275" y="327"/>
                    <a:pt x="270" y="318"/>
                    <a:pt x="270" y="307"/>
                  </a:cubicBezTo>
                  <a:cubicBezTo>
                    <a:pt x="270" y="266"/>
                    <a:pt x="270" y="266"/>
                    <a:pt x="270" y="266"/>
                  </a:cubicBezTo>
                  <a:cubicBezTo>
                    <a:pt x="270" y="246"/>
                    <a:pt x="288" y="230"/>
                    <a:pt x="308" y="230"/>
                  </a:cubicBezTo>
                  <a:cubicBezTo>
                    <a:pt x="373" y="231"/>
                    <a:pt x="373" y="231"/>
                    <a:pt x="373" y="231"/>
                  </a:cubicBezTo>
                  <a:cubicBezTo>
                    <a:pt x="373" y="175"/>
                    <a:pt x="373" y="175"/>
                    <a:pt x="373" y="175"/>
                  </a:cubicBezTo>
                  <a:cubicBezTo>
                    <a:pt x="451" y="175"/>
                    <a:pt x="451" y="175"/>
                    <a:pt x="451" y="175"/>
                  </a:cubicBezTo>
                  <a:cubicBezTo>
                    <a:pt x="468" y="160"/>
                    <a:pt x="479" y="132"/>
                    <a:pt x="479" y="104"/>
                  </a:cubicBezTo>
                  <a:cubicBezTo>
                    <a:pt x="479" y="46"/>
                    <a:pt x="432" y="0"/>
                    <a:pt x="374" y="0"/>
                  </a:cubicBezTo>
                  <a:cubicBezTo>
                    <a:pt x="374" y="0"/>
                    <a:pt x="335" y="0"/>
                    <a:pt x="335" y="0"/>
                  </a:cubicBezTo>
                  <a:cubicBezTo>
                    <a:pt x="240" y="195"/>
                    <a:pt x="240" y="195"/>
                    <a:pt x="240" y="195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05" y="0"/>
                    <a:pt x="105" y="0"/>
                  </a:cubicBezTo>
                  <a:cubicBezTo>
                    <a:pt x="47" y="0"/>
                    <a:pt x="0" y="47"/>
                    <a:pt x="0" y="105"/>
                  </a:cubicBezTo>
                  <a:cubicBezTo>
                    <a:pt x="0" y="132"/>
                    <a:pt x="11" y="160"/>
                    <a:pt x="28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4" name="组合 263"/>
          <p:cNvGrpSpPr/>
          <p:nvPr/>
        </p:nvGrpSpPr>
        <p:grpSpPr>
          <a:xfrm>
            <a:off x="7106772" y="2642053"/>
            <a:ext cx="453778" cy="769973"/>
            <a:chOff x="7231064" y="5800726"/>
            <a:chExt cx="596900" cy="10128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28" name="Freeform 174"/>
            <p:cNvSpPr/>
            <p:nvPr/>
          </p:nvSpPr>
          <p:spPr bwMode="auto">
            <a:xfrm>
              <a:off x="7445376" y="5843588"/>
              <a:ext cx="171450" cy="171450"/>
            </a:xfrm>
            <a:custGeom>
              <a:avLst/>
              <a:gdLst>
                <a:gd name="T0" fmla="*/ 0 w 103"/>
                <a:gd name="T1" fmla="*/ 52 h 103"/>
                <a:gd name="T2" fmla="*/ 51 w 103"/>
                <a:gd name="T3" fmla="*/ 103 h 103"/>
                <a:gd name="T4" fmla="*/ 102 w 103"/>
                <a:gd name="T5" fmla="*/ 52 h 103"/>
                <a:gd name="T6" fmla="*/ 51 w 103"/>
                <a:gd name="T7" fmla="*/ 0 h 103"/>
                <a:gd name="T8" fmla="*/ 0 w 103"/>
                <a:gd name="T9" fmla="*/ 5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3">
                  <a:moveTo>
                    <a:pt x="0" y="52"/>
                  </a:moveTo>
                  <a:cubicBezTo>
                    <a:pt x="0" y="80"/>
                    <a:pt x="23" y="103"/>
                    <a:pt x="51" y="103"/>
                  </a:cubicBezTo>
                  <a:cubicBezTo>
                    <a:pt x="79" y="103"/>
                    <a:pt x="102" y="80"/>
                    <a:pt x="102" y="52"/>
                  </a:cubicBezTo>
                  <a:cubicBezTo>
                    <a:pt x="103" y="23"/>
                    <a:pt x="80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9" name="Freeform 175"/>
            <p:cNvSpPr/>
            <p:nvPr/>
          </p:nvSpPr>
          <p:spPr bwMode="auto">
            <a:xfrm>
              <a:off x="7566026" y="6042026"/>
              <a:ext cx="104775" cy="79375"/>
            </a:xfrm>
            <a:custGeom>
              <a:avLst/>
              <a:gdLst>
                <a:gd name="T0" fmla="*/ 24 w 63"/>
                <a:gd name="T1" fmla="*/ 0 h 48"/>
                <a:gd name="T2" fmla="*/ 41 w 63"/>
                <a:gd name="T3" fmla="*/ 0 h 48"/>
                <a:gd name="T4" fmla="*/ 63 w 63"/>
                <a:gd name="T5" fmla="*/ 22 h 48"/>
                <a:gd name="T6" fmla="*/ 63 w 63"/>
                <a:gd name="T7" fmla="*/ 25 h 48"/>
                <a:gd name="T8" fmla="*/ 41 w 63"/>
                <a:gd name="T9" fmla="*/ 48 h 48"/>
                <a:gd name="T10" fmla="*/ 0 w 63"/>
                <a:gd name="T11" fmla="*/ 48 h 48"/>
                <a:gd name="T12" fmla="*/ 24 w 63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48">
                  <a:moveTo>
                    <a:pt x="2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53" y="0"/>
                    <a:pt x="63" y="9"/>
                    <a:pt x="63" y="22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38"/>
                    <a:pt x="53" y="48"/>
                    <a:pt x="41" y="48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0" name="Freeform 176"/>
            <p:cNvSpPr/>
            <p:nvPr/>
          </p:nvSpPr>
          <p:spPr bwMode="auto">
            <a:xfrm>
              <a:off x="7388226" y="6040438"/>
              <a:ext cx="104775" cy="79375"/>
            </a:xfrm>
            <a:custGeom>
              <a:avLst/>
              <a:gdLst>
                <a:gd name="T0" fmla="*/ 22 w 63"/>
                <a:gd name="T1" fmla="*/ 0 h 48"/>
                <a:gd name="T2" fmla="*/ 40 w 63"/>
                <a:gd name="T3" fmla="*/ 0 h 48"/>
                <a:gd name="T4" fmla="*/ 63 w 63"/>
                <a:gd name="T5" fmla="*/ 48 h 48"/>
                <a:gd name="T6" fmla="*/ 22 w 63"/>
                <a:gd name="T7" fmla="*/ 48 h 48"/>
                <a:gd name="T8" fmla="*/ 0 w 63"/>
                <a:gd name="T9" fmla="*/ 26 h 48"/>
                <a:gd name="T10" fmla="*/ 0 w 63"/>
                <a:gd name="T11" fmla="*/ 23 h 48"/>
                <a:gd name="T12" fmla="*/ 22 w 63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48">
                  <a:moveTo>
                    <a:pt x="22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10" y="48"/>
                    <a:pt x="0" y="38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1" name="Freeform 177"/>
            <p:cNvSpPr/>
            <p:nvPr/>
          </p:nvSpPr>
          <p:spPr bwMode="auto">
            <a:xfrm>
              <a:off x="7510464" y="6080126"/>
              <a:ext cx="39688" cy="139700"/>
            </a:xfrm>
            <a:custGeom>
              <a:avLst/>
              <a:gdLst>
                <a:gd name="T0" fmla="*/ 0 w 24"/>
                <a:gd name="T1" fmla="*/ 73 h 84"/>
                <a:gd name="T2" fmla="*/ 11 w 24"/>
                <a:gd name="T3" fmla="*/ 84 h 84"/>
                <a:gd name="T4" fmla="*/ 13 w 24"/>
                <a:gd name="T5" fmla="*/ 84 h 84"/>
                <a:gd name="T6" fmla="*/ 24 w 24"/>
                <a:gd name="T7" fmla="*/ 73 h 84"/>
                <a:gd name="T8" fmla="*/ 24 w 24"/>
                <a:gd name="T9" fmla="*/ 11 h 84"/>
                <a:gd name="T10" fmla="*/ 13 w 24"/>
                <a:gd name="T11" fmla="*/ 0 h 84"/>
                <a:gd name="T12" fmla="*/ 11 w 24"/>
                <a:gd name="T13" fmla="*/ 0 h 84"/>
                <a:gd name="T14" fmla="*/ 0 w 24"/>
                <a:gd name="T15" fmla="*/ 11 h 84"/>
                <a:gd name="T16" fmla="*/ 0 w 24"/>
                <a:gd name="T17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84">
                  <a:moveTo>
                    <a:pt x="0" y="73"/>
                  </a:moveTo>
                  <a:cubicBezTo>
                    <a:pt x="0" y="79"/>
                    <a:pt x="5" y="84"/>
                    <a:pt x="11" y="84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9" y="84"/>
                    <a:pt x="24" y="79"/>
                    <a:pt x="24" y="73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5"/>
                    <a:pt x="20" y="0"/>
                    <a:pt x="1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2" name="Freeform 178"/>
            <p:cNvSpPr/>
            <p:nvPr/>
          </p:nvSpPr>
          <p:spPr bwMode="auto">
            <a:xfrm>
              <a:off x="7505701" y="6042026"/>
              <a:ext cx="47625" cy="26988"/>
            </a:xfrm>
            <a:custGeom>
              <a:avLst/>
              <a:gdLst>
                <a:gd name="T0" fmla="*/ 28 w 28"/>
                <a:gd name="T1" fmla="*/ 0 h 16"/>
                <a:gd name="T2" fmla="*/ 28 w 28"/>
                <a:gd name="T3" fmla="*/ 0 h 16"/>
                <a:gd name="T4" fmla="*/ 28 w 28"/>
                <a:gd name="T5" fmla="*/ 3 h 16"/>
                <a:gd name="T6" fmla="*/ 16 w 28"/>
                <a:gd name="T7" fmla="*/ 16 h 16"/>
                <a:gd name="T8" fmla="*/ 13 w 28"/>
                <a:gd name="T9" fmla="*/ 16 h 16"/>
                <a:gd name="T10" fmla="*/ 0 w 28"/>
                <a:gd name="T11" fmla="*/ 3 h 16"/>
                <a:gd name="T12" fmla="*/ 0 w 28"/>
                <a:gd name="T13" fmla="*/ 0 h 16"/>
                <a:gd name="T14" fmla="*/ 0 w 28"/>
                <a:gd name="T15" fmla="*/ 0 h 16"/>
                <a:gd name="T16" fmla="*/ 28 w 28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6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10"/>
                    <a:pt x="23" y="16"/>
                    <a:pt x="16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6" y="16"/>
                    <a:pt x="0" y="10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3" name="Freeform 179"/>
            <p:cNvSpPr>
              <a:spLocks noEditPoints="1"/>
            </p:cNvSpPr>
            <p:nvPr/>
          </p:nvSpPr>
          <p:spPr bwMode="auto">
            <a:xfrm>
              <a:off x="7426326" y="6040438"/>
              <a:ext cx="206375" cy="381000"/>
            </a:xfrm>
            <a:custGeom>
              <a:avLst/>
              <a:gdLst>
                <a:gd name="T0" fmla="*/ 1 w 124"/>
                <a:gd name="T1" fmla="*/ 12 h 229"/>
                <a:gd name="T2" fmla="*/ 0 w 124"/>
                <a:gd name="T3" fmla="*/ 218 h 229"/>
                <a:gd name="T4" fmla="*/ 12 w 124"/>
                <a:gd name="T5" fmla="*/ 229 h 229"/>
                <a:gd name="T6" fmla="*/ 112 w 124"/>
                <a:gd name="T7" fmla="*/ 229 h 229"/>
                <a:gd name="T8" fmla="*/ 123 w 124"/>
                <a:gd name="T9" fmla="*/ 218 h 229"/>
                <a:gd name="T10" fmla="*/ 124 w 124"/>
                <a:gd name="T11" fmla="*/ 12 h 229"/>
                <a:gd name="T12" fmla="*/ 113 w 124"/>
                <a:gd name="T13" fmla="*/ 1 h 229"/>
                <a:gd name="T14" fmla="*/ 108 w 124"/>
                <a:gd name="T15" fmla="*/ 1 h 229"/>
                <a:gd name="T16" fmla="*/ 62 w 124"/>
                <a:gd name="T17" fmla="*/ 92 h 229"/>
                <a:gd name="T18" fmla="*/ 17 w 124"/>
                <a:gd name="T19" fmla="*/ 0 h 229"/>
                <a:gd name="T20" fmla="*/ 12 w 124"/>
                <a:gd name="T21" fmla="*/ 0 h 229"/>
                <a:gd name="T22" fmla="*/ 1 w 124"/>
                <a:gd name="T23" fmla="*/ 12 h 229"/>
                <a:gd name="T24" fmla="*/ 56 w 124"/>
                <a:gd name="T25" fmla="*/ 154 h 229"/>
                <a:gd name="T26" fmla="*/ 62 w 124"/>
                <a:gd name="T27" fmla="*/ 148 h 229"/>
                <a:gd name="T28" fmla="*/ 68 w 124"/>
                <a:gd name="T29" fmla="*/ 154 h 229"/>
                <a:gd name="T30" fmla="*/ 62 w 124"/>
                <a:gd name="T31" fmla="*/ 160 h 229"/>
                <a:gd name="T32" fmla="*/ 56 w 124"/>
                <a:gd name="T33" fmla="*/ 154 h 229"/>
                <a:gd name="T34" fmla="*/ 56 w 124"/>
                <a:gd name="T35" fmla="*/ 117 h 229"/>
                <a:gd name="T36" fmla="*/ 62 w 124"/>
                <a:gd name="T37" fmla="*/ 111 h 229"/>
                <a:gd name="T38" fmla="*/ 68 w 124"/>
                <a:gd name="T39" fmla="*/ 117 h 229"/>
                <a:gd name="T40" fmla="*/ 62 w 124"/>
                <a:gd name="T41" fmla="*/ 123 h 229"/>
                <a:gd name="T42" fmla="*/ 56 w 124"/>
                <a:gd name="T43" fmla="*/ 117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4" h="229">
                  <a:moveTo>
                    <a:pt x="1" y="12"/>
                  </a:moveTo>
                  <a:cubicBezTo>
                    <a:pt x="0" y="218"/>
                    <a:pt x="0" y="218"/>
                    <a:pt x="0" y="218"/>
                  </a:cubicBezTo>
                  <a:cubicBezTo>
                    <a:pt x="0" y="224"/>
                    <a:pt x="5" y="229"/>
                    <a:pt x="12" y="229"/>
                  </a:cubicBezTo>
                  <a:cubicBezTo>
                    <a:pt x="112" y="229"/>
                    <a:pt x="112" y="229"/>
                    <a:pt x="112" y="229"/>
                  </a:cubicBezTo>
                  <a:cubicBezTo>
                    <a:pt x="118" y="229"/>
                    <a:pt x="123" y="224"/>
                    <a:pt x="123" y="218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4" y="5"/>
                    <a:pt x="119" y="1"/>
                    <a:pt x="113" y="1"/>
                  </a:cubicBezTo>
                  <a:cubicBezTo>
                    <a:pt x="108" y="1"/>
                    <a:pt x="108" y="1"/>
                    <a:pt x="108" y="1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1" y="5"/>
                    <a:pt x="1" y="12"/>
                  </a:cubicBezTo>
                  <a:close/>
                  <a:moveTo>
                    <a:pt x="56" y="154"/>
                  </a:moveTo>
                  <a:cubicBezTo>
                    <a:pt x="56" y="150"/>
                    <a:pt x="59" y="148"/>
                    <a:pt x="62" y="148"/>
                  </a:cubicBezTo>
                  <a:cubicBezTo>
                    <a:pt x="65" y="148"/>
                    <a:pt x="68" y="150"/>
                    <a:pt x="68" y="154"/>
                  </a:cubicBezTo>
                  <a:cubicBezTo>
                    <a:pt x="68" y="157"/>
                    <a:pt x="65" y="160"/>
                    <a:pt x="62" y="160"/>
                  </a:cubicBezTo>
                  <a:cubicBezTo>
                    <a:pt x="59" y="160"/>
                    <a:pt x="56" y="157"/>
                    <a:pt x="56" y="154"/>
                  </a:cubicBezTo>
                  <a:close/>
                  <a:moveTo>
                    <a:pt x="56" y="117"/>
                  </a:moveTo>
                  <a:cubicBezTo>
                    <a:pt x="56" y="114"/>
                    <a:pt x="59" y="111"/>
                    <a:pt x="62" y="111"/>
                  </a:cubicBezTo>
                  <a:cubicBezTo>
                    <a:pt x="65" y="111"/>
                    <a:pt x="68" y="114"/>
                    <a:pt x="68" y="117"/>
                  </a:cubicBezTo>
                  <a:cubicBezTo>
                    <a:pt x="68" y="121"/>
                    <a:pt x="65" y="123"/>
                    <a:pt x="62" y="123"/>
                  </a:cubicBezTo>
                  <a:cubicBezTo>
                    <a:pt x="59" y="123"/>
                    <a:pt x="56" y="121"/>
                    <a:pt x="56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4" name="Freeform 180"/>
            <p:cNvSpPr/>
            <p:nvPr/>
          </p:nvSpPr>
          <p:spPr bwMode="auto">
            <a:xfrm>
              <a:off x="7539039" y="6545263"/>
              <a:ext cx="92075" cy="268288"/>
            </a:xfrm>
            <a:custGeom>
              <a:avLst/>
              <a:gdLst>
                <a:gd name="T0" fmla="*/ 28 w 55"/>
                <a:gd name="T1" fmla="*/ 1 h 161"/>
                <a:gd name="T2" fmla="*/ 55 w 55"/>
                <a:gd name="T3" fmla="*/ 28 h 161"/>
                <a:gd name="T4" fmla="*/ 55 w 55"/>
                <a:gd name="T5" fmla="*/ 150 h 161"/>
                <a:gd name="T6" fmla="*/ 44 w 55"/>
                <a:gd name="T7" fmla="*/ 161 h 161"/>
                <a:gd name="T8" fmla="*/ 11 w 55"/>
                <a:gd name="T9" fmla="*/ 161 h 161"/>
                <a:gd name="T10" fmla="*/ 0 w 55"/>
                <a:gd name="T11" fmla="*/ 149 h 161"/>
                <a:gd name="T12" fmla="*/ 0 w 55"/>
                <a:gd name="T13" fmla="*/ 27 h 161"/>
                <a:gd name="T14" fmla="*/ 28 w 55"/>
                <a:gd name="T15" fmla="*/ 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161">
                  <a:moveTo>
                    <a:pt x="28" y="1"/>
                  </a:moveTo>
                  <a:cubicBezTo>
                    <a:pt x="43" y="1"/>
                    <a:pt x="55" y="13"/>
                    <a:pt x="55" y="28"/>
                  </a:cubicBezTo>
                  <a:cubicBezTo>
                    <a:pt x="55" y="150"/>
                    <a:pt x="55" y="150"/>
                    <a:pt x="55" y="150"/>
                  </a:cubicBezTo>
                  <a:cubicBezTo>
                    <a:pt x="55" y="156"/>
                    <a:pt x="50" y="161"/>
                    <a:pt x="44" y="161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5" y="161"/>
                    <a:pt x="0" y="156"/>
                    <a:pt x="0" y="14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3"/>
                    <a:pt x="13" y="0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" name="Freeform 181"/>
            <p:cNvSpPr/>
            <p:nvPr/>
          </p:nvSpPr>
          <p:spPr bwMode="auto">
            <a:xfrm>
              <a:off x="7539039" y="6372226"/>
              <a:ext cx="92075" cy="265113"/>
            </a:xfrm>
            <a:custGeom>
              <a:avLst/>
              <a:gdLst>
                <a:gd name="T0" fmla="*/ 28 w 55"/>
                <a:gd name="T1" fmla="*/ 160 h 160"/>
                <a:gd name="T2" fmla="*/ 0 w 55"/>
                <a:gd name="T3" fmla="*/ 132 h 160"/>
                <a:gd name="T4" fmla="*/ 0 w 55"/>
                <a:gd name="T5" fmla="*/ 11 h 160"/>
                <a:gd name="T6" fmla="*/ 11 w 55"/>
                <a:gd name="T7" fmla="*/ 0 h 160"/>
                <a:gd name="T8" fmla="*/ 44 w 55"/>
                <a:gd name="T9" fmla="*/ 0 h 160"/>
                <a:gd name="T10" fmla="*/ 55 w 55"/>
                <a:gd name="T11" fmla="*/ 11 h 160"/>
                <a:gd name="T12" fmla="*/ 55 w 55"/>
                <a:gd name="T13" fmla="*/ 133 h 160"/>
                <a:gd name="T14" fmla="*/ 28 w 55"/>
                <a:gd name="T1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160">
                  <a:moveTo>
                    <a:pt x="28" y="160"/>
                  </a:moveTo>
                  <a:cubicBezTo>
                    <a:pt x="12" y="160"/>
                    <a:pt x="0" y="148"/>
                    <a:pt x="0" y="13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0" y="0"/>
                    <a:pt x="55" y="5"/>
                    <a:pt x="55" y="11"/>
                  </a:cubicBezTo>
                  <a:cubicBezTo>
                    <a:pt x="55" y="133"/>
                    <a:pt x="55" y="133"/>
                    <a:pt x="55" y="133"/>
                  </a:cubicBezTo>
                  <a:cubicBezTo>
                    <a:pt x="55" y="148"/>
                    <a:pt x="43" y="160"/>
                    <a:pt x="28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6" name="Freeform 182"/>
            <p:cNvSpPr/>
            <p:nvPr/>
          </p:nvSpPr>
          <p:spPr bwMode="auto">
            <a:xfrm>
              <a:off x="7426326" y="6545263"/>
              <a:ext cx="93663" cy="268288"/>
            </a:xfrm>
            <a:custGeom>
              <a:avLst/>
              <a:gdLst>
                <a:gd name="T0" fmla="*/ 28 w 56"/>
                <a:gd name="T1" fmla="*/ 0 h 161"/>
                <a:gd name="T2" fmla="*/ 56 w 56"/>
                <a:gd name="T3" fmla="*/ 28 h 161"/>
                <a:gd name="T4" fmla="*/ 56 w 56"/>
                <a:gd name="T5" fmla="*/ 149 h 161"/>
                <a:gd name="T6" fmla="*/ 45 w 56"/>
                <a:gd name="T7" fmla="*/ 161 h 161"/>
                <a:gd name="T8" fmla="*/ 11 w 56"/>
                <a:gd name="T9" fmla="*/ 161 h 161"/>
                <a:gd name="T10" fmla="*/ 0 w 56"/>
                <a:gd name="T11" fmla="*/ 149 h 161"/>
                <a:gd name="T12" fmla="*/ 0 w 56"/>
                <a:gd name="T13" fmla="*/ 27 h 161"/>
                <a:gd name="T14" fmla="*/ 28 w 56"/>
                <a:gd name="T15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61">
                  <a:moveTo>
                    <a:pt x="28" y="0"/>
                  </a:moveTo>
                  <a:cubicBezTo>
                    <a:pt x="43" y="0"/>
                    <a:pt x="56" y="13"/>
                    <a:pt x="56" y="28"/>
                  </a:cubicBezTo>
                  <a:cubicBezTo>
                    <a:pt x="56" y="149"/>
                    <a:pt x="56" y="149"/>
                    <a:pt x="56" y="149"/>
                  </a:cubicBezTo>
                  <a:cubicBezTo>
                    <a:pt x="56" y="156"/>
                    <a:pt x="51" y="161"/>
                    <a:pt x="45" y="161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5" y="161"/>
                    <a:pt x="0" y="156"/>
                    <a:pt x="0" y="14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12"/>
                    <a:pt x="13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7" name="Freeform 183"/>
            <p:cNvSpPr/>
            <p:nvPr/>
          </p:nvSpPr>
          <p:spPr bwMode="auto">
            <a:xfrm>
              <a:off x="7426326" y="6372226"/>
              <a:ext cx="93663" cy="265113"/>
            </a:xfrm>
            <a:custGeom>
              <a:avLst/>
              <a:gdLst>
                <a:gd name="T0" fmla="*/ 28 w 56"/>
                <a:gd name="T1" fmla="*/ 160 h 160"/>
                <a:gd name="T2" fmla="*/ 0 w 56"/>
                <a:gd name="T3" fmla="*/ 132 h 160"/>
                <a:gd name="T4" fmla="*/ 0 w 56"/>
                <a:gd name="T5" fmla="*/ 11 h 160"/>
                <a:gd name="T6" fmla="*/ 12 w 56"/>
                <a:gd name="T7" fmla="*/ 0 h 160"/>
                <a:gd name="T8" fmla="*/ 45 w 56"/>
                <a:gd name="T9" fmla="*/ 0 h 160"/>
                <a:gd name="T10" fmla="*/ 56 w 56"/>
                <a:gd name="T11" fmla="*/ 11 h 160"/>
                <a:gd name="T12" fmla="*/ 56 w 56"/>
                <a:gd name="T13" fmla="*/ 133 h 160"/>
                <a:gd name="T14" fmla="*/ 28 w 56"/>
                <a:gd name="T1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60">
                  <a:moveTo>
                    <a:pt x="28" y="160"/>
                  </a:moveTo>
                  <a:cubicBezTo>
                    <a:pt x="13" y="160"/>
                    <a:pt x="0" y="148"/>
                    <a:pt x="0" y="13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6" y="5"/>
                    <a:pt x="56" y="11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55" y="148"/>
                    <a:pt x="43" y="160"/>
                    <a:pt x="28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8" name="Freeform 184"/>
            <p:cNvSpPr/>
            <p:nvPr/>
          </p:nvSpPr>
          <p:spPr bwMode="auto">
            <a:xfrm>
              <a:off x="7375526" y="6096001"/>
              <a:ext cx="80963" cy="125413"/>
            </a:xfrm>
            <a:custGeom>
              <a:avLst/>
              <a:gdLst>
                <a:gd name="T0" fmla="*/ 17 w 49"/>
                <a:gd name="T1" fmla="*/ 0 h 75"/>
                <a:gd name="T2" fmla="*/ 17 w 49"/>
                <a:gd name="T3" fmla="*/ 4 h 75"/>
                <a:gd name="T4" fmla="*/ 6 w 49"/>
                <a:gd name="T5" fmla="*/ 18 h 75"/>
                <a:gd name="T6" fmla="*/ 33 w 49"/>
                <a:gd name="T7" fmla="*/ 75 h 75"/>
                <a:gd name="T8" fmla="*/ 49 w 49"/>
                <a:gd name="T9" fmla="*/ 75 h 75"/>
                <a:gd name="T10" fmla="*/ 49 w 49"/>
                <a:gd name="T11" fmla="*/ 0 h 75"/>
                <a:gd name="T12" fmla="*/ 17 w 49"/>
                <a:gd name="T13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5">
                  <a:moveTo>
                    <a:pt x="17" y="0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25" y="6"/>
                    <a:pt x="0" y="12"/>
                    <a:pt x="6" y="18"/>
                  </a:cubicBezTo>
                  <a:cubicBezTo>
                    <a:pt x="21" y="30"/>
                    <a:pt x="31" y="53"/>
                    <a:pt x="33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0"/>
                    <a:pt x="49" y="0"/>
                    <a:pt x="49" y="0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9" name="Freeform 185"/>
            <p:cNvSpPr/>
            <p:nvPr/>
          </p:nvSpPr>
          <p:spPr bwMode="auto">
            <a:xfrm>
              <a:off x="7231064" y="5800726"/>
              <a:ext cx="85725" cy="206375"/>
            </a:xfrm>
            <a:custGeom>
              <a:avLst/>
              <a:gdLst>
                <a:gd name="T0" fmla="*/ 50 w 51"/>
                <a:gd name="T1" fmla="*/ 101 h 124"/>
                <a:gd name="T2" fmla="*/ 32 w 51"/>
                <a:gd name="T3" fmla="*/ 122 h 124"/>
                <a:gd name="T4" fmla="*/ 10 w 51"/>
                <a:gd name="T5" fmla="*/ 105 h 124"/>
                <a:gd name="T6" fmla="*/ 10 w 51"/>
                <a:gd name="T7" fmla="*/ 104 h 124"/>
                <a:gd name="T8" fmla="*/ 10 w 51"/>
                <a:gd name="T9" fmla="*/ 104 h 124"/>
                <a:gd name="T10" fmla="*/ 1 w 51"/>
                <a:gd name="T11" fmla="*/ 14 h 124"/>
                <a:gd name="T12" fmla="*/ 11 w 51"/>
                <a:gd name="T13" fmla="*/ 2 h 124"/>
                <a:gd name="T14" fmla="*/ 28 w 51"/>
                <a:gd name="T15" fmla="*/ 0 h 124"/>
                <a:gd name="T16" fmla="*/ 40 w 51"/>
                <a:gd name="T17" fmla="*/ 10 h 124"/>
                <a:gd name="T18" fmla="*/ 49 w 51"/>
                <a:gd name="T19" fmla="*/ 100 h 124"/>
                <a:gd name="T20" fmla="*/ 49 w 51"/>
                <a:gd name="T21" fmla="*/ 100 h 124"/>
                <a:gd name="T22" fmla="*/ 50 w 51"/>
                <a:gd name="T23" fmla="*/ 10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124">
                  <a:moveTo>
                    <a:pt x="50" y="101"/>
                  </a:moveTo>
                  <a:cubicBezTo>
                    <a:pt x="51" y="112"/>
                    <a:pt x="43" y="121"/>
                    <a:pt x="32" y="122"/>
                  </a:cubicBezTo>
                  <a:cubicBezTo>
                    <a:pt x="21" y="124"/>
                    <a:pt x="11" y="116"/>
                    <a:pt x="10" y="105"/>
                  </a:cubicBezTo>
                  <a:cubicBezTo>
                    <a:pt x="10" y="105"/>
                    <a:pt x="10" y="105"/>
                    <a:pt x="10" y="104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8"/>
                    <a:pt x="4" y="3"/>
                    <a:pt x="11" y="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4" y="0"/>
                    <a:pt x="39" y="4"/>
                    <a:pt x="40" y="10"/>
                  </a:cubicBezTo>
                  <a:cubicBezTo>
                    <a:pt x="49" y="100"/>
                    <a:pt x="49" y="100"/>
                    <a:pt x="49" y="100"/>
                  </a:cubicBezTo>
                  <a:cubicBezTo>
                    <a:pt x="49" y="100"/>
                    <a:pt x="49" y="100"/>
                    <a:pt x="49" y="100"/>
                  </a:cubicBezTo>
                  <a:cubicBezTo>
                    <a:pt x="49" y="100"/>
                    <a:pt x="50" y="101"/>
                    <a:pt x="50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0" name="Freeform 186"/>
            <p:cNvSpPr/>
            <p:nvPr/>
          </p:nvSpPr>
          <p:spPr bwMode="auto">
            <a:xfrm>
              <a:off x="7246939" y="5942013"/>
              <a:ext cx="211138" cy="196850"/>
            </a:xfrm>
            <a:custGeom>
              <a:avLst/>
              <a:gdLst>
                <a:gd name="T0" fmla="*/ 120 w 127"/>
                <a:gd name="T1" fmla="*/ 71 h 118"/>
                <a:gd name="T2" fmla="*/ 120 w 127"/>
                <a:gd name="T3" fmla="*/ 103 h 118"/>
                <a:gd name="T4" fmla="*/ 82 w 127"/>
                <a:gd name="T5" fmla="*/ 109 h 118"/>
                <a:gd name="T6" fmla="*/ 80 w 127"/>
                <a:gd name="T7" fmla="*/ 108 h 118"/>
                <a:gd name="T8" fmla="*/ 80 w 127"/>
                <a:gd name="T9" fmla="*/ 108 h 118"/>
                <a:gd name="T10" fmla="*/ 78 w 127"/>
                <a:gd name="T11" fmla="*/ 106 h 118"/>
                <a:gd name="T12" fmla="*/ 77 w 127"/>
                <a:gd name="T13" fmla="*/ 106 h 118"/>
                <a:gd name="T14" fmla="*/ 9 w 127"/>
                <a:gd name="T15" fmla="*/ 37 h 118"/>
                <a:gd name="T16" fmla="*/ 8 w 127"/>
                <a:gd name="T17" fmla="*/ 37 h 118"/>
                <a:gd name="T18" fmla="*/ 6 w 127"/>
                <a:gd name="T19" fmla="*/ 10 h 118"/>
                <a:gd name="T20" fmla="*/ 33 w 127"/>
                <a:gd name="T21" fmla="*/ 6 h 118"/>
                <a:gd name="T22" fmla="*/ 114 w 127"/>
                <a:gd name="T23" fmla="*/ 65 h 118"/>
                <a:gd name="T24" fmla="*/ 120 w 127"/>
                <a:gd name="T25" fmla="*/ 7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18">
                  <a:moveTo>
                    <a:pt x="120" y="71"/>
                  </a:moveTo>
                  <a:cubicBezTo>
                    <a:pt x="127" y="81"/>
                    <a:pt x="127" y="94"/>
                    <a:pt x="120" y="103"/>
                  </a:cubicBezTo>
                  <a:cubicBezTo>
                    <a:pt x="111" y="116"/>
                    <a:pt x="94" y="118"/>
                    <a:pt x="82" y="109"/>
                  </a:cubicBezTo>
                  <a:cubicBezTo>
                    <a:pt x="81" y="109"/>
                    <a:pt x="81" y="108"/>
                    <a:pt x="80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8" y="106"/>
                    <a:pt x="78" y="106"/>
                    <a:pt x="78" y="106"/>
                  </a:cubicBezTo>
                  <a:cubicBezTo>
                    <a:pt x="78" y="106"/>
                    <a:pt x="78" y="106"/>
                    <a:pt x="77" y="10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8" y="37"/>
                  </a:cubicBezTo>
                  <a:cubicBezTo>
                    <a:pt x="1" y="30"/>
                    <a:pt x="0" y="19"/>
                    <a:pt x="6" y="10"/>
                  </a:cubicBezTo>
                  <a:cubicBezTo>
                    <a:pt x="12" y="2"/>
                    <a:pt x="24" y="0"/>
                    <a:pt x="33" y="6"/>
                  </a:cubicBezTo>
                  <a:cubicBezTo>
                    <a:pt x="114" y="65"/>
                    <a:pt x="114" y="65"/>
                    <a:pt x="114" y="65"/>
                  </a:cubicBezTo>
                  <a:cubicBezTo>
                    <a:pt x="114" y="65"/>
                    <a:pt x="119" y="69"/>
                    <a:pt x="120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1" name="Freeform 187"/>
            <p:cNvSpPr/>
            <p:nvPr/>
          </p:nvSpPr>
          <p:spPr bwMode="auto">
            <a:xfrm>
              <a:off x="7602539" y="6092826"/>
              <a:ext cx="84138" cy="127000"/>
            </a:xfrm>
            <a:custGeom>
              <a:avLst/>
              <a:gdLst>
                <a:gd name="T0" fmla="*/ 32 w 50"/>
                <a:gd name="T1" fmla="*/ 0 h 76"/>
                <a:gd name="T2" fmla="*/ 32 w 50"/>
                <a:gd name="T3" fmla="*/ 4 h 76"/>
                <a:gd name="T4" fmla="*/ 44 w 50"/>
                <a:gd name="T5" fmla="*/ 18 h 76"/>
                <a:gd name="T6" fmla="*/ 17 w 50"/>
                <a:gd name="T7" fmla="*/ 76 h 76"/>
                <a:gd name="T8" fmla="*/ 0 w 50"/>
                <a:gd name="T9" fmla="*/ 76 h 76"/>
                <a:gd name="T10" fmla="*/ 0 w 50"/>
                <a:gd name="T11" fmla="*/ 1 h 76"/>
                <a:gd name="T12" fmla="*/ 32 w 50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76">
                  <a:moveTo>
                    <a:pt x="32" y="0"/>
                  </a:moveTo>
                  <a:cubicBezTo>
                    <a:pt x="32" y="4"/>
                    <a:pt x="32" y="4"/>
                    <a:pt x="32" y="4"/>
                  </a:cubicBezTo>
                  <a:cubicBezTo>
                    <a:pt x="24" y="6"/>
                    <a:pt x="50" y="12"/>
                    <a:pt x="44" y="18"/>
                  </a:cubicBezTo>
                  <a:cubicBezTo>
                    <a:pt x="29" y="31"/>
                    <a:pt x="19" y="53"/>
                    <a:pt x="17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2" name="Freeform 188"/>
            <p:cNvSpPr/>
            <p:nvPr/>
          </p:nvSpPr>
          <p:spPr bwMode="auto">
            <a:xfrm>
              <a:off x="7742239" y="5800726"/>
              <a:ext cx="85725" cy="206375"/>
            </a:xfrm>
            <a:custGeom>
              <a:avLst/>
              <a:gdLst>
                <a:gd name="T0" fmla="*/ 1 w 51"/>
                <a:gd name="T1" fmla="*/ 101 h 124"/>
                <a:gd name="T2" fmla="*/ 19 w 51"/>
                <a:gd name="T3" fmla="*/ 123 h 124"/>
                <a:gd name="T4" fmla="*/ 40 w 51"/>
                <a:gd name="T5" fmla="*/ 106 h 124"/>
                <a:gd name="T6" fmla="*/ 40 w 51"/>
                <a:gd name="T7" fmla="*/ 105 h 124"/>
                <a:gd name="T8" fmla="*/ 40 w 51"/>
                <a:gd name="T9" fmla="*/ 105 h 124"/>
                <a:gd name="T10" fmla="*/ 51 w 51"/>
                <a:gd name="T11" fmla="*/ 15 h 124"/>
                <a:gd name="T12" fmla="*/ 41 w 51"/>
                <a:gd name="T13" fmla="*/ 3 h 124"/>
                <a:gd name="T14" fmla="*/ 24 w 51"/>
                <a:gd name="T15" fmla="*/ 1 h 124"/>
                <a:gd name="T16" fmla="*/ 11 w 51"/>
                <a:gd name="T17" fmla="*/ 11 h 124"/>
                <a:gd name="T18" fmla="*/ 1 w 51"/>
                <a:gd name="T19" fmla="*/ 100 h 124"/>
                <a:gd name="T20" fmla="*/ 1 w 51"/>
                <a:gd name="T21" fmla="*/ 101 h 124"/>
                <a:gd name="T22" fmla="*/ 1 w 51"/>
                <a:gd name="T23" fmla="*/ 10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124">
                  <a:moveTo>
                    <a:pt x="1" y="101"/>
                  </a:moveTo>
                  <a:cubicBezTo>
                    <a:pt x="0" y="112"/>
                    <a:pt x="8" y="122"/>
                    <a:pt x="19" y="123"/>
                  </a:cubicBezTo>
                  <a:cubicBezTo>
                    <a:pt x="29" y="124"/>
                    <a:pt x="39" y="117"/>
                    <a:pt x="40" y="106"/>
                  </a:cubicBezTo>
                  <a:cubicBezTo>
                    <a:pt x="40" y="106"/>
                    <a:pt x="40" y="105"/>
                    <a:pt x="40" y="105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9"/>
                    <a:pt x="47" y="4"/>
                    <a:pt x="41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17" y="0"/>
                    <a:pt x="12" y="5"/>
                    <a:pt x="11" y="11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1" y="100"/>
                    <a:pt x="1" y="101"/>
                    <a:pt x="1" y="101"/>
                  </a:cubicBezTo>
                  <a:cubicBezTo>
                    <a:pt x="1" y="101"/>
                    <a:pt x="1" y="101"/>
                    <a:pt x="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3" name="Freeform 189"/>
            <p:cNvSpPr/>
            <p:nvPr/>
          </p:nvSpPr>
          <p:spPr bwMode="auto">
            <a:xfrm>
              <a:off x="7600951" y="5937251"/>
              <a:ext cx="211138" cy="200025"/>
            </a:xfrm>
            <a:custGeom>
              <a:avLst/>
              <a:gdLst>
                <a:gd name="T0" fmla="*/ 7 w 127"/>
                <a:gd name="T1" fmla="*/ 73 h 120"/>
                <a:gd name="T2" fmla="*/ 7 w 127"/>
                <a:gd name="T3" fmla="*/ 105 h 120"/>
                <a:gd name="T4" fmla="*/ 45 w 127"/>
                <a:gd name="T5" fmla="*/ 111 h 120"/>
                <a:gd name="T6" fmla="*/ 47 w 127"/>
                <a:gd name="T7" fmla="*/ 109 h 120"/>
                <a:gd name="T8" fmla="*/ 47 w 127"/>
                <a:gd name="T9" fmla="*/ 109 h 120"/>
                <a:gd name="T10" fmla="*/ 49 w 127"/>
                <a:gd name="T11" fmla="*/ 107 h 120"/>
                <a:gd name="T12" fmla="*/ 50 w 127"/>
                <a:gd name="T13" fmla="*/ 107 h 120"/>
                <a:gd name="T14" fmla="*/ 117 w 127"/>
                <a:gd name="T15" fmla="*/ 38 h 120"/>
                <a:gd name="T16" fmla="*/ 118 w 127"/>
                <a:gd name="T17" fmla="*/ 37 h 120"/>
                <a:gd name="T18" fmla="*/ 121 w 127"/>
                <a:gd name="T19" fmla="*/ 11 h 120"/>
                <a:gd name="T20" fmla="*/ 93 w 127"/>
                <a:gd name="T21" fmla="*/ 7 h 120"/>
                <a:gd name="T22" fmla="*/ 13 w 127"/>
                <a:gd name="T23" fmla="*/ 66 h 120"/>
                <a:gd name="T24" fmla="*/ 7 w 127"/>
                <a:gd name="T25" fmla="*/ 7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0">
                  <a:moveTo>
                    <a:pt x="7" y="73"/>
                  </a:moveTo>
                  <a:cubicBezTo>
                    <a:pt x="0" y="82"/>
                    <a:pt x="0" y="95"/>
                    <a:pt x="7" y="105"/>
                  </a:cubicBezTo>
                  <a:cubicBezTo>
                    <a:pt x="16" y="117"/>
                    <a:pt x="33" y="120"/>
                    <a:pt x="45" y="111"/>
                  </a:cubicBezTo>
                  <a:cubicBezTo>
                    <a:pt x="46" y="110"/>
                    <a:pt x="47" y="110"/>
                    <a:pt x="47" y="109"/>
                  </a:cubicBezTo>
                  <a:cubicBezTo>
                    <a:pt x="47" y="109"/>
                    <a:pt x="47" y="109"/>
                    <a:pt x="47" y="109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7"/>
                    <a:pt x="50" y="107"/>
                    <a:pt x="50" y="107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8" y="38"/>
                    <a:pt x="118" y="38"/>
                    <a:pt x="118" y="37"/>
                  </a:cubicBezTo>
                  <a:cubicBezTo>
                    <a:pt x="126" y="31"/>
                    <a:pt x="127" y="19"/>
                    <a:pt x="121" y="11"/>
                  </a:cubicBezTo>
                  <a:cubicBezTo>
                    <a:pt x="115" y="2"/>
                    <a:pt x="102" y="0"/>
                    <a:pt x="93" y="7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8" y="71"/>
                    <a:pt x="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5" name="组合 264"/>
          <p:cNvGrpSpPr/>
          <p:nvPr/>
        </p:nvGrpSpPr>
        <p:grpSpPr>
          <a:xfrm>
            <a:off x="2893627" y="2651709"/>
            <a:ext cx="789282" cy="750663"/>
            <a:chOff x="5264151" y="5835651"/>
            <a:chExt cx="1038225" cy="9874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44" name="Freeform 190"/>
            <p:cNvSpPr/>
            <p:nvPr/>
          </p:nvSpPr>
          <p:spPr bwMode="auto">
            <a:xfrm>
              <a:off x="5370514" y="6550026"/>
              <a:ext cx="92075" cy="271463"/>
            </a:xfrm>
            <a:custGeom>
              <a:avLst/>
              <a:gdLst>
                <a:gd name="T0" fmla="*/ 28 w 56"/>
                <a:gd name="T1" fmla="*/ 0 h 163"/>
                <a:gd name="T2" fmla="*/ 0 w 56"/>
                <a:gd name="T3" fmla="*/ 28 h 163"/>
                <a:gd name="T4" fmla="*/ 0 w 56"/>
                <a:gd name="T5" fmla="*/ 152 h 163"/>
                <a:gd name="T6" fmla="*/ 11 w 56"/>
                <a:gd name="T7" fmla="*/ 163 h 163"/>
                <a:gd name="T8" fmla="*/ 45 w 56"/>
                <a:gd name="T9" fmla="*/ 163 h 163"/>
                <a:gd name="T10" fmla="*/ 56 w 56"/>
                <a:gd name="T11" fmla="*/ 152 h 163"/>
                <a:gd name="T12" fmla="*/ 56 w 56"/>
                <a:gd name="T13" fmla="*/ 27 h 163"/>
                <a:gd name="T14" fmla="*/ 28 w 56"/>
                <a:gd name="T1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63">
                  <a:moveTo>
                    <a:pt x="28" y="0"/>
                  </a:moveTo>
                  <a:cubicBezTo>
                    <a:pt x="12" y="0"/>
                    <a:pt x="0" y="12"/>
                    <a:pt x="0" y="2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8"/>
                    <a:pt x="5" y="163"/>
                    <a:pt x="11" y="163"/>
                  </a:cubicBezTo>
                  <a:cubicBezTo>
                    <a:pt x="45" y="163"/>
                    <a:pt x="45" y="163"/>
                    <a:pt x="45" y="163"/>
                  </a:cubicBezTo>
                  <a:cubicBezTo>
                    <a:pt x="51" y="163"/>
                    <a:pt x="56" y="158"/>
                    <a:pt x="56" y="152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12"/>
                    <a:pt x="43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5" name="Freeform 191"/>
            <p:cNvSpPr/>
            <p:nvPr/>
          </p:nvSpPr>
          <p:spPr bwMode="auto">
            <a:xfrm>
              <a:off x="5370514" y="6372226"/>
              <a:ext cx="92075" cy="273050"/>
            </a:xfrm>
            <a:custGeom>
              <a:avLst/>
              <a:gdLst>
                <a:gd name="T0" fmla="*/ 28 w 56"/>
                <a:gd name="T1" fmla="*/ 164 h 164"/>
                <a:gd name="T2" fmla="*/ 56 w 56"/>
                <a:gd name="T3" fmla="*/ 135 h 164"/>
                <a:gd name="T4" fmla="*/ 56 w 56"/>
                <a:gd name="T5" fmla="*/ 12 h 164"/>
                <a:gd name="T6" fmla="*/ 45 w 56"/>
                <a:gd name="T7" fmla="*/ 0 h 164"/>
                <a:gd name="T8" fmla="*/ 11 w 56"/>
                <a:gd name="T9" fmla="*/ 0 h 164"/>
                <a:gd name="T10" fmla="*/ 0 w 56"/>
                <a:gd name="T11" fmla="*/ 12 h 164"/>
                <a:gd name="T12" fmla="*/ 0 w 56"/>
                <a:gd name="T13" fmla="*/ 136 h 164"/>
                <a:gd name="T14" fmla="*/ 28 w 56"/>
                <a:gd name="T1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64">
                  <a:moveTo>
                    <a:pt x="28" y="164"/>
                  </a:moveTo>
                  <a:cubicBezTo>
                    <a:pt x="44" y="164"/>
                    <a:pt x="56" y="151"/>
                    <a:pt x="56" y="135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6"/>
                    <a:pt x="51" y="0"/>
                    <a:pt x="4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51"/>
                    <a:pt x="13" y="164"/>
                    <a:pt x="28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" name="Freeform 192"/>
            <p:cNvSpPr/>
            <p:nvPr/>
          </p:nvSpPr>
          <p:spPr bwMode="auto">
            <a:xfrm>
              <a:off x="5470526" y="6364288"/>
              <a:ext cx="161925" cy="279400"/>
            </a:xfrm>
            <a:custGeom>
              <a:avLst/>
              <a:gdLst>
                <a:gd name="T0" fmla="*/ 74 w 98"/>
                <a:gd name="T1" fmla="*/ 163 h 167"/>
                <a:gd name="T2" fmla="*/ 93 w 98"/>
                <a:gd name="T3" fmla="*/ 127 h 167"/>
                <a:gd name="T4" fmla="*/ 56 w 98"/>
                <a:gd name="T5" fmla="*/ 9 h 167"/>
                <a:gd name="T6" fmla="*/ 42 w 98"/>
                <a:gd name="T7" fmla="*/ 2 h 167"/>
                <a:gd name="T8" fmla="*/ 9 w 98"/>
                <a:gd name="T9" fmla="*/ 12 h 167"/>
                <a:gd name="T10" fmla="*/ 2 w 98"/>
                <a:gd name="T11" fmla="*/ 26 h 167"/>
                <a:gd name="T12" fmla="*/ 39 w 98"/>
                <a:gd name="T13" fmla="*/ 145 h 167"/>
                <a:gd name="T14" fmla="*/ 74 w 98"/>
                <a:gd name="T15" fmla="*/ 16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167">
                  <a:moveTo>
                    <a:pt x="74" y="163"/>
                  </a:moveTo>
                  <a:cubicBezTo>
                    <a:pt x="89" y="158"/>
                    <a:pt x="98" y="142"/>
                    <a:pt x="93" y="127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3"/>
                    <a:pt x="48" y="0"/>
                    <a:pt x="42" y="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3" y="14"/>
                    <a:pt x="0" y="20"/>
                    <a:pt x="2" y="26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44" y="159"/>
                    <a:pt x="60" y="167"/>
                    <a:pt x="74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7" name="Freeform 193"/>
            <p:cNvSpPr/>
            <p:nvPr/>
          </p:nvSpPr>
          <p:spPr bwMode="auto">
            <a:xfrm>
              <a:off x="5495926" y="6545263"/>
              <a:ext cx="133350" cy="277813"/>
            </a:xfrm>
            <a:custGeom>
              <a:avLst/>
              <a:gdLst>
                <a:gd name="T0" fmla="*/ 54 w 80"/>
                <a:gd name="T1" fmla="*/ 2 h 167"/>
                <a:gd name="T2" fmla="*/ 22 w 80"/>
                <a:gd name="T3" fmla="*/ 26 h 167"/>
                <a:gd name="T4" fmla="*/ 1 w 80"/>
                <a:gd name="T5" fmla="*/ 147 h 167"/>
                <a:gd name="T6" fmla="*/ 10 w 80"/>
                <a:gd name="T7" fmla="*/ 161 h 167"/>
                <a:gd name="T8" fmla="*/ 44 w 80"/>
                <a:gd name="T9" fmla="*/ 166 h 167"/>
                <a:gd name="T10" fmla="*/ 57 w 80"/>
                <a:gd name="T11" fmla="*/ 157 h 167"/>
                <a:gd name="T12" fmla="*/ 78 w 80"/>
                <a:gd name="T13" fmla="*/ 34 h 167"/>
                <a:gd name="T14" fmla="*/ 54 w 80"/>
                <a:gd name="T15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67">
                  <a:moveTo>
                    <a:pt x="54" y="2"/>
                  </a:moveTo>
                  <a:cubicBezTo>
                    <a:pt x="39" y="0"/>
                    <a:pt x="24" y="10"/>
                    <a:pt x="22" y="26"/>
                  </a:cubicBezTo>
                  <a:cubicBezTo>
                    <a:pt x="1" y="147"/>
                    <a:pt x="1" y="147"/>
                    <a:pt x="1" y="147"/>
                  </a:cubicBezTo>
                  <a:cubicBezTo>
                    <a:pt x="0" y="154"/>
                    <a:pt x="4" y="159"/>
                    <a:pt x="10" y="161"/>
                  </a:cubicBezTo>
                  <a:cubicBezTo>
                    <a:pt x="44" y="166"/>
                    <a:pt x="44" y="166"/>
                    <a:pt x="44" y="166"/>
                  </a:cubicBezTo>
                  <a:cubicBezTo>
                    <a:pt x="50" y="167"/>
                    <a:pt x="56" y="163"/>
                    <a:pt x="57" y="157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0" y="19"/>
                    <a:pt x="70" y="5"/>
                    <a:pt x="5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8" name="Freeform 194"/>
            <p:cNvSpPr/>
            <p:nvPr/>
          </p:nvSpPr>
          <p:spPr bwMode="auto">
            <a:xfrm>
              <a:off x="5461001" y="5835651"/>
              <a:ext cx="188913" cy="187325"/>
            </a:xfrm>
            <a:custGeom>
              <a:avLst/>
              <a:gdLst>
                <a:gd name="T0" fmla="*/ 108 w 113"/>
                <a:gd name="T1" fmla="*/ 65 h 113"/>
                <a:gd name="T2" fmla="*/ 47 w 113"/>
                <a:gd name="T3" fmla="*/ 108 h 113"/>
                <a:gd name="T4" fmla="*/ 5 w 113"/>
                <a:gd name="T5" fmla="*/ 47 h 113"/>
                <a:gd name="T6" fmla="*/ 65 w 113"/>
                <a:gd name="T7" fmla="*/ 5 h 113"/>
                <a:gd name="T8" fmla="*/ 108 w 113"/>
                <a:gd name="T9" fmla="*/ 6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108" y="65"/>
                  </a:moveTo>
                  <a:cubicBezTo>
                    <a:pt x="103" y="94"/>
                    <a:pt x="76" y="113"/>
                    <a:pt x="47" y="108"/>
                  </a:cubicBezTo>
                  <a:cubicBezTo>
                    <a:pt x="19" y="103"/>
                    <a:pt x="0" y="76"/>
                    <a:pt x="5" y="47"/>
                  </a:cubicBezTo>
                  <a:cubicBezTo>
                    <a:pt x="10" y="19"/>
                    <a:pt x="37" y="0"/>
                    <a:pt x="65" y="5"/>
                  </a:cubicBezTo>
                  <a:cubicBezTo>
                    <a:pt x="94" y="9"/>
                    <a:pt x="113" y="37"/>
                    <a:pt x="108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9" name="Freeform 195"/>
            <p:cNvSpPr/>
            <p:nvPr/>
          </p:nvSpPr>
          <p:spPr bwMode="auto">
            <a:xfrm>
              <a:off x="5578476" y="6115051"/>
              <a:ext cx="80963" cy="79375"/>
            </a:xfrm>
            <a:custGeom>
              <a:avLst/>
              <a:gdLst>
                <a:gd name="T0" fmla="*/ 33 w 49"/>
                <a:gd name="T1" fmla="*/ 40 h 48"/>
                <a:gd name="T2" fmla="*/ 37 w 49"/>
                <a:gd name="T3" fmla="*/ 41 h 48"/>
                <a:gd name="T4" fmla="*/ 49 w 49"/>
                <a:gd name="T5" fmla="*/ 38 h 48"/>
                <a:gd name="T6" fmla="*/ 39 w 49"/>
                <a:gd name="T7" fmla="*/ 0 h 48"/>
                <a:gd name="T8" fmla="*/ 0 w 49"/>
                <a:gd name="T9" fmla="*/ 9 h 48"/>
                <a:gd name="T10" fmla="*/ 10 w 49"/>
                <a:gd name="T11" fmla="*/ 48 h 48"/>
                <a:gd name="T12" fmla="*/ 22 w 49"/>
                <a:gd name="T13" fmla="*/ 45 h 48"/>
                <a:gd name="T14" fmla="*/ 33 w 49"/>
                <a:gd name="T15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48">
                  <a:moveTo>
                    <a:pt x="33" y="40"/>
                  </a:moveTo>
                  <a:cubicBezTo>
                    <a:pt x="35" y="40"/>
                    <a:pt x="36" y="40"/>
                    <a:pt x="37" y="41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4" y="41"/>
                    <a:pt x="29" y="39"/>
                    <a:pt x="33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0" name="Freeform 196"/>
            <p:cNvSpPr/>
            <p:nvPr/>
          </p:nvSpPr>
          <p:spPr bwMode="auto">
            <a:xfrm>
              <a:off x="5362576" y="6057901"/>
              <a:ext cx="109538" cy="106363"/>
            </a:xfrm>
            <a:custGeom>
              <a:avLst/>
              <a:gdLst>
                <a:gd name="T0" fmla="*/ 18 w 65"/>
                <a:gd name="T1" fmla="*/ 44 h 64"/>
                <a:gd name="T2" fmla="*/ 13 w 65"/>
                <a:gd name="T3" fmla="*/ 44 h 64"/>
                <a:gd name="T4" fmla="*/ 0 w 65"/>
                <a:gd name="T5" fmla="*/ 35 h 64"/>
                <a:gd name="T6" fmla="*/ 22 w 65"/>
                <a:gd name="T7" fmla="*/ 0 h 64"/>
                <a:gd name="T8" fmla="*/ 65 w 65"/>
                <a:gd name="T9" fmla="*/ 29 h 64"/>
                <a:gd name="T10" fmla="*/ 42 w 65"/>
                <a:gd name="T11" fmla="*/ 64 h 64"/>
                <a:gd name="T12" fmla="*/ 29 w 65"/>
                <a:gd name="T13" fmla="*/ 55 h 64"/>
                <a:gd name="T14" fmla="*/ 18 w 65"/>
                <a:gd name="T15" fmla="*/ 4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64">
                  <a:moveTo>
                    <a:pt x="18" y="44"/>
                  </a:moveTo>
                  <a:cubicBezTo>
                    <a:pt x="16" y="43"/>
                    <a:pt x="14" y="43"/>
                    <a:pt x="13" y="4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8" y="49"/>
                    <a:pt x="24" y="45"/>
                    <a:pt x="1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1" name="Freeform 197"/>
            <p:cNvSpPr/>
            <p:nvPr/>
          </p:nvSpPr>
          <p:spPr bwMode="auto">
            <a:xfrm>
              <a:off x="5675314" y="6224588"/>
              <a:ext cx="128588" cy="207963"/>
            </a:xfrm>
            <a:custGeom>
              <a:avLst/>
              <a:gdLst>
                <a:gd name="T0" fmla="*/ 42 w 78"/>
                <a:gd name="T1" fmla="*/ 15 h 125"/>
                <a:gd name="T2" fmla="*/ 16 w 78"/>
                <a:gd name="T3" fmla="*/ 4 h 125"/>
                <a:gd name="T4" fmla="*/ 4 w 78"/>
                <a:gd name="T5" fmla="*/ 30 h 125"/>
                <a:gd name="T6" fmla="*/ 5 w 78"/>
                <a:gd name="T7" fmla="*/ 30 h 125"/>
                <a:gd name="T8" fmla="*/ 5 w 78"/>
                <a:gd name="T9" fmla="*/ 31 h 125"/>
                <a:gd name="T10" fmla="*/ 38 w 78"/>
                <a:gd name="T11" fmla="*/ 116 h 125"/>
                <a:gd name="T12" fmla="*/ 53 w 78"/>
                <a:gd name="T13" fmla="*/ 123 h 125"/>
                <a:gd name="T14" fmla="*/ 69 w 78"/>
                <a:gd name="T15" fmla="*/ 117 h 125"/>
                <a:gd name="T16" fmla="*/ 76 w 78"/>
                <a:gd name="T17" fmla="*/ 102 h 125"/>
                <a:gd name="T18" fmla="*/ 42 w 78"/>
                <a:gd name="T19" fmla="*/ 16 h 125"/>
                <a:gd name="T20" fmla="*/ 42 w 78"/>
                <a:gd name="T21" fmla="*/ 16 h 125"/>
                <a:gd name="T22" fmla="*/ 42 w 78"/>
                <a:gd name="T23" fmla="*/ 1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125">
                  <a:moveTo>
                    <a:pt x="42" y="15"/>
                  </a:moveTo>
                  <a:cubicBezTo>
                    <a:pt x="38" y="5"/>
                    <a:pt x="26" y="0"/>
                    <a:pt x="16" y="4"/>
                  </a:cubicBezTo>
                  <a:cubicBezTo>
                    <a:pt x="6" y="8"/>
                    <a:pt x="0" y="20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40" y="122"/>
                    <a:pt x="47" y="125"/>
                    <a:pt x="53" y="123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75" y="114"/>
                    <a:pt x="78" y="108"/>
                    <a:pt x="76" y="102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5"/>
                    <a:pt x="4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2" name="Freeform 198"/>
            <p:cNvSpPr/>
            <p:nvPr/>
          </p:nvSpPr>
          <p:spPr bwMode="auto">
            <a:xfrm>
              <a:off x="5580064" y="6054726"/>
              <a:ext cx="169863" cy="239713"/>
            </a:xfrm>
            <a:custGeom>
              <a:avLst/>
              <a:gdLst>
                <a:gd name="T0" fmla="*/ 58 w 102"/>
                <a:gd name="T1" fmla="*/ 18 h 144"/>
                <a:gd name="T2" fmla="*/ 53 w 102"/>
                <a:gd name="T3" fmla="*/ 12 h 144"/>
                <a:gd name="T4" fmla="*/ 21 w 102"/>
                <a:gd name="T5" fmla="*/ 4 h 144"/>
                <a:gd name="T6" fmla="*/ 6 w 102"/>
                <a:gd name="T7" fmla="*/ 41 h 144"/>
                <a:gd name="T8" fmla="*/ 7 w 102"/>
                <a:gd name="T9" fmla="*/ 43 h 144"/>
                <a:gd name="T10" fmla="*/ 7 w 102"/>
                <a:gd name="T11" fmla="*/ 43 h 144"/>
                <a:gd name="T12" fmla="*/ 9 w 102"/>
                <a:gd name="T13" fmla="*/ 46 h 144"/>
                <a:gd name="T14" fmla="*/ 9 w 102"/>
                <a:gd name="T15" fmla="*/ 46 h 144"/>
                <a:gd name="T16" fmla="*/ 61 w 102"/>
                <a:gd name="T17" fmla="*/ 130 h 144"/>
                <a:gd name="T18" fmla="*/ 61 w 102"/>
                <a:gd name="T19" fmla="*/ 131 h 144"/>
                <a:gd name="T20" fmla="*/ 87 w 102"/>
                <a:gd name="T21" fmla="*/ 140 h 144"/>
                <a:gd name="T22" fmla="*/ 98 w 102"/>
                <a:gd name="T23" fmla="*/ 113 h 144"/>
                <a:gd name="T24" fmla="*/ 58 w 102"/>
                <a:gd name="T25" fmla="*/ 19 h 144"/>
                <a:gd name="T26" fmla="*/ 58 w 102"/>
                <a:gd name="T27" fmla="*/ 19 h 144"/>
                <a:gd name="T28" fmla="*/ 58 w 102"/>
                <a:gd name="T29" fmla="*/ 1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44">
                  <a:moveTo>
                    <a:pt x="58" y="18"/>
                  </a:moveTo>
                  <a:cubicBezTo>
                    <a:pt x="56" y="16"/>
                    <a:pt x="55" y="13"/>
                    <a:pt x="53" y="12"/>
                  </a:cubicBezTo>
                  <a:cubicBezTo>
                    <a:pt x="45" y="3"/>
                    <a:pt x="33" y="0"/>
                    <a:pt x="21" y="4"/>
                  </a:cubicBezTo>
                  <a:cubicBezTo>
                    <a:pt x="7" y="10"/>
                    <a:pt x="0" y="27"/>
                    <a:pt x="6" y="41"/>
                  </a:cubicBezTo>
                  <a:cubicBezTo>
                    <a:pt x="7" y="42"/>
                    <a:pt x="7" y="43"/>
                    <a:pt x="7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61" y="130"/>
                    <a:pt x="61" y="130"/>
                    <a:pt x="61" y="130"/>
                  </a:cubicBezTo>
                  <a:cubicBezTo>
                    <a:pt x="61" y="130"/>
                    <a:pt x="61" y="131"/>
                    <a:pt x="61" y="131"/>
                  </a:cubicBezTo>
                  <a:cubicBezTo>
                    <a:pt x="66" y="140"/>
                    <a:pt x="77" y="144"/>
                    <a:pt x="87" y="140"/>
                  </a:cubicBezTo>
                  <a:cubicBezTo>
                    <a:pt x="97" y="136"/>
                    <a:pt x="102" y="124"/>
                    <a:pt x="98" y="113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8" y="19"/>
                    <a:pt x="58" y="18"/>
                    <a:pt x="5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3" name="Freeform 199"/>
            <p:cNvSpPr/>
            <p:nvPr/>
          </p:nvSpPr>
          <p:spPr bwMode="auto">
            <a:xfrm>
              <a:off x="5264151" y="6124576"/>
              <a:ext cx="146050" cy="222250"/>
            </a:xfrm>
            <a:custGeom>
              <a:avLst/>
              <a:gdLst>
                <a:gd name="T0" fmla="*/ 14 w 88"/>
                <a:gd name="T1" fmla="*/ 5 h 133"/>
                <a:gd name="T2" fmla="*/ 5 w 88"/>
                <a:gd name="T3" fmla="*/ 32 h 133"/>
                <a:gd name="T4" fmla="*/ 49 w 88"/>
                <a:gd name="T5" fmla="*/ 125 h 133"/>
                <a:gd name="T6" fmla="*/ 64 w 88"/>
                <a:gd name="T7" fmla="*/ 130 h 133"/>
                <a:gd name="T8" fmla="*/ 80 w 88"/>
                <a:gd name="T9" fmla="*/ 122 h 133"/>
                <a:gd name="T10" fmla="*/ 86 w 88"/>
                <a:gd name="T11" fmla="*/ 107 h 133"/>
                <a:gd name="T12" fmla="*/ 41 w 88"/>
                <a:gd name="T13" fmla="*/ 14 h 133"/>
                <a:gd name="T14" fmla="*/ 14 w 88"/>
                <a:gd name="T15" fmla="*/ 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133">
                  <a:moveTo>
                    <a:pt x="14" y="5"/>
                  </a:moveTo>
                  <a:cubicBezTo>
                    <a:pt x="4" y="10"/>
                    <a:pt x="0" y="22"/>
                    <a:pt x="5" y="32"/>
                  </a:cubicBezTo>
                  <a:cubicBezTo>
                    <a:pt x="49" y="125"/>
                    <a:pt x="49" y="125"/>
                    <a:pt x="49" y="125"/>
                  </a:cubicBezTo>
                  <a:cubicBezTo>
                    <a:pt x="52" y="130"/>
                    <a:pt x="59" y="133"/>
                    <a:pt x="64" y="130"/>
                  </a:cubicBezTo>
                  <a:cubicBezTo>
                    <a:pt x="80" y="122"/>
                    <a:pt x="80" y="122"/>
                    <a:pt x="80" y="122"/>
                  </a:cubicBezTo>
                  <a:cubicBezTo>
                    <a:pt x="86" y="119"/>
                    <a:pt x="88" y="113"/>
                    <a:pt x="86" y="107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36" y="4"/>
                    <a:pt x="24" y="0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4" name="Freeform 200"/>
            <p:cNvSpPr/>
            <p:nvPr/>
          </p:nvSpPr>
          <p:spPr bwMode="auto">
            <a:xfrm>
              <a:off x="5264151" y="6021388"/>
              <a:ext cx="190500" cy="177800"/>
            </a:xfrm>
            <a:custGeom>
              <a:avLst/>
              <a:gdLst>
                <a:gd name="T0" fmla="*/ 108 w 115"/>
                <a:gd name="T1" fmla="*/ 9 h 107"/>
                <a:gd name="T2" fmla="*/ 80 w 115"/>
                <a:gd name="T3" fmla="*/ 7 h 107"/>
                <a:gd name="T4" fmla="*/ 8 w 115"/>
                <a:gd name="T5" fmla="*/ 70 h 107"/>
                <a:gd name="T6" fmla="*/ 7 w 115"/>
                <a:gd name="T7" fmla="*/ 98 h 107"/>
                <a:gd name="T8" fmla="*/ 35 w 115"/>
                <a:gd name="T9" fmla="*/ 100 h 107"/>
                <a:gd name="T10" fmla="*/ 106 w 115"/>
                <a:gd name="T11" fmla="*/ 38 h 107"/>
                <a:gd name="T12" fmla="*/ 108 w 115"/>
                <a:gd name="T13" fmla="*/ 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107">
                  <a:moveTo>
                    <a:pt x="108" y="9"/>
                  </a:moveTo>
                  <a:cubicBezTo>
                    <a:pt x="101" y="1"/>
                    <a:pt x="88" y="0"/>
                    <a:pt x="80" y="7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0" y="78"/>
                    <a:pt x="0" y="90"/>
                    <a:pt x="7" y="98"/>
                  </a:cubicBezTo>
                  <a:cubicBezTo>
                    <a:pt x="14" y="106"/>
                    <a:pt x="27" y="107"/>
                    <a:pt x="35" y="100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14" y="30"/>
                    <a:pt x="115" y="18"/>
                    <a:pt x="10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5" name="Freeform 201"/>
            <p:cNvSpPr/>
            <p:nvPr/>
          </p:nvSpPr>
          <p:spPr bwMode="auto">
            <a:xfrm>
              <a:off x="5383214" y="6018213"/>
              <a:ext cx="101600" cy="96838"/>
            </a:xfrm>
            <a:custGeom>
              <a:avLst/>
              <a:gdLst>
                <a:gd name="T0" fmla="*/ 46 w 61"/>
                <a:gd name="T1" fmla="*/ 5 h 58"/>
                <a:gd name="T2" fmla="*/ 28 w 61"/>
                <a:gd name="T3" fmla="*/ 2 h 58"/>
                <a:gd name="T4" fmla="*/ 2 w 61"/>
                <a:gd name="T5" fmla="*/ 21 h 58"/>
                <a:gd name="T6" fmla="*/ 2 w 61"/>
                <a:gd name="T7" fmla="*/ 24 h 58"/>
                <a:gd name="T8" fmla="*/ 20 w 61"/>
                <a:gd name="T9" fmla="*/ 51 h 58"/>
                <a:gd name="T10" fmla="*/ 61 w 61"/>
                <a:gd name="T11" fmla="*/ 58 h 58"/>
                <a:gd name="T12" fmla="*/ 46 w 61"/>
                <a:gd name="T13" fmla="*/ 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58">
                  <a:moveTo>
                    <a:pt x="46" y="5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16" y="0"/>
                    <a:pt x="4" y="8"/>
                    <a:pt x="2" y="21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37"/>
                    <a:pt x="8" y="49"/>
                    <a:pt x="20" y="51"/>
                  </a:cubicBezTo>
                  <a:cubicBezTo>
                    <a:pt x="61" y="58"/>
                    <a:pt x="61" y="58"/>
                    <a:pt x="61" y="58"/>
                  </a:cubicBezTo>
                  <a:lnTo>
                    <a:pt x="4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6" name="Freeform 202"/>
            <p:cNvSpPr/>
            <p:nvPr/>
          </p:nvSpPr>
          <p:spPr bwMode="auto">
            <a:xfrm>
              <a:off x="5557839" y="6053138"/>
              <a:ext cx="117475" cy="90488"/>
            </a:xfrm>
            <a:custGeom>
              <a:avLst/>
              <a:gdLst>
                <a:gd name="T0" fmla="*/ 50 w 70"/>
                <a:gd name="T1" fmla="*/ 3 h 54"/>
                <a:gd name="T2" fmla="*/ 32 w 70"/>
                <a:gd name="T3" fmla="*/ 0 h 54"/>
                <a:gd name="T4" fmla="*/ 0 w 70"/>
                <a:gd name="T5" fmla="*/ 44 h 54"/>
                <a:gd name="T6" fmla="*/ 41 w 70"/>
                <a:gd name="T7" fmla="*/ 51 h 54"/>
                <a:gd name="T8" fmla="*/ 67 w 70"/>
                <a:gd name="T9" fmla="*/ 33 h 54"/>
                <a:gd name="T10" fmla="*/ 68 w 70"/>
                <a:gd name="T11" fmla="*/ 29 h 54"/>
                <a:gd name="T12" fmla="*/ 50 w 70"/>
                <a:gd name="T13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54">
                  <a:moveTo>
                    <a:pt x="50" y="3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54" y="54"/>
                    <a:pt x="65" y="45"/>
                    <a:pt x="67" y="33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70" y="17"/>
                    <a:pt x="62" y="5"/>
                    <a:pt x="5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7" name="Freeform 203"/>
            <p:cNvSpPr/>
            <p:nvPr/>
          </p:nvSpPr>
          <p:spPr bwMode="auto">
            <a:xfrm>
              <a:off x="5484814" y="6076951"/>
              <a:ext cx="63500" cy="146050"/>
            </a:xfrm>
            <a:custGeom>
              <a:avLst/>
              <a:gdLst>
                <a:gd name="T0" fmla="*/ 26 w 38"/>
                <a:gd name="T1" fmla="*/ 78 h 88"/>
                <a:gd name="T2" fmla="*/ 13 w 38"/>
                <a:gd name="T3" fmla="*/ 87 h 88"/>
                <a:gd name="T4" fmla="*/ 11 w 38"/>
                <a:gd name="T5" fmla="*/ 86 h 88"/>
                <a:gd name="T6" fmla="*/ 1 w 38"/>
                <a:gd name="T7" fmla="*/ 73 h 88"/>
                <a:gd name="T8" fmla="*/ 12 w 38"/>
                <a:gd name="T9" fmla="*/ 11 h 88"/>
                <a:gd name="T10" fmla="*/ 25 w 38"/>
                <a:gd name="T11" fmla="*/ 1 h 88"/>
                <a:gd name="T12" fmla="*/ 28 w 38"/>
                <a:gd name="T13" fmla="*/ 2 h 88"/>
                <a:gd name="T14" fmla="*/ 37 w 38"/>
                <a:gd name="T15" fmla="*/ 15 h 88"/>
                <a:gd name="T16" fmla="*/ 26 w 38"/>
                <a:gd name="T1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88">
                  <a:moveTo>
                    <a:pt x="26" y="78"/>
                  </a:moveTo>
                  <a:cubicBezTo>
                    <a:pt x="25" y="84"/>
                    <a:pt x="19" y="88"/>
                    <a:pt x="13" y="87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4" y="85"/>
                    <a:pt x="0" y="79"/>
                    <a:pt x="1" y="73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4"/>
                    <a:pt x="19" y="0"/>
                    <a:pt x="25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4" y="3"/>
                    <a:pt x="38" y="9"/>
                    <a:pt x="37" y="15"/>
                  </a:cubicBezTo>
                  <a:lnTo>
                    <a:pt x="26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8" name="Freeform 204"/>
            <p:cNvSpPr/>
            <p:nvPr/>
          </p:nvSpPr>
          <p:spPr bwMode="auto">
            <a:xfrm>
              <a:off x="5508626" y="6037263"/>
              <a:ext cx="50800" cy="33338"/>
            </a:xfrm>
            <a:custGeom>
              <a:avLst/>
              <a:gdLst>
                <a:gd name="T0" fmla="*/ 2 w 31"/>
                <a:gd name="T1" fmla="*/ 0 h 20"/>
                <a:gd name="T2" fmla="*/ 2 w 31"/>
                <a:gd name="T3" fmla="*/ 0 h 20"/>
                <a:gd name="T4" fmla="*/ 2 w 31"/>
                <a:gd name="T5" fmla="*/ 3 h 20"/>
                <a:gd name="T6" fmla="*/ 12 w 31"/>
                <a:gd name="T7" fmla="*/ 18 h 20"/>
                <a:gd name="T8" fmla="*/ 15 w 31"/>
                <a:gd name="T9" fmla="*/ 19 h 20"/>
                <a:gd name="T10" fmla="*/ 30 w 31"/>
                <a:gd name="T11" fmla="*/ 8 h 20"/>
                <a:gd name="T12" fmla="*/ 31 w 31"/>
                <a:gd name="T13" fmla="*/ 5 h 20"/>
                <a:gd name="T14" fmla="*/ 31 w 31"/>
                <a:gd name="T15" fmla="*/ 5 h 20"/>
                <a:gd name="T16" fmla="*/ 2 w 31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0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10"/>
                    <a:pt x="5" y="17"/>
                    <a:pt x="12" y="18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22" y="20"/>
                    <a:pt x="29" y="15"/>
                    <a:pt x="30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Freeform 206"/>
            <p:cNvSpPr>
              <a:spLocks noEditPoints="1"/>
            </p:cNvSpPr>
            <p:nvPr/>
          </p:nvSpPr>
          <p:spPr bwMode="auto">
            <a:xfrm>
              <a:off x="5368926" y="6022975"/>
              <a:ext cx="268288" cy="417513"/>
            </a:xfrm>
            <a:custGeom>
              <a:avLst/>
              <a:gdLst>
                <a:gd name="T0" fmla="*/ 151 w 161"/>
                <a:gd name="T1" fmla="*/ 19 h 250"/>
                <a:gd name="T2" fmla="*/ 146 w 161"/>
                <a:gd name="T3" fmla="*/ 18 h 250"/>
                <a:gd name="T4" fmla="*/ 84 w 161"/>
                <a:gd name="T5" fmla="*/ 103 h 250"/>
                <a:gd name="T6" fmla="*/ 55 w 161"/>
                <a:gd name="T7" fmla="*/ 2 h 250"/>
                <a:gd name="T8" fmla="*/ 50 w 161"/>
                <a:gd name="T9" fmla="*/ 2 h 250"/>
                <a:gd name="T10" fmla="*/ 37 w 161"/>
                <a:gd name="T11" fmla="*/ 11 h 250"/>
                <a:gd name="T12" fmla="*/ 1 w 161"/>
                <a:gd name="T13" fmla="*/ 218 h 250"/>
                <a:gd name="T14" fmla="*/ 10 w 161"/>
                <a:gd name="T15" fmla="*/ 232 h 250"/>
                <a:gd name="T16" fmla="*/ 111 w 161"/>
                <a:gd name="T17" fmla="*/ 249 h 250"/>
                <a:gd name="T18" fmla="*/ 124 w 161"/>
                <a:gd name="T19" fmla="*/ 240 h 250"/>
                <a:gd name="T20" fmla="*/ 160 w 161"/>
                <a:gd name="T21" fmla="*/ 32 h 250"/>
                <a:gd name="T22" fmla="*/ 151 w 161"/>
                <a:gd name="T23" fmla="*/ 19 h 250"/>
                <a:gd name="T24" fmla="*/ 73 w 161"/>
                <a:gd name="T25" fmla="*/ 171 h 250"/>
                <a:gd name="T26" fmla="*/ 68 w 161"/>
                <a:gd name="T27" fmla="*/ 163 h 250"/>
                <a:gd name="T28" fmla="*/ 75 w 161"/>
                <a:gd name="T29" fmla="*/ 158 h 250"/>
                <a:gd name="T30" fmla="*/ 80 w 161"/>
                <a:gd name="T31" fmla="*/ 166 h 250"/>
                <a:gd name="T32" fmla="*/ 73 w 161"/>
                <a:gd name="T33" fmla="*/ 171 h 250"/>
                <a:gd name="T34" fmla="*/ 79 w 161"/>
                <a:gd name="T35" fmla="*/ 134 h 250"/>
                <a:gd name="T36" fmla="*/ 74 w 161"/>
                <a:gd name="T37" fmla="*/ 127 h 250"/>
                <a:gd name="T38" fmla="*/ 81 w 161"/>
                <a:gd name="T39" fmla="*/ 121 h 250"/>
                <a:gd name="T40" fmla="*/ 86 w 161"/>
                <a:gd name="T41" fmla="*/ 129 h 250"/>
                <a:gd name="T42" fmla="*/ 79 w 161"/>
                <a:gd name="T43" fmla="*/ 13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1" h="250">
                  <a:moveTo>
                    <a:pt x="151" y="19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84" y="103"/>
                    <a:pt x="84" y="103"/>
                    <a:pt x="84" y="103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44" y="0"/>
                    <a:pt x="38" y="5"/>
                    <a:pt x="37" y="11"/>
                  </a:cubicBezTo>
                  <a:cubicBezTo>
                    <a:pt x="1" y="218"/>
                    <a:pt x="1" y="218"/>
                    <a:pt x="1" y="218"/>
                  </a:cubicBezTo>
                  <a:cubicBezTo>
                    <a:pt x="0" y="225"/>
                    <a:pt x="4" y="230"/>
                    <a:pt x="10" y="232"/>
                  </a:cubicBezTo>
                  <a:cubicBezTo>
                    <a:pt x="111" y="249"/>
                    <a:pt x="111" y="249"/>
                    <a:pt x="111" y="249"/>
                  </a:cubicBezTo>
                  <a:cubicBezTo>
                    <a:pt x="117" y="250"/>
                    <a:pt x="123" y="246"/>
                    <a:pt x="124" y="240"/>
                  </a:cubicBezTo>
                  <a:cubicBezTo>
                    <a:pt x="160" y="32"/>
                    <a:pt x="160" y="32"/>
                    <a:pt x="160" y="32"/>
                  </a:cubicBezTo>
                  <a:cubicBezTo>
                    <a:pt x="161" y="26"/>
                    <a:pt x="157" y="20"/>
                    <a:pt x="151" y="19"/>
                  </a:cubicBezTo>
                  <a:close/>
                  <a:moveTo>
                    <a:pt x="73" y="171"/>
                  </a:moveTo>
                  <a:cubicBezTo>
                    <a:pt x="69" y="170"/>
                    <a:pt x="67" y="167"/>
                    <a:pt x="68" y="163"/>
                  </a:cubicBezTo>
                  <a:cubicBezTo>
                    <a:pt x="68" y="160"/>
                    <a:pt x="71" y="158"/>
                    <a:pt x="75" y="158"/>
                  </a:cubicBezTo>
                  <a:cubicBezTo>
                    <a:pt x="78" y="159"/>
                    <a:pt x="81" y="162"/>
                    <a:pt x="80" y="166"/>
                  </a:cubicBezTo>
                  <a:cubicBezTo>
                    <a:pt x="79" y="169"/>
                    <a:pt x="76" y="171"/>
                    <a:pt x="73" y="171"/>
                  </a:cubicBezTo>
                  <a:close/>
                  <a:moveTo>
                    <a:pt x="79" y="134"/>
                  </a:moveTo>
                  <a:cubicBezTo>
                    <a:pt x="76" y="133"/>
                    <a:pt x="73" y="130"/>
                    <a:pt x="74" y="127"/>
                  </a:cubicBezTo>
                  <a:cubicBezTo>
                    <a:pt x="75" y="123"/>
                    <a:pt x="78" y="121"/>
                    <a:pt x="81" y="121"/>
                  </a:cubicBezTo>
                  <a:cubicBezTo>
                    <a:pt x="85" y="122"/>
                    <a:pt x="87" y="125"/>
                    <a:pt x="86" y="129"/>
                  </a:cubicBezTo>
                  <a:cubicBezTo>
                    <a:pt x="86" y="132"/>
                    <a:pt x="83" y="134"/>
                    <a:pt x="79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Freeform 207"/>
            <p:cNvSpPr/>
            <p:nvPr/>
          </p:nvSpPr>
          <p:spPr bwMode="auto">
            <a:xfrm>
              <a:off x="5446713" y="6383338"/>
              <a:ext cx="57150" cy="49213"/>
            </a:xfrm>
            <a:custGeom>
              <a:avLst/>
              <a:gdLst>
                <a:gd name="T0" fmla="*/ 12 w 34"/>
                <a:gd name="T1" fmla="*/ 26 h 30"/>
                <a:gd name="T2" fmla="*/ 9 w 34"/>
                <a:gd name="T3" fmla="*/ 27 h 30"/>
                <a:gd name="T4" fmla="*/ 0 w 34"/>
                <a:gd name="T5" fmla="*/ 26 h 30"/>
                <a:gd name="T6" fmla="*/ 3 w 34"/>
                <a:gd name="T7" fmla="*/ 0 h 30"/>
                <a:gd name="T8" fmla="*/ 34 w 34"/>
                <a:gd name="T9" fmla="*/ 5 h 30"/>
                <a:gd name="T10" fmla="*/ 31 w 34"/>
                <a:gd name="T11" fmla="*/ 30 h 30"/>
                <a:gd name="T12" fmla="*/ 21 w 34"/>
                <a:gd name="T13" fmla="*/ 29 h 30"/>
                <a:gd name="T14" fmla="*/ 12 w 34"/>
                <a:gd name="T15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30">
                  <a:moveTo>
                    <a:pt x="12" y="26"/>
                  </a:moveTo>
                  <a:cubicBezTo>
                    <a:pt x="11" y="26"/>
                    <a:pt x="10" y="26"/>
                    <a:pt x="9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9" y="26"/>
                    <a:pt x="16" y="25"/>
                    <a:pt x="1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208"/>
            <p:cNvSpPr/>
            <p:nvPr/>
          </p:nvSpPr>
          <p:spPr bwMode="auto">
            <a:xfrm>
              <a:off x="5675313" y="6415088"/>
              <a:ext cx="627063" cy="76200"/>
            </a:xfrm>
            <a:custGeom>
              <a:avLst/>
              <a:gdLst>
                <a:gd name="T0" fmla="*/ 377 w 377"/>
                <a:gd name="T1" fmla="*/ 36 h 46"/>
                <a:gd name="T2" fmla="*/ 365 w 377"/>
                <a:gd name="T3" fmla="*/ 46 h 46"/>
                <a:gd name="T4" fmla="*/ 11 w 377"/>
                <a:gd name="T5" fmla="*/ 46 h 46"/>
                <a:gd name="T6" fmla="*/ 0 w 377"/>
                <a:gd name="T7" fmla="*/ 36 h 46"/>
                <a:gd name="T8" fmla="*/ 0 w 377"/>
                <a:gd name="T9" fmla="*/ 10 h 46"/>
                <a:gd name="T10" fmla="*/ 11 w 377"/>
                <a:gd name="T11" fmla="*/ 0 h 46"/>
                <a:gd name="T12" fmla="*/ 365 w 377"/>
                <a:gd name="T13" fmla="*/ 0 h 46"/>
                <a:gd name="T14" fmla="*/ 377 w 377"/>
                <a:gd name="T15" fmla="*/ 10 h 46"/>
                <a:gd name="T16" fmla="*/ 377 w 377"/>
                <a:gd name="T17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7" h="46">
                  <a:moveTo>
                    <a:pt x="377" y="36"/>
                  </a:moveTo>
                  <a:cubicBezTo>
                    <a:pt x="377" y="41"/>
                    <a:pt x="371" y="46"/>
                    <a:pt x="365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5" y="46"/>
                    <a:pt x="0" y="41"/>
                    <a:pt x="0" y="3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71" y="0"/>
                    <a:pt x="377" y="5"/>
                    <a:pt x="377" y="10"/>
                  </a:cubicBezTo>
                  <a:lnTo>
                    <a:pt x="377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 209"/>
            <p:cNvSpPr/>
            <p:nvPr/>
          </p:nvSpPr>
          <p:spPr bwMode="auto">
            <a:xfrm>
              <a:off x="5849938" y="6783388"/>
              <a:ext cx="276225" cy="38100"/>
            </a:xfrm>
            <a:custGeom>
              <a:avLst/>
              <a:gdLst>
                <a:gd name="T0" fmla="*/ 166 w 166"/>
                <a:gd name="T1" fmla="*/ 18 h 23"/>
                <a:gd name="T2" fmla="*/ 161 w 166"/>
                <a:gd name="T3" fmla="*/ 23 h 23"/>
                <a:gd name="T4" fmla="*/ 5 w 166"/>
                <a:gd name="T5" fmla="*/ 23 h 23"/>
                <a:gd name="T6" fmla="*/ 0 w 166"/>
                <a:gd name="T7" fmla="*/ 18 h 23"/>
                <a:gd name="T8" fmla="*/ 0 w 166"/>
                <a:gd name="T9" fmla="*/ 5 h 23"/>
                <a:gd name="T10" fmla="*/ 5 w 166"/>
                <a:gd name="T11" fmla="*/ 0 h 23"/>
                <a:gd name="T12" fmla="*/ 161 w 166"/>
                <a:gd name="T13" fmla="*/ 0 h 23"/>
                <a:gd name="T14" fmla="*/ 166 w 166"/>
                <a:gd name="T15" fmla="*/ 5 h 23"/>
                <a:gd name="T16" fmla="*/ 166 w 166"/>
                <a:gd name="T17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23">
                  <a:moveTo>
                    <a:pt x="166" y="18"/>
                  </a:moveTo>
                  <a:cubicBezTo>
                    <a:pt x="166" y="20"/>
                    <a:pt x="164" y="23"/>
                    <a:pt x="161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2" y="23"/>
                    <a:pt x="0" y="20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4" y="0"/>
                    <a:pt x="166" y="2"/>
                    <a:pt x="166" y="5"/>
                  </a:cubicBezTo>
                  <a:lnTo>
                    <a:pt x="166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210"/>
            <p:cNvSpPr/>
            <p:nvPr/>
          </p:nvSpPr>
          <p:spPr bwMode="auto">
            <a:xfrm>
              <a:off x="5959476" y="6446838"/>
              <a:ext cx="57150" cy="350838"/>
            </a:xfrm>
            <a:custGeom>
              <a:avLst/>
              <a:gdLst>
                <a:gd name="T0" fmla="*/ 27 w 34"/>
                <a:gd name="T1" fmla="*/ 0 h 211"/>
                <a:gd name="T2" fmla="*/ 34 w 34"/>
                <a:gd name="T3" fmla="*/ 6 h 211"/>
                <a:gd name="T4" fmla="*/ 34 w 34"/>
                <a:gd name="T5" fmla="*/ 204 h 211"/>
                <a:gd name="T6" fmla="*/ 27 w 34"/>
                <a:gd name="T7" fmla="*/ 211 h 211"/>
                <a:gd name="T8" fmla="*/ 7 w 34"/>
                <a:gd name="T9" fmla="*/ 211 h 211"/>
                <a:gd name="T10" fmla="*/ 0 w 34"/>
                <a:gd name="T11" fmla="*/ 204 h 211"/>
                <a:gd name="T12" fmla="*/ 0 w 34"/>
                <a:gd name="T13" fmla="*/ 6 h 211"/>
                <a:gd name="T14" fmla="*/ 7 w 34"/>
                <a:gd name="T15" fmla="*/ 0 h 211"/>
                <a:gd name="T16" fmla="*/ 27 w 34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11">
                  <a:moveTo>
                    <a:pt x="27" y="0"/>
                  </a:moveTo>
                  <a:cubicBezTo>
                    <a:pt x="31" y="0"/>
                    <a:pt x="34" y="3"/>
                    <a:pt x="34" y="6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08"/>
                    <a:pt x="31" y="211"/>
                    <a:pt x="27" y="211"/>
                  </a:cubicBezTo>
                  <a:cubicBezTo>
                    <a:pt x="7" y="211"/>
                    <a:pt x="7" y="211"/>
                    <a:pt x="7" y="211"/>
                  </a:cubicBezTo>
                  <a:cubicBezTo>
                    <a:pt x="3" y="211"/>
                    <a:pt x="0" y="208"/>
                    <a:pt x="0" y="20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Freeform 211"/>
            <p:cNvSpPr>
              <a:spLocks noEditPoints="1"/>
            </p:cNvSpPr>
            <p:nvPr/>
          </p:nvSpPr>
          <p:spPr bwMode="auto">
            <a:xfrm>
              <a:off x="5838826" y="6057900"/>
              <a:ext cx="406400" cy="296863"/>
            </a:xfrm>
            <a:custGeom>
              <a:avLst/>
              <a:gdLst>
                <a:gd name="T0" fmla="*/ 233 w 244"/>
                <a:gd name="T1" fmla="*/ 0 h 178"/>
                <a:gd name="T2" fmla="*/ 11 w 244"/>
                <a:gd name="T3" fmla="*/ 0 h 178"/>
                <a:gd name="T4" fmla="*/ 0 w 244"/>
                <a:gd name="T5" fmla="*/ 11 h 178"/>
                <a:gd name="T6" fmla="*/ 0 w 244"/>
                <a:gd name="T7" fmla="*/ 167 h 178"/>
                <a:gd name="T8" fmla="*/ 11 w 244"/>
                <a:gd name="T9" fmla="*/ 178 h 178"/>
                <a:gd name="T10" fmla="*/ 233 w 244"/>
                <a:gd name="T11" fmla="*/ 178 h 178"/>
                <a:gd name="T12" fmla="*/ 244 w 244"/>
                <a:gd name="T13" fmla="*/ 167 h 178"/>
                <a:gd name="T14" fmla="*/ 244 w 244"/>
                <a:gd name="T15" fmla="*/ 11 h 178"/>
                <a:gd name="T16" fmla="*/ 233 w 244"/>
                <a:gd name="T17" fmla="*/ 0 h 178"/>
                <a:gd name="T18" fmla="*/ 233 w 244"/>
                <a:gd name="T19" fmla="*/ 133 h 178"/>
                <a:gd name="T20" fmla="*/ 222 w 244"/>
                <a:gd name="T21" fmla="*/ 144 h 178"/>
                <a:gd name="T22" fmla="*/ 23 w 244"/>
                <a:gd name="T23" fmla="*/ 144 h 178"/>
                <a:gd name="T24" fmla="*/ 11 w 244"/>
                <a:gd name="T25" fmla="*/ 133 h 178"/>
                <a:gd name="T26" fmla="*/ 11 w 244"/>
                <a:gd name="T27" fmla="*/ 23 h 178"/>
                <a:gd name="T28" fmla="*/ 23 w 244"/>
                <a:gd name="T29" fmla="*/ 12 h 178"/>
                <a:gd name="T30" fmla="*/ 222 w 244"/>
                <a:gd name="T31" fmla="*/ 12 h 178"/>
                <a:gd name="T32" fmla="*/ 233 w 244"/>
                <a:gd name="T33" fmla="*/ 23 h 178"/>
                <a:gd name="T34" fmla="*/ 233 w 244"/>
                <a:gd name="T35" fmla="*/ 13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4" h="178">
                  <a:moveTo>
                    <a:pt x="23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73"/>
                    <a:pt x="5" y="178"/>
                    <a:pt x="11" y="178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9" y="178"/>
                    <a:pt x="244" y="173"/>
                    <a:pt x="244" y="167"/>
                  </a:cubicBezTo>
                  <a:cubicBezTo>
                    <a:pt x="244" y="11"/>
                    <a:pt x="244" y="11"/>
                    <a:pt x="244" y="11"/>
                  </a:cubicBezTo>
                  <a:cubicBezTo>
                    <a:pt x="244" y="5"/>
                    <a:pt x="239" y="0"/>
                    <a:pt x="233" y="0"/>
                  </a:cubicBezTo>
                  <a:close/>
                  <a:moveTo>
                    <a:pt x="233" y="133"/>
                  </a:moveTo>
                  <a:cubicBezTo>
                    <a:pt x="233" y="139"/>
                    <a:pt x="228" y="144"/>
                    <a:pt x="222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16" y="144"/>
                    <a:pt x="11" y="139"/>
                    <a:pt x="11" y="13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17"/>
                    <a:pt x="16" y="12"/>
                    <a:pt x="23" y="12"/>
                  </a:cubicBezTo>
                  <a:cubicBezTo>
                    <a:pt x="222" y="12"/>
                    <a:pt x="222" y="12"/>
                    <a:pt x="222" y="12"/>
                  </a:cubicBezTo>
                  <a:cubicBezTo>
                    <a:pt x="228" y="12"/>
                    <a:pt x="233" y="17"/>
                    <a:pt x="233" y="23"/>
                  </a:cubicBezTo>
                  <a:lnTo>
                    <a:pt x="233" y="1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Freeform 212"/>
            <p:cNvSpPr/>
            <p:nvPr/>
          </p:nvSpPr>
          <p:spPr bwMode="auto">
            <a:xfrm>
              <a:off x="5973763" y="6345238"/>
              <a:ext cx="139700" cy="71438"/>
            </a:xfrm>
            <a:custGeom>
              <a:avLst/>
              <a:gdLst>
                <a:gd name="T0" fmla="*/ 77 w 83"/>
                <a:gd name="T1" fmla="*/ 32 h 43"/>
                <a:gd name="T2" fmla="*/ 72 w 83"/>
                <a:gd name="T3" fmla="*/ 32 h 43"/>
                <a:gd name="T4" fmla="*/ 67 w 83"/>
                <a:gd name="T5" fmla="*/ 26 h 43"/>
                <a:gd name="T6" fmla="*/ 67 w 83"/>
                <a:gd name="T7" fmla="*/ 0 h 43"/>
                <a:gd name="T8" fmla="*/ 16 w 83"/>
                <a:gd name="T9" fmla="*/ 0 h 43"/>
                <a:gd name="T10" fmla="*/ 16 w 83"/>
                <a:gd name="T11" fmla="*/ 26 h 43"/>
                <a:gd name="T12" fmla="*/ 10 w 83"/>
                <a:gd name="T13" fmla="*/ 32 h 43"/>
                <a:gd name="T14" fmla="*/ 5 w 83"/>
                <a:gd name="T15" fmla="*/ 32 h 43"/>
                <a:gd name="T16" fmla="*/ 0 w 83"/>
                <a:gd name="T17" fmla="*/ 37 h 43"/>
                <a:gd name="T18" fmla="*/ 5 w 83"/>
                <a:gd name="T19" fmla="*/ 43 h 43"/>
                <a:gd name="T20" fmla="*/ 77 w 83"/>
                <a:gd name="T21" fmla="*/ 43 h 43"/>
                <a:gd name="T22" fmla="*/ 83 w 83"/>
                <a:gd name="T23" fmla="*/ 37 h 43"/>
                <a:gd name="T24" fmla="*/ 77 w 83"/>
                <a:gd name="T25" fmla="*/ 3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43">
                  <a:moveTo>
                    <a:pt x="77" y="32"/>
                  </a:moveTo>
                  <a:cubicBezTo>
                    <a:pt x="72" y="32"/>
                    <a:pt x="72" y="32"/>
                    <a:pt x="72" y="32"/>
                  </a:cubicBezTo>
                  <a:cubicBezTo>
                    <a:pt x="69" y="32"/>
                    <a:pt x="67" y="29"/>
                    <a:pt x="67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9"/>
                    <a:pt x="13" y="32"/>
                    <a:pt x="10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2" y="32"/>
                    <a:pt x="0" y="34"/>
                    <a:pt x="0" y="37"/>
                  </a:cubicBezTo>
                  <a:cubicBezTo>
                    <a:pt x="0" y="40"/>
                    <a:pt x="2" y="43"/>
                    <a:pt x="5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80" y="43"/>
                    <a:pt x="83" y="40"/>
                    <a:pt x="83" y="37"/>
                  </a:cubicBezTo>
                  <a:cubicBezTo>
                    <a:pt x="83" y="34"/>
                    <a:pt x="80" y="32"/>
                    <a:pt x="7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Freeform 213"/>
            <p:cNvSpPr/>
            <p:nvPr/>
          </p:nvSpPr>
          <p:spPr bwMode="auto">
            <a:xfrm>
              <a:off x="5886451" y="6102350"/>
              <a:ext cx="307975" cy="173038"/>
            </a:xfrm>
            <a:custGeom>
              <a:avLst/>
              <a:gdLst>
                <a:gd name="T0" fmla="*/ 174 w 185"/>
                <a:gd name="T1" fmla="*/ 0 h 104"/>
                <a:gd name="T2" fmla="*/ 162 w 185"/>
                <a:gd name="T3" fmla="*/ 12 h 104"/>
                <a:gd name="T4" fmla="*/ 163 w 185"/>
                <a:gd name="T5" fmla="*/ 12 h 104"/>
                <a:gd name="T6" fmla="*/ 126 w 185"/>
                <a:gd name="T7" fmla="*/ 36 h 104"/>
                <a:gd name="T8" fmla="*/ 120 w 185"/>
                <a:gd name="T9" fmla="*/ 34 h 104"/>
                <a:gd name="T10" fmla="*/ 111 w 185"/>
                <a:gd name="T11" fmla="*/ 38 h 104"/>
                <a:gd name="T12" fmla="*/ 77 w 185"/>
                <a:gd name="T13" fmla="*/ 29 h 104"/>
                <a:gd name="T14" fmla="*/ 66 w 185"/>
                <a:gd name="T15" fmla="*/ 21 h 104"/>
                <a:gd name="T16" fmla="*/ 54 w 185"/>
                <a:gd name="T17" fmla="*/ 32 h 104"/>
                <a:gd name="T18" fmla="*/ 55 w 185"/>
                <a:gd name="T19" fmla="*/ 36 h 104"/>
                <a:gd name="T20" fmla="*/ 14 w 185"/>
                <a:gd name="T21" fmla="*/ 82 h 104"/>
                <a:gd name="T22" fmla="*/ 12 w 185"/>
                <a:gd name="T23" fmla="*/ 81 h 104"/>
                <a:gd name="T24" fmla="*/ 0 w 185"/>
                <a:gd name="T25" fmla="*/ 92 h 104"/>
                <a:gd name="T26" fmla="*/ 12 w 185"/>
                <a:gd name="T27" fmla="*/ 104 h 104"/>
                <a:gd name="T28" fmla="*/ 23 w 185"/>
                <a:gd name="T29" fmla="*/ 92 h 104"/>
                <a:gd name="T30" fmla="*/ 23 w 185"/>
                <a:gd name="T31" fmla="*/ 90 h 104"/>
                <a:gd name="T32" fmla="*/ 64 w 185"/>
                <a:gd name="T33" fmla="*/ 43 h 104"/>
                <a:gd name="T34" fmla="*/ 66 w 185"/>
                <a:gd name="T35" fmla="*/ 43 h 104"/>
                <a:gd name="T36" fmla="*/ 74 w 185"/>
                <a:gd name="T37" fmla="*/ 40 h 104"/>
                <a:gd name="T38" fmla="*/ 109 w 185"/>
                <a:gd name="T39" fmla="*/ 49 h 104"/>
                <a:gd name="T40" fmla="*/ 120 w 185"/>
                <a:gd name="T41" fmla="*/ 57 h 104"/>
                <a:gd name="T42" fmla="*/ 131 w 185"/>
                <a:gd name="T43" fmla="*/ 46 h 104"/>
                <a:gd name="T44" fmla="*/ 169 w 185"/>
                <a:gd name="T45" fmla="*/ 22 h 104"/>
                <a:gd name="T46" fmla="*/ 174 w 185"/>
                <a:gd name="T47" fmla="*/ 23 h 104"/>
                <a:gd name="T48" fmla="*/ 185 w 185"/>
                <a:gd name="T49" fmla="*/ 12 h 104"/>
                <a:gd name="T50" fmla="*/ 174 w 185"/>
                <a:gd name="T5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5" h="104">
                  <a:moveTo>
                    <a:pt x="174" y="0"/>
                  </a:moveTo>
                  <a:cubicBezTo>
                    <a:pt x="168" y="0"/>
                    <a:pt x="162" y="6"/>
                    <a:pt x="162" y="12"/>
                  </a:cubicBezTo>
                  <a:cubicBezTo>
                    <a:pt x="162" y="12"/>
                    <a:pt x="163" y="12"/>
                    <a:pt x="163" y="12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24" y="35"/>
                    <a:pt x="122" y="34"/>
                    <a:pt x="120" y="34"/>
                  </a:cubicBezTo>
                  <a:cubicBezTo>
                    <a:pt x="116" y="34"/>
                    <a:pt x="113" y="36"/>
                    <a:pt x="111" y="38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5" y="24"/>
                    <a:pt x="71" y="21"/>
                    <a:pt x="66" y="21"/>
                  </a:cubicBezTo>
                  <a:cubicBezTo>
                    <a:pt x="59" y="21"/>
                    <a:pt x="54" y="26"/>
                    <a:pt x="54" y="32"/>
                  </a:cubicBezTo>
                  <a:cubicBezTo>
                    <a:pt x="54" y="33"/>
                    <a:pt x="55" y="35"/>
                    <a:pt x="55" y="36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4" y="81"/>
                    <a:pt x="13" y="81"/>
                    <a:pt x="12" y="81"/>
                  </a:cubicBezTo>
                  <a:cubicBezTo>
                    <a:pt x="5" y="81"/>
                    <a:pt x="0" y="86"/>
                    <a:pt x="0" y="92"/>
                  </a:cubicBezTo>
                  <a:cubicBezTo>
                    <a:pt x="0" y="99"/>
                    <a:pt x="5" y="104"/>
                    <a:pt x="12" y="104"/>
                  </a:cubicBezTo>
                  <a:cubicBezTo>
                    <a:pt x="18" y="104"/>
                    <a:pt x="23" y="99"/>
                    <a:pt x="23" y="92"/>
                  </a:cubicBezTo>
                  <a:cubicBezTo>
                    <a:pt x="23" y="91"/>
                    <a:pt x="23" y="90"/>
                    <a:pt x="23" y="90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4" y="43"/>
                    <a:pt x="65" y="43"/>
                    <a:pt x="66" y="43"/>
                  </a:cubicBezTo>
                  <a:cubicBezTo>
                    <a:pt x="69" y="43"/>
                    <a:pt x="72" y="42"/>
                    <a:pt x="74" y="40"/>
                  </a:cubicBezTo>
                  <a:cubicBezTo>
                    <a:pt x="109" y="49"/>
                    <a:pt x="109" y="49"/>
                    <a:pt x="109" y="49"/>
                  </a:cubicBezTo>
                  <a:cubicBezTo>
                    <a:pt x="111" y="54"/>
                    <a:pt x="115" y="57"/>
                    <a:pt x="120" y="57"/>
                  </a:cubicBezTo>
                  <a:cubicBezTo>
                    <a:pt x="126" y="57"/>
                    <a:pt x="131" y="52"/>
                    <a:pt x="131" y="46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70" y="23"/>
                    <a:pt x="172" y="23"/>
                    <a:pt x="174" y="23"/>
                  </a:cubicBezTo>
                  <a:cubicBezTo>
                    <a:pt x="180" y="23"/>
                    <a:pt x="185" y="18"/>
                    <a:pt x="185" y="12"/>
                  </a:cubicBezTo>
                  <a:cubicBezTo>
                    <a:pt x="185" y="6"/>
                    <a:pt x="180" y="0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7" name="组合 266"/>
          <p:cNvGrpSpPr/>
          <p:nvPr/>
        </p:nvGrpSpPr>
        <p:grpSpPr>
          <a:xfrm>
            <a:off x="820710" y="2643864"/>
            <a:ext cx="608253" cy="766352"/>
            <a:chOff x="1708151" y="5810250"/>
            <a:chExt cx="800100" cy="10080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9" name="Oval 214"/>
            <p:cNvSpPr>
              <a:spLocks noChangeArrowheads="1"/>
            </p:cNvSpPr>
            <p:nvPr/>
          </p:nvSpPr>
          <p:spPr bwMode="auto">
            <a:xfrm>
              <a:off x="1708151" y="5810250"/>
              <a:ext cx="209550" cy="209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Freeform 215"/>
            <p:cNvSpPr/>
            <p:nvPr/>
          </p:nvSpPr>
          <p:spPr bwMode="auto">
            <a:xfrm>
              <a:off x="1978026" y="6175375"/>
              <a:ext cx="274638" cy="117475"/>
            </a:xfrm>
            <a:custGeom>
              <a:avLst/>
              <a:gdLst>
                <a:gd name="T0" fmla="*/ 3 w 165"/>
                <a:gd name="T1" fmla="*/ 22 h 71"/>
                <a:gd name="T2" fmla="*/ 22 w 165"/>
                <a:gd name="T3" fmla="*/ 50 h 71"/>
                <a:gd name="T4" fmla="*/ 145 w 165"/>
                <a:gd name="T5" fmla="*/ 70 h 71"/>
                <a:gd name="T6" fmla="*/ 161 w 165"/>
                <a:gd name="T7" fmla="*/ 59 h 71"/>
                <a:gd name="T8" fmla="*/ 164 w 165"/>
                <a:gd name="T9" fmla="*/ 37 h 71"/>
                <a:gd name="T10" fmla="*/ 153 w 165"/>
                <a:gd name="T11" fmla="*/ 22 h 71"/>
                <a:gd name="T12" fmla="*/ 30 w 165"/>
                <a:gd name="T13" fmla="*/ 2 h 71"/>
                <a:gd name="T14" fmla="*/ 3 w 165"/>
                <a:gd name="T1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5" h="71">
                  <a:moveTo>
                    <a:pt x="3" y="22"/>
                  </a:moveTo>
                  <a:cubicBezTo>
                    <a:pt x="0" y="35"/>
                    <a:pt x="9" y="48"/>
                    <a:pt x="22" y="5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52" y="71"/>
                    <a:pt x="159" y="66"/>
                    <a:pt x="161" y="59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5" y="30"/>
                    <a:pt x="160" y="23"/>
                    <a:pt x="153" y="2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17" y="0"/>
                    <a:pt x="5" y="9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Freeform 216"/>
            <p:cNvSpPr/>
            <p:nvPr/>
          </p:nvSpPr>
          <p:spPr bwMode="auto">
            <a:xfrm>
              <a:off x="1830388" y="6049963"/>
              <a:ext cx="234950" cy="211138"/>
            </a:xfrm>
            <a:custGeom>
              <a:avLst/>
              <a:gdLst>
                <a:gd name="T0" fmla="*/ 8 w 141"/>
                <a:gd name="T1" fmla="*/ 12 h 127"/>
                <a:gd name="T2" fmla="*/ 11 w 141"/>
                <a:gd name="T3" fmla="*/ 61 h 127"/>
                <a:gd name="T4" fmla="*/ 100 w 141"/>
                <a:gd name="T5" fmla="*/ 119 h 127"/>
                <a:gd name="T6" fmla="*/ 133 w 141"/>
                <a:gd name="T7" fmla="*/ 116 h 127"/>
                <a:gd name="T8" fmla="*/ 130 w 141"/>
                <a:gd name="T9" fmla="*/ 81 h 127"/>
                <a:gd name="T10" fmla="*/ 42 w 141"/>
                <a:gd name="T11" fmla="*/ 9 h 127"/>
                <a:gd name="T12" fmla="*/ 8 w 141"/>
                <a:gd name="T13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27">
                  <a:moveTo>
                    <a:pt x="8" y="12"/>
                  </a:moveTo>
                  <a:cubicBezTo>
                    <a:pt x="0" y="22"/>
                    <a:pt x="1" y="52"/>
                    <a:pt x="11" y="61"/>
                  </a:cubicBezTo>
                  <a:cubicBezTo>
                    <a:pt x="100" y="119"/>
                    <a:pt x="100" y="119"/>
                    <a:pt x="100" y="119"/>
                  </a:cubicBezTo>
                  <a:cubicBezTo>
                    <a:pt x="110" y="127"/>
                    <a:pt x="125" y="126"/>
                    <a:pt x="133" y="116"/>
                  </a:cubicBezTo>
                  <a:cubicBezTo>
                    <a:pt x="141" y="105"/>
                    <a:pt x="140" y="90"/>
                    <a:pt x="130" y="81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32" y="0"/>
                    <a:pt x="17" y="2"/>
                    <a:pt x="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Freeform 217"/>
            <p:cNvSpPr/>
            <p:nvPr/>
          </p:nvSpPr>
          <p:spPr bwMode="auto">
            <a:xfrm>
              <a:off x="1854201" y="6442075"/>
              <a:ext cx="376238" cy="136525"/>
            </a:xfrm>
            <a:custGeom>
              <a:avLst/>
              <a:gdLst>
                <a:gd name="T0" fmla="*/ 226 w 226"/>
                <a:gd name="T1" fmla="*/ 44 h 82"/>
                <a:gd name="T2" fmla="*/ 188 w 226"/>
                <a:gd name="T3" fmla="*/ 4 h 82"/>
                <a:gd name="T4" fmla="*/ 17 w 226"/>
                <a:gd name="T5" fmla="*/ 0 h 82"/>
                <a:gd name="T6" fmla="*/ 1 w 226"/>
                <a:gd name="T7" fmla="*/ 16 h 82"/>
                <a:gd name="T8" fmla="*/ 0 w 226"/>
                <a:gd name="T9" fmla="*/ 63 h 82"/>
                <a:gd name="T10" fmla="*/ 15 w 226"/>
                <a:gd name="T11" fmla="*/ 78 h 82"/>
                <a:gd name="T12" fmla="*/ 187 w 226"/>
                <a:gd name="T13" fmla="*/ 82 h 82"/>
                <a:gd name="T14" fmla="*/ 226 w 226"/>
                <a:gd name="T15" fmla="*/ 4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6" h="82">
                  <a:moveTo>
                    <a:pt x="226" y="44"/>
                  </a:moveTo>
                  <a:cubicBezTo>
                    <a:pt x="226" y="22"/>
                    <a:pt x="209" y="4"/>
                    <a:pt x="188" y="4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1" y="7"/>
                    <a:pt x="1" y="1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71"/>
                    <a:pt x="7" y="78"/>
                    <a:pt x="15" y="78"/>
                  </a:cubicBezTo>
                  <a:cubicBezTo>
                    <a:pt x="187" y="82"/>
                    <a:pt x="187" y="82"/>
                    <a:pt x="187" y="82"/>
                  </a:cubicBezTo>
                  <a:cubicBezTo>
                    <a:pt x="208" y="82"/>
                    <a:pt x="225" y="65"/>
                    <a:pt x="226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18"/>
            <p:cNvSpPr/>
            <p:nvPr/>
          </p:nvSpPr>
          <p:spPr bwMode="auto">
            <a:xfrm>
              <a:off x="2093913" y="6442075"/>
              <a:ext cx="263525" cy="376238"/>
            </a:xfrm>
            <a:custGeom>
              <a:avLst/>
              <a:gdLst>
                <a:gd name="T0" fmla="*/ 27 w 158"/>
                <a:gd name="T1" fmla="*/ 9 h 226"/>
                <a:gd name="T2" fmla="*/ 9 w 158"/>
                <a:gd name="T3" fmla="*/ 61 h 226"/>
                <a:gd name="T4" fmla="*/ 84 w 158"/>
                <a:gd name="T5" fmla="*/ 215 h 226"/>
                <a:gd name="T6" fmla="*/ 105 w 158"/>
                <a:gd name="T7" fmla="*/ 222 h 226"/>
                <a:gd name="T8" fmla="*/ 147 w 158"/>
                <a:gd name="T9" fmla="*/ 201 h 226"/>
                <a:gd name="T10" fmla="*/ 154 w 158"/>
                <a:gd name="T11" fmla="*/ 180 h 226"/>
                <a:gd name="T12" fmla="*/ 79 w 158"/>
                <a:gd name="T13" fmla="*/ 26 h 226"/>
                <a:gd name="T14" fmla="*/ 27 w 158"/>
                <a:gd name="T15" fmla="*/ 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226">
                  <a:moveTo>
                    <a:pt x="27" y="9"/>
                  </a:moveTo>
                  <a:cubicBezTo>
                    <a:pt x="8" y="19"/>
                    <a:pt x="0" y="42"/>
                    <a:pt x="9" y="61"/>
                  </a:cubicBezTo>
                  <a:cubicBezTo>
                    <a:pt x="84" y="215"/>
                    <a:pt x="84" y="215"/>
                    <a:pt x="84" y="215"/>
                  </a:cubicBezTo>
                  <a:cubicBezTo>
                    <a:pt x="88" y="222"/>
                    <a:pt x="97" y="226"/>
                    <a:pt x="105" y="222"/>
                  </a:cubicBezTo>
                  <a:cubicBezTo>
                    <a:pt x="147" y="201"/>
                    <a:pt x="147" y="201"/>
                    <a:pt x="147" y="201"/>
                  </a:cubicBezTo>
                  <a:cubicBezTo>
                    <a:pt x="155" y="198"/>
                    <a:pt x="158" y="188"/>
                    <a:pt x="154" y="180"/>
                  </a:cubicBezTo>
                  <a:cubicBezTo>
                    <a:pt x="79" y="26"/>
                    <a:pt x="79" y="26"/>
                    <a:pt x="79" y="26"/>
                  </a:cubicBezTo>
                  <a:cubicBezTo>
                    <a:pt x="69" y="8"/>
                    <a:pt x="46" y="0"/>
                    <a:pt x="2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19"/>
            <p:cNvSpPr/>
            <p:nvPr/>
          </p:nvSpPr>
          <p:spPr bwMode="auto">
            <a:xfrm>
              <a:off x="1784351" y="6389688"/>
              <a:ext cx="187325" cy="187325"/>
            </a:xfrm>
            <a:custGeom>
              <a:avLst/>
              <a:gdLst>
                <a:gd name="T0" fmla="*/ 109 w 112"/>
                <a:gd name="T1" fmla="*/ 51 h 112"/>
                <a:gd name="T2" fmla="*/ 61 w 112"/>
                <a:gd name="T3" fmla="*/ 109 h 112"/>
                <a:gd name="T4" fmla="*/ 3 w 112"/>
                <a:gd name="T5" fmla="*/ 61 h 112"/>
                <a:gd name="T6" fmla="*/ 51 w 112"/>
                <a:gd name="T7" fmla="*/ 3 h 112"/>
                <a:gd name="T8" fmla="*/ 109 w 112"/>
                <a:gd name="T9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09" y="51"/>
                  </a:moveTo>
                  <a:cubicBezTo>
                    <a:pt x="112" y="80"/>
                    <a:pt x="91" y="106"/>
                    <a:pt x="61" y="109"/>
                  </a:cubicBezTo>
                  <a:cubicBezTo>
                    <a:pt x="32" y="112"/>
                    <a:pt x="6" y="91"/>
                    <a:pt x="3" y="61"/>
                  </a:cubicBezTo>
                  <a:cubicBezTo>
                    <a:pt x="0" y="32"/>
                    <a:pt x="21" y="6"/>
                    <a:pt x="51" y="3"/>
                  </a:cubicBezTo>
                  <a:cubicBezTo>
                    <a:pt x="80" y="0"/>
                    <a:pt x="106" y="21"/>
                    <a:pt x="109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Freeform 220"/>
            <p:cNvSpPr/>
            <p:nvPr/>
          </p:nvSpPr>
          <p:spPr bwMode="auto">
            <a:xfrm>
              <a:off x="1749426" y="6030913"/>
              <a:ext cx="187325" cy="187325"/>
            </a:xfrm>
            <a:custGeom>
              <a:avLst/>
              <a:gdLst>
                <a:gd name="T0" fmla="*/ 109 w 112"/>
                <a:gd name="T1" fmla="*/ 50 h 112"/>
                <a:gd name="T2" fmla="*/ 61 w 112"/>
                <a:gd name="T3" fmla="*/ 109 h 112"/>
                <a:gd name="T4" fmla="*/ 3 w 112"/>
                <a:gd name="T5" fmla="*/ 61 h 112"/>
                <a:gd name="T6" fmla="*/ 51 w 112"/>
                <a:gd name="T7" fmla="*/ 3 h 112"/>
                <a:gd name="T8" fmla="*/ 109 w 112"/>
                <a:gd name="T9" fmla="*/ 5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09" y="50"/>
                  </a:moveTo>
                  <a:cubicBezTo>
                    <a:pt x="112" y="80"/>
                    <a:pt x="91" y="106"/>
                    <a:pt x="61" y="109"/>
                  </a:cubicBezTo>
                  <a:cubicBezTo>
                    <a:pt x="32" y="112"/>
                    <a:pt x="6" y="90"/>
                    <a:pt x="3" y="61"/>
                  </a:cubicBezTo>
                  <a:cubicBezTo>
                    <a:pt x="0" y="32"/>
                    <a:pt x="22" y="5"/>
                    <a:pt x="51" y="3"/>
                  </a:cubicBezTo>
                  <a:cubicBezTo>
                    <a:pt x="80" y="0"/>
                    <a:pt x="106" y="21"/>
                    <a:pt x="109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Freeform 221"/>
            <p:cNvSpPr/>
            <p:nvPr/>
          </p:nvSpPr>
          <p:spPr bwMode="auto">
            <a:xfrm>
              <a:off x="1754188" y="6103938"/>
              <a:ext cx="214313" cy="411163"/>
            </a:xfrm>
            <a:custGeom>
              <a:avLst/>
              <a:gdLst>
                <a:gd name="T0" fmla="*/ 127 w 128"/>
                <a:gd name="T1" fmla="*/ 223 h 247"/>
                <a:gd name="T2" fmla="*/ 115 w 128"/>
                <a:gd name="T3" fmla="*/ 238 h 247"/>
                <a:gd name="T4" fmla="*/ 36 w 128"/>
                <a:gd name="T5" fmla="*/ 246 h 247"/>
                <a:gd name="T6" fmla="*/ 21 w 128"/>
                <a:gd name="T7" fmla="*/ 234 h 247"/>
                <a:gd name="T8" fmla="*/ 1 w 128"/>
                <a:gd name="T9" fmla="*/ 23 h 247"/>
                <a:gd name="T10" fmla="*/ 13 w 128"/>
                <a:gd name="T11" fmla="*/ 9 h 247"/>
                <a:gd name="T12" fmla="*/ 92 w 128"/>
                <a:gd name="T13" fmla="*/ 1 h 247"/>
                <a:gd name="T14" fmla="*/ 107 w 128"/>
                <a:gd name="T15" fmla="*/ 13 h 247"/>
                <a:gd name="T16" fmla="*/ 127 w 128"/>
                <a:gd name="T17" fmla="*/ 22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7">
                  <a:moveTo>
                    <a:pt x="127" y="223"/>
                  </a:moveTo>
                  <a:cubicBezTo>
                    <a:pt x="128" y="231"/>
                    <a:pt x="123" y="237"/>
                    <a:pt x="115" y="238"/>
                  </a:cubicBezTo>
                  <a:cubicBezTo>
                    <a:pt x="36" y="246"/>
                    <a:pt x="36" y="246"/>
                    <a:pt x="36" y="246"/>
                  </a:cubicBezTo>
                  <a:cubicBezTo>
                    <a:pt x="28" y="247"/>
                    <a:pt x="22" y="241"/>
                    <a:pt x="21" y="23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16"/>
                    <a:pt x="5" y="9"/>
                    <a:pt x="13" y="9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100" y="0"/>
                    <a:pt x="106" y="5"/>
                    <a:pt x="107" y="13"/>
                  </a:cubicBezTo>
                  <a:lnTo>
                    <a:pt x="127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Freeform 222"/>
            <p:cNvSpPr/>
            <p:nvPr/>
          </p:nvSpPr>
          <p:spPr bwMode="auto">
            <a:xfrm>
              <a:off x="2222501" y="6249988"/>
              <a:ext cx="230188" cy="36513"/>
            </a:xfrm>
            <a:custGeom>
              <a:avLst/>
              <a:gdLst>
                <a:gd name="T0" fmla="*/ 127 w 138"/>
                <a:gd name="T1" fmla="*/ 0 h 22"/>
                <a:gd name="T2" fmla="*/ 138 w 138"/>
                <a:gd name="T3" fmla="*/ 11 h 22"/>
                <a:gd name="T4" fmla="*/ 138 w 138"/>
                <a:gd name="T5" fmla="*/ 11 h 22"/>
                <a:gd name="T6" fmla="*/ 127 w 138"/>
                <a:gd name="T7" fmla="*/ 22 h 22"/>
                <a:gd name="T8" fmla="*/ 11 w 138"/>
                <a:gd name="T9" fmla="*/ 22 h 22"/>
                <a:gd name="T10" fmla="*/ 0 w 138"/>
                <a:gd name="T11" fmla="*/ 11 h 22"/>
                <a:gd name="T12" fmla="*/ 0 w 138"/>
                <a:gd name="T13" fmla="*/ 11 h 22"/>
                <a:gd name="T14" fmla="*/ 11 w 138"/>
                <a:gd name="T15" fmla="*/ 0 h 22"/>
                <a:gd name="T16" fmla="*/ 127 w 138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" h="22">
                  <a:moveTo>
                    <a:pt x="127" y="0"/>
                  </a:moveTo>
                  <a:cubicBezTo>
                    <a:pt x="133" y="0"/>
                    <a:pt x="138" y="5"/>
                    <a:pt x="138" y="11"/>
                  </a:cubicBezTo>
                  <a:cubicBezTo>
                    <a:pt x="138" y="11"/>
                    <a:pt x="138" y="11"/>
                    <a:pt x="138" y="11"/>
                  </a:cubicBezTo>
                  <a:cubicBezTo>
                    <a:pt x="138" y="17"/>
                    <a:pt x="133" y="22"/>
                    <a:pt x="127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lnTo>
                    <a:pt x="1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23"/>
            <p:cNvSpPr/>
            <p:nvPr/>
          </p:nvSpPr>
          <p:spPr bwMode="auto">
            <a:xfrm>
              <a:off x="2433638" y="6049963"/>
              <a:ext cx="74613" cy="222250"/>
            </a:xfrm>
            <a:custGeom>
              <a:avLst/>
              <a:gdLst>
                <a:gd name="T0" fmla="*/ 11 w 44"/>
                <a:gd name="T1" fmla="*/ 128 h 133"/>
                <a:gd name="T2" fmla="*/ 5 w 44"/>
                <a:gd name="T3" fmla="*/ 132 h 133"/>
                <a:gd name="T4" fmla="*/ 5 w 44"/>
                <a:gd name="T5" fmla="*/ 132 h 133"/>
                <a:gd name="T6" fmla="*/ 1 w 44"/>
                <a:gd name="T7" fmla="*/ 125 h 133"/>
                <a:gd name="T8" fmla="*/ 33 w 44"/>
                <a:gd name="T9" fmla="*/ 5 h 133"/>
                <a:gd name="T10" fmla="*/ 39 w 44"/>
                <a:gd name="T11" fmla="*/ 1 h 133"/>
                <a:gd name="T12" fmla="*/ 39 w 44"/>
                <a:gd name="T13" fmla="*/ 1 h 133"/>
                <a:gd name="T14" fmla="*/ 43 w 44"/>
                <a:gd name="T15" fmla="*/ 8 h 133"/>
                <a:gd name="T16" fmla="*/ 11 w 44"/>
                <a:gd name="T17" fmla="*/ 12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33">
                  <a:moveTo>
                    <a:pt x="11" y="128"/>
                  </a:moveTo>
                  <a:cubicBezTo>
                    <a:pt x="11" y="131"/>
                    <a:pt x="8" y="133"/>
                    <a:pt x="5" y="132"/>
                  </a:cubicBezTo>
                  <a:cubicBezTo>
                    <a:pt x="5" y="132"/>
                    <a:pt x="5" y="132"/>
                    <a:pt x="5" y="132"/>
                  </a:cubicBezTo>
                  <a:cubicBezTo>
                    <a:pt x="2" y="131"/>
                    <a:pt x="0" y="128"/>
                    <a:pt x="1" y="12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4" y="2"/>
                    <a:pt x="37" y="0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2"/>
                    <a:pt x="44" y="5"/>
                    <a:pt x="43" y="8"/>
                  </a:cubicBezTo>
                  <a:lnTo>
                    <a:pt x="11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59" name="组合 358"/>
          <p:cNvGrpSpPr/>
          <p:nvPr/>
        </p:nvGrpSpPr>
        <p:grpSpPr>
          <a:xfrm>
            <a:off x="7872896" y="2610900"/>
            <a:ext cx="905884" cy="832282"/>
            <a:chOff x="8705850" y="3741738"/>
            <a:chExt cx="1524000" cy="140017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74" name="Freeform 257"/>
            <p:cNvSpPr/>
            <p:nvPr/>
          </p:nvSpPr>
          <p:spPr bwMode="auto">
            <a:xfrm>
              <a:off x="8823325" y="4214813"/>
              <a:ext cx="260350" cy="161925"/>
            </a:xfrm>
            <a:custGeom>
              <a:avLst/>
              <a:gdLst>
                <a:gd name="T0" fmla="*/ 70 w 175"/>
                <a:gd name="T1" fmla="*/ 0 h 109"/>
                <a:gd name="T2" fmla="*/ 174 w 175"/>
                <a:gd name="T3" fmla="*/ 7 h 109"/>
                <a:gd name="T4" fmla="*/ 175 w 175"/>
                <a:gd name="T5" fmla="*/ 22 h 109"/>
                <a:gd name="T6" fmla="*/ 80 w 175"/>
                <a:gd name="T7" fmla="*/ 106 h 109"/>
                <a:gd name="T8" fmla="*/ 0 w 175"/>
                <a:gd name="T9" fmla="*/ 43 h 109"/>
                <a:gd name="T10" fmla="*/ 68 w 175"/>
                <a:gd name="T11" fmla="*/ 47 h 109"/>
                <a:gd name="T12" fmla="*/ 70 w 175"/>
                <a:gd name="T1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09">
                  <a:moveTo>
                    <a:pt x="70" y="0"/>
                  </a:moveTo>
                  <a:cubicBezTo>
                    <a:pt x="174" y="7"/>
                    <a:pt x="174" y="7"/>
                    <a:pt x="174" y="7"/>
                  </a:cubicBezTo>
                  <a:cubicBezTo>
                    <a:pt x="175" y="11"/>
                    <a:pt x="175" y="17"/>
                    <a:pt x="175" y="22"/>
                  </a:cubicBezTo>
                  <a:cubicBezTo>
                    <a:pt x="172" y="71"/>
                    <a:pt x="129" y="109"/>
                    <a:pt x="80" y="106"/>
                  </a:cubicBezTo>
                  <a:cubicBezTo>
                    <a:pt x="42" y="103"/>
                    <a:pt x="11" y="78"/>
                    <a:pt x="0" y="43"/>
                  </a:cubicBezTo>
                  <a:cubicBezTo>
                    <a:pt x="68" y="47"/>
                    <a:pt x="68" y="47"/>
                    <a:pt x="68" y="47"/>
                  </a:cubicBez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5" name="Freeform 258"/>
            <p:cNvSpPr/>
            <p:nvPr/>
          </p:nvSpPr>
          <p:spPr bwMode="auto">
            <a:xfrm>
              <a:off x="9109075" y="4541838"/>
              <a:ext cx="704850" cy="598488"/>
            </a:xfrm>
            <a:custGeom>
              <a:avLst/>
              <a:gdLst>
                <a:gd name="T0" fmla="*/ 444 w 444"/>
                <a:gd name="T1" fmla="*/ 25 h 377"/>
                <a:gd name="T2" fmla="*/ 234 w 444"/>
                <a:gd name="T3" fmla="*/ 25 h 377"/>
                <a:gd name="T4" fmla="*/ 234 w 444"/>
                <a:gd name="T5" fmla="*/ 377 h 377"/>
                <a:gd name="T6" fmla="*/ 182 w 444"/>
                <a:gd name="T7" fmla="*/ 377 h 377"/>
                <a:gd name="T8" fmla="*/ 182 w 444"/>
                <a:gd name="T9" fmla="*/ 25 h 377"/>
                <a:gd name="T10" fmla="*/ 0 w 444"/>
                <a:gd name="T11" fmla="*/ 25 h 377"/>
                <a:gd name="T12" fmla="*/ 0 w 444"/>
                <a:gd name="T13" fmla="*/ 0 h 377"/>
                <a:gd name="T14" fmla="*/ 444 w 444"/>
                <a:gd name="T15" fmla="*/ 0 h 377"/>
                <a:gd name="T16" fmla="*/ 444 w 444"/>
                <a:gd name="T17" fmla="*/ 2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4" h="377">
                  <a:moveTo>
                    <a:pt x="444" y="25"/>
                  </a:moveTo>
                  <a:lnTo>
                    <a:pt x="234" y="25"/>
                  </a:lnTo>
                  <a:lnTo>
                    <a:pt x="234" y="377"/>
                  </a:lnTo>
                  <a:lnTo>
                    <a:pt x="182" y="377"/>
                  </a:lnTo>
                  <a:lnTo>
                    <a:pt x="182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444" y="0"/>
                  </a:lnTo>
                  <a:lnTo>
                    <a:pt x="4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6" name="Freeform 259"/>
            <p:cNvSpPr/>
            <p:nvPr/>
          </p:nvSpPr>
          <p:spPr bwMode="auto">
            <a:xfrm>
              <a:off x="8705850" y="4359276"/>
              <a:ext cx="487363" cy="782638"/>
            </a:xfrm>
            <a:custGeom>
              <a:avLst/>
              <a:gdLst>
                <a:gd name="T0" fmla="*/ 100 w 328"/>
                <a:gd name="T1" fmla="*/ 320 h 526"/>
                <a:gd name="T2" fmla="*/ 78 w 328"/>
                <a:gd name="T3" fmla="*/ 320 h 526"/>
                <a:gd name="T4" fmla="*/ 6 w 328"/>
                <a:gd name="T5" fmla="*/ 226 h 526"/>
                <a:gd name="T6" fmla="*/ 26 w 328"/>
                <a:gd name="T7" fmla="*/ 78 h 526"/>
                <a:gd name="T8" fmla="*/ 120 w 328"/>
                <a:gd name="T9" fmla="*/ 6 h 526"/>
                <a:gd name="T10" fmla="*/ 192 w 328"/>
                <a:gd name="T11" fmla="*/ 100 h 526"/>
                <a:gd name="T12" fmla="*/ 181 w 328"/>
                <a:gd name="T13" fmla="*/ 183 h 526"/>
                <a:gd name="T14" fmla="*/ 164 w 328"/>
                <a:gd name="T15" fmla="*/ 183 h 526"/>
                <a:gd name="T16" fmla="*/ 164 w 328"/>
                <a:gd name="T17" fmla="*/ 74 h 526"/>
                <a:gd name="T18" fmla="*/ 136 w 328"/>
                <a:gd name="T19" fmla="*/ 47 h 526"/>
                <a:gd name="T20" fmla="*/ 109 w 328"/>
                <a:gd name="T21" fmla="*/ 74 h 526"/>
                <a:gd name="T22" fmla="*/ 109 w 328"/>
                <a:gd name="T23" fmla="*/ 195 h 526"/>
                <a:gd name="T24" fmla="*/ 121 w 328"/>
                <a:gd name="T25" fmla="*/ 219 h 526"/>
                <a:gd name="T26" fmla="*/ 137 w 328"/>
                <a:gd name="T27" fmla="*/ 225 h 526"/>
                <a:gd name="T28" fmla="*/ 175 w 328"/>
                <a:gd name="T29" fmla="*/ 225 h 526"/>
                <a:gd name="T30" fmla="*/ 175 w 328"/>
                <a:gd name="T31" fmla="*/ 226 h 526"/>
                <a:gd name="T32" fmla="*/ 328 w 328"/>
                <a:gd name="T33" fmla="*/ 241 h 526"/>
                <a:gd name="T34" fmla="*/ 328 w 328"/>
                <a:gd name="T35" fmla="*/ 267 h 526"/>
                <a:gd name="T36" fmla="*/ 328 w 328"/>
                <a:gd name="T37" fmla="*/ 320 h 526"/>
                <a:gd name="T38" fmla="*/ 328 w 328"/>
                <a:gd name="T39" fmla="*/ 526 h 526"/>
                <a:gd name="T40" fmla="*/ 252 w 328"/>
                <a:gd name="T41" fmla="*/ 526 h 526"/>
                <a:gd name="T42" fmla="*/ 237 w 328"/>
                <a:gd name="T43" fmla="*/ 320 h 526"/>
                <a:gd name="T44" fmla="*/ 100 w 328"/>
                <a:gd name="T45" fmla="*/ 32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8" h="526">
                  <a:moveTo>
                    <a:pt x="100" y="320"/>
                  </a:moveTo>
                  <a:cubicBezTo>
                    <a:pt x="93" y="321"/>
                    <a:pt x="85" y="321"/>
                    <a:pt x="78" y="320"/>
                  </a:cubicBezTo>
                  <a:cubicBezTo>
                    <a:pt x="32" y="314"/>
                    <a:pt x="0" y="272"/>
                    <a:pt x="6" y="226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2" y="32"/>
                    <a:pt x="74" y="0"/>
                    <a:pt x="120" y="6"/>
                  </a:cubicBezTo>
                  <a:cubicBezTo>
                    <a:pt x="166" y="12"/>
                    <a:pt x="198" y="55"/>
                    <a:pt x="192" y="100"/>
                  </a:cubicBezTo>
                  <a:cubicBezTo>
                    <a:pt x="181" y="183"/>
                    <a:pt x="181" y="183"/>
                    <a:pt x="181" y="183"/>
                  </a:cubicBezTo>
                  <a:cubicBezTo>
                    <a:pt x="164" y="183"/>
                    <a:pt x="164" y="183"/>
                    <a:pt x="164" y="183"/>
                  </a:cubicBezTo>
                  <a:cubicBezTo>
                    <a:pt x="164" y="74"/>
                    <a:pt x="164" y="74"/>
                    <a:pt x="164" y="74"/>
                  </a:cubicBezTo>
                  <a:cubicBezTo>
                    <a:pt x="164" y="59"/>
                    <a:pt x="152" y="47"/>
                    <a:pt x="136" y="47"/>
                  </a:cubicBezTo>
                  <a:cubicBezTo>
                    <a:pt x="121" y="47"/>
                    <a:pt x="109" y="59"/>
                    <a:pt x="109" y="74"/>
                  </a:cubicBezTo>
                  <a:cubicBezTo>
                    <a:pt x="109" y="195"/>
                    <a:pt x="109" y="195"/>
                    <a:pt x="109" y="195"/>
                  </a:cubicBezTo>
                  <a:cubicBezTo>
                    <a:pt x="109" y="205"/>
                    <a:pt x="114" y="214"/>
                    <a:pt x="121" y="219"/>
                  </a:cubicBezTo>
                  <a:cubicBezTo>
                    <a:pt x="125" y="223"/>
                    <a:pt x="131" y="225"/>
                    <a:pt x="137" y="225"/>
                  </a:cubicBezTo>
                  <a:cubicBezTo>
                    <a:pt x="175" y="225"/>
                    <a:pt x="175" y="225"/>
                    <a:pt x="175" y="225"/>
                  </a:cubicBezTo>
                  <a:cubicBezTo>
                    <a:pt x="175" y="226"/>
                    <a:pt x="175" y="226"/>
                    <a:pt x="175" y="226"/>
                  </a:cubicBezTo>
                  <a:cubicBezTo>
                    <a:pt x="328" y="241"/>
                    <a:pt x="328" y="241"/>
                    <a:pt x="328" y="241"/>
                  </a:cubicBezTo>
                  <a:cubicBezTo>
                    <a:pt x="328" y="267"/>
                    <a:pt x="328" y="267"/>
                    <a:pt x="328" y="267"/>
                  </a:cubicBezTo>
                  <a:cubicBezTo>
                    <a:pt x="328" y="320"/>
                    <a:pt x="328" y="320"/>
                    <a:pt x="328" y="320"/>
                  </a:cubicBezTo>
                  <a:cubicBezTo>
                    <a:pt x="328" y="526"/>
                    <a:pt x="328" y="526"/>
                    <a:pt x="328" y="526"/>
                  </a:cubicBezTo>
                  <a:cubicBezTo>
                    <a:pt x="252" y="526"/>
                    <a:pt x="252" y="526"/>
                    <a:pt x="252" y="526"/>
                  </a:cubicBezTo>
                  <a:cubicBezTo>
                    <a:pt x="237" y="320"/>
                    <a:pt x="237" y="320"/>
                    <a:pt x="237" y="320"/>
                  </a:cubicBezTo>
                  <a:lnTo>
                    <a:pt x="100" y="3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7" name="Oval 260"/>
            <p:cNvSpPr>
              <a:spLocks noChangeArrowheads="1"/>
            </p:cNvSpPr>
            <p:nvPr/>
          </p:nvSpPr>
          <p:spPr bwMode="auto">
            <a:xfrm>
              <a:off x="9267825" y="3898901"/>
              <a:ext cx="61913" cy="619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8" name="Oval 261"/>
            <p:cNvSpPr>
              <a:spLocks noChangeArrowheads="1"/>
            </p:cNvSpPr>
            <p:nvPr/>
          </p:nvSpPr>
          <p:spPr bwMode="auto">
            <a:xfrm>
              <a:off x="9350375" y="3898901"/>
              <a:ext cx="60325" cy="619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9" name="Freeform 262"/>
            <p:cNvSpPr/>
            <p:nvPr/>
          </p:nvSpPr>
          <p:spPr bwMode="auto">
            <a:xfrm>
              <a:off x="9855200" y="4102101"/>
              <a:ext cx="263525" cy="169863"/>
            </a:xfrm>
            <a:custGeom>
              <a:avLst/>
              <a:gdLst>
                <a:gd name="T0" fmla="*/ 175 w 177"/>
                <a:gd name="T1" fmla="*/ 110 h 114"/>
                <a:gd name="T2" fmla="*/ 114 w 177"/>
                <a:gd name="T3" fmla="*/ 114 h 114"/>
                <a:gd name="T4" fmla="*/ 111 w 177"/>
                <a:gd name="T5" fmla="*/ 67 h 114"/>
                <a:gd name="T6" fmla="*/ 0 w 177"/>
                <a:gd name="T7" fmla="*/ 74 h 114"/>
                <a:gd name="T8" fmla="*/ 82 w 177"/>
                <a:gd name="T9" fmla="*/ 3 h 114"/>
                <a:gd name="T10" fmla="*/ 177 w 177"/>
                <a:gd name="T11" fmla="*/ 87 h 114"/>
                <a:gd name="T12" fmla="*/ 175 w 177"/>
                <a:gd name="T13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114">
                  <a:moveTo>
                    <a:pt x="175" y="110"/>
                  </a:moveTo>
                  <a:cubicBezTo>
                    <a:pt x="114" y="114"/>
                    <a:pt x="114" y="114"/>
                    <a:pt x="114" y="114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8" y="35"/>
                    <a:pt x="41" y="5"/>
                    <a:pt x="82" y="3"/>
                  </a:cubicBezTo>
                  <a:cubicBezTo>
                    <a:pt x="131" y="0"/>
                    <a:pt x="174" y="37"/>
                    <a:pt x="177" y="87"/>
                  </a:cubicBezTo>
                  <a:cubicBezTo>
                    <a:pt x="177" y="95"/>
                    <a:pt x="177" y="103"/>
                    <a:pt x="175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0" name="Freeform 263"/>
            <p:cNvSpPr/>
            <p:nvPr/>
          </p:nvSpPr>
          <p:spPr bwMode="auto">
            <a:xfrm>
              <a:off x="9852025" y="4214813"/>
              <a:ext cx="260350" cy="161925"/>
            </a:xfrm>
            <a:custGeom>
              <a:avLst/>
              <a:gdLst>
                <a:gd name="T0" fmla="*/ 107 w 175"/>
                <a:gd name="T1" fmla="*/ 47 h 109"/>
                <a:gd name="T2" fmla="*/ 175 w 175"/>
                <a:gd name="T3" fmla="*/ 43 h 109"/>
                <a:gd name="T4" fmla="*/ 95 w 175"/>
                <a:gd name="T5" fmla="*/ 106 h 109"/>
                <a:gd name="T6" fmla="*/ 0 w 175"/>
                <a:gd name="T7" fmla="*/ 22 h 109"/>
                <a:gd name="T8" fmla="*/ 1 w 175"/>
                <a:gd name="T9" fmla="*/ 7 h 109"/>
                <a:gd name="T10" fmla="*/ 105 w 175"/>
                <a:gd name="T11" fmla="*/ 0 h 109"/>
                <a:gd name="T12" fmla="*/ 107 w 175"/>
                <a:gd name="T13" fmla="*/ 4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09">
                  <a:moveTo>
                    <a:pt x="107" y="47"/>
                  </a:moveTo>
                  <a:cubicBezTo>
                    <a:pt x="175" y="43"/>
                    <a:pt x="175" y="43"/>
                    <a:pt x="175" y="43"/>
                  </a:cubicBezTo>
                  <a:cubicBezTo>
                    <a:pt x="164" y="78"/>
                    <a:pt x="133" y="103"/>
                    <a:pt x="95" y="106"/>
                  </a:cubicBezTo>
                  <a:cubicBezTo>
                    <a:pt x="46" y="109"/>
                    <a:pt x="3" y="71"/>
                    <a:pt x="0" y="22"/>
                  </a:cubicBezTo>
                  <a:cubicBezTo>
                    <a:pt x="0" y="17"/>
                    <a:pt x="0" y="11"/>
                    <a:pt x="1" y="7"/>
                  </a:cubicBezTo>
                  <a:cubicBezTo>
                    <a:pt x="105" y="0"/>
                    <a:pt x="105" y="0"/>
                    <a:pt x="105" y="0"/>
                  </a:cubicBezTo>
                  <a:lnTo>
                    <a:pt x="107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1" name="Freeform 264"/>
            <p:cNvSpPr/>
            <p:nvPr/>
          </p:nvSpPr>
          <p:spPr bwMode="auto">
            <a:xfrm>
              <a:off x="9740900" y="4359276"/>
              <a:ext cx="488950" cy="782638"/>
            </a:xfrm>
            <a:custGeom>
              <a:avLst/>
              <a:gdLst>
                <a:gd name="T0" fmla="*/ 191 w 328"/>
                <a:gd name="T1" fmla="*/ 225 h 526"/>
                <a:gd name="T2" fmla="*/ 206 w 328"/>
                <a:gd name="T3" fmla="*/ 219 h 526"/>
                <a:gd name="T4" fmla="*/ 219 w 328"/>
                <a:gd name="T5" fmla="*/ 195 h 526"/>
                <a:gd name="T6" fmla="*/ 219 w 328"/>
                <a:gd name="T7" fmla="*/ 74 h 526"/>
                <a:gd name="T8" fmla="*/ 192 w 328"/>
                <a:gd name="T9" fmla="*/ 47 h 526"/>
                <a:gd name="T10" fmla="*/ 164 w 328"/>
                <a:gd name="T11" fmla="*/ 74 h 526"/>
                <a:gd name="T12" fmla="*/ 164 w 328"/>
                <a:gd name="T13" fmla="*/ 183 h 526"/>
                <a:gd name="T14" fmla="*/ 147 w 328"/>
                <a:gd name="T15" fmla="*/ 183 h 526"/>
                <a:gd name="T16" fmla="*/ 136 w 328"/>
                <a:gd name="T17" fmla="*/ 100 h 526"/>
                <a:gd name="T18" fmla="*/ 208 w 328"/>
                <a:gd name="T19" fmla="*/ 6 h 526"/>
                <a:gd name="T20" fmla="*/ 302 w 328"/>
                <a:gd name="T21" fmla="*/ 78 h 526"/>
                <a:gd name="T22" fmla="*/ 322 w 328"/>
                <a:gd name="T23" fmla="*/ 226 h 526"/>
                <a:gd name="T24" fmla="*/ 250 w 328"/>
                <a:gd name="T25" fmla="*/ 320 h 526"/>
                <a:gd name="T26" fmla="*/ 228 w 328"/>
                <a:gd name="T27" fmla="*/ 320 h 526"/>
                <a:gd name="T28" fmla="*/ 91 w 328"/>
                <a:gd name="T29" fmla="*/ 320 h 526"/>
                <a:gd name="T30" fmla="*/ 76 w 328"/>
                <a:gd name="T31" fmla="*/ 526 h 526"/>
                <a:gd name="T32" fmla="*/ 0 w 328"/>
                <a:gd name="T33" fmla="*/ 526 h 526"/>
                <a:gd name="T34" fmla="*/ 0 w 328"/>
                <a:gd name="T35" fmla="*/ 320 h 526"/>
                <a:gd name="T36" fmla="*/ 0 w 328"/>
                <a:gd name="T37" fmla="*/ 267 h 526"/>
                <a:gd name="T38" fmla="*/ 0 w 328"/>
                <a:gd name="T39" fmla="*/ 241 h 526"/>
                <a:gd name="T40" fmla="*/ 153 w 328"/>
                <a:gd name="T41" fmla="*/ 226 h 526"/>
                <a:gd name="T42" fmla="*/ 153 w 328"/>
                <a:gd name="T43" fmla="*/ 225 h 526"/>
                <a:gd name="T44" fmla="*/ 191 w 328"/>
                <a:gd name="T45" fmla="*/ 22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8" h="526">
                  <a:moveTo>
                    <a:pt x="191" y="225"/>
                  </a:moveTo>
                  <a:cubicBezTo>
                    <a:pt x="197" y="225"/>
                    <a:pt x="203" y="223"/>
                    <a:pt x="206" y="219"/>
                  </a:cubicBezTo>
                  <a:cubicBezTo>
                    <a:pt x="214" y="214"/>
                    <a:pt x="219" y="205"/>
                    <a:pt x="219" y="195"/>
                  </a:cubicBezTo>
                  <a:cubicBezTo>
                    <a:pt x="219" y="74"/>
                    <a:pt x="219" y="74"/>
                    <a:pt x="219" y="74"/>
                  </a:cubicBezTo>
                  <a:cubicBezTo>
                    <a:pt x="219" y="59"/>
                    <a:pt x="207" y="47"/>
                    <a:pt x="192" y="47"/>
                  </a:cubicBezTo>
                  <a:cubicBezTo>
                    <a:pt x="176" y="47"/>
                    <a:pt x="164" y="59"/>
                    <a:pt x="164" y="74"/>
                  </a:cubicBezTo>
                  <a:cubicBezTo>
                    <a:pt x="164" y="183"/>
                    <a:pt x="164" y="183"/>
                    <a:pt x="164" y="183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36" y="100"/>
                    <a:pt x="136" y="100"/>
                    <a:pt x="136" y="100"/>
                  </a:cubicBezTo>
                  <a:cubicBezTo>
                    <a:pt x="130" y="55"/>
                    <a:pt x="162" y="12"/>
                    <a:pt x="208" y="6"/>
                  </a:cubicBezTo>
                  <a:cubicBezTo>
                    <a:pt x="254" y="0"/>
                    <a:pt x="296" y="32"/>
                    <a:pt x="302" y="78"/>
                  </a:cubicBezTo>
                  <a:cubicBezTo>
                    <a:pt x="322" y="226"/>
                    <a:pt x="322" y="226"/>
                    <a:pt x="322" y="226"/>
                  </a:cubicBezTo>
                  <a:cubicBezTo>
                    <a:pt x="328" y="272"/>
                    <a:pt x="296" y="314"/>
                    <a:pt x="250" y="320"/>
                  </a:cubicBezTo>
                  <a:cubicBezTo>
                    <a:pt x="243" y="321"/>
                    <a:pt x="235" y="321"/>
                    <a:pt x="228" y="320"/>
                  </a:cubicBezTo>
                  <a:cubicBezTo>
                    <a:pt x="91" y="320"/>
                    <a:pt x="91" y="320"/>
                    <a:pt x="91" y="320"/>
                  </a:cubicBezTo>
                  <a:cubicBezTo>
                    <a:pt x="76" y="526"/>
                    <a:pt x="76" y="526"/>
                    <a:pt x="76" y="526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153" y="226"/>
                    <a:pt x="153" y="226"/>
                    <a:pt x="153" y="226"/>
                  </a:cubicBezTo>
                  <a:cubicBezTo>
                    <a:pt x="153" y="225"/>
                    <a:pt x="153" y="225"/>
                    <a:pt x="153" y="225"/>
                  </a:cubicBezTo>
                  <a:lnTo>
                    <a:pt x="191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2" name="Freeform 265"/>
            <p:cNvSpPr/>
            <p:nvPr/>
          </p:nvSpPr>
          <p:spPr bwMode="auto">
            <a:xfrm>
              <a:off x="8966200" y="4632326"/>
              <a:ext cx="182563" cy="61913"/>
            </a:xfrm>
            <a:custGeom>
              <a:avLst/>
              <a:gdLst>
                <a:gd name="T0" fmla="*/ 102 w 123"/>
                <a:gd name="T1" fmla="*/ 42 h 42"/>
                <a:gd name="T2" fmla="*/ 0 w 123"/>
                <a:gd name="T3" fmla="*/ 42 h 42"/>
                <a:gd name="T4" fmla="*/ 6 w 123"/>
                <a:gd name="T5" fmla="*/ 0 h 42"/>
                <a:gd name="T6" fmla="*/ 102 w 123"/>
                <a:gd name="T7" fmla="*/ 0 h 42"/>
                <a:gd name="T8" fmla="*/ 123 w 123"/>
                <a:gd name="T9" fmla="*/ 21 h 42"/>
                <a:gd name="T10" fmla="*/ 102 w 123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" h="42">
                  <a:moveTo>
                    <a:pt x="102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3" y="0"/>
                    <a:pt x="123" y="9"/>
                    <a:pt x="123" y="21"/>
                  </a:cubicBezTo>
                  <a:cubicBezTo>
                    <a:pt x="123" y="33"/>
                    <a:pt x="113" y="42"/>
                    <a:pt x="10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3" name="Oval 266"/>
            <p:cNvSpPr>
              <a:spLocks noChangeArrowheads="1"/>
            </p:cNvSpPr>
            <p:nvPr/>
          </p:nvSpPr>
          <p:spPr bwMode="auto">
            <a:xfrm>
              <a:off x="9439275" y="3898901"/>
              <a:ext cx="61913" cy="619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4" name="Freeform 267"/>
            <p:cNvSpPr>
              <a:spLocks noEditPoints="1"/>
            </p:cNvSpPr>
            <p:nvPr/>
          </p:nvSpPr>
          <p:spPr bwMode="auto">
            <a:xfrm>
              <a:off x="9163050" y="3741738"/>
              <a:ext cx="598488" cy="576263"/>
            </a:xfrm>
            <a:custGeom>
              <a:avLst/>
              <a:gdLst>
                <a:gd name="T0" fmla="*/ 344 w 402"/>
                <a:gd name="T1" fmla="*/ 300 h 387"/>
                <a:gd name="T2" fmla="*/ 344 w 402"/>
                <a:gd name="T3" fmla="*/ 354 h 387"/>
                <a:gd name="T4" fmla="*/ 26 w 402"/>
                <a:gd name="T5" fmla="*/ 79 h 387"/>
                <a:gd name="T6" fmla="*/ 26 w 402"/>
                <a:gd name="T7" fmla="*/ 168 h 387"/>
                <a:gd name="T8" fmla="*/ 129 w 402"/>
                <a:gd name="T9" fmla="*/ 232 h 387"/>
                <a:gd name="T10" fmla="*/ 130 w 402"/>
                <a:gd name="T11" fmla="*/ 232 h 387"/>
                <a:gd name="T12" fmla="*/ 236 w 402"/>
                <a:gd name="T13" fmla="*/ 204 h 387"/>
                <a:gd name="T14" fmla="*/ 279 w 402"/>
                <a:gd name="T15" fmla="*/ 124 h 387"/>
                <a:gd name="T16" fmla="*/ 267 w 402"/>
                <a:gd name="T17" fmla="*/ 79 h 387"/>
                <a:gd name="T18" fmla="*/ 146 w 402"/>
                <a:gd name="T19" fmla="*/ 15 h 387"/>
                <a:gd name="T20" fmla="*/ 82 w 402"/>
                <a:gd name="T21" fmla="*/ 235 h 387"/>
                <a:gd name="T22" fmla="*/ 48 w 402"/>
                <a:gd name="T23" fmla="*/ 338 h 387"/>
                <a:gd name="T24" fmla="*/ 222 w 402"/>
                <a:gd name="T25" fmla="*/ 298 h 387"/>
                <a:gd name="T26" fmla="*/ 337 w 402"/>
                <a:gd name="T27" fmla="*/ 269 h 387"/>
                <a:gd name="T28" fmla="*/ 366 w 402"/>
                <a:gd name="T29" fmla="*/ 166 h 387"/>
                <a:gd name="T30" fmla="*/ 291 w 402"/>
                <a:gd name="T31" fmla="*/ 104 h 387"/>
                <a:gd name="T32" fmla="*/ 280 w 402"/>
                <a:gd name="T33" fmla="*/ 176 h 387"/>
                <a:gd name="T34" fmla="*/ 146 w 402"/>
                <a:gd name="T35" fmla="*/ 247 h 387"/>
                <a:gd name="T36" fmla="*/ 167 w 402"/>
                <a:gd name="T37" fmla="*/ 276 h 387"/>
                <a:gd name="T38" fmla="*/ 290 w 402"/>
                <a:gd name="T39" fmla="*/ 324 h 387"/>
                <a:gd name="T40" fmla="*/ 150 w 402"/>
                <a:gd name="T41" fmla="*/ 300 h 387"/>
                <a:gd name="T42" fmla="*/ 104 w 402"/>
                <a:gd name="T43" fmla="*/ 242 h 387"/>
                <a:gd name="T44" fmla="*/ 48 w 402"/>
                <a:gd name="T45" fmla="*/ 386 h 387"/>
                <a:gd name="T46" fmla="*/ 34 w 402"/>
                <a:gd name="T47" fmla="*/ 384 h 387"/>
                <a:gd name="T48" fmla="*/ 13 w 402"/>
                <a:gd name="T49" fmla="*/ 176 h 387"/>
                <a:gd name="T50" fmla="*/ 13 w 402"/>
                <a:gd name="T51" fmla="*/ 72 h 387"/>
                <a:gd name="T52" fmla="*/ 146 w 402"/>
                <a:gd name="T53" fmla="*/ 1 h 387"/>
                <a:gd name="T54" fmla="*/ 279 w 402"/>
                <a:gd name="T55" fmla="*/ 71 h 387"/>
                <a:gd name="T56" fmla="*/ 393 w 402"/>
                <a:gd name="T57" fmla="*/ 155 h 387"/>
                <a:gd name="T58" fmla="*/ 397 w 402"/>
                <a:gd name="T59" fmla="*/ 230 h 387"/>
                <a:gd name="T60" fmla="*/ 359 w 402"/>
                <a:gd name="T61" fmla="*/ 289 h 387"/>
                <a:gd name="T62" fmla="*/ 352 w 402"/>
                <a:gd name="T63" fmla="*/ 386 h 387"/>
                <a:gd name="T64" fmla="*/ 308 w 402"/>
                <a:gd name="T65" fmla="*/ 319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2" h="387">
                  <a:moveTo>
                    <a:pt x="344" y="354"/>
                  </a:moveTo>
                  <a:cubicBezTo>
                    <a:pt x="344" y="300"/>
                    <a:pt x="344" y="300"/>
                    <a:pt x="344" y="300"/>
                  </a:cubicBezTo>
                  <a:cubicBezTo>
                    <a:pt x="337" y="305"/>
                    <a:pt x="330" y="309"/>
                    <a:pt x="322" y="313"/>
                  </a:cubicBezTo>
                  <a:lnTo>
                    <a:pt x="344" y="354"/>
                  </a:lnTo>
                  <a:close/>
                  <a:moveTo>
                    <a:pt x="57" y="44"/>
                  </a:moveTo>
                  <a:cubicBezTo>
                    <a:pt x="44" y="54"/>
                    <a:pt x="33" y="66"/>
                    <a:pt x="26" y="79"/>
                  </a:cubicBezTo>
                  <a:cubicBezTo>
                    <a:pt x="18" y="93"/>
                    <a:pt x="14" y="108"/>
                    <a:pt x="14" y="124"/>
                  </a:cubicBezTo>
                  <a:cubicBezTo>
                    <a:pt x="14" y="139"/>
                    <a:pt x="18" y="155"/>
                    <a:pt x="26" y="168"/>
                  </a:cubicBezTo>
                  <a:cubicBezTo>
                    <a:pt x="33" y="182"/>
                    <a:pt x="44" y="194"/>
                    <a:pt x="57" y="204"/>
                  </a:cubicBezTo>
                  <a:cubicBezTo>
                    <a:pt x="78" y="219"/>
                    <a:pt x="103" y="229"/>
                    <a:pt x="129" y="232"/>
                  </a:cubicBezTo>
                  <a:cubicBezTo>
                    <a:pt x="129" y="231"/>
                    <a:pt x="129" y="231"/>
                    <a:pt x="129" y="231"/>
                  </a:cubicBezTo>
                  <a:cubicBezTo>
                    <a:pt x="129" y="231"/>
                    <a:pt x="130" y="232"/>
                    <a:pt x="130" y="232"/>
                  </a:cubicBezTo>
                  <a:cubicBezTo>
                    <a:pt x="135" y="232"/>
                    <a:pt x="141" y="233"/>
                    <a:pt x="146" y="233"/>
                  </a:cubicBezTo>
                  <a:cubicBezTo>
                    <a:pt x="178" y="233"/>
                    <a:pt x="211" y="223"/>
                    <a:pt x="236" y="204"/>
                  </a:cubicBezTo>
                  <a:cubicBezTo>
                    <a:pt x="249" y="194"/>
                    <a:pt x="259" y="182"/>
                    <a:pt x="267" y="168"/>
                  </a:cubicBezTo>
                  <a:cubicBezTo>
                    <a:pt x="275" y="155"/>
                    <a:pt x="279" y="139"/>
                    <a:pt x="279" y="124"/>
                  </a:cubicBezTo>
                  <a:cubicBezTo>
                    <a:pt x="279" y="116"/>
                    <a:pt x="278" y="108"/>
                    <a:pt x="275" y="100"/>
                  </a:cubicBezTo>
                  <a:cubicBezTo>
                    <a:pt x="275" y="100"/>
                    <a:pt x="270" y="84"/>
                    <a:pt x="267" y="79"/>
                  </a:cubicBezTo>
                  <a:cubicBezTo>
                    <a:pt x="259" y="66"/>
                    <a:pt x="249" y="54"/>
                    <a:pt x="236" y="44"/>
                  </a:cubicBezTo>
                  <a:cubicBezTo>
                    <a:pt x="211" y="25"/>
                    <a:pt x="178" y="15"/>
                    <a:pt x="146" y="15"/>
                  </a:cubicBezTo>
                  <a:cubicBezTo>
                    <a:pt x="114" y="15"/>
                    <a:pt x="82" y="25"/>
                    <a:pt x="57" y="44"/>
                  </a:cubicBezTo>
                  <a:close/>
                  <a:moveTo>
                    <a:pt x="82" y="235"/>
                  </a:moveTo>
                  <a:cubicBezTo>
                    <a:pt x="70" y="230"/>
                    <a:pt x="59" y="223"/>
                    <a:pt x="48" y="216"/>
                  </a:cubicBezTo>
                  <a:cubicBezTo>
                    <a:pt x="48" y="338"/>
                    <a:pt x="48" y="338"/>
                    <a:pt x="48" y="338"/>
                  </a:cubicBezTo>
                  <a:lnTo>
                    <a:pt x="82" y="235"/>
                  </a:lnTo>
                  <a:close/>
                  <a:moveTo>
                    <a:pt x="222" y="298"/>
                  </a:moveTo>
                  <a:cubicBezTo>
                    <a:pt x="242" y="301"/>
                    <a:pt x="263" y="300"/>
                    <a:pt x="283" y="296"/>
                  </a:cubicBezTo>
                  <a:cubicBezTo>
                    <a:pt x="303" y="291"/>
                    <a:pt x="321" y="282"/>
                    <a:pt x="337" y="269"/>
                  </a:cubicBezTo>
                  <a:cubicBezTo>
                    <a:pt x="352" y="257"/>
                    <a:pt x="364" y="240"/>
                    <a:pt x="369" y="222"/>
                  </a:cubicBezTo>
                  <a:cubicBezTo>
                    <a:pt x="374" y="204"/>
                    <a:pt x="373" y="184"/>
                    <a:pt x="366" y="166"/>
                  </a:cubicBezTo>
                  <a:cubicBezTo>
                    <a:pt x="358" y="148"/>
                    <a:pt x="345" y="133"/>
                    <a:pt x="329" y="122"/>
                  </a:cubicBezTo>
                  <a:cubicBezTo>
                    <a:pt x="318" y="114"/>
                    <a:pt x="305" y="108"/>
                    <a:pt x="291" y="104"/>
                  </a:cubicBezTo>
                  <a:cubicBezTo>
                    <a:pt x="293" y="110"/>
                    <a:pt x="293" y="117"/>
                    <a:pt x="293" y="124"/>
                  </a:cubicBezTo>
                  <a:cubicBezTo>
                    <a:pt x="293" y="142"/>
                    <a:pt x="289" y="160"/>
                    <a:pt x="280" y="176"/>
                  </a:cubicBezTo>
                  <a:cubicBezTo>
                    <a:pt x="271" y="191"/>
                    <a:pt x="259" y="205"/>
                    <a:pt x="245" y="215"/>
                  </a:cubicBezTo>
                  <a:cubicBezTo>
                    <a:pt x="217" y="237"/>
                    <a:pt x="181" y="247"/>
                    <a:pt x="146" y="247"/>
                  </a:cubicBezTo>
                  <a:cubicBezTo>
                    <a:pt x="144" y="247"/>
                    <a:pt x="141" y="247"/>
                    <a:pt x="138" y="247"/>
                  </a:cubicBezTo>
                  <a:cubicBezTo>
                    <a:pt x="146" y="258"/>
                    <a:pt x="155" y="268"/>
                    <a:pt x="167" y="276"/>
                  </a:cubicBezTo>
                  <a:cubicBezTo>
                    <a:pt x="183" y="287"/>
                    <a:pt x="202" y="294"/>
                    <a:pt x="222" y="298"/>
                  </a:cubicBezTo>
                  <a:close/>
                  <a:moveTo>
                    <a:pt x="290" y="324"/>
                  </a:moveTo>
                  <a:cubicBezTo>
                    <a:pt x="266" y="330"/>
                    <a:pt x="242" y="331"/>
                    <a:pt x="218" y="327"/>
                  </a:cubicBezTo>
                  <a:cubicBezTo>
                    <a:pt x="194" y="323"/>
                    <a:pt x="170" y="314"/>
                    <a:pt x="150" y="300"/>
                  </a:cubicBezTo>
                  <a:cubicBezTo>
                    <a:pt x="130" y="286"/>
                    <a:pt x="112" y="266"/>
                    <a:pt x="102" y="243"/>
                  </a:cubicBezTo>
                  <a:cubicBezTo>
                    <a:pt x="104" y="242"/>
                    <a:pt x="104" y="242"/>
                    <a:pt x="104" y="242"/>
                  </a:cubicBezTo>
                  <a:cubicBezTo>
                    <a:pt x="101" y="241"/>
                    <a:pt x="99" y="241"/>
                    <a:pt x="96" y="240"/>
                  </a:cubicBezTo>
                  <a:cubicBezTo>
                    <a:pt x="48" y="386"/>
                    <a:pt x="48" y="386"/>
                    <a:pt x="48" y="386"/>
                  </a:cubicBezTo>
                  <a:cubicBezTo>
                    <a:pt x="41" y="385"/>
                    <a:pt x="41" y="385"/>
                    <a:pt x="41" y="385"/>
                  </a:cubicBezTo>
                  <a:cubicBezTo>
                    <a:pt x="34" y="384"/>
                    <a:pt x="34" y="384"/>
                    <a:pt x="34" y="384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26" y="195"/>
                    <a:pt x="19" y="186"/>
                    <a:pt x="13" y="176"/>
                  </a:cubicBezTo>
                  <a:cubicBezTo>
                    <a:pt x="4" y="160"/>
                    <a:pt x="0" y="142"/>
                    <a:pt x="0" y="124"/>
                  </a:cubicBezTo>
                  <a:cubicBezTo>
                    <a:pt x="0" y="106"/>
                    <a:pt x="4" y="88"/>
                    <a:pt x="13" y="72"/>
                  </a:cubicBezTo>
                  <a:cubicBezTo>
                    <a:pt x="22" y="56"/>
                    <a:pt x="34" y="43"/>
                    <a:pt x="48" y="32"/>
                  </a:cubicBezTo>
                  <a:cubicBezTo>
                    <a:pt x="76" y="11"/>
                    <a:pt x="112" y="0"/>
                    <a:pt x="146" y="1"/>
                  </a:cubicBezTo>
                  <a:cubicBezTo>
                    <a:pt x="181" y="0"/>
                    <a:pt x="217" y="11"/>
                    <a:pt x="245" y="32"/>
                  </a:cubicBezTo>
                  <a:cubicBezTo>
                    <a:pt x="259" y="43"/>
                    <a:pt x="270" y="56"/>
                    <a:pt x="279" y="71"/>
                  </a:cubicBezTo>
                  <a:cubicBezTo>
                    <a:pt x="303" y="75"/>
                    <a:pt x="326" y="84"/>
                    <a:pt x="346" y="98"/>
                  </a:cubicBezTo>
                  <a:cubicBezTo>
                    <a:pt x="366" y="112"/>
                    <a:pt x="383" y="131"/>
                    <a:pt x="393" y="155"/>
                  </a:cubicBezTo>
                  <a:cubicBezTo>
                    <a:pt x="398" y="167"/>
                    <a:pt x="401" y="179"/>
                    <a:pt x="402" y="192"/>
                  </a:cubicBezTo>
                  <a:cubicBezTo>
                    <a:pt x="402" y="205"/>
                    <a:pt x="401" y="218"/>
                    <a:pt x="397" y="230"/>
                  </a:cubicBezTo>
                  <a:cubicBezTo>
                    <a:pt x="394" y="242"/>
                    <a:pt x="388" y="254"/>
                    <a:pt x="381" y="264"/>
                  </a:cubicBezTo>
                  <a:cubicBezTo>
                    <a:pt x="374" y="274"/>
                    <a:pt x="367" y="282"/>
                    <a:pt x="359" y="289"/>
                  </a:cubicBezTo>
                  <a:cubicBezTo>
                    <a:pt x="359" y="384"/>
                    <a:pt x="359" y="384"/>
                    <a:pt x="359" y="384"/>
                  </a:cubicBezTo>
                  <a:cubicBezTo>
                    <a:pt x="352" y="386"/>
                    <a:pt x="352" y="386"/>
                    <a:pt x="352" y="386"/>
                  </a:cubicBezTo>
                  <a:cubicBezTo>
                    <a:pt x="345" y="387"/>
                    <a:pt x="345" y="387"/>
                    <a:pt x="345" y="387"/>
                  </a:cubicBezTo>
                  <a:cubicBezTo>
                    <a:pt x="308" y="319"/>
                    <a:pt x="308" y="319"/>
                    <a:pt x="308" y="319"/>
                  </a:cubicBezTo>
                  <a:cubicBezTo>
                    <a:pt x="302" y="321"/>
                    <a:pt x="296" y="323"/>
                    <a:pt x="290" y="3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5" name="Freeform 268"/>
            <p:cNvSpPr/>
            <p:nvPr/>
          </p:nvSpPr>
          <p:spPr bwMode="auto">
            <a:xfrm>
              <a:off x="8816975" y="4102101"/>
              <a:ext cx="263525" cy="169863"/>
            </a:xfrm>
            <a:custGeom>
              <a:avLst/>
              <a:gdLst>
                <a:gd name="T0" fmla="*/ 95 w 177"/>
                <a:gd name="T1" fmla="*/ 3 h 114"/>
                <a:gd name="T2" fmla="*/ 177 w 177"/>
                <a:gd name="T3" fmla="*/ 74 h 114"/>
                <a:gd name="T4" fmla="*/ 66 w 177"/>
                <a:gd name="T5" fmla="*/ 67 h 114"/>
                <a:gd name="T6" fmla="*/ 63 w 177"/>
                <a:gd name="T7" fmla="*/ 114 h 114"/>
                <a:gd name="T8" fmla="*/ 2 w 177"/>
                <a:gd name="T9" fmla="*/ 110 h 114"/>
                <a:gd name="T10" fmla="*/ 0 w 177"/>
                <a:gd name="T11" fmla="*/ 87 h 114"/>
                <a:gd name="T12" fmla="*/ 95 w 177"/>
                <a:gd name="T13" fmla="*/ 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114">
                  <a:moveTo>
                    <a:pt x="95" y="3"/>
                  </a:moveTo>
                  <a:cubicBezTo>
                    <a:pt x="136" y="5"/>
                    <a:pt x="169" y="35"/>
                    <a:pt x="177" y="74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03"/>
                    <a:pt x="0" y="95"/>
                    <a:pt x="0" y="87"/>
                  </a:cubicBezTo>
                  <a:cubicBezTo>
                    <a:pt x="3" y="37"/>
                    <a:pt x="46" y="0"/>
                    <a:pt x="9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" name="Freeform 269"/>
            <p:cNvSpPr/>
            <p:nvPr/>
          </p:nvSpPr>
          <p:spPr bwMode="auto">
            <a:xfrm>
              <a:off x="9786938" y="4632326"/>
              <a:ext cx="182563" cy="61913"/>
            </a:xfrm>
            <a:custGeom>
              <a:avLst/>
              <a:gdLst>
                <a:gd name="T0" fmla="*/ 123 w 123"/>
                <a:gd name="T1" fmla="*/ 42 h 42"/>
                <a:gd name="T2" fmla="*/ 21 w 123"/>
                <a:gd name="T3" fmla="*/ 42 h 42"/>
                <a:gd name="T4" fmla="*/ 0 w 123"/>
                <a:gd name="T5" fmla="*/ 21 h 42"/>
                <a:gd name="T6" fmla="*/ 21 w 123"/>
                <a:gd name="T7" fmla="*/ 0 h 42"/>
                <a:gd name="T8" fmla="*/ 117 w 123"/>
                <a:gd name="T9" fmla="*/ 0 h 42"/>
                <a:gd name="T10" fmla="*/ 123 w 123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" h="42">
                  <a:moveTo>
                    <a:pt x="123" y="42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10" y="42"/>
                    <a:pt x="0" y="33"/>
                    <a:pt x="0" y="21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5" name="组合 364"/>
          <p:cNvGrpSpPr/>
          <p:nvPr/>
        </p:nvGrpSpPr>
        <p:grpSpPr>
          <a:xfrm>
            <a:off x="3080255" y="3699413"/>
            <a:ext cx="662429" cy="864365"/>
            <a:chOff x="8923338" y="7493001"/>
            <a:chExt cx="1114425" cy="14541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87" name="Freeform 270"/>
            <p:cNvSpPr/>
            <p:nvPr/>
          </p:nvSpPr>
          <p:spPr bwMode="auto">
            <a:xfrm>
              <a:off x="9482138" y="8048626"/>
              <a:ext cx="388938" cy="187325"/>
            </a:xfrm>
            <a:custGeom>
              <a:avLst/>
              <a:gdLst>
                <a:gd name="T0" fmla="*/ 251 w 261"/>
                <a:gd name="T1" fmla="*/ 19 h 126"/>
                <a:gd name="T2" fmla="*/ 249 w 261"/>
                <a:gd name="T3" fmla="*/ 57 h 126"/>
                <a:gd name="T4" fmla="*/ 154 w 261"/>
                <a:gd name="T5" fmla="*/ 122 h 126"/>
                <a:gd name="T6" fmla="*/ 136 w 261"/>
                <a:gd name="T7" fmla="*/ 125 h 126"/>
                <a:gd name="T8" fmla="*/ 124 w 261"/>
                <a:gd name="T9" fmla="*/ 124 h 126"/>
                <a:gd name="T10" fmla="*/ 17 w 261"/>
                <a:gd name="T11" fmla="*/ 82 h 126"/>
                <a:gd name="T12" fmla="*/ 6 w 261"/>
                <a:gd name="T13" fmla="*/ 45 h 126"/>
                <a:gd name="T14" fmla="*/ 39 w 261"/>
                <a:gd name="T15" fmla="*/ 25 h 126"/>
                <a:gd name="T16" fmla="*/ 133 w 261"/>
                <a:gd name="T17" fmla="*/ 63 h 126"/>
                <a:gd name="T18" fmla="*/ 215 w 261"/>
                <a:gd name="T19" fmla="*/ 7 h 126"/>
                <a:gd name="T20" fmla="*/ 251 w 261"/>
                <a:gd name="T21" fmla="*/ 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1" h="126">
                  <a:moveTo>
                    <a:pt x="251" y="19"/>
                  </a:moveTo>
                  <a:cubicBezTo>
                    <a:pt x="261" y="33"/>
                    <a:pt x="259" y="50"/>
                    <a:pt x="249" y="57"/>
                  </a:cubicBezTo>
                  <a:cubicBezTo>
                    <a:pt x="154" y="122"/>
                    <a:pt x="154" y="122"/>
                    <a:pt x="154" y="122"/>
                  </a:cubicBezTo>
                  <a:cubicBezTo>
                    <a:pt x="149" y="126"/>
                    <a:pt x="143" y="126"/>
                    <a:pt x="136" y="125"/>
                  </a:cubicBezTo>
                  <a:cubicBezTo>
                    <a:pt x="132" y="126"/>
                    <a:pt x="128" y="126"/>
                    <a:pt x="124" y="124"/>
                  </a:cubicBezTo>
                  <a:cubicBezTo>
                    <a:pt x="17" y="82"/>
                    <a:pt x="17" y="82"/>
                    <a:pt x="17" y="82"/>
                  </a:cubicBezTo>
                  <a:cubicBezTo>
                    <a:pt x="5" y="77"/>
                    <a:pt x="0" y="60"/>
                    <a:pt x="6" y="45"/>
                  </a:cubicBezTo>
                  <a:cubicBezTo>
                    <a:pt x="12" y="29"/>
                    <a:pt x="27" y="21"/>
                    <a:pt x="39" y="25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215" y="7"/>
                    <a:pt x="215" y="7"/>
                    <a:pt x="215" y="7"/>
                  </a:cubicBezTo>
                  <a:cubicBezTo>
                    <a:pt x="225" y="0"/>
                    <a:pt x="242" y="5"/>
                    <a:pt x="25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8" name="Freeform 271"/>
            <p:cNvSpPr/>
            <p:nvPr/>
          </p:nvSpPr>
          <p:spPr bwMode="auto">
            <a:xfrm>
              <a:off x="8942388" y="8669338"/>
              <a:ext cx="314325" cy="277813"/>
            </a:xfrm>
            <a:custGeom>
              <a:avLst/>
              <a:gdLst>
                <a:gd name="T0" fmla="*/ 211 w 211"/>
                <a:gd name="T1" fmla="*/ 0 h 187"/>
                <a:gd name="T2" fmla="*/ 211 w 211"/>
                <a:gd name="T3" fmla="*/ 185 h 187"/>
                <a:gd name="T4" fmla="*/ 195 w 211"/>
                <a:gd name="T5" fmla="*/ 187 h 187"/>
                <a:gd name="T6" fmla="*/ 179 w 211"/>
                <a:gd name="T7" fmla="*/ 185 h 187"/>
                <a:gd name="T8" fmla="*/ 179 w 211"/>
                <a:gd name="T9" fmla="*/ 32 h 187"/>
                <a:gd name="T10" fmla="*/ 3 w 211"/>
                <a:gd name="T11" fmla="*/ 32 h 187"/>
                <a:gd name="T12" fmla="*/ 0 w 211"/>
                <a:gd name="T13" fmla="*/ 16 h 187"/>
                <a:gd name="T14" fmla="*/ 3 w 211"/>
                <a:gd name="T15" fmla="*/ 0 h 187"/>
                <a:gd name="T16" fmla="*/ 211 w 211"/>
                <a:gd name="T1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187">
                  <a:moveTo>
                    <a:pt x="211" y="0"/>
                  </a:moveTo>
                  <a:cubicBezTo>
                    <a:pt x="211" y="185"/>
                    <a:pt x="211" y="185"/>
                    <a:pt x="211" y="185"/>
                  </a:cubicBezTo>
                  <a:cubicBezTo>
                    <a:pt x="211" y="186"/>
                    <a:pt x="204" y="187"/>
                    <a:pt x="195" y="187"/>
                  </a:cubicBezTo>
                  <a:cubicBezTo>
                    <a:pt x="186" y="187"/>
                    <a:pt x="179" y="186"/>
                    <a:pt x="179" y="185"/>
                  </a:cubicBezTo>
                  <a:cubicBezTo>
                    <a:pt x="179" y="32"/>
                    <a:pt x="179" y="32"/>
                    <a:pt x="179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" y="32"/>
                    <a:pt x="0" y="25"/>
                    <a:pt x="0" y="16"/>
                  </a:cubicBezTo>
                  <a:cubicBezTo>
                    <a:pt x="0" y="7"/>
                    <a:pt x="1" y="0"/>
                    <a:pt x="3" y="0"/>
                  </a:cubicBezTo>
                  <a:lnTo>
                    <a:pt x="2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9" name="Freeform 272"/>
            <p:cNvSpPr/>
            <p:nvPr/>
          </p:nvSpPr>
          <p:spPr bwMode="auto">
            <a:xfrm>
              <a:off x="8923338" y="8164513"/>
              <a:ext cx="488950" cy="782638"/>
            </a:xfrm>
            <a:custGeom>
              <a:avLst/>
              <a:gdLst>
                <a:gd name="T0" fmla="*/ 137 w 329"/>
                <a:gd name="T1" fmla="*/ 225 h 526"/>
                <a:gd name="T2" fmla="*/ 176 w 329"/>
                <a:gd name="T3" fmla="*/ 225 h 526"/>
                <a:gd name="T4" fmla="*/ 176 w 329"/>
                <a:gd name="T5" fmla="*/ 226 h 526"/>
                <a:gd name="T6" fmla="*/ 329 w 329"/>
                <a:gd name="T7" fmla="*/ 242 h 526"/>
                <a:gd name="T8" fmla="*/ 329 w 329"/>
                <a:gd name="T9" fmla="*/ 268 h 526"/>
                <a:gd name="T10" fmla="*/ 329 w 329"/>
                <a:gd name="T11" fmla="*/ 320 h 526"/>
                <a:gd name="T12" fmla="*/ 329 w 329"/>
                <a:gd name="T13" fmla="*/ 526 h 526"/>
                <a:gd name="T14" fmla="*/ 253 w 329"/>
                <a:gd name="T15" fmla="*/ 526 h 526"/>
                <a:gd name="T16" fmla="*/ 238 w 329"/>
                <a:gd name="T17" fmla="*/ 320 h 526"/>
                <a:gd name="T18" fmla="*/ 100 w 329"/>
                <a:gd name="T19" fmla="*/ 320 h 526"/>
                <a:gd name="T20" fmla="*/ 79 w 329"/>
                <a:gd name="T21" fmla="*/ 320 h 526"/>
                <a:gd name="T22" fmla="*/ 7 w 329"/>
                <a:gd name="T23" fmla="*/ 226 h 526"/>
                <a:gd name="T24" fmla="*/ 26 w 329"/>
                <a:gd name="T25" fmla="*/ 79 h 526"/>
                <a:gd name="T26" fmla="*/ 121 w 329"/>
                <a:gd name="T27" fmla="*/ 7 h 526"/>
                <a:gd name="T28" fmla="*/ 193 w 329"/>
                <a:gd name="T29" fmla="*/ 101 h 526"/>
                <a:gd name="T30" fmla="*/ 182 w 329"/>
                <a:gd name="T31" fmla="*/ 183 h 526"/>
                <a:gd name="T32" fmla="*/ 165 w 329"/>
                <a:gd name="T33" fmla="*/ 183 h 526"/>
                <a:gd name="T34" fmla="*/ 165 w 329"/>
                <a:gd name="T35" fmla="*/ 75 h 526"/>
                <a:gd name="T36" fmla="*/ 137 w 329"/>
                <a:gd name="T37" fmla="*/ 47 h 526"/>
                <a:gd name="T38" fmla="*/ 109 w 329"/>
                <a:gd name="T39" fmla="*/ 75 h 526"/>
                <a:gd name="T40" fmla="*/ 109 w 329"/>
                <a:gd name="T41" fmla="*/ 196 h 526"/>
                <a:gd name="T42" fmla="*/ 122 w 329"/>
                <a:gd name="T43" fmla="*/ 219 h 526"/>
                <a:gd name="T44" fmla="*/ 137 w 329"/>
                <a:gd name="T45" fmla="*/ 22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9" h="526">
                  <a:moveTo>
                    <a:pt x="137" y="225"/>
                  </a:moveTo>
                  <a:cubicBezTo>
                    <a:pt x="176" y="225"/>
                    <a:pt x="176" y="225"/>
                    <a:pt x="176" y="225"/>
                  </a:cubicBezTo>
                  <a:cubicBezTo>
                    <a:pt x="176" y="226"/>
                    <a:pt x="176" y="226"/>
                    <a:pt x="176" y="226"/>
                  </a:cubicBezTo>
                  <a:cubicBezTo>
                    <a:pt x="329" y="242"/>
                    <a:pt x="329" y="242"/>
                    <a:pt x="329" y="242"/>
                  </a:cubicBezTo>
                  <a:cubicBezTo>
                    <a:pt x="329" y="268"/>
                    <a:pt x="329" y="268"/>
                    <a:pt x="329" y="268"/>
                  </a:cubicBezTo>
                  <a:cubicBezTo>
                    <a:pt x="329" y="320"/>
                    <a:pt x="329" y="320"/>
                    <a:pt x="329" y="320"/>
                  </a:cubicBezTo>
                  <a:cubicBezTo>
                    <a:pt x="329" y="526"/>
                    <a:pt x="329" y="526"/>
                    <a:pt x="329" y="526"/>
                  </a:cubicBezTo>
                  <a:cubicBezTo>
                    <a:pt x="253" y="526"/>
                    <a:pt x="253" y="526"/>
                    <a:pt x="253" y="526"/>
                  </a:cubicBezTo>
                  <a:cubicBezTo>
                    <a:pt x="238" y="320"/>
                    <a:pt x="238" y="320"/>
                    <a:pt x="238" y="320"/>
                  </a:cubicBezTo>
                  <a:cubicBezTo>
                    <a:pt x="100" y="320"/>
                    <a:pt x="100" y="320"/>
                    <a:pt x="100" y="320"/>
                  </a:cubicBezTo>
                  <a:cubicBezTo>
                    <a:pt x="93" y="321"/>
                    <a:pt x="86" y="321"/>
                    <a:pt x="79" y="320"/>
                  </a:cubicBezTo>
                  <a:cubicBezTo>
                    <a:pt x="33" y="314"/>
                    <a:pt x="0" y="272"/>
                    <a:pt x="7" y="226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33" y="33"/>
                    <a:pt x="75" y="0"/>
                    <a:pt x="121" y="7"/>
                  </a:cubicBezTo>
                  <a:cubicBezTo>
                    <a:pt x="167" y="13"/>
                    <a:pt x="199" y="55"/>
                    <a:pt x="193" y="1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65" y="183"/>
                    <a:pt x="165" y="183"/>
                    <a:pt x="165" y="183"/>
                  </a:cubicBezTo>
                  <a:cubicBezTo>
                    <a:pt x="165" y="75"/>
                    <a:pt x="165" y="75"/>
                    <a:pt x="165" y="75"/>
                  </a:cubicBezTo>
                  <a:cubicBezTo>
                    <a:pt x="165" y="59"/>
                    <a:pt x="152" y="47"/>
                    <a:pt x="137" y="47"/>
                  </a:cubicBezTo>
                  <a:cubicBezTo>
                    <a:pt x="122" y="47"/>
                    <a:pt x="109" y="59"/>
                    <a:pt x="109" y="75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205"/>
                    <a:pt x="115" y="214"/>
                    <a:pt x="122" y="219"/>
                  </a:cubicBezTo>
                  <a:cubicBezTo>
                    <a:pt x="126" y="223"/>
                    <a:pt x="131" y="225"/>
                    <a:pt x="137" y="2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0" name="Freeform 273"/>
            <p:cNvSpPr/>
            <p:nvPr/>
          </p:nvSpPr>
          <p:spPr bwMode="auto">
            <a:xfrm>
              <a:off x="9185275" y="8437563"/>
              <a:ext cx="180975" cy="61913"/>
            </a:xfrm>
            <a:custGeom>
              <a:avLst/>
              <a:gdLst>
                <a:gd name="T0" fmla="*/ 101 w 122"/>
                <a:gd name="T1" fmla="*/ 0 h 42"/>
                <a:gd name="T2" fmla="*/ 122 w 122"/>
                <a:gd name="T3" fmla="*/ 21 h 42"/>
                <a:gd name="T4" fmla="*/ 101 w 122"/>
                <a:gd name="T5" fmla="*/ 42 h 42"/>
                <a:gd name="T6" fmla="*/ 0 w 122"/>
                <a:gd name="T7" fmla="*/ 42 h 42"/>
                <a:gd name="T8" fmla="*/ 6 w 122"/>
                <a:gd name="T9" fmla="*/ 0 h 42"/>
                <a:gd name="T10" fmla="*/ 101 w 122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42">
                  <a:moveTo>
                    <a:pt x="101" y="0"/>
                  </a:moveTo>
                  <a:cubicBezTo>
                    <a:pt x="113" y="0"/>
                    <a:pt x="122" y="10"/>
                    <a:pt x="122" y="21"/>
                  </a:cubicBezTo>
                  <a:cubicBezTo>
                    <a:pt x="122" y="33"/>
                    <a:pt x="113" y="42"/>
                    <a:pt x="101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1" name="Oval 274"/>
            <p:cNvSpPr>
              <a:spLocks noChangeArrowheads="1"/>
            </p:cNvSpPr>
            <p:nvPr/>
          </p:nvSpPr>
          <p:spPr bwMode="auto">
            <a:xfrm>
              <a:off x="9378950" y="7691438"/>
              <a:ext cx="60325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2" name="Freeform 275"/>
            <p:cNvSpPr/>
            <p:nvPr/>
          </p:nvSpPr>
          <p:spPr bwMode="auto">
            <a:xfrm>
              <a:off x="9718675" y="7959726"/>
              <a:ext cx="319088" cy="987425"/>
            </a:xfrm>
            <a:custGeom>
              <a:avLst/>
              <a:gdLst>
                <a:gd name="T0" fmla="*/ 134 w 214"/>
                <a:gd name="T1" fmla="*/ 9 h 664"/>
                <a:gd name="T2" fmla="*/ 204 w 214"/>
                <a:gd name="T3" fmla="*/ 115 h 664"/>
                <a:gd name="T4" fmla="*/ 179 w 214"/>
                <a:gd name="T5" fmla="*/ 240 h 664"/>
                <a:gd name="T6" fmla="*/ 120 w 214"/>
                <a:gd name="T7" fmla="*/ 307 h 664"/>
                <a:gd name="T8" fmla="*/ 97 w 214"/>
                <a:gd name="T9" fmla="*/ 333 h 664"/>
                <a:gd name="T10" fmla="*/ 83 w 214"/>
                <a:gd name="T11" fmla="*/ 664 h 664"/>
                <a:gd name="T12" fmla="*/ 2 w 214"/>
                <a:gd name="T13" fmla="*/ 664 h 664"/>
                <a:gd name="T14" fmla="*/ 2 w 214"/>
                <a:gd name="T15" fmla="*/ 236 h 664"/>
                <a:gd name="T16" fmla="*/ 2 w 214"/>
                <a:gd name="T17" fmla="*/ 204 h 664"/>
                <a:gd name="T18" fmla="*/ 4 w 214"/>
                <a:gd name="T19" fmla="*/ 196 h 664"/>
                <a:gd name="T20" fmla="*/ 99 w 214"/>
                <a:gd name="T21" fmla="*/ 131 h 664"/>
                <a:gd name="T22" fmla="*/ 102 w 214"/>
                <a:gd name="T23" fmla="*/ 73 h 664"/>
                <a:gd name="T24" fmla="*/ 47 w 214"/>
                <a:gd name="T25" fmla="*/ 55 h 664"/>
                <a:gd name="T26" fmla="*/ 31 w 214"/>
                <a:gd name="T27" fmla="*/ 66 h 664"/>
                <a:gd name="T28" fmla="*/ 134 w 214"/>
                <a:gd name="T29" fmla="*/ 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4" h="664">
                  <a:moveTo>
                    <a:pt x="134" y="9"/>
                  </a:moveTo>
                  <a:cubicBezTo>
                    <a:pt x="182" y="19"/>
                    <a:pt x="214" y="66"/>
                    <a:pt x="204" y="115"/>
                  </a:cubicBezTo>
                  <a:cubicBezTo>
                    <a:pt x="179" y="240"/>
                    <a:pt x="179" y="240"/>
                    <a:pt x="179" y="240"/>
                  </a:cubicBezTo>
                  <a:cubicBezTo>
                    <a:pt x="172" y="272"/>
                    <a:pt x="149" y="297"/>
                    <a:pt x="120" y="307"/>
                  </a:cubicBezTo>
                  <a:cubicBezTo>
                    <a:pt x="97" y="333"/>
                    <a:pt x="97" y="333"/>
                    <a:pt x="97" y="333"/>
                  </a:cubicBezTo>
                  <a:cubicBezTo>
                    <a:pt x="83" y="664"/>
                    <a:pt x="83" y="664"/>
                    <a:pt x="83" y="664"/>
                  </a:cubicBezTo>
                  <a:cubicBezTo>
                    <a:pt x="2" y="664"/>
                    <a:pt x="2" y="664"/>
                    <a:pt x="2" y="664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0" y="226"/>
                    <a:pt x="0" y="215"/>
                    <a:pt x="2" y="204"/>
                  </a:cubicBezTo>
                  <a:cubicBezTo>
                    <a:pt x="4" y="196"/>
                    <a:pt x="4" y="196"/>
                    <a:pt x="4" y="196"/>
                  </a:cubicBezTo>
                  <a:cubicBezTo>
                    <a:pt x="99" y="131"/>
                    <a:pt x="99" y="131"/>
                    <a:pt x="99" y="131"/>
                  </a:cubicBezTo>
                  <a:cubicBezTo>
                    <a:pt x="115" y="120"/>
                    <a:pt x="117" y="94"/>
                    <a:pt x="102" y="73"/>
                  </a:cubicBezTo>
                  <a:cubicBezTo>
                    <a:pt x="88" y="52"/>
                    <a:pt x="63" y="44"/>
                    <a:pt x="47" y="55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46" y="25"/>
                    <a:pt x="89" y="0"/>
                    <a:pt x="13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3" name="Freeform 276"/>
            <p:cNvSpPr>
              <a:spLocks noEditPoints="1"/>
            </p:cNvSpPr>
            <p:nvPr/>
          </p:nvSpPr>
          <p:spPr bwMode="auto">
            <a:xfrm>
              <a:off x="9148763" y="7493001"/>
              <a:ext cx="609600" cy="533400"/>
            </a:xfrm>
            <a:custGeom>
              <a:avLst/>
              <a:gdLst>
                <a:gd name="T0" fmla="*/ 336 w 409"/>
                <a:gd name="T1" fmla="*/ 153 h 358"/>
                <a:gd name="T2" fmla="*/ 323 w 409"/>
                <a:gd name="T3" fmla="*/ 98 h 358"/>
                <a:gd name="T4" fmla="*/ 286 w 409"/>
                <a:gd name="T5" fmla="*/ 54 h 358"/>
                <a:gd name="T6" fmla="*/ 177 w 409"/>
                <a:gd name="T7" fmla="*/ 18 h 358"/>
                <a:gd name="T8" fmla="*/ 68 w 409"/>
                <a:gd name="T9" fmla="*/ 54 h 358"/>
                <a:gd name="T10" fmla="*/ 31 w 409"/>
                <a:gd name="T11" fmla="*/ 98 h 358"/>
                <a:gd name="T12" fmla="*/ 18 w 409"/>
                <a:gd name="T13" fmla="*/ 153 h 358"/>
                <a:gd name="T14" fmla="*/ 31 w 409"/>
                <a:gd name="T15" fmla="*/ 208 h 358"/>
                <a:gd name="T16" fmla="*/ 68 w 409"/>
                <a:gd name="T17" fmla="*/ 253 h 358"/>
                <a:gd name="T18" fmla="*/ 177 w 409"/>
                <a:gd name="T19" fmla="*/ 289 h 358"/>
                <a:gd name="T20" fmla="*/ 286 w 409"/>
                <a:gd name="T21" fmla="*/ 253 h 358"/>
                <a:gd name="T22" fmla="*/ 323 w 409"/>
                <a:gd name="T23" fmla="*/ 208 h 358"/>
                <a:gd name="T24" fmla="*/ 336 w 409"/>
                <a:gd name="T25" fmla="*/ 153 h 358"/>
                <a:gd name="T26" fmla="*/ 350 w 409"/>
                <a:gd name="T27" fmla="*/ 121 h 358"/>
                <a:gd name="T28" fmla="*/ 354 w 409"/>
                <a:gd name="T29" fmla="*/ 153 h 358"/>
                <a:gd name="T30" fmla="*/ 338 w 409"/>
                <a:gd name="T31" fmla="*/ 217 h 358"/>
                <a:gd name="T32" fmla="*/ 325 w 409"/>
                <a:gd name="T33" fmla="*/ 238 h 358"/>
                <a:gd name="T34" fmla="*/ 409 w 409"/>
                <a:gd name="T35" fmla="*/ 358 h 358"/>
                <a:gd name="T36" fmla="*/ 256 w 409"/>
                <a:gd name="T37" fmla="*/ 291 h 358"/>
                <a:gd name="T38" fmla="*/ 177 w 409"/>
                <a:gd name="T39" fmla="*/ 307 h 358"/>
                <a:gd name="T40" fmla="*/ 57 w 409"/>
                <a:gd name="T41" fmla="*/ 266 h 358"/>
                <a:gd name="T42" fmla="*/ 16 w 409"/>
                <a:gd name="T43" fmla="*/ 217 h 358"/>
                <a:gd name="T44" fmla="*/ 0 w 409"/>
                <a:gd name="T45" fmla="*/ 153 h 358"/>
                <a:gd name="T46" fmla="*/ 16 w 409"/>
                <a:gd name="T47" fmla="*/ 90 h 358"/>
                <a:gd name="T48" fmla="*/ 57 w 409"/>
                <a:gd name="T49" fmla="*/ 40 h 358"/>
                <a:gd name="T50" fmla="*/ 177 w 409"/>
                <a:gd name="T51" fmla="*/ 0 h 358"/>
                <a:gd name="T52" fmla="*/ 297 w 409"/>
                <a:gd name="T53" fmla="*/ 40 h 358"/>
                <a:gd name="T54" fmla="*/ 338 w 409"/>
                <a:gd name="T55" fmla="*/ 90 h 358"/>
                <a:gd name="T56" fmla="*/ 350 w 409"/>
                <a:gd name="T57" fmla="*/ 121 h 358"/>
                <a:gd name="T58" fmla="*/ 358 w 409"/>
                <a:gd name="T59" fmla="*/ 316 h 358"/>
                <a:gd name="T60" fmla="*/ 313 w 409"/>
                <a:gd name="T61" fmla="*/ 252 h 358"/>
                <a:gd name="T62" fmla="*/ 297 w 409"/>
                <a:gd name="T63" fmla="*/ 266 h 358"/>
                <a:gd name="T64" fmla="*/ 276 w 409"/>
                <a:gd name="T65" fmla="*/ 280 h 358"/>
                <a:gd name="T66" fmla="*/ 358 w 409"/>
                <a:gd name="T67" fmla="*/ 31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" h="358">
                  <a:moveTo>
                    <a:pt x="336" y="153"/>
                  </a:moveTo>
                  <a:cubicBezTo>
                    <a:pt x="336" y="134"/>
                    <a:pt x="331" y="115"/>
                    <a:pt x="323" y="98"/>
                  </a:cubicBezTo>
                  <a:cubicBezTo>
                    <a:pt x="314" y="81"/>
                    <a:pt x="301" y="66"/>
                    <a:pt x="286" y="54"/>
                  </a:cubicBezTo>
                  <a:cubicBezTo>
                    <a:pt x="255" y="30"/>
                    <a:pt x="216" y="18"/>
                    <a:pt x="177" y="18"/>
                  </a:cubicBezTo>
                  <a:cubicBezTo>
                    <a:pt x="138" y="18"/>
                    <a:pt x="98" y="30"/>
                    <a:pt x="68" y="54"/>
                  </a:cubicBezTo>
                  <a:cubicBezTo>
                    <a:pt x="53" y="66"/>
                    <a:pt x="40" y="81"/>
                    <a:pt x="31" y="98"/>
                  </a:cubicBezTo>
                  <a:cubicBezTo>
                    <a:pt x="22" y="115"/>
                    <a:pt x="18" y="134"/>
                    <a:pt x="18" y="153"/>
                  </a:cubicBezTo>
                  <a:cubicBezTo>
                    <a:pt x="18" y="172"/>
                    <a:pt x="22" y="192"/>
                    <a:pt x="31" y="208"/>
                  </a:cubicBezTo>
                  <a:cubicBezTo>
                    <a:pt x="40" y="225"/>
                    <a:pt x="53" y="240"/>
                    <a:pt x="68" y="253"/>
                  </a:cubicBezTo>
                  <a:cubicBezTo>
                    <a:pt x="98" y="277"/>
                    <a:pt x="138" y="289"/>
                    <a:pt x="177" y="289"/>
                  </a:cubicBezTo>
                  <a:cubicBezTo>
                    <a:pt x="216" y="289"/>
                    <a:pt x="255" y="277"/>
                    <a:pt x="286" y="253"/>
                  </a:cubicBezTo>
                  <a:cubicBezTo>
                    <a:pt x="301" y="240"/>
                    <a:pt x="314" y="225"/>
                    <a:pt x="323" y="208"/>
                  </a:cubicBezTo>
                  <a:cubicBezTo>
                    <a:pt x="331" y="192"/>
                    <a:pt x="336" y="172"/>
                    <a:pt x="336" y="153"/>
                  </a:cubicBezTo>
                  <a:close/>
                  <a:moveTo>
                    <a:pt x="350" y="121"/>
                  </a:moveTo>
                  <a:cubicBezTo>
                    <a:pt x="353" y="131"/>
                    <a:pt x="354" y="142"/>
                    <a:pt x="354" y="153"/>
                  </a:cubicBezTo>
                  <a:cubicBezTo>
                    <a:pt x="354" y="175"/>
                    <a:pt x="348" y="197"/>
                    <a:pt x="338" y="217"/>
                  </a:cubicBezTo>
                  <a:cubicBezTo>
                    <a:pt x="334" y="224"/>
                    <a:pt x="330" y="231"/>
                    <a:pt x="325" y="238"/>
                  </a:cubicBezTo>
                  <a:cubicBezTo>
                    <a:pt x="409" y="358"/>
                    <a:pt x="409" y="358"/>
                    <a:pt x="409" y="358"/>
                  </a:cubicBezTo>
                  <a:cubicBezTo>
                    <a:pt x="256" y="291"/>
                    <a:pt x="256" y="291"/>
                    <a:pt x="256" y="291"/>
                  </a:cubicBezTo>
                  <a:cubicBezTo>
                    <a:pt x="231" y="302"/>
                    <a:pt x="204" y="307"/>
                    <a:pt x="177" y="307"/>
                  </a:cubicBezTo>
                  <a:cubicBezTo>
                    <a:pt x="134" y="307"/>
                    <a:pt x="91" y="293"/>
                    <a:pt x="57" y="266"/>
                  </a:cubicBezTo>
                  <a:cubicBezTo>
                    <a:pt x="40" y="253"/>
                    <a:pt x="26" y="236"/>
                    <a:pt x="16" y="217"/>
                  </a:cubicBezTo>
                  <a:cubicBezTo>
                    <a:pt x="5" y="197"/>
                    <a:pt x="0" y="175"/>
                    <a:pt x="0" y="153"/>
                  </a:cubicBezTo>
                  <a:cubicBezTo>
                    <a:pt x="0" y="131"/>
                    <a:pt x="5" y="110"/>
                    <a:pt x="16" y="90"/>
                  </a:cubicBezTo>
                  <a:cubicBezTo>
                    <a:pt x="26" y="71"/>
                    <a:pt x="40" y="54"/>
                    <a:pt x="57" y="40"/>
                  </a:cubicBezTo>
                  <a:cubicBezTo>
                    <a:pt x="91" y="13"/>
                    <a:pt x="134" y="0"/>
                    <a:pt x="177" y="0"/>
                  </a:cubicBezTo>
                  <a:cubicBezTo>
                    <a:pt x="220" y="0"/>
                    <a:pt x="263" y="13"/>
                    <a:pt x="297" y="40"/>
                  </a:cubicBezTo>
                  <a:cubicBezTo>
                    <a:pt x="314" y="54"/>
                    <a:pt x="328" y="71"/>
                    <a:pt x="338" y="90"/>
                  </a:cubicBezTo>
                  <a:cubicBezTo>
                    <a:pt x="343" y="100"/>
                    <a:pt x="347" y="110"/>
                    <a:pt x="350" y="121"/>
                  </a:cubicBezTo>
                  <a:close/>
                  <a:moveTo>
                    <a:pt x="358" y="316"/>
                  </a:moveTo>
                  <a:cubicBezTo>
                    <a:pt x="313" y="252"/>
                    <a:pt x="313" y="252"/>
                    <a:pt x="313" y="252"/>
                  </a:cubicBezTo>
                  <a:cubicBezTo>
                    <a:pt x="308" y="257"/>
                    <a:pt x="302" y="262"/>
                    <a:pt x="297" y="266"/>
                  </a:cubicBezTo>
                  <a:cubicBezTo>
                    <a:pt x="290" y="272"/>
                    <a:pt x="284" y="276"/>
                    <a:pt x="276" y="280"/>
                  </a:cubicBezTo>
                  <a:lnTo>
                    <a:pt x="358" y="3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4" name="Freeform 277"/>
            <p:cNvSpPr/>
            <p:nvPr/>
          </p:nvSpPr>
          <p:spPr bwMode="auto">
            <a:xfrm>
              <a:off x="9034463" y="7907338"/>
              <a:ext cx="265113" cy="169863"/>
            </a:xfrm>
            <a:custGeom>
              <a:avLst/>
              <a:gdLst>
                <a:gd name="T0" fmla="*/ 178 w 178"/>
                <a:gd name="T1" fmla="*/ 74 h 114"/>
                <a:gd name="T2" fmla="*/ 67 w 178"/>
                <a:gd name="T3" fmla="*/ 67 h 114"/>
                <a:gd name="T4" fmla="*/ 64 w 178"/>
                <a:gd name="T5" fmla="*/ 114 h 114"/>
                <a:gd name="T6" fmla="*/ 3 w 178"/>
                <a:gd name="T7" fmla="*/ 111 h 114"/>
                <a:gd name="T8" fmla="*/ 1 w 178"/>
                <a:gd name="T9" fmla="*/ 87 h 114"/>
                <a:gd name="T10" fmla="*/ 96 w 178"/>
                <a:gd name="T11" fmla="*/ 3 h 114"/>
                <a:gd name="T12" fmla="*/ 178 w 178"/>
                <a:gd name="T13" fmla="*/ 7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114">
                  <a:moveTo>
                    <a:pt x="178" y="7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1" y="103"/>
                    <a:pt x="0" y="95"/>
                    <a:pt x="1" y="87"/>
                  </a:cubicBezTo>
                  <a:cubicBezTo>
                    <a:pt x="4" y="38"/>
                    <a:pt x="46" y="0"/>
                    <a:pt x="96" y="3"/>
                  </a:cubicBezTo>
                  <a:cubicBezTo>
                    <a:pt x="137" y="6"/>
                    <a:pt x="170" y="36"/>
                    <a:pt x="178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5" name="Freeform 278"/>
            <p:cNvSpPr/>
            <p:nvPr/>
          </p:nvSpPr>
          <p:spPr bwMode="auto">
            <a:xfrm>
              <a:off x="9042400" y="8021638"/>
              <a:ext cx="260350" cy="160338"/>
            </a:xfrm>
            <a:custGeom>
              <a:avLst/>
              <a:gdLst>
                <a:gd name="T0" fmla="*/ 174 w 175"/>
                <a:gd name="T1" fmla="*/ 6 h 108"/>
                <a:gd name="T2" fmla="*/ 175 w 175"/>
                <a:gd name="T3" fmla="*/ 21 h 108"/>
                <a:gd name="T4" fmla="*/ 80 w 175"/>
                <a:gd name="T5" fmla="*/ 105 h 108"/>
                <a:gd name="T6" fmla="*/ 0 w 175"/>
                <a:gd name="T7" fmla="*/ 43 h 108"/>
                <a:gd name="T8" fmla="*/ 67 w 175"/>
                <a:gd name="T9" fmla="*/ 47 h 108"/>
                <a:gd name="T10" fmla="*/ 70 w 175"/>
                <a:gd name="T11" fmla="*/ 0 h 108"/>
                <a:gd name="T12" fmla="*/ 174 w 175"/>
                <a:gd name="T13" fmla="*/ 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08">
                  <a:moveTo>
                    <a:pt x="174" y="6"/>
                  </a:moveTo>
                  <a:cubicBezTo>
                    <a:pt x="175" y="11"/>
                    <a:pt x="175" y="16"/>
                    <a:pt x="175" y="21"/>
                  </a:cubicBezTo>
                  <a:cubicBezTo>
                    <a:pt x="171" y="70"/>
                    <a:pt x="129" y="108"/>
                    <a:pt x="80" y="105"/>
                  </a:cubicBezTo>
                  <a:cubicBezTo>
                    <a:pt x="42" y="103"/>
                    <a:pt x="11" y="77"/>
                    <a:pt x="0" y="43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17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6" name="Oval 279"/>
            <p:cNvSpPr>
              <a:spLocks noChangeArrowheads="1"/>
            </p:cNvSpPr>
            <p:nvPr/>
          </p:nvSpPr>
          <p:spPr bwMode="auto">
            <a:xfrm>
              <a:off x="9467850" y="7691438"/>
              <a:ext cx="60325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" name="Oval 280"/>
            <p:cNvSpPr>
              <a:spLocks noChangeArrowheads="1"/>
            </p:cNvSpPr>
            <p:nvPr/>
          </p:nvSpPr>
          <p:spPr bwMode="auto">
            <a:xfrm>
              <a:off x="9296400" y="7691438"/>
              <a:ext cx="61913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8" name="Freeform 281"/>
            <p:cNvSpPr/>
            <p:nvPr/>
          </p:nvSpPr>
          <p:spPr bwMode="auto">
            <a:xfrm>
              <a:off x="9866313" y="8636001"/>
              <a:ext cx="160338" cy="311150"/>
            </a:xfrm>
            <a:custGeom>
              <a:avLst/>
              <a:gdLst>
                <a:gd name="T0" fmla="*/ 5 w 101"/>
                <a:gd name="T1" fmla="*/ 0 h 196"/>
                <a:gd name="T2" fmla="*/ 101 w 101"/>
                <a:gd name="T3" fmla="*/ 165 h 196"/>
                <a:gd name="T4" fmla="*/ 54 w 101"/>
                <a:gd name="T5" fmla="*/ 196 h 196"/>
                <a:gd name="T6" fmla="*/ 0 w 101"/>
                <a:gd name="T7" fmla="*/ 115 h 196"/>
                <a:gd name="T8" fmla="*/ 5 w 101"/>
                <a:gd name="T9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96">
                  <a:moveTo>
                    <a:pt x="5" y="0"/>
                  </a:moveTo>
                  <a:lnTo>
                    <a:pt x="101" y="165"/>
                  </a:lnTo>
                  <a:lnTo>
                    <a:pt x="54" y="196"/>
                  </a:lnTo>
                  <a:lnTo>
                    <a:pt x="0" y="115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9" name="Freeform 282"/>
            <p:cNvSpPr/>
            <p:nvPr/>
          </p:nvSpPr>
          <p:spPr bwMode="auto">
            <a:xfrm>
              <a:off x="9772650" y="7681913"/>
              <a:ext cx="254000" cy="230188"/>
            </a:xfrm>
            <a:custGeom>
              <a:avLst/>
              <a:gdLst>
                <a:gd name="T0" fmla="*/ 106 w 171"/>
                <a:gd name="T1" fmla="*/ 16 h 154"/>
                <a:gd name="T2" fmla="*/ 152 w 171"/>
                <a:gd name="T3" fmla="*/ 134 h 154"/>
                <a:gd name="T4" fmla="*/ 139 w 171"/>
                <a:gd name="T5" fmla="*/ 154 h 154"/>
                <a:gd name="T6" fmla="*/ 83 w 171"/>
                <a:gd name="T7" fmla="*/ 130 h 154"/>
                <a:gd name="T8" fmla="*/ 102 w 171"/>
                <a:gd name="T9" fmla="*/ 86 h 154"/>
                <a:gd name="T10" fmla="*/ 0 w 171"/>
                <a:gd name="T11" fmla="*/ 42 h 154"/>
                <a:gd name="T12" fmla="*/ 106 w 171"/>
                <a:gd name="T13" fmla="*/ 1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54">
                  <a:moveTo>
                    <a:pt x="106" y="16"/>
                  </a:moveTo>
                  <a:cubicBezTo>
                    <a:pt x="151" y="36"/>
                    <a:pt x="171" y="89"/>
                    <a:pt x="152" y="134"/>
                  </a:cubicBezTo>
                  <a:cubicBezTo>
                    <a:pt x="148" y="141"/>
                    <a:pt x="144" y="148"/>
                    <a:pt x="139" y="154"/>
                  </a:cubicBezTo>
                  <a:cubicBezTo>
                    <a:pt x="83" y="130"/>
                    <a:pt x="83" y="130"/>
                    <a:pt x="83" y="130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5" y="11"/>
                    <a:pt x="68" y="0"/>
                    <a:pt x="10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0" name="Freeform 283"/>
            <p:cNvSpPr/>
            <p:nvPr/>
          </p:nvSpPr>
          <p:spPr bwMode="auto">
            <a:xfrm>
              <a:off x="9725025" y="7754938"/>
              <a:ext cx="246063" cy="217488"/>
            </a:xfrm>
            <a:custGeom>
              <a:avLst/>
              <a:gdLst>
                <a:gd name="T0" fmla="*/ 103 w 165"/>
                <a:gd name="T1" fmla="*/ 85 h 146"/>
                <a:gd name="T2" fmla="*/ 165 w 165"/>
                <a:gd name="T3" fmla="*/ 112 h 146"/>
                <a:gd name="T4" fmla="*/ 66 w 165"/>
                <a:gd name="T5" fmla="*/ 131 h 146"/>
                <a:gd name="T6" fmla="*/ 20 w 165"/>
                <a:gd name="T7" fmla="*/ 13 h 146"/>
                <a:gd name="T8" fmla="*/ 27 w 165"/>
                <a:gd name="T9" fmla="*/ 0 h 146"/>
                <a:gd name="T10" fmla="*/ 122 w 165"/>
                <a:gd name="T11" fmla="*/ 42 h 146"/>
                <a:gd name="T12" fmla="*/ 103 w 165"/>
                <a:gd name="T13" fmla="*/ 8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146">
                  <a:moveTo>
                    <a:pt x="103" y="85"/>
                  </a:moveTo>
                  <a:cubicBezTo>
                    <a:pt x="165" y="112"/>
                    <a:pt x="165" y="112"/>
                    <a:pt x="165" y="112"/>
                  </a:cubicBezTo>
                  <a:cubicBezTo>
                    <a:pt x="140" y="138"/>
                    <a:pt x="101" y="146"/>
                    <a:pt x="66" y="131"/>
                  </a:cubicBezTo>
                  <a:cubicBezTo>
                    <a:pt x="20" y="111"/>
                    <a:pt x="0" y="58"/>
                    <a:pt x="20" y="13"/>
                  </a:cubicBezTo>
                  <a:cubicBezTo>
                    <a:pt x="22" y="9"/>
                    <a:pt x="24" y="4"/>
                    <a:pt x="27" y="0"/>
                  </a:cubicBezTo>
                  <a:cubicBezTo>
                    <a:pt x="122" y="42"/>
                    <a:pt x="122" y="42"/>
                    <a:pt x="122" y="42"/>
                  </a:cubicBezTo>
                  <a:lnTo>
                    <a:pt x="103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0" name="组合 359"/>
          <p:cNvGrpSpPr/>
          <p:nvPr/>
        </p:nvGrpSpPr>
        <p:grpSpPr>
          <a:xfrm>
            <a:off x="6056508" y="2593914"/>
            <a:ext cx="737918" cy="866251"/>
            <a:chOff x="6951663" y="3694113"/>
            <a:chExt cx="1241425" cy="14573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1" name="Freeform 284"/>
            <p:cNvSpPr/>
            <p:nvPr/>
          </p:nvSpPr>
          <p:spPr bwMode="auto">
            <a:xfrm>
              <a:off x="6959600" y="3933826"/>
              <a:ext cx="246063" cy="220663"/>
            </a:xfrm>
            <a:custGeom>
              <a:avLst/>
              <a:gdLst>
                <a:gd name="T0" fmla="*/ 31 w 165"/>
                <a:gd name="T1" fmla="*/ 148 h 148"/>
                <a:gd name="T2" fmla="*/ 85 w 165"/>
                <a:gd name="T3" fmla="*/ 125 h 148"/>
                <a:gd name="T4" fmla="*/ 67 w 165"/>
                <a:gd name="T5" fmla="*/ 83 h 148"/>
                <a:gd name="T6" fmla="*/ 165 w 165"/>
                <a:gd name="T7" fmla="*/ 40 h 148"/>
                <a:gd name="T8" fmla="*/ 63 w 165"/>
                <a:gd name="T9" fmla="*/ 16 h 148"/>
                <a:gd name="T10" fmla="*/ 19 w 165"/>
                <a:gd name="T11" fmla="*/ 129 h 148"/>
                <a:gd name="T12" fmla="*/ 31 w 165"/>
                <a:gd name="T13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148">
                  <a:moveTo>
                    <a:pt x="31" y="148"/>
                  </a:moveTo>
                  <a:cubicBezTo>
                    <a:pt x="85" y="125"/>
                    <a:pt x="85" y="125"/>
                    <a:pt x="85" y="125"/>
                  </a:cubicBezTo>
                  <a:cubicBezTo>
                    <a:pt x="67" y="83"/>
                    <a:pt x="67" y="83"/>
                    <a:pt x="67" y="83"/>
                  </a:cubicBezTo>
                  <a:cubicBezTo>
                    <a:pt x="165" y="40"/>
                    <a:pt x="165" y="40"/>
                    <a:pt x="165" y="40"/>
                  </a:cubicBezTo>
                  <a:cubicBezTo>
                    <a:pt x="141" y="11"/>
                    <a:pt x="100" y="0"/>
                    <a:pt x="63" y="16"/>
                  </a:cubicBezTo>
                  <a:cubicBezTo>
                    <a:pt x="20" y="35"/>
                    <a:pt x="0" y="85"/>
                    <a:pt x="19" y="129"/>
                  </a:cubicBezTo>
                  <a:cubicBezTo>
                    <a:pt x="22" y="136"/>
                    <a:pt x="26" y="143"/>
                    <a:pt x="31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2" name="Freeform 285"/>
            <p:cNvSpPr/>
            <p:nvPr/>
          </p:nvSpPr>
          <p:spPr bwMode="auto">
            <a:xfrm>
              <a:off x="7015163" y="4003676"/>
              <a:ext cx="236538" cy="209550"/>
            </a:xfrm>
            <a:custGeom>
              <a:avLst/>
              <a:gdLst>
                <a:gd name="T0" fmla="*/ 59 w 159"/>
                <a:gd name="T1" fmla="*/ 82 h 141"/>
                <a:gd name="T2" fmla="*/ 0 w 159"/>
                <a:gd name="T3" fmla="*/ 108 h 141"/>
                <a:gd name="T4" fmla="*/ 96 w 159"/>
                <a:gd name="T5" fmla="*/ 126 h 141"/>
                <a:gd name="T6" fmla="*/ 140 w 159"/>
                <a:gd name="T7" fmla="*/ 13 h 141"/>
                <a:gd name="T8" fmla="*/ 133 w 159"/>
                <a:gd name="T9" fmla="*/ 0 h 141"/>
                <a:gd name="T10" fmla="*/ 41 w 159"/>
                <a:gd name="T11" fmla="*/ 40 h 141"/>
                <a:gd name="T12" fmla="*/ 59 w 159"/>
                <a:gd name="T13" fmla="*/ 8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141">
                  <a:moveTo>
                    <a:pt x="59" y="82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24" y="133"/>
                    <a:pt x="62" y="141"/>
                    <a:pt x="96" y="126"/>
                  </a:cubicBezTo>
                  <a:cubicBezTo>
                    <a:pt x="139" y="107"/>
                    <a:pt x="159" y="56"/>
                    <a:pt x="140" y="13"/>
                  </a:cubicBezTo>
                  <a:cubicBezTo>
                    <a:pt x="138" y="8"/>
                    <a:pt x="136" y="4"/>
                    <a:pt x="133" y="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9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3" name="Freeform 286"/>
            <p:cNvSpPr/>
            <p:nvPr/>
          </p:nvSpPr>
          <p:spPr bwMode="auto">
            <a:xfrm>
              <a:off x="6959600" y="4851401"/>
              <a:ext cx="157163" cy="300038"/>
            </a:xfrm>
            <a:custGeom>
              <a:avLst/>
              <a:gdLst>
                <a:gd name="T0" fmla="*/ 0 w 99"/>
                <a:gd name="T1" fmla="*/ 159 h 189"/>
                <a:gd name="T2" fmla="*/ 47 w 99"/>
                <a:gd name="T3" fmla="*/ 189 h 189"/>
                <a:gd name="T4" fmla="*/ 99 w 99"/>
                <a:gd name="T5" fmla="*/ 110 h 189"/>
                <a:gd name="T6" fmla="*/ 94 w 99"/>
                <a:gd name="T7" fmla="*/ 0 h 189"/>
                <a:gd name="T8" fmla="*/ 0 w 99"/>
                <a:gd name="T9" fmla="*/ 15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89">
                  <a:moveTo>
                    <a:pt x="0" y="159"/>
                  </a:moveTo>
                  <a:lnTo>
                    <a:pt x="47" y="189"/>
                  </a:lnTo>
                  <a:lnTo>
                    <a:pt x="99" y="110"/>
                  </a:lnTo>
                  <a:lnTo>
                    <a:pt x="94" y="0"/>
                  </a:lnTo>
                  <a:lnTo>
                    <a:pt x="0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4" name="Freeform 287"/>
            <p:cNvSpPr/>
            <p:nvPr/>
          </p:nvSpPr>
          <p:spPr bwMode="auto">
            <a:xfrm>
              <a:off x="7112000" y="4286251"/>
              <a:ext cx="373063" cy="180975"/>
            </a:xfrm>
            <a:custGeom>
              <a:avLst/>
              <a:gdLst>
                <a:gd name="T0" fmla="*/ 245 w 251"/>
                <a:gd name="T1" fmla="*/ 43 h 121"/>
                <a:gd name="T2" fmla="*/ 213 w 251"/>
                <a:gd name="T3" fmla="*/ 24 h 121"/>
                <a:gd name="T4" fmla="*/ 123 w 251"/>
                <a:gd name="T5" fmla="*/ 60 h 121"/>
                <a:gd name="T6" fmla="*/ 44 w 251"/>
                <a:gd name="T7" fmla="*/ 7 h 121"/>
                <a:gd name="T8" fmla="*/ 9 w 251"/>
                <a:gd name="T9" fmla="*/ 18 h 121"/>
                <a:gd name="T10" fmla="*/ 11 w 251"/>
                <a:gd name="T11" fmla="*/ 55 h 121"/>
                <a:gd name="T12" fmla="*/ 103 w 251"/>
                <a:gd name="T13" fmla="*/ 117 h 121"/>
                <a:gd name="T14" fmla="*/ 119 w 251"/>
                <a:gd name="T15" fmla="*/ 120 h 121"/>
                <a:gd name="T16" fmla="*/ 132 w 251"/>
                <a:gd name="T17" fmla="*/ 119 h 121"/>
                <a:gd name="T18" fmla="*/ 235 w 251"/>
                <a:gd name="T19" fmla="*/ 78 h 121"/>
                <a:gd name="T20" fmla="*/ 245 w 251"/>
                <a:gd name="T21" fmla="*/ 4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" h="121">
                  <a:moveTo>
                    <a:pt x="245" y="43"/>
                  </a:moveTo>
                  <a:cubicBezTo>
                    <a:pt x="239" y="28"/>
                    <a:pt x="225" y="19"/>
                    <a:pt x="213" y="24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34" y="0"/>
                    <a:pt x="18" y="5"/>
                    <a:pt x="9" y="18"/>
                  </a:cubicBezTo>
                  <a:cubicBezTo>
                    <a:pt x="0" y="31"/>
                    <a:pt x="1" y="48"/>
                    <a:pt x="11" y="55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108" y="121"/>
                    <a:pt x="114" y="121"/>
                    <a:pt x="119" y="120"/>
                  </a:cubicBezTo>
                  <a:cubicBezTo>
                    <a:pt x="124" y="121"/>
                    <a:pt x="128" y="121"/>
                    <a:pt x="132" y="119"/>
                  </a:cubicBezTo>
                  <a:cubicBezTo>
                    <a:pt x="235" y="78"/>
                    <a:pt x="235" y="78"/>
                    <a:pt x="235" y="78"/>
                  </a:cubicBezTo>
                  <a:cubicBezTo>
                    <a:pt x="246" y="73"/>
                    <a:pt x="251" y="58"/>
                    <a:pt x="24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5" name="Freeform 288"/>
            <p:cNvSpPr/>
            <p:nvPr/>
          </p:nvSpPr>
          <p:spPr bwMode="auto">
            <a:xfrm>
              <a:off x="6951663" y="4200526"/>
              <a:ext cx="306388" cy="950913"/>
            </a:xfrm>
            <a:custGeom>
              <a:avLst/>
              <a:gdLst>
                <a:gd name="T0" fmla="*/ 202 w 206"/>
                <a:gd name="T1" fmla="*/ 188 h 639"/>
                <a:gd name="T2" fmla="*/ 111 w 206"/>
                <a:gd name="T3" fmla="*/ 126 h 639"/>
                <a:gd name="T4" fmla="*/ 107 w 206"/>
                <a:gd name="T5" fmla="*/ 70 h 639"/>
                <a:gd name="T6" fmla="*/ 161 w 206"/>
                <a:gd name="T7" fmla="*/ 53 h 639"/>
                <a:gd name="T8" fmla="*/ 176 w 206"/>
                <a:gd name="T9" fmla="*/ 64 h 639"/>
                <a:gd name="T10" fmla="*/ 77 w 206"/>
                <a:gd name="T11" fmla="*/ 8 h 639"/>
                <a:gd name="T12" fmla="*/ 10 w 206"/>
                <a:gd name="T13" fmla="*/ 110 h 639"/>
                <a:gd name="T14" fmla="*/ 34 w 206"/>
                <a:gd name="T15" fmla="*/ 231 h 639"/>
                <a:gd name="T16" fmla="*/ 90 w 206"/>
                <a:gd name="T17" fmla="*/ 295 h 639"/>
                <a:gd name="T18" fmla="*/ 112 w 206"/>
                <a:gd name="T19" fmla="*/ 320 h 639"/>
                <a:gd name="T20" fmla="*/ 126 w 206"/>
                <a:gd name="T21" fmla="*/ 639 h 639"/>
                <a:gd name="T22" fmla="*/ 204 w 206"/>
                <a:gd name="T23" fmla="*/ 639 h 639"/>
                <a:gd name="T24" fmla="*/ 204 w 206"/>
                <a:gd name="T25" fmla="*/ 227 h 639"/>
                <a:gd name="T26" fmla="*/ 203 w 206"/>
                <a:gd name="T27" fmla="*/ 196 h 639"/>
                <a:gd name="T28" fmla="*/ 202 w 206"/>
                <a:gd name="T29" fmla="*/ 188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6" h="639">
                  <a:moveTo>
                    <a:pt x="202" y="188"/>
                  </a:moveTo>
                  <a:cubicBezTo>
                    <a:pt x="111" y="126"/>
                    <a:pt x="111" y="126"/>
                    <a:pt x="111" y="126"/>
                  </a:cubicBezTo>
                  <a:cubicBezTo>
                    <a:pt x="95" y="115"/>
                    <a:pt x="94" y="90"/>
                    <a:pt x="107" y="70"/>
                  </a:cubicBezTo>
                  <a:cubicBezTo>
                    <a:pt x="121" y="50"/>
                    <a:pt x="145" y="43"/>
                    <a:pt x="161" y="53"/>
                  </a:cubicBezTo>
                  <a:cubicBezTo>
                    <a:pt x="176" y="64"/>
                    <a:pt x="176" y="64"/>
                    <a:pt x="176" y="64"/>
                  </a:cubicBezTo>
                  <a:cubicBezTo>
                    <a:pt x="161" y="24"/>
                    <a:pt x="120" y="0"/>
                    <a:pt x="77" y="8"/>
                  </a:cubicBezTo>
                  <a:cubicBezTo>
                    <a:pt x="30" y="18"/>
                    <a:pt x="0" y="64"/>
                    <a:pt x="10" y="110"/>
                  </a:cubicBezTo>
                  <a:cubicBezTo>
                    <a:pt x="34" y="231"/>
                    <a:pt x="34" y="231"/>
                    <a:pt x="34" y="231"/>
                  </a:cubicBezTo>
                  <a:cubicBezTo>
                    <a:pt x="40" y="262"/>
                    <a:pt x="62" y="286"/>
                    <a:pt x="90" y="295"/>
                  </a:cubicBezTo>
                  <a:cubicBezTo>
                    <a:pt x="112" y="320"/>
                    <a:pt x="112" y="320"/>
                    <a:pt x="112" y="320"/>
                  </a:cubicBezTo>
                  <a:cubicBezTo>
                    <a:pt x="126" y="639"/>
                    <a:pt x="126" y="639"/>
                    <a:pt x="126" y="639"/>
                  </a:cubicBezTo>
                  <a:cubicBezTo>
                    <a:pt x="204" y="639"/>
                    <a:pt x="204" y="639"/>
                    <a:pt x="204" y="639"/>
                  </a:cubicBezTo>
                  <a:cubicBezTo>
                    <a:pt x="204" y="227"/>
                    <a:pt x="204" y="227"/>
                    <a:pt x="204" y="227"/>
                  </a:cubicBezTo>
                  <a:cubicBezTo>
                    <a:pt x="206" y="217"/>
                    <a:pt x="206" y="207"/>
                    <a:pt x="203" y="196"/>
                  </a:cubicBezTo>
                  <a:lnTo>
                    <a:pt x="202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6" name="Freeform 289"/>
            <p:cNvSpPr/>
            <p:nvPr/>
          </p:nvSpPr>
          <p:spPr bwMode="auto">
            <a:xfrm>
              <a:off x="7259638" y="3694113"/>
              <a:ext cx="933450" cy="819150"/>
            </a:xfrm>
            <a:custGeom>
              <a:avLst/>
              <a:gdLst>
                <a:gd name="T0" fmla="*/ 614 w 627"/>
                <a:gd name="T1" fmla="*/ 22 h 551"/>
                <a:gd name="T2" fmla="*/ 567 w 627"/>
                <a:gd name="T3" fmla="*/ 0 h 551"/>
                <a:gd name="T4" fmla="*/ 521 w 627"/>
                <a:gd name="T5" fmla="*/ 0 h 551"/>
                <a:gd name="T6" fmla="*/ 152 w 627"/>
                <a:gd name="T7" fmla="*/ 0 h 551"/>
                <a:gd name="T8" fmla="*/ 59 w 627"/>
                <a:gd name="T9" fmla="*/ 0 h 551"/>
                <a:gd name="T10" fmla="*/ 25 w 627"/>
                <a:gd name="T11" fmla="*/ 10 h 551"/>
                <a:gd name="T12" fmla="*/ 0 w 627"/>
                <a:gd name="T13" fmla="*/ 55 h 551"/>
                <a:gd name="T14" fmla="*/ 0 w 627"/>
                <a:gd name="T15" fmla="*/ 71 h 551"/>
                <a:gd name="T16" fmla="*/ 0 w 627"/>
                <a:gd name="T17" fmla="*/ 379 h 551"/>
                <a:gd name="T18" fmla="*/ 17 w 627"/>
                <a:gd name="T19" fmla="*/ 132 h 551"/>
                <a:gd name="T20" fmla="*/ 17 w 627"/>
                <a:gd name="T21" fmla="*/ 63 h 551"/>
                <a:gd name="T22" fmla="*/ 19 w 627"/>
                <a:gd name="T23" fmla="*/ 44 h 551"/>
                <a:gd name="T24" fmla="*/ 46 w 627"/>
                <a:gd name="T25" fmla="*/ 18 h 551"/>
                <a:gd name="T26" fmla="*/ 56 w 627"/>
                <a:gd name="T27" fmla="*/ 17 h 551"/>
                <a:gd name="T28" fmla="*/ 90 w 627"/>
                <a:gd name="T29" fmla="*/ 17 h 551"/>
                <a:gd name="T30" fmla="*/ 398 w 627"/>
                <a:gd name="T31" fmla="*/ 17 h 551"/>
                <a:gd name="T32" fmla="*/ 552 w 627"/>
                <a:gd name="T33" fmla="*/ 17 h 551"/>
                <a:gd name="T34" fmla="*/ 574 w 627"/>
                <a:gd name="T35" fmla="*/ 17 h 551"/>
                <a:gd name="T36" fmla="*/ 601 w 627"/>
                <a:gd name="T37" fmla="*/ 33 h 551"/>
                <a:gd name="T38" fmla="*/ 610 w 627"/>
                <a:gd name="T39" fmla="*/ 302 h 551"/>
                <a:gd name="T40" fmla="*/ 610 w 627"/>
                <a:gd name="T41" fmla="*/ 487 h 551"/>
                <a:gd name="T42" fmla="*/ 610 w 627"/>
                <a:gd name="T43" fmla="*/ 492 h 551"/>
                <a:gd name="T44" fmla="*/ 609 w 627"/>
                <a:gd name="T45" fmla="*/ 500 h 551"/>
                <a:gd name="T46" fmla="*/ 586 w 627"/>
                <a:gd name="T47" fmla="*/ 529 h 551"/>
                <a:gd name="T48" fmla="*/ 568 w 627"/>
                <a:gd name="T49" fmla="*/ 534 h 551"/>
                <a:gd name="T50" fmla="*/ 529 w 627"/>
                <a:gd name="T51" fmla="*/ 534 h 551"/>
                <a:gd name="T52" fmla="*/ 345 w 627"/>
                <a:gd name="T53" fmla="*/ 534 h 551"/>
                <a:gd name="T54" fmla="*/ 98 w 627"/>
                <a:gd name="T55" fmla="*/ 551 h 551"/>
                <a:gd name="T56" fmla="*/ 468 w 627"/>
                <a:gd name="T57" fmla="*/ 551 h 551"/>
                <a:gd name="T58" fmla="*/ 560 w 627"/>
                <a:gd name="T59" fmla="*/ 551 h 551"/>
                <a:gd name="T60" fmla="*/ 577 w 627"/>
                <a:gd name="T61" fmla="*/ 550 h 551"/>
                <a:gd name="T62" fmla="*/ 620 w 627"/>
                <a:gd name="T63" fmla="*/ 520 h 551"/>
                <a:gd name="T64" fmla="*/ 627 w 627"/>
                <a:gd name="T65" fmla="*/ 495 h 551"/>
                <a:gd name="T66" fmla="*/ 627 w 627"/>
                <a:gd name="T67" fmla="*/ 490 h 551"/>
                <a:gd name="T68" fmla="*/ 627 w 627"/>
                <a:gd name="T69" fmla="*/ 425 h 551"/>
                <a:gd name="T70" fmla="*/ 627 w 627"/>
                <a:gd name="T71" fmla="*/ 55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27" h="551">
                  <a:moveTo>
                    <a:pt x="627" y="55"/>
                  </a:moveTo>
                  <a:cubicBezTo>
                    <a:pt x="626" y="43"/>
                    <a:pt x="622" y="31"/>
                    <a:pt x="614" y="22"/>
                  </a:cubicBezTo>
                  <a:cubicBezTo>
                    <a:pt x="607" y="12"/>
                    <a:pt x="596" y="5"/>
                    <a:pt x="585" y="2"/>
                  </a:cubicBezTo>
                  <a:cubicBezTo>
                    <a:pt x="579" y="0"/>
                    <a:pt x="573" y="0"/>
                    <a:pt x="567" y="0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521" y="0"/>
                    <a:pt x="521" y="0"/>
                    <a:pt x="521" y="0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7" y="0"/>
                    <a:pt x="42" y="2"/>
                  </a:cubicBezTo>
                  <a:cubicBezTo>
                    <a:pt x="36" y="4"/>
                    <a:pt x="30" y="6"/>
                    <a:pt x="25" y="10"/>
                  </a:cubicBezTo>
                  <a:cubicBezTo>
                    <a:pt x="15" y="16"/>
                    <a:pt x="8" y="26"/>
                    <a:pt x="3" y="38"/>
                  </a:cubicBezTo>
                  <a:cubicBezTo>
                    <a:pt x="1" y="43"/>
                    <a:pt x="0" y="49"/>
                    <a:pt x="0" y="55"/>
                  </a:cubicBezTo>
                  <a:cubicBezTo>
                    <a:pt x="0" y="58"/>
                    <a:pt x="0" y="61"/>
                    <a:pt x="0" y="6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17" y="379"/>
                    <a:pt x="17" y="379"/>
                    <a:pt x="17" y="379"/>
                  </a:cubicBezTo>
                  <a:cubicBezTo>
                    <a:pt x="17" y="132"/>
                    <a:pt x="17" y="132"/>
                    <a:pt x="17" y="132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7" y="61"/>
                    <a:pt x="17" y="58"/>
                    <a:pt x="17" y="56"/>
                  </a:cubicBezTo>
                  <a:cubicBezTo>
                    <a:pt x="17" y="52"/>
                    <a:pt x="18" y="47"/>
                    <a:pt x="19" y="44"/>
                  </a:cubicBezTo>
                  <a:cubicBezTo>
                    <a:pt x="22" y="36"/>
                    <a:pt x="28" y="29"/>
                    <a:pt x="35" y="24"/>
                  </a:cubicBezTo>
                  <a:cubicBezTo>
                    <a:pt x="38" y="21"/>
                    <a:pt x="42" y="20"/>
                    <a:pt x="46" y="18"/>
                  </a:cubicBezTo>
                  <a:cubicBezTo>
                    <a:pt x="48" y="18"/>
                    <a:pt x="51" y="17"/>
                    <a:pt x="53" y="17"/>
                  </a:cubicBezTo>
                  <a:cubicBezTo>
                    <a:pt x="54" y="17"/>
                    <a:pt x="55" y="17"/>
                    <a:pt x="56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398" y="17"/>
                    <a:pt x="398" y="17"/>
                    <a:pt x="398" y="17"/>
                  </a:cubicBezTo>
                  <a:cubicBezTo>
                    <a:pt x="521" y="17"/>
                    <a:pt x="521" y="17"/>
                    <a:pt x="521" y="17"/>
                  </a:cubicBezTo>
                  <a:cubicBezTo>
                    <a:pt x="552" y="17"/>
                    <a:pt x="552" y="17"/>
                    <a:pt x="552" y="17"/>
                  </a:cubicBezTo>
                  <a:cubicBezTo>
                    <a:pt x="567" y="17"/>
                    <a:pt x="567" y="17"/>
                    <a:pt x="567" y="17"/>
                  </a:cubicBezTo>
                  <a:cubicBezTo>
                    <a:pt x="570" y="17"/>
                    <a:pt x="572" y="17"/>
                    <a:pt x="574" y="17"/>
                  </a:cubicBezTo>
                  <a:cubicBezTo>
                    <a:pt x="576" y="17"/>
                    <a:pt x="578" y="18"/>
                    <a:pt x="580" y="18"/>
                  </a:cubicBezTo>
                  <a:cubicBezTo>
                    <a:pt x="588" y="21"/>
                    <a:pt x="596" y="26"/>
                    <a:pt x="601" y="33"/>
                  </a:cubicBezTo>
                  <a:cubicBezTo>
                    <a:pt x="606" y="39"/>
                    <a:pt x="609" y="47"/>
                    <a:pt x="610" y="56"/>
                  </a:cubicBezTo>
                  <a:cubicBezTo>
                    <a:pt x="610" y="302"/>
                    <a:pt x="610" y="302"/>
                    <a:pt x="610" y="302"/>
                  </a:cubicBezTo>
                  <a:cubicBezTo>
                    <a:pt x="610" y="425"/>
                    <a:pt x="610" y="425"/>
                    <a:pt x="610" y="425"/>
                  </a:cubicBezTo>
                  <a:cubicBezTo>
                    <a:pt x="610" y="487"/>
                    <a:pt x="610" y="487"/>
                    <a:pt x="610" y="487"/>
                  </a:cubicBezTo>
                  <a:cubicBezTo>
                    <a:pt x="610" y="490"/>
                    <a:pt x="610" y="490"/>
                    <a:pt x="610" y="490"/>
                  </a:cubicBezTo>
                  <a:cubicBezTo>
                    <a:pt x="610" y="492"/>
                    <a:pt x="610" y="492"/>
                    <a:pt x="610" y="492"/>
                  </a:cubicBezTo>
                  <a:cubicBezTo>
                    <a:pt x="610" y="494"/>
                    <a:pt x="610" y="494"/>
                    <a:pt x="610" y="494"/>
                  </a:cubicBezTo>
                  <a:cubicBezTo>
                    <a:pt x="610" y="496"/>
                    <a:pt x="609" y="498"/>
                    <a:pt x="609" y="500"/>
                  </a:cubicBezTo>
                  <a:cubicBezTo>
                    <a:pt x="608" y="504"/>
                    <a:pt x="607" y="508"/>
                    <a:pt x="605" y="512"/>
                  </a:cubicBezTo>
                  <a:cubicBezTo>
                    <a:pt x="601" y="520"/>
                    <a:pt x="594" y="526"/>
                    <a:pt x="586" y="529"/>
                  </a:cubicBezTo>
                  <a:cubicBezTo>
                    <a:pt x="583" y="531"/>
                    <a:pt x="578" y="533"/>
                    <a:pt x="574" y="533"/>
                  </a:cubicBezTo>
                  <a:cubicBezTo>
                    <a:pt x="572" y="533"/>
                    <a:pt x="570" y="534"/>
                    <a:pt x="568" y="534"/>
                  </a:cubicBezTo>
                  <a:cubicBezTo>
                    <a:pt x="560" y="534"/>
                    <a:pt x="560" y="534"/>
                    <a:pt x="560" y="534"/>
                  </a:cubicBezTo>
                  <a:cubicBezTo>
                    <a:pt x="529" y="534"/>
                    <a:pt x="529" y="534"/>
                    <a:pt x="529" y="534"/>
                  </a:cubicBezTo>
                  <a:cubicBezTo>
                    <a:pt x="468" y="534"/>
                    <a:pt x="468" y="534"/>
                    <a:pt x="468" y="534"/>
                  </a:cubicBezTo>
                  <a:cubicBezTo>
                    <a:pt x="345" y="534"/>
                    <a:pt x="345" y="534"/>
                    <a:pt x="345" y="534"/>
                  </a:cubicBezTo>
                  <a:cubicBezTo>
                    <a:pt x="98" y="534"/>
                    <a:pt x="98" y="534"/>
                    <a:pt x="98" y="534"/>
                  </a:cubicBezTo>
                  <a:cubicBezTo>
                    <a:pt x="98" y="551"/>
                    <a:pt x="98" y="551"/>
                    <a:pt x="98" y="551"/>
                  </a:cubicBezTo>
                  <a:cubicBezTo>
                    <a:pt x="345" y="551"/>
                    <a:pt x="345" y="551"/>
                    <a:pt x="345" y="551"/>
                  </a:cubicBezTo>
                  <a:cubicBezTo>
                    <a:pt x="468" y="551"/>
                    <a:pt x="468" y="551"/>
                    <a:pt x="468" y="551"/>
                  </a:cubicBezTo>
                  <a:cubicBezTo>
                    <a:pt x="529" y="551"/>
                    <a:pt x="529" y="551"/>
                    <a:pt x="529" y="551"/>
                  </a:cubicBezTo>
                  <a:cubicBezTo>
                    <a:pt x="560" y="551"/>
                    <a:pt x="560" y="551"/>
                    <a:pt x="560" y="551"/>
                  </a:cubicBezTo>
                  <a:cubicBezTo>
                    <a:pt x="568" y="551"/>
                    <a:pt x="568" y="551"/>
                    <a:pt x="568" y="551"/>
                  </a:cubicBezTo>
                  <a:cubicBezTo>
                    <a:pt x="571" y="551"/>
                    <a:pt x="574" y="550"/>
                    <a:pt x="577" y="550"/>
                  </a:cubicBezTo>
                  <a:cubicBezTo>
                    <a:pt x="583" y="549"/>
                    <a:pt x="588" y="547"/>
                    <a:pt x="594" y="545"/>
                  </a:cubicBezTo>
                  <a:cubicBezTo>
                    <a:pt x="605" y="540"/>
                    <a:pt x="614" y="531"/>
                    <a:pt x="620" y="520"/>
                  </a:cubicBezTo>
                  <a:cubicBezTo>
                    <a:pt x="622" y="515"/>
                    <a:pt x="625" y="509"/>
                    <a:pt x="626" y="503"/>
                  </a:cubicBezTo>
                  <a:cubicBezTo>
                    <a:pt x="626" y="501"/>
                    <a:pt x="627" y="498"/>
                    <a:pt x="627" y="495"/>
                  </a:cubicBezTo>
                  <a:cubicBezTo>
                    <a:pt x="627" y="492"/>
                    <a:pt x="627" y="492"/>
                    <a:pt x="627" y="492"/>
                  </a:cubicBezTo>
                  <a:cubicBezTo>
                    <a:pt x="627" y="490"/>
                    <a:pt x="627" y="490"/>
                    <a:pt x="627" y="490"/>
                  </a:cubicBezTo>
                  <a:cubicBezTo>
                    <a:pt x="627" y="487"/>
                    <a:pt x="627" y="487"/>
                    <a:pt x="627" y="487"/>
                  </a:cubicBezTo>
                  <a:cubicBezTo>
                    <a:pt x="627" y="425"/>
                    <a:pt x="627" y="425"/>
                    <a:pt x="627" y="425"/>
                  </a:cubicBezTo>
                  <a:cubicBezTo>
                    <a:pt x="627" y="302"/>
                    <a:pt x="627" y="302"/>
                    <a:pt x="627" y="302"/>
                  </a:cubicBezTo>
                  <a:lnTo>
                    <a:pt x="627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" name="Rectangle 290"/>
            <p:cNvSpPr>
              <a:spLocks noChangeArrowheads="1"/>
            </p:cNvSpPr>
            <p:nvPr/>
          </p:nvSpPr>
          <p:spPr bwMode="auto">
            <a:xfrm>
              <a:off x="7464425" y="4205288"/>
              <a:ext cx="98425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8" name="Rectangle 291"/>
            <p:cNvSpPr>
              <a:spLocks noChangeArrowheads="1"/>
            </p:cNvSpPr>
            <p:nvPr/>
          </p:nvSpPr>
          <p:spPr bwMode="auto">
            <a:xfrm>
              <a:off x="7616825" y="4106863"/>
              <a:ext cx="96838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9" name="Rectangle 292"/>
            <p:cNvSpPr>
              <a:spLocks noChangeArrowheads="1"/>
            </p:cNvSpPr>
            <p:nvPr/>
          </p:nvSpPr>
          <p:spPr bwMode="auto">
            <a:xfrm>
              <a:off x="7770813" y="3973513"/>
              <a:ext cx="98425" cy="328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0" name="Rectangle 293"/>
            <p:cNvSpPr>
              <a:spLocks noChangeArrowheads="1"/>
            </p:cNvSpPr>
            <p:nvPr/>
          </p:nvSpPr>
          <p:spPr bwMode="auto">
            <a:xfrm>
              <a:off x="7921625" y="3854451"/>
              <a:ext cx="98425" cy="447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1" name="组合 360"/>
          <p:cNvGrpSpPr/>
          <p:nvPr/>
        </p:nvGrpSpPr>
        <p:grpSpPr>
          <a:xfrm>
            <a:off x="700828" y="3712153"/>
            <a:ext cx="906828" cy="838887"/>
            <a:chOff x="6769100" y="5622926"/>
            <a:chExt cx="1525588" cy="14112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1" name="Freeform 294"/>
            <p:cNvSpPr>
              <a:spLocks noEditPoints="1"/>
            </p:cNvSpPr>
            <p:nvPr/>
          </p:nvSpPr>
          <p:spPr bwMode="auto">
            <a:xfrm>
              <a:off x="7704138" y="5622926"/>
              <a:ext cx="590550" cy="1281113"/>
            </a:xfrm>
            <a:custGeom>
              <a:avLst/>
              <a:gdLst>
                <a:gd name="T0" fmla="*/ 372 w 372"/>
                <a:gd name="T1" fmla="*/ 0 h 807"/>
                <a:gd name="T2" fmla="*/ 372 w 372"/>
                <a:gd name="T3" fmla="*/ 807 h 807"/>
                <a:gd name="T4" fmla="*/ 34 w 372"/>
                <a:gd name="T5" fmla="*/ 807 h 807"/>
                <a:gd name="T6" fmla="*/ 34 w 372"/>
                <a:gd name="T7" fmla="*/ 602 h 807"/>
                <a:gd name="T8" fmla="*/ 0 w 372"/>
                <a:gd name="T9" fmla="*/ 599 h 807"/>
                <a:gd name="T10" fmla="*/ 0 w 372"/>
                <a:gd name="T11" fmla="*/ 144 h 807"/>
                <a:gd name="T12" fmla="*/ 372 w 372"/>
                <a:gd name="T13" fmla="*/ 0 h 807"/>
                <a:gd name="T14" fmla="*/ 342 w 372"/>
                <a:gd name="T15" fmla="*/ 331 h 807"/>
                <a:gd name="T16" fmla="*/ 342 w 372"/>
                <a:gd name="T17" fmla="*/ 165 h 807"/>
                <a:gd name="T18" fmla="*/ 205 w 372"/>
                <a:gd name="T19" fmla="*/ 259 h 807"/>
                <a:gd name="T20" fmla="*/ 233 w 372"/>
                <a:gd name="T21" fmla="*/ 297 h 807"/>
                <a:gd name="T22" fmla="*/ 253 w 372"/>
                <a:gd name="T23" fmla="*/ 282 h 807"/>
                <a:gd name="T24" fmla="*/ 182 w 372"/>
                <a:gd name="T25" fmla="*/ 407 h 807"/>
                <a:gd name="T26" fmla="*/ 136 w 372"/>
                <a:gd name="T27" fmla="*/ 332 h 807"/>
                <a:gd name="T28" fmla="*/ 28 w 372"/>
                <a:gd name="T29" fmla="*/ 505 h 807"/>
                <a:gd name="T30" fmla="*/ 68 w 372"/>
                <a:gd name="T31" fmla="*/ 530 h 807"/>
                <a:gd name="T32" fmla="*/ 136 w 372"/>
                <a:gd name="T33" fmla="*/ 420 h 807"/>
                <a:gd name="T34" fmla="*/ 184 w 372"/>
                <a:gd name="T35" fmla="*/ 497 h 807"/>
                <a:gd name="T36" fmla="*/ 295 w 372"/>
                <a:gd name="T37" fmla="*/ 303 h 807"/>
                <a:gd name="T38" fmla="*/ 295 w 372"/>
                <a:gd name="T39" fmla="*/ 330 h 807"/>
                <a:gd name="T40" fmla="*/ 342 w 372"/>
                <a:gd name="T41" fmla="*/ 331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2" h="807">
                  <a:moveTo>
                    <a:pt x="372" y="0"/>
                  </a:moveTo>
                  <a:lnTo>
                    <a:pt x="372" y="807"/>
                  </a:lnTo>
                  <a:lnTo>
                    <a:pt x="34" y="807"/>
                  </a:lnTo>
                  <a:lnTo>
                    <a:pt x="34" y="602"/>
                  </a:lnTo>
                  <a:lnTo>
                    <a:pt x="0" y="599"/>
                  </a:lnTo>
                  <a:lnTo>
                    <a:pt x="0" y="144"/>
                  </a:lnTo>
                  <a:lnTo>
                    <a:pt x="372" y="0"/>
                  </a:lnTo>
                  <a:close/>
                  <a:moveTo>
                    <a:pt x="342" y="331"/>
                  </a:moveTo>
                  <a:lnTo>
                    <a:pt x="342" y="165"/>
                  </a:lnTo>
                  <a:lnTo>
                    <a:pt x="205" y="259"/>
                  </a:lnTo>
                  <a:lnTo>
                    <a:pt x="233" y="297"/>
                  </a:lnTo>
                  <a:lnTo>
                    <a:pt x="253" y="282"/>
                  </a:lnTo>
                  <a:lnTo>
                    <a:pt x="182" y="407"/>
                  </a:lnTo>
                  <a:lnTo>
                    <a:pt x="136" y="332"/>
                  </a:lnTo>
                  <a:lnTo>
                    <a:pt x="28" y="505"/>
                  </a:lnTo>
                  <a:lnTo>
                    <a:pt x="68" y="530"/>
                  </a:lnTo>
                  <a:lnTo>
                    <a:pt x="136" y="420"/>
                  </a:lnTo>
                  <a:lnTo>
                    <a:pt x="184" y="497"/>
                  </a:lnTo>
                  <a:lnTo>
                    <a:pt x="295" y="303"/>
                  </a:lnTo>
                  <a:lnTo>
                    <a:pt x="295" y="330"/>
                  </a:lnTo>
                  <a:lnTo>
                    <a:pt x="342" y="3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2" name="Freeform 295"/>
            <p:cNvSpPr/>
            <p:nvPr/>
          </p:nvSpPr>
          <p:spPr bwMode="auto">
            <a:xfrm>
              <a:off x="7491413" y="6556376"/>
              <a:ext cx="169863" cy="58738"/>
            </a:xfrm>
            <a:custGeom>
              <a:avLst/>
              <a:gdLst>
                <a:gd name="T0" fmla="*/ 94 w 114"/>
                <a:gd name="T1" fmla="*/ 0 h 40"/>
                <a:gd name="T2" fmla="*/ 114 w 114"/>
                <a:gd name="T3" fmla="*/ 20 h 40"/>
                <a:gd name="T4" fmla="*/ 94 w 114"/>
                <a:gd name="T5" fmla="*/ 40 h 40"/>
                <a:gd name="T6" fmla="*/ 0 w 114"/>
                <a:gd name="T7" fmla="*/ 40 h 40"/>
                <a:gd name="T8" fmla="*/ 5 w 114"/>
                <a:gd name="T9" fmla="*/ 0 h 40"/>
                <a:gd name="T10" fmla="*/ 94 w 114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40">
                  <a:moveTo>
                    <a:pt x="94" y="0"/>
                  </a:moveTo>
                  <a:cubicBezTo>
                    <a:pt x="105" y="0"/>
                    <a:pt x="114" y="9"/>
                    <a:pt x="114" y="20"/>
                  </a:cubicBezTo>
                  <a:cubicBezTo>
                    <a:pt x="114" y="31"/>
                    <a:pt x="105" y="40"/>
                    <a:pt x="94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3" name="Freeform 296"/>
            <p:cNvSpPr/>
            <p:nvPr/>
          </p:nvSpPr>
          <p:spPr bwMode="auto">
            <a:xfrm>
              <a:off x="7358063" y="6167438"/>
              <a:ext cx="242888" cy="150813"/>
            </a:xfrm>
            <a:custGeom>
              <a:avLst/>
              <a:gdLst>
                <a:gd name="T0" fmla="*/ 163 w 164"/>
                <a:gd name="T1" fmla="*/ 6 h 101"/>
                <a:gd name="T2" fmla="*/ 163 w 164"/>
                <a:gd name="T3" fmla="*/ 20 h 101"/>
                <a:gd name="T4" fmla="*/ 75 w 164"/>
                <a:gd name="T5" fmla="*/ 99 h 101"/>
                <a:gd name="T6" fmla="*/ 0 w 164"/>
                <a:gd name="T7" fmla="*/ 40 h 101"/>
                <a:gd name="T8" fmla="*/ 63 w 164"/>
                <a:gd name="T9" fmla="*/ 44 h 101"/>
                <a:gd name="T10" fmla="*/ 66 w 164"/>
                <a:gd name="T11" fmla="*/ 0 h 101"/>
                <a:gd name="T12" fmla="*/ 163 w 164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01">
                  <a:moveTo>
                    <a:pt x="163" y="6"/>
                  </a:moveTo>
                  <a:cubicBezTo>
                    <a:pt x="163" y="11"/>
                    <a:pt x="164" y="15"/>
                    <a:pt x="163" y="20"/>
                  </a:cubicBezTo>
                  <a:cubicBezTo>
                    <a:pt x="160" y="66"/>
                    <a:pt x="121" y="101"/>
                    <a:pt x="75" y="99"/>
                  </a:cubicBezTo>
                  <a:cubicBezTo>
                    <a:pt x="39" y="96"/>
                    <a:pt x="10" y="72"/>
                    <a:pt x="0" y="40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16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4" name="Freeform 297"/>
            <p:cNvSpPr/>
            <p:nvPr/>
          </p:nvSpPr>
          <p:spPr bwMode="auto">
            <a:xfrm>
              <a:off x="7351713" y="6061076"/>
              <a:ext cx="246063" cy="158750"/>
            </a:xfrm>
            <a:custGeom>
              <a:avLst/>
              <a:gdLst>
                <a:gd name="T0" fmla="*/ 166 w 166"/>
                <a:gd name="T1" fmla="*/ 69 h 106"/>
                <a:gd name="T2" fmla="*/ 62 w 166"/>
                <a:gd name="T3" fmla="*/ 62 h 106"/>
                <a:gd name="T4" fmla="*/ 59 w 166"/>
                <a:gd name="T5" fmla="*/ 106 h 106"/>
                <a:gd name="T6" fmla="*/ 2 w 166"/>
                <a:gd name="T7" fmla="*/ 103 h 106"/>
                <a:gd name="T8" fmla="*/ 0 w 166"/>
                <a:gd name="T9" fmla="*/ 81 h 106"/>
                <a:gd name="T10" fmla="*/ 89 w 166"/>
                <a:gd name="T11" fmla="*/ 3 h 106"/>
                <a:gd name="T12" fmla="*/ 166 w 166"/>
                <a:gd name="T13" fmla="*/ 6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106">
                  <a:moveTo>
                    <a:pt x="166" y="69"/>
                  </a:moveTo>
                  <a:cubicBezTo>
                    <a:pt x="62" y="62"/>
                    <a:pt x="62" y="62"/>
                    <a:pt x="62" y="62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0" y="96"/>
                    <a:pt x="0" y="89"/>
                    <a:pt x="0" y="81"/>
                  </a:cubicBezTo>
                  <a:cubicBezTo>
                    <a:pt x="3" y="35"/>
                    <a:pt x="43" y="0"/>
                    <a:pt x="89" y="3"/>
                  </a:cubicBezTo>
                  <a:cubicBezTo>
                    <a:pt x="127" y="5"/>
                    <a:pt x="158" y="33"/>
                    <a:pt x="166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5" name="Freeform 298"/>
            <p:cNvSpPr/>
            <p:nvPr/>
          </p:nvSpPr>
          <p:spPr bwMode="auto">
            <a:xfrm>
              <a:off x="7264400" y="6772276"/>
              <a:ext cx="293688" cy="261938"/>
            </a:xfrm>
            <a:custGeom>
              <a:avLst/>
              <a:gdLst>
                <a:gd name="T0" fmla="*/ 197 w 197"/>
                <a:gd name="T1" fmla="*/ 0 h 175"/>
                <a:gd name="T2" fmla="*/ 197 w 197"/>
                <a:gd name="T3" fmla="*/ 173 h 175"/>
                <a:gd name="T4" fmla="*/ 182 w 197"/>
                <a:gd name="T5" fmla="*/ 175 h 175"/>
                <a:gd name="T6" fmla="*/ 167 w 197"/>
                <a:gd name="T7" fmla="*/ 173 h 175"/>
                <a:gd name="T8" fmla="*/ 167 w 197"/>
                <a:gd name="T9" fmla="*/ 31 h 175"/>
                <a:gd name="T10" fmla="*/ 2 w 197"/>
                <a:gd name="T11" fmla="*/ 31 h 175"/>
                <a:gd name="T12" fmla="*/ 0 w 197"/>
                <a:gd name="T13" fmla="*/ 15 h 175"/>
                <a:gd name="T14" fmla="*/ 2 w 197"/>
                <a:gd name="T15" fmla="*/ 0 h 175"/>
                <a:gd name="T16" fmla="*/ 197 w 197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75">
                  <a:moveTo>
                    <a:pt x="197" y="0"/>
                  </a:moveTo>
                  <a:cubicBezTo>
                    <a:pt x="197" y="173"/>
                    <a:pt x="197" y="173"/>
                    <a:pt x="197" y="173"/>
                  </a:cubicBezTo>
                  <a:cubicBezTo>
                    <a:pt x="197" y="174"/>
                    <a:pt x="190" y="175"/>
                    <a:pt x="182" y="175"/>
                  </a:cubicBezTo>
                  <a:cubicBezTo>
                    <a:pt x="174" y="175"/>
                    <a:pt x="167" y="174"/>
                    <a:pt x="167" y="173"/>
                  </a:cubicBezTo>
                  <a:cubicBezTo>
                    <a:pt x="167" y="31"/>
                    <a:pt x="167" y="31"/>
                    <a:pt x="167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24"/>
                    <a:pt x="0" y="15"/>
                  </a:cubicBezTo>
                  <a:cubicBezTo>
                    <a:pt x="0" y="7"/>
                    <a:pt x="1" y="0"/>
                    <a:pt x="2" y="0"/>
                  </a:cubicBezTo>
                  <a:lnTo>
                    <a:pt x="19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6" name="Freeform 299"/>
            <p:cNvSpPr/>
            <p:nvPr/>
          </p:nvSpPr>
          <p:spPr bwMode="auto">
            <a:xfrm>
              <a:off x="7246938" y="6302376"/>
              <a:ext cx="457200" cy="731838"/>
            </a:xfrm>
            <a:custGeom>
              <a:avLst/>
              <a:gdLst>
                <a:gd name="T0" fmla="*/ 128 w 307"/>
                <a:gd name="T1" fmla="*/ 210 h 491"/>
                <a:gd name="T2" fmla="*/ 164 w 307"/>
                <a:gd name="T3" fmla="*/ 210 h 491"/>
                <a:gd name="T4" fmla="*/ 164 w 307"/>
                <a:gd name="T5" fmla="*/ 211 h 491"/>
                <a:gd name="T6" fmla="*/ 307 w 307"/>
                <a:gd name="T7" fmla="*/ 225 h 491"/>
                <a:gd name="T8" fmla="*/ 307 w 307"/>
                <a:gd name="T9" fmla="*/ 250 h 491"/>
                <a:gd name="T10" fmla="*/ 307 w 307"/>
                <a:gd name="T11" fmla="*/ 299 h 491"/>
                <a:gd name="T12" fmla="*/ 307 w 307"/>
                <a:gd name="T13" fmla="*/ 491 h 491"/>
                <a:gd name="T14" fmla="*/ 236 w 307"/>
                <a:gd name="T15" fmla="*/ 491 h 491"/>
                <a:gd name="T16" fmla="*/ 221 w 307"/>
                <a:gd name="T17" fmla="*/ 299 h 491"/>
                <a:gd name="T18" fmla="*/ 93 w 307"/>
                <a:gd name="T19" fmla="*/ 299 h 491"/>
                <a:gd name="T20" fmla="*/ 73 w 307"/>
                <a:gd name="T21" fmla="*/ 299 h 491"/>
                <a:gd name="T22" fmla="*/ 5 w 307"/>
                <a:gd name="T23" fmla="*/ 211 h 491"/>
                <a:gd name="T24" fmla="*/ 24 w 307"/>
                <a:gd name="T25" fmla="*/ 73 h 491"/>
                <a:gd name="T26" fmla="*/ 112 w 307"/>
                <a:gd name="T27" fmla="*/ 5 h 491"/>
                <a:gd name="T28" fmla="*/ 179 w 307"/>
                <a:gd name="T29" fmla="*/ 94 h 491"/>
                <a:gd name="T30" fmla="*/ 169 w 307"/>
                <a:gd name="T31" fmla="*/ 170 h 491"/>
                <a:gd name="T32" fmla="*/ 153 w 307"/>
                <a:gd name="T33" fmla="*/ 170 h 491"/>
                <a:gd name="T34" fmla="*/ 153 w 307"/>
                <a:gd name="T35" fmla="*/ 69 h 491"/>
                <a:gd name="T36" fmla="*/ 127 w 307"/>
                <a:gd name="T37" fmla="*/ 43 h 491"/>
                <a:gd name="T38" fmla="*/ 102 w 307"/>
                <a:gd name="T39" fmla="*/ 69 h 491"/>
                <a:gd name="T40" fmla="*/ 102 w 307"/>
                <a:gd name="T41" fmla="*/ 182 h 491"/>
                <a:gd name="T42" fmla="*/ 114 w 307"/>
                <a:gd name="T43" fmla="*/ 204 h 491"/>
                <a:gd name="T44" fmla="*/ 128 w 307"/>
                <a:gd name="T45" fmla="*/ 21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7" h="491">
                  <a:moveTo>
                    <a:pt x="128" y="210"/>
                  </a:moveTo>
                  <a:cubicBezTo>
                    <a:pt x="164" y="210"/>
                    <a:pt x="164" y="210"/>
                    <a:pt x="164" y="210"/>
                  </a:cubicBezTo>
                  <a:cubicBezTo>
                    <a:pt x="164" y="211"/>
                    <a:pt x="164" y="211"/>
                    <a:pt x="164" y="211"/>
                  </a:cubicBezTo>
                  <a:cubicBezTo>
                    <a:pt x="307" y="225"/>
                    <a:pt x="307" y="225"/>
                    <a:pt x="307" y="225"/>
                  </a:cubicBezTo>
                  <a:cubicBezTo>
                    <a:pt x="307" y="250"/>
                    <a:pt x="307" y="250"/>
                    <a:pt x="307" y="250"/>
                  </a:cubicBezTo>
                  <a:cubicBezTo>
                    <a:pt x="307" y="299"/>
                    <a:pt x="307" y="299"/>
                    <a:pt x="307" y="299"/>
                  </a:cubicBezTo>
                  <a:cubicBezTo>
                    <a:pt x="307" y="491"/>
                    <a:pt x="307" y="491"/>
                    <a:pt x="307" y="491"/>
                  </a:cubicBezTo>
                  <a:cubicBezTo>
                    <a:pt x="236" y="491"/>
                    <a:pt x="236" y="491"/>
                    <a:pt x="236" y="491"/>
                  </a:cubicBezTo>
                  <a:cubicBezTo>
                    <a:pt x="221" y="299"/>
                    <a:pt x="221" y="299"/>
                    <a:pt x="221" y="299"/>
                  </a:cubicBezTo>
                  <a:cubicBezTo>
                    <a:pt x="93" y="299"/>
                    <a:pt x="93" y="299"/>
                    <a:pt x="93" y="299"/>
                  </a:cubicBezTo>
                  <a:cubicBezTo>
                    <a:pt x="86" y="300"/>
                    <a:pt x="80" y="300"/>
                    <a:pt x="73" y="299"/>
                  </a:cubicBezTo>
                  <a:cubicBezTo>
                    <a:pt x="30" y="293"/>
                    <a:pt x="0" y="254"/>
                    <a:pt x="5" y="211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30" y="30"/>
                    <a:pt x="69" y="0"/>
                    <a:pt x="112" y="5"/>
                  </a:cubicBezTo>
                  <a:cubicBezTo>
                    <a:pt x="155" y="11"/>
                    <a:pt x="185" y="51"/>
                    <a:pt x="179" y="94"/>
                  </a:cubicBezTo>
                  <a:cubicBezTo>
                    <a:pt x="169" y="170"/>
                    <a:pt x="169" y="170"/>
                    <a:pt x="169" y="170"/>
                  </a:cubicBezTo>
                  <a:cubicBezTo>
                    <a:pt x="153" y="170"/>
                    <a:pt x="153" y="170"/>
                    <a:pt x="153" y="170"/>
                  </a:cubicBezTo>
                  <a:cubicBezTo>
                    <a:pt x="153" y="69"/>
                    <a:pt x="153" y="69"/>
                    <a:pt x="153" y="69"/>
                  </a:cubicBezTo>
                  <a:cubicBezTo>
                    <a:pt x="153" y="55"/>
                    <a:pt x="142" y="43"/>
                    <a:pt x="127" y="43"/>
                  </a:cubicBezTo>
                  <a:cubicBezTo>
                    <a:pt x="113" y="43"/>
                    <a:pt x="102" y="55"/>
                    <a:pt x="102" y="69"/>
                  </a:cubicBezTo>
                  <a:cubicBezTo>
                    <a:pt x="102" y="182"/>
                    <a:pt x="102" y="182"/>
                    <a:pt x="102" y="182"/>
                  </a:cubicBezTo>
                  <a:cubicBezTo>
                    <a:pt x="102" y="191"/>
                    <a:pt x="106" y="199"/>
                    <a:pt x="114" y="204"/>
                  </a:cubicBezTo>
                  <a:cubicBezTo>
                    <a:pt x="117" y="208"/>
                    <a:pt x="122" y="210"/>
                    <a:pt x="128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7" name="Freeform 300"/>
            <p:cNvSpPr/>
            <p:nvPr/>
          </p:nvSpPr>
          <p:spPr bwMode="auto">
            <a:xfrm>
              <a:off x="7013575" y="6556376"/>
              <a:ext cx="169863" cy="58738"/>
            </a:xfrm>
            <a:custGeom>
              <a:avLst/>
              <a:gdLst>
                <a:gd name="T0" fmla="*/ 95 w 114"/>
                <a:gd name="T1" fmla="*/ 0 h 40"/>
                <a:gd name="T2" fmla="*/ 114 w 114"/>
                <a:gd name="T3" fmla="*/ 20 h 40"/>
                <a:gd name="T4" fmla="*/ 95 w 114"/>
                <a:gd name="T5" fmla="*/ 40 h 40"/>
                <a:gd name="T6" fmla="*/ 0 w 114"/>
                <a:gd name="T7" fmla="*/ 40 h 40"/>
                <a:gd name="T8" fmla="*/ 5 w 114"/>
                <a:gd name="T9" fmla="*/ 0 h 40"/>
                <a:gd name="T10" fmla="*/ 95 w 114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40">
                  <a:moveTo>
                    <a:pt x="95" y="0"/>
                  </a:moveTo>
                  <a:cubicBezTo>
                    <a:pt x="106" y="0"/>
                    <a:pt x="114" y="9"/>
                    <a:pt x="114" y="20"/>
                  </a:cubicBezTo>
                  <a:cubicBezTo>
                    <a:pt x="114" y="31"/>
                    <a:pt x="106" y="40"/>
                    <a:pt x="9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8" name="Freeform 301"/>
            <p:cNvSpPr/>
            <p:nvPr/>
          </p:nvSpPr>
          <p:spPr bwMode="auto">
            <a:xfrm>
              <a:off x="6880225" y="6167438"/>
              <a:ext cx="242888" cy="150813"/>
            </a:xfrm>
            <a:custGeom>
              <a:avLst/>
              <a:gdLst>
                <a:gd name="T0" fmla="*/ 163 w 164"/>
                <a:gd name="T1" fmla="*/ 6 h 101"/>
                <a:gd name="T2" fmla="*/ 163 w 164"/>
                <a:gd name="T3" fmla="*/ 20 h 101"/>
                <a:gd name="T4" fmla="*/ 75 w 164"/>
                <a:gd name="T5" fmla="*/ 99 h 101"/>
                <a:gd name="T6" fmla="*/ 0 w 164"/>
                <a:gd name="T7" fmla="*/ 40 h 101"/>
                <a:gd name="T8" fmla="*/ 63 w 164"/>
                <a:gd name="T9" fmla="*/ 44 h 101"/>
                <a:gd name="T10" fmla="*/ 66 w 164"/>
                <a:gd name="T11" fmla="*/ 0 h 101"/>
                <a:gd name="T12" fmla="*/ 163 w 164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01">
                  <a:moveTo>
                    <a:pt x="163" y="6"/>
                  </a:moveTo>
                  <a:cubicBezTo>
                    <a:pt x="163" y="11"/>
                    <a:pt x="164" y="15"/>
                    <a:pt x="163" y="20"/>
                  </a:cubicBezTo>
                  <a:cubicBezTo>
                    <a:pt x="161" y="66"/>
                    <a:pt x="121" y="101"/>
                    <a:pt x="75" y="99"/>
                  </a:cubicBezTo>
                  <a:cubicBezTo>
                    <a:pt x="39" y="96"/>
                    <a:pt x="10" y="72"/>
                    <a:pt x="0" y="40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16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9" name="Freeform 302"/>
            <p:cNvSpPr/>
            <p:nvPr/>
          </p:nvSpPr>
          <p:spPr bwMode="auto">
            <a:xfrm>
              <a:off x="6873875" y="6061076"/>
              <a:ext cx="247650" cy="158750"/>
            </a:xfrm>
            <a:custGeom>
              <a:avLst/>
              <a:gdLst>
                <a:gd name="T0" fmla="*/ 166 w 166"/>
                <a:gd name="T1" fmla="*/ 69 h 106"/>
                <a:gd name="T2" fmla="*/ 62 w 166"/>
                <a:gd name="T3" fmla="*/ 62 h 106"/>
                <a:gd name="T4" fmla="*/ 59 w 166"/>
                <a:gd name="T5" fmla="*/ 106 h 106"/>
                <a:gd name="T6" fmla="*/ 2 w 166"/>
                <a:gd name="T7" fmla="*/ 103 h 106"/>
                <a:gd name="T8" fmla="*/ 0 w 166"/>
                <a:gd name="T9" fmla="*/ 81 h 106"/>
                <a:gd name="T10" fmla="*/ 89 w 166"/>
                <a:gd name="T11" fmla="*/ 3 h 106"/>
                <a:gd name="T12" fmla="*/ 166 w 166"/>
                <a:gd name="T13" fmla="*/ 6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106">
                  <a:moveTo>
                    <a:pt x="166" y="69"/>
                  </a:moveTo>
                  <a:cubicBezTo>
                    <a:pt x="62" y="62"/>
                    <a:pt x="62" y="62"/>
                    <a:pt x="62" y="62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0" y="96"/>
                    <a:pt x="0" y="89"/>
                    <a:pt x="0" y="81"/>
                  </a:cubicBezTo>
                  <a:cubicBezTo>
                    <a:pt x="3" y="35"/>
                    <a:pt x="43" y="0"/>
                    <a:pt x="89" y="3"/>
                  </a:cubicBezTo>
                  <a:cubicBezTo>
                    <a:pt x="127" y="5"/>
                    <a:pt x="158" y="33"/>
                    <a:pt x="166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0" name="Freeform 303"/>
            <p:cNvSpPr/>
            <p:nvPr/>
          </p:nvSpPr>
          <p:spPr bwMode="auto">
            <a:xfrm>
              <a:off x="6788150" y="6772276"/>
              <a:ext cx="292100" cy="261938"/>
            </a:xfrm>
            <a:custGeom>
              <a:avLst/>
              <a:gdLst>
                <a:gd name="T0" fmla="*/ 197 w 197"/>
                <a:gd name="T1" fmla="*/ 0 h 175"/>
                <a:gd name="T2" fmla="*/ 197 w 197"/>
                <a:gd name="T3" fmla="*/ 173 h 175"/>
                <a:gd name="T4" fmla="*/ 182 w 197"/>
                <a:gd name="T5" fmla="*/ 175 h 175"/>
                <a:gd name="T6" fmla="*/ 167 w 197"/>
                <a:gd name="T7" fmla="*/ 173 h 175"/>
                <a:gd name="T8" fmla="*/ 167 w 197"/>
                <a:gd name="T9" fmla="*/ 31 h 175"/>
                <a:gd name="T10" fmla="*/ 2 w 197"/>
                <a:gd name="T11" fmla="*/ 31 h 175"/>
                <a:gd name="T12" fmla="*/ 0 w 197"/>
                <a:gd name="T13" fmla="*/ 15 h 175"/>
                <a:gd name="T14" fmla="*/ 2 w 197"/>
                <a:gd name="T15" fmla="*/ 0 h 175"/>
                <a:gd name="T16" fmla="*/ 197 w 197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75">
                  <a:moveTo>
                    <a:pt x="197" y="0"/>
                  </a:moveTo>
                  <a:cubicBezTo>
                    <a:pt x="197" y="173"/>
                    <a:pt x="197" y="173"/>
                    <a:pt x="197" y="173"/>
                  </a:cubicBezTo>
                  <a:cubicBezTo>
                    <a:pt x="197" y="174"/>
                    <a:pt x="190" y="175"/>
                    <a:pt x="182" y="175"/>
                  </a:cubicBezTo>
                  <a:cubicBezTo>
                    <a:pt x="174" y="175"/>
                    <a:pt x="167" y="174"/>
                    <a:pt x="167" y="173"/>
                  </a:cubicBezTo>
                  <a:cubicBezTo>
                    <a:pt x="167" y="31"/>
                    <a:pt x="167" y="31"/>
                    <a:pt x="167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24"/>
                    <a:pt x="0" y="15"/>
                  </a:cubicBezTo>
                  <a:cubicBezTo>
                    <a:pt x="0" y="7"/>
                    <a:pt x="1" y="0"/>
                    <a:pt x="2" y="0"/>
                  </a:cubicBezTo>
                  <a:lnTo>
                    <a:pt x="19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1" name="Freeform 304"/>
            <p:cNvSpPr/>
            <p:nvPr/>
          </p:nvSpPr>
          <p:spPr bwMode="auto">
            <a:xfrm>
              <a:off x="6769100" y="6302376"/>
              <a:ext cx="457200" cy="731838"/>
            </a:xfrm>
            <a:custGeom>
              <a:avLst/>
              <a:gdLst>
                <a:gd name="T0" fmla="*/ 128 w 307"/>
                <a:gd name="T1" fmla="*/ 210 h 491"/>
                <a:gd name="T2" fmla="*/ 164 w 307"/>
                <a:gd name="T3" fmla="*/ 210 h 491"/>
                <a:gd name="T4" fmla="*/ 164 w 307"/>
                <a:gd name="T5" fmla="*/ 211 h 491"/>
                <a:gd name="T6" fmla="*/ 307 w 307"/>
                <a:gd name="T7" fmla="*/ 225 h 491"/>
                <a:gd name="T8" fmla="*/ 307 w 307"/>
                <a:gd name="T9" fmla="*/ 250 h 491"/>
                <a:gd name="T10" fmla="*/ 307 w 307"/>
                <a:gd name="T11" fmla="*/ 299 h 491"/>
                <a:gd name="T12" fmla="*/ 307 w 307"/>
                <a:gd name="T13" fmla="*/ 491 h 491"/>
                <a:gd name="T14" fmla="*/ 236 w 307"/>
                <a:gd name="T15" fmla="*/ 491 h 491"/>
                <a:gd name="T16" fmla="*/ 221 w 307"/>
                <a:gd name="T17" fmla="*/ 299 h 491"/>
                <a:gd name="T18" fmla="*/ 93 w 307"/>
                <a:gd name="T19" fmla="*/ 299 h 491"/>
                <a:gd name="T20" fmla="*/ 73 w 307"/>
                <a:gd name="T21" fmla="*/ 299 h 491"/>
                <a:gd name="T22" fmla="*/ 6 w 307"/>
                <a:gd name="T23" fmla="*/ 211 h 491"/>
                <a:gd name="T24" fmla="*/ 24 w 307"/>
                <a:gd name="T25" fmla="*/ 73 h 491"/>
                <a:gd name="T26" fmla="*/ 112 w 307"/>
                <a:gd name="T27" fmla="*/ 5 h 491"/>
                <a:gd name="T28" fmla="*/ 180 w 307"/>
                <a:gd name="T29" fmla="*/ 94 h 491"/>
                <a:gd name="T30" fmla="*/ 169 w 307"/>
                <a:gd name="T31" fmla="*/ 170 h 491"/>
                <a:gd name="T32" fmla="*/ 153 w 307"/>
                <a:gd name="T33" fmla="*/ 170 h 491"/>
                <a:gd name="T34" fmla="*/ 153 w 307"/>
                <a:gd name="T35" fmla="*/ 69 h 491"/>
                <a:gd name="T36" fmla="*/ 128 w 307"/>
                <a:gd name="T37" fmla="*/ 43 h 491"/>
                <a:gd name="T38" fmla="*/ 102 w 307"/>
                <a:gd name="T39" fmla="*/ 69 h 491"/>
                <a:gd name="T40" fmla="*/ 102 w 307"/>
                <a:gd name="T41" fmla="*/ 182 h 491"/>
                <a:gd name="T42" fmla="*/ 114 w 307"/>
                <a:gd name="T43" fmla="*/ 204 h 491"/>
                <a:gd name="T44" fmla="*/ 128 w 307"/>
                <a:gd name="T45" fmla="*/ 21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7" h="491">
                  <a:moveTo>
                    <a:pt x="128" y="210"/>
                  </a:moveTo>
                  <a:cubicBezTo>
                    <a:pt x="164" y="210"/>
                    <a:pt x="164" y="210"/>
                    <a:pt x="164" y="210"/>
                  </a:cubicBezTo>
                  <a:cubicBezTo>
                    <a:pt x="164" y="211"/>
                    <a:pt x="164" y="211"/>
                    <a:pt x="164" y="211"/>
                  </a:cubicBezTo>
                  <a:cubicBezTo>
                    <a:pt x="307" y="225"/>
                    <a:pt x="307" y="225"/>
                    <a:pt x="307" y="225"/>
                  </a:cubicBezTo>
                  <a:cubicBezTo>
                    <a:pt x="307" y="250"/>
                    <a:pt x="307" y="250"/>
                    <a:pt x="307" y="250"/>
                  </a:cubicBezTo>
                  <a:cubicBezTo>
                    <a:pt x="307" y="299"/>
                    <a:pt x="307" y="299"/>
                    <a:pt x="307" y="299"/>
                  </a:cubicBezTo>
                  <a:cubicBezTo>
                    <a:pt x="307" y="491"/>
                    <a:pt x="307" y="491"/>
                    <a:pt x="307" y="491"/>
                  </a:cubicBezTo>
                  <a:cubicBezTo>
                    <a:pt x="236" y="491"/>
                    <a:pt x="236" y="491"/>
                    <a:pt x="236" y="491"/>
                  </a:cubicBezTo>
                  <a:cubicBezTo>
                    <a:pt x="221" y="299"/>
                    <a:pt x="221" y="299"/>
                    <a:pt x="221" y="299"/>
                  </a:cubicBezTo>
                  <a:cubicBezTo>
                    <a:pt x="93" y="299"/>
                    <a:pt x="93" y="299"/>
                    <a:pt x="93" y="299"/>
                  </a:cubicBezTo>
                  <a:cubicBezTo>
                    <a:pt x="87" y="300"/>
                    <a:pt x="80" y="300"/>
                    <a:pt x="73" y="299"/>
                  </a:cubicBezTo>
                  <a:cubicBezTo>
                    <a:pt x="30" y="293"/>
                    <a:pt x="0" y="254"/>
                    <a:pt x="6" y="211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30" y="30"/>
                    <a:pt x="69" y="0"/>
                    <a:pt x="112" y="5"/>
                  </a:cubicBezTo>
                  <a:cubicBezTo>
                    <a:pt x="155" y="11"/>
                    <a:pt x="185" y="51"/>
                    <a:pt x="180" y="94"/>
                  </a:cubicBezTo>
                  <a:cubicBezTo>
                    <a:pt x="169" y="170"/>
                    <a:pt x="169" y="170"/>
                    <a:pt x="169" y="170"/>
                  </a:cubicBezTo>
                  <a:cubicBezTo>
                    <a:pt x="153" y="170"/>
                    <a:pt x="153" y="170"/>
                    <a:pt x="153" y="170"/>
                  </a:cubicBezTo>
                  <a:cubicBezTo>
                    <a:pt x="153" y="69"/>
                    <a:pt x="153" y="69"/>
                    <a:pt x="153" y="69"/>
                  </a:cubicBezTo>
                  <a:cubicBezTo>
                    <a:pt x="153" y="55"/>
                    <a:pt x="142" y="43"/>
                    <a:pt x="128" y="43"/>
                  </a:cubicBezTo>
                  <a:cubicBezTo>
                    <a:pt x="113" y="43"/>
                    <a:pt x="102" y="55"/>
                    <a:pt x="102" y="69"/>
                  </a:cubicBezTo>
                  <a:cubicBezTo>
                    <a:pt x="102" y="182"/>
                    <a:pt x="102" y="182"/>
                    <a:pt x="102" y="182"/>
                  </a:cubicBezTo>
                  <a:cubicBezTo>
                    <a:pt x="102" y="191"/>
                    <a:pt x="106" y="199"/>
                    <a:pt x="114" y="204"/>
                  </a:cubicBezTo>
                  <a:cubicBezTo>
                    <a:pt x="117" y="208"/>
                    <a:pt x="122" y="210"/>
                    <a:pt x="128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2" name="组合 361"/>
          <p:cNvGrpSpPr/>
          <p:nvPr/>
        </p:nvGrpSpPr>
        <p:grpSpPr>
          <a:xfrm>
            <a:off x="10712289" y="2636848"/>
            <a:ext cx="669977" cy="780383"/>
            <a:chOff x="8904288" y="5657851"/>
            <a:chExt cx="1127125" cy="13128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22" name="Freeform 305"/>
            <p:cNvSpPr/>
            <p:nvPr/>
          </p:nvSpPr>
          <p:spPr bwMode="auto">
            <a:xfrm>
              <a:off x="8904288" y="5905501"/>
              <a:ext cx="376238" cy="1065213"/>
            </a:xfrm>
            <a:custGeom>
              <a:avLst/>
              <a:gdLst>
                <a:gd name="T0" fmla="*/ 42 w 253"/>
                <a:gd name="T1" fmla="*/ 105 h 716"/>
                <a:gd name="T2" fmla="*/ 177 w 253"/>
                <a:gd name="T3" fmla="*/ 16 h 716"/>
                <a:gd name="T4" fmla="*/ 253 w 253"/>
                <a:gd name="T5" fmla="*/ 123 h 716"/>
                <a:gd name="T6" fmla="*/ 200 w 253"/>
                <a:gd name="T7" fmla="*/ 57 h 716"/>
                <a:gd name="T8" fmla="*/ 151 w 253"/>
                <a:gd name="T9" fmla="*/ 58 h 716"/>
                <a:gd name="T10" fmla="*/ 139 w 253"/>
                <a:gd name="T11" fmla="*/ 106 h 716"/>
                <a:gd name="T12" fmla="*/ 232 w 253"/>
                <a:gd name="T13" fmla="*/ 220 h 716"/>
                <a:gd name="T14" fmla="*/ 232 w 253"/>
                <a:gd name="T15" fmla="*/ 220 h 716"/>
                <a:gd name="T16" fmla="*/ 220 w 253"/>
                <a:gd name="T17" fmla="*/ 262 h 716"/>
                <a:gd name="T18" fmla="*/ 212 w 253"/>
                <a:gd name="T19" fmla="*/ 283 h 716"/>
                <a:gd name="T20" fmla="*/ 212 w 253"/>
                <a:gd name="T21" fmla="*/ 458 h 716"/>
                <a:gd name="T22" fmla="*/ 212 w 253"/>
                <a:gd name="T23" fmla="*/ 716 h 716"/>
                <a:gd name="T24" fmla="*/ 134 w 253"/>
                <a:gd name="T25" fmla="*/ 716 h 716"/>
                <a:gd name="T26" fmla="*/ 134 w 253"/>
                <a:gd name="T27" fmla="*/ 472 h 716"/>
                <a:gd name="T28" fmla="*/ 53 w 253"/>
                <a:gd name="T29" fmla="*/ 335 h 716"/>
                <a:gd name="T30" fmla="*/ 14 w 253"/>
                <a:gd name="T31" fmla="*/ 204 h 716"/>
                <a:gd name="T32" fmla="*/ 42 w 253"/>
                <a:gd name="T33" fmla="*/ 105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3" h="716">
                  <a:moveTo>
                    <a:pt x="42" y="105"/>
                  </a:moveTo>
                  <a:cubicBezTo>
                    <a:pt x="60" y="40"/>
                    <a:pt x="120" y="0"/>
                    <a:pt x="177" y="16"/>
                  </a:cubicBezTo>
                  <a:cubicBezTo>
                    <a:pt x="223" y="29"/>
                    <a:pt x="252" y="73"/>
                    <a:pt x="253" y="12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89" y="44"/>
                    <a:pt x="167" y="44"/>
                    <a:pt x="151" y="58"/>
                  </a:cubicBezTo>
                  <a:cubicBezTo>
                    <a:pt x="134" y="71"/>
                    <a:pt x="129" y="93"/>
                    <a:pt x="139" y="106"/>
                  </a:cubicBezTo>
                  <a:cubicBezTo>
                    <a:pt x="232" y="220"/>
                    <a:pt x="232" y="220"/>
                    <a:pt x="232" y="220"/>
                  </a:cubicBezTo>
                  <a:cubicBezTo>
                    <a:pt x="232" y="220"/>
                    <a:pt x="232" y="220"/>
                    <a:pt x="232" y="220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18" y="269"/>
                    <a:pt x="216" y="276"/>
                    <a:pt x="212" y="283"/>
                  </a:cubicBezTo>
                  <a:cubicBezTo>
                    <a:pt x="212" y="458"/>
                    <a:pt x="212" y="458"/>
                    <a:pt x="212" y="458"/>
                  </a:cubicBezTo>
                  <a:cubicBezTo>
                    <a:pt x="212" y="716"/>
                    <a:pt x="212" y="716"/>
                    <a:pt x="212" y="716"/>
                  </a:cubicBezTo>
                  <a:cubicBezTo>
                    <a:pt x="134" y="716"/>
                    <a:pt x="134" y="716"/>
                    <a:pt x="134" y="716"/>
                  </a:cubicBezTo>
                  <a:cubicBezTo>
                    <a:pt x="134" y="472"/>
                    <a:pt x="134" y="472"/>
                    <a:pt x="134" y="472"/>
                  </a:cubicBezTo>
                  <a:cubicBezTo>
                    <a:pt x="53" y="335"/>
                    <a:pt x="53" y="335"/>
                    <a:pt x="53" y="335"/>
                  </a:cubicBezTo>
                  <a:cubicBezTo>
                    <a:pt x="17" y="308"/>
                    <a:pt x="0" y="256"/>
                    <a:pt x="14" y="204"/>
                  </a:cubicBezTo>
                  <a:lnTo>
                    <a:pt x="42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3" name="Freeform 306"/>
            <p:cNvSpPr/>
            <p:nvPr/>
          </p:nvSpPr>
          <p:spPr bwMode="auto">
            <a:xfrm>
              <a:off x="9156700" y="5778501"/>
              <a:ext cx="265113" cy="180975"/>
            </a:xfrm>
            <a:custGeom>
              <a:avLst/>
              <a:gdLst>
                <a:gd name="T0" fmla="*/ 61 w 178"/>
                <a:gd name="T1" fmla="*/ 105 h 121"/>
                <a:gd name="T2" fmla="*/ 0 w 178"/>
                <a:gd name="T3" fmla="*/ 24 h 121"/>
                <a:gd name="T4" fmla="*/ 64 w 178"/>
                <a:gd name="T5" fmla="*/ 45 h 121"/>
                <a:gd name="T6" fmla="*/ 79 w 178"/>
                <a:gd name="T7" fmla="*/ 0 h 121"/>
                <a:gd name="T8" fmla="*/ 178 w 178"/>
                <a:gd name="T9" fmla="*/ 34 h 121"/>
                <a:gd name="T10" fmla="*/ 174 w 178"/>
                <a:gd name="T11" fmla="*/ 48 h 121"/>
                <a:gd name="T12" fmla="*/ 61 w 178"/>
                <a:gd name="T13" fmla="*/ 10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121">
                  <a:moveTo>
                    <a:pt x="61" y="105"/>
                  </a:moveTo>
                  <a:cubicBezTo>
                    <a:pt x="24" y="93"/>
                    <a:pt x="1" y="60"/>
                    <a:pt x="0" y="24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8" y="34"/>
                    <a:pt x="178" y="34"/>
                    <a:pt x="178" y="34"/>
                  </a:cubicBezTo>
                  <a:cubicBezTo>
                    <a:pt x="177" y="39"/>
                    <a:pt x="176" y="44"/>
                    <a:pt x="174" y="48"/>
                  </a:cubicBezTo>
                  <a:cubicBezTo>
                    <a:pt x="159" y="95"/>
                    <a:pt x="108" y="121"/>
                    <a:pt x="61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4" name="Freeform 307"/>
            <p:cNvSpPr/>
            <p:nvPr/>
          </p:nvSpPr>
          <p:spPr bwMode="auto">
            <a:xfrm>
              <a:off x="9513888" y="5778501"/>
              <a:ext cx="265113" cy="180975"/>
            </a:xfrm>
            <a:custGeom>
              <a:avLst/>
              <a:gdLst>
                <a:gd name="T0" fmla="*/ 0 w 178"/>
                <a:gd name="T1" fmla="*/ 34 h 121"/>
                <a:gd name="T2" fmla="*/ 99 w 178"/>
                <a:gd name="T3" fmla="*/ 0 h 121"/>
                <a:gd name="T4" fmla="*/ 114 w 178"/>
                <a:gd name="T5" fmla="*/ 45 h 121"/>
                <a:gd name="T6" fmla="*/ 178 w 178"/>
                <a:gd name="T7" fmla="*/ 24 h 121"/>
                <a:gd name="T8" fmla="*/ 117 w 178"/>
                <a:gd name="T9" fmla="*/ 105 h 121"/>
                <a:gd name="T10" fmla="*/ 3 w 178"/>
                <a:gd name="T11" fmla="*/ 48 h 121"/>
                <a:gd name="T12" fmla="*/ 0 w 178"/>
                <a:gd name="T13" fmla="*/ 3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121">
                  <a:moveTo>
                    <a:pt x="0" y="34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78" y="24"/>
                    <a:pt x="178" y="24"/>
                    <a:pt x="178" y="24"/>
                  </a:cubicBezTo>
                  <a:cubicBezTo>
                    <a:pt x="177" y="60"/>
                    <a:pt x="153" y="93"/>
                    <a:pt x="117" y="105"/>
                  </a:cubicBezTo>
                  <a:cubicBezTo>
                    <a:pt x="70" y="121"/>
                    <a:pt x="19" y="95"/>
                    <a:pt x="3" y="48"/>
                  </a:cubicBezTo>
                  <a:cubicBezTo>
                    <a:pt x="2" y="44"/>
                    <a:pt x="1" y="39"/>
                    <a:pt x="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5" name="Freeform 308"/>
            <p:cNvSpPr/>
            <p:nvPr/>
          </p:nvSpPr>
          <p:spPr bwMode="auto">
            <a:xfrm>
              <a:off x="9636125" y="5905501"/>
              <a:ext cx="395288" cy="1065213"/>
            </a:xfrm>
            <a:custGeom>
              <a:avLst/>
              <a:gdLst>
                <a:gd name="T0" fmla="*/ 89 w 266"/>
                <a:gd name="T1" fmla="*/ 16 h 716"/>
                <a:gd name="T2" fmla="*/ 224 w 266"/>
                <a:gd name="T3" fmla="*/ 105 h 716"/>
                <a:gd name="T4" fmla="*/ 252 w 266"/>
                <a:gd name="T5" fmla="*/ 204 h 716"/>
                <a:gd name="T6" fmla="*/ 213 w 266"/>
                <a:gd name="T7" fmla="*/ 335 h 716"/>
                <a:gd name="T8" fmla="*/ 132 w 266"/>
                <a:gd name="T9" fmla="*/ 472 h 716"/>
                <a:gd name="T10" fmla="*/ 132 w 266"/>
                <a:gd name="T11" fmla="*/ 716 h 716"/>
                <a:gd name="T12" fmla="*/ 53 w 266"/>
                <a:gd name="T13" fmla="*/ 716 h 716"/>
                <a:gd name="T14" fmla="*/ 53 w 266"/>
                <a:gd name="T15" fmla="*/ 458 h 716"/>
                <a:gd name="T16" fmla="*/ 53 w 266"/>
                <a:gd name="T17" fmla="*/ 283 h 716"/>
                <a:gd name="T18" fmla="*/ 46 w 266"/>
                <a:gd name="T19" fmla="*/ 262 h 716"/>
                <a:gd name="T20" fmla="*/ 46 w 266"/>
                <a:gd name="T21" fmla="*/ 261 h 716"/>
                <a:gd name="T22" fmla="*/ 62 w 266"/>
                <a:gd name="T23" fmla="*/ 256 h 716"/>
                <a:gd name="T24" fmla="*/ 75 w 266"/>
                <a:gd name="T25" fmla="*/ 247 h 716"/>
                <a:gd name="T26" fmla="*/ 90 w 266"/>
                <a:gd name="T27" fmla="*/ 230 h 716"/>
                <a:gd name="T28" fmla="*/ 132 w 266"/>
                <a:gd name="T29" fmla="*/ 89 h 716"/>
                <a:gd name="T30" fmla="*/ 104 w 266"/>
                <a:gd name="T31" fmla="*/ 49 h 716"/>
                <a:gd name="T32" fmla="*/ 58 w 266"/>
                <a:gd name="T33" fmla="*/ 67 h 716"/>
                <a:gd name="T34" fmla="*/ 24 w 266"/>
                <a:gd name="T35" fmla="*/ 183 h 716"/>
                <a:gd name="T36" fmla="*/ 18 w 266"/>
                <a:gd name="T37" fmla="*/ 162 h 716"/>
                <a:gd name="T38" fmla="*/ 89 w 266"/>
                <a:gd name="T39" fmla="*/ 1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6" h="716">
                  <a:moveTo>
                    <a:pt x="89" y="16"/>
                  </a:moveTo>
                  <a:cubicBezTo>
                    <a:pt x="146" y="0"/>
                    <a:pt x="206" y="40"/>
                    <a:pt x="224" y="105"/>
                  </a:cubicBezTo>
                  <a:cubicBezTo>
                    <a:pt x="252" y="204"/>
                    <a:pt x="252" y="204"/>
                    <a:pt x="252" y="204"/>
                  </a:cubicBezTo>
                  <a:cubicBezTo>
                    <a:pt x="266" y="256"/>
                    <a:pt x="249" y="308"/>
                    <a:pt x="213" y="335"/>
                  </a:cubicBezTo>
                  <a:cubicBezTo>
                    <a:pt x="132" y="472"/>
                    <a:pt x="132" y="472"/>
                    <a:pt x="132" y="472"/>
                  </a:cubicBezTo>
                  <a:cubicBezTo>
                    <a:pt x="132" y="716"/>
                    <a:pt x="132" y="716"/>
                    <a:pt x="132" y="716"/>
                  </a:cubicBezTo>
                  <a:cubicBezTo>
                    <a:pt x="53" y="716"/>
                    <a:pt x="53" y="716"/>
                    <a:pt x="53" y="716"/>
                  </a:cubicBezTo>
                  <a:cubicBezTo>
                    <a:pt x="53" y="458"/>
                    <a:pt x="53" y="458"/>
                    <a:pt x="53" y="458"/>
                  </a:cubicBezTo>
                  <a:cubicBezTo>
                    <a:pt x="53" y="283"/>
                    <a:pt x="53" y="283"/>
                    <a:pt x="53" y="283"/>
                  </a:cubicBezTo>
                  <a:cubicBezTo>
                    <a:pt x="50" y="276"/>
                    <a:pt x="48" y="269"/>
                    <a:pt x="46" y="262"/>
                  </a:cubicBezTo>
                  <a:cubicBezTo>
                    <a:pt x="46" y="261"/>
                    <a:pt x="46" y="261"/>
                    <a:pt x="46" y="261"/>
                  </a:cubicBezTo>
                  <a:cubicBezTo>
                    <a:pt x="62" y="256"/>
                    <a:pt x="62" y="256"/>
                    <a:pt x="62" y="256"/>
                  </a:cubicBezTo>
                  <a:cubicBezTo>
                    <a:pt x="67" y="255"/>
                    <a:pt x="72" y="251"/>
                    <a:pt x="75" y="247"/>
                  </a:cubicBezTo>
                  <a:cubicBezTo>
                    <a:pt x="82" y="243"/>
                    <a:pt x="88" y="238"/>
                    <a:pt x="90" y="230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137" y="73"/>
                    <a:pt x="124" y="55"/>
                    <a:pt x="104" y="49"/>
                  </a:cubicBezTo>
                  <a:cubicBezTo>
                    <a:pt x="83" y="43"/>
                    <a:pt x="63" y="51"/>
                    <a:pt x="58" y="67"/>
                  </a:cubicBezTo>
                  <a:cubicBezTo>
                    <a:pt x="24" y="183"/>
                    <a:pt x="24" y="183"/>
                    <a:pt x="24" y="183"/>
                  </a:cubicBezTo>
                  <a:cubicBezTo>
                    <a:pt x="18" y="162"/>
                    <a:pt x="18" y="162"/>
                    <a:pt x="18" y="162"/>
                  </a:cubicBezTo>
                  <a:cubicBezTo>
                    <a:pt x="0" y="97"/>
                    <a:pt x="32" y="32"/>
                    <a:pt x="8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6" name="Freeform 309"/>
            <p:cNvSpPr/>
            <p:nvPr/>
          </p:nvSpPr>
          <p:spPr bwMode="auto">
            <a:xfrm>
              <a:off x="9156700" y="5657851"/>
              <a:ext cx="269875" cy="171450"/>
            </a:xfrm>
            <a:custGeom>
              <a:avLst/>
              <a:gdLst>
                <a:gd name="T0" fmla="*/ 73 w 181"/>
                <a:gd name="T1" fmla="*/ 70 h 115"/>
                <a:gd name="T2" fmla="*/ 58 w 181"/>
                <a:gd name="T3" fmla="*/ 115 h 115"/>
                <a:gd name="T4" fmla="*/ 0 w 181"/>
                <a:gd name="T5" fmla="*/ 95 h 115"/>
                <a:gd name="T6" fmla="*/ 4 w 181"/>
                <a:gd name="T7" fmla="*/ 72 h 115"/>
                <a:gd name="T8" fmla="*/ 118 w 181"/>
                <a:gd name="T9" fmla="*/ 16 h 115"/>
                <a:gd name="T10" fmla="*/ 179 w 181"/>
                <a:gd name="T11" fmla="*/ 106 h 115"/>
                <a:gd name="T12" fmla="*/ 73 w 181"/>
                <a:gd name="T13" fmla="*/ 7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115">
                  <a:moveTo>
                    <a:pt x="73" y="70"/>
                  </a:moveTo>
                  <a:cubicBezTo>
                    <a:pt x="58" y="115"/>
                    <a:pt x="58" y="115"/>
                    <a:pt x="58" y="11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88"/>
                    <a:pt x="2" y="80"/>
                    <a:pt x="4" y="72"/>
                  </a:cubicBezTo>
                  <a:cubicBezTo>
                    <a:pt x="20" y="25"/>
                    <a:pt x="71" y="0"/>
                    <a:pt x="118" y="16"/>
                  </a:cubicBezTo>
                  <a:cubicBezTo>
                    <a:pt x="157" y="29"/>
                    <a:pt x="181" y="66"/>
                    <a:pt x="179" y="106"/>
                  </a:cubicBezTo>
                  <a:lnTo>
                    <a:pt x="73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7" name="Freeform 310"/>
            <p:cNvSpPr/>
            <p:nvPr/>
          </p:nvSpPr>
          <p:spPr bwMode="auto">
            <a:xfrm>
              <a:off x="9248775" y="6088063"/>
              <a:ext cx="312738" cy="165100"/>
            </a:xfrm>
            <a:custGeom>
              <a:avLst/>
              <a:gdLst>
                <a:gd name="T0" fmla="*/ 21 w 210"/>
                <a:gd name="T1" fmla="*/ 0 h 111"/>
                <a:gd name="T2" fmla="*/ 47 w 210"/>
                <a:gd name="T3" fmla="*/ 32 h 111"/>
                <a:gd name="T4" fmla="*/ 175 w 210"/>
                <a:gd name="T5" fmla="*/ 21 h 111"/>
                <a:gd name="T6" fmla="*/ 209 w 210"/>
                <a:gd name="T7" fmla="*/ 57 h 111"/>
                <a:gd name="T8" fmla="*/ 197 w 210"/>
                <a:gd name="T9" fmla="*/ 91 h 111"/>
                <a:gd name="T10" fmla="*/ 174 w 210"/>
                <a:gd name="T11" fmla="*/ 98 h 111"/>
                <a:gd name="T12" fmla="*/ 36 w 210"/>
                <a:gd name="T13" fmla="*/ 111 h 111"/>
                <a:gd name="T14" fmla="*/ 20 w 210"/>
                <a:gd name="T15" fmla="*/ 107 h 111"/>
                <a:gd name="T16" fmla="*/ 0 w 210"/>
                <a:gd name="T17" fmla="*/ 97 h 111"/>
                <a:gd name="T18" fmla="*/ 16 w 210"/>
                <a:gd name="T19" fmla="*/ 39 h 111"/>
                <a:gd name="T20" fmla="*/ 21 w 210"/>
                <a:gd name="T2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111">
                  <a:moveTo>
                    <a:pt x="21" y="0"/>
                  </a:moveTo>
                  <a:cubicBezTo>
                    <a:pt x="47" y="32"/>
                    <a:pt x="47" y="32"/>
                    <a:pt x="47" y="32"/>
                  </a:cubicBezTo>
                  <a:cubicBezTo>
                    <a:pt x="175" y="21"/>
                    <a:pt x="175" y="21"/>
                    <a:pt x="175" y="21"/>
                  </a:cubicBezTo>
                  <a:cubicBezTo>
                    <a:pt x="192" y="19"/>
                    <a:pt x="207" y="35"/>
                    <a:pt x="209" y="57"/>
                  </a:cubicBezTo>
                  <a:cubicBezTo>
                    <a:pt x="210" y="71"/>
                    <a:pt x="205" y="84"/>
                    <a:pt x="197" y="91"/>
                  </a:cubicBezTo>
                  <a:cubicBezTo>
                    <a:pt x="174" y="98"/>
                    <a:pt x="174" y="98"/>
                    <a:pt x="174" y="98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0" y="111"/>
                    <a:pt x="25" y="110"/>
                    <a:pt x="20" y="107"/>
                  </a:cubicBezTo>
                  <a:cubicBezTo>
                    <a:pt x="12" y="106"/>
                    <a:pt x="5" y="103"/>
                    <a:pt x="0" y="97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20" y="26"/>
                    <a:pt x="21" y="13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8" name="Freeform 311"/>
            <p:cNvSpPr/>
            <p:nvPr/>
          </p:nvSpPr>
          <p:spPr bwMode="auto">
            <a:xfrm>
              <a:off x="9450388" y="6178551"/>
              <a:ext cx="254000" cy="180975"/>
            </a:xfrm>
            <a:custGeom>
              <a:avLst/>
              <a:gdLst>
                <a:gd name="T0" fmla="*/ 46 w 171"/>
                <a:gd name="T1" fmla="*/ 117 h 122"/>
                <a:gd name="T2" fmla="*/ 6 w 171"/>
                <a:gd name="T3" fmla="*/ 89 h 122"/>
                <a:gd name="T4" fmla="*/ 24 w 171"/>
                <a:gd name="T5" fmla="*/ 43 h 122"/>
                <a:gd name="T6" fmla="*/ 39 w 171"/>
                <a:gd name="T7" fmla="*/ 38 h 122"/>
                <a:gd name="T8" fmla="*/ 47 w 171"/>
                <a:gd name="T9" fmla="*/ 38 h 122"/>
                <a:gd name="T10" fmla="*/ 62 w 171"/>
                <a:gd name="T11" fmla="*/ 31 h 122"/>
                <a:gd name="T12" fmla="*/ 147 w 171"/>
                <a:gd name="T13" fmla="*/ 5 h 122"/>
                <a:gd name="T14" fmla="*/ 149 w 171"/>
                <a:gd name="T15" fmla="*/ 0 h 122"/>
                <a:gd name="T16" fmla="*/ 171 w 171"/>
                <a:gd name="T17" fmla="*/ 78 h 122"/>
                <a:gd name="T18" fmla="*/ 46 w 171"/>
                <a:gd name="T19" fmla="*/ 11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22">
                  <a:moveTo>
                    <a:pt x="46" y="117"/>
                  </a:moveTo>
                  <a:cubicBezTo>
                    <a:pt x="31" y="122"/>
                    <a:pt x="12" y="109"/>
                    <a:pt x="6" y="89"/>
                  </a:cubicBezTo>
                  <a:cubicBezTo>
                    <a:pt x="0" y="69"/>
                    <a:pt x="8" y="48"/>
                    <a:pt x="24" y="43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53" y="37"/>
                    <a:pt x="57" y="35"/>
                    <a:pt x="62" y="31"/>
                  </a:cubicBezTo>
                  <a:cubicBezTo>
                    <a:pt x="147" y="5"/>
                    <a:pt x="147" y="5"/>
                    <a:pt x="147" y="5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71" y="78"/>
                    <a:pt x="171" y="78"/>
                    <a:pt x="171" y="78"/>
                  </a:cubicBezTo>
                  <a:lnTo>
                    <a:pt x="46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9" name="Freeform 312"/>
            <p:cNvSpPr/>
            <p:nvPr/>
          </p:nvSpPr>
          <p:spPr bwMode="auto">
            <a:xfrm>
              <a:off x="9509125" y="5657851"/>
              <a:ext cx="269875" cy="171450"/>
            </a:xfrm>
            <a:custGeom>
              <a:avLst/>
              <a:gdLst>
                <a:gd name="T0" fmla="*/ 2 w 181"/>
                <a:gd name="T1" fmla="*/ 106 h 115"/>
                <a:gd name="T2" fmla="*/ 63 w 181"/>
                <a:gd name="T3" fmla="*/ 16 h 115"/>
                <a:gd name="T4" fmla="*/ 177 w 181"/>
                <a:gd name="T5" fmla="*/ 72 h 115"/>
                <a:gd name="T6" fmla="*/ 181 w 181"/>
                <a:gd name="T7" fmla="*/ 95 h 115"/>
                <a:gd name="T8" fmla="*/ 123 w 181"/>
                <a:gd name="T9" fmla="*/ 115 h 115"/>
                <a:gd name="T10" fmla="*/ 108 w 181"/>
                <a:gd name="T11" fmla="*/ 70 h 115"/>
                <a:gd name="T12" fmla="*/ 2 w 181"/>
                <a:gd name="T13" fmla="*/ 10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115">
                  <a:moveTo>
                    <a:pt x="2" y="106"/>
                  </a:moveTo>
                  <a:cubicBezTo>
                    <a:pt x="0" y="66"/>
                    <a:pt x="24" y="29"/>
                    <a:pt x="63" y="16"/>
                  </a:cubicBezTo>
                  <a:cubicBezTo>
                    <a:pt x="110" y="0"/>
                    <a:pt x="161" y="25"/>
                    <a:pt x="177" y="72"/>
                  </a:cubicBezTo>
                  <a:cubicBezTo>
                    <a:pt x="179" y="80"/>
                    <a:pt x="181" y="88"/>
                    <a:pt x="181" y="95"/>
                  </a:cubicBezTo>
                  <a:cubicBezTo>
                    <a:pt x="123" y="115"/>
                    <a:pt x="123" y="115"/>
                    <a:pt x="123" y="115"/>
                  </a:cubicBezTo>
                  <a:cubicBezTo>
                    <a:pt x="108" y="70"/>
                    <a:pt x="108" y="70"/>
                    <a:pt x="108" y="70"/>
                  </a:cubicBezTo>
                  <a:lnTo>
                    <a:pt x="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3" name="组合 362"/>
          <p:cNvGrpSpPr/>
          <p:nvPr/>
        </p:nvGrpSpPr>
        <p:grpSpPr>
          <a:xfrm>
            <a:off x="9877174" y="2651476"/>
            <a:ext cx="522771" cy="751128"/>
            <a:chOff x="10933113" y="5627688"/>
            <a:chExt cx="879475" cy="12636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0" name="Freeform 313"/>
            <p:cNvSpPr/>
            <p:nvPr/>
          </p:nvSpPr>
          <p:spPr bwMode="auto">
            <a:xfrm>
              <a:off x="11410950" y="6161088"/>
              <a:ext cx="401638" cy="730250"/>
            </a:xfrm>
            <a:custGeom>
              <a:avLst/>
              <a:gdLst>
                <a:gd name="T0" fmla="*/ 269 w 269"/>
                <a:gd name="T1" fmla="*/ 74 h 491"/>
                <a:gd name="T2" fmla="*/ 269 w 269"/>
                <a:gd name="T3" fmla="*/ 491 h 491"/>
                <a:gd name="T4" fmla="*/ 173 w 269"/>
                <a:gd name="T5" fmla="*/ 491 h 491"/>
                <a:gd name="T6" fmla="*/ 173 w 269"/>
                <a:gd name="T7" fmla="*/ 96 h 491"/>
                <a:gd name="T8" fmla="*/ 23 w 269"/>
                <a:gd name="T9" fmla="*/ 96 h 491"/>
                <a:gd name="T10" fmla="*/ 0 w 269"/>
                <a:gd name="T11" fmla="*/ 74 h 491"/>
                <a:gd name="T12" fmla="*/ 0 w 269"/>
                <a:gd name="T13" fmla="*/ 0 h 491"/>
                <a:gd name="T14" fmla="*/ 173 w 269"/>
                <a:gd name="T15" fmla="*/ 0 h 491"/>
                <a:gd name="T16" fmla="*/ 205 w 269"/>
                <a:gd name="T17" fmla="*/ 0 h 491"/>
                <a:gd name="T18" fmla="*/ 223 w 269"/>
                <a:gd name="T19" fmla="*/ 0 h 491"/>
                <a:gd name="T20" fmla="*/ 269 w 269"/>
                <a:gd name="T21" fmla="*/ 0 h 491"/>
                <a:gd name="T22" fmla="*/ 269 w 269"/>
                <a:gd name="T23" fmla="*/ 74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9" h="491">
                  <a:moveTo>
                    <a:pt x="269" y="74"/>
                  </a:moveTo>
                  <a:cubicBezTo>
                    <a:pt x="269" y="491"/>
                    <a:pt x="269" y="491"/>
                    <a:pt x="269" y="491"/>
                  </a:cubicBezTo>
                  <a:cubicBezTo>
                    <a:pt x="173" y="491"/>
                    <a:pt x="173" y="491"/>
                    <a:pt x="173" y="491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10" y="96"/>
                    <a:pt x="0" y="86"/>
                    <a:pt x="0" y="7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23" y="0"/>
                    <a:pt x="223" y="0"/>
                    <a:pt x="223" y="0"/>
                  </a:cubicBezTo>
                  <a:cubicBezTo>
                    <a:pt x="269" y="0"/>
                    <a:pt x="269" y="0"/>
                    <a:pt x="269" y="0"/>
                  </a:cubicBezTo>
                  <a:lnTo>
                    <a:pt x="269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1" name="Freeform 314"/>
            <p:cNvSpPr/>
            <p:nvPr/>
          </p:nvSpPr>
          <p:spPr bwMode="auto">
            <a:xfrm>
              <a:off x="11406188" y="5930901"/>
              <a:ext cx="336550" cy="230188"/>
            </a:xfrm>
            <a:custGeom>
              <a:avLst/>
              <a:gdLst>
                <a:gd name="T0" fmla="*/ 227 w 227"/>
                <a:gd name="T1" fmla="*/ 82 h 155"/>
                <a:gd name="T2" fmla="*/ 227 w 227"/>
                <a:gd name="T3" fmla="*/ 155 h 155"/>
                <a:gd name="T4" fmla="*/ 209 w 227"/>
                <a:gd name="T5" fmla="*/ 155 h 155"/>
                <a:gd name="T6" fmla="*/ 209 w 227"/>
                <a:gd name="T7" fmla="*/ 96 h 155"/>
                <a:gd name="T8" fmla="*/ 33 w 227"/>
                <a:gd name="T9" fmla="*/ 48 h 155"/>
                <a:gd name="T10" fmla="*/ 25 w 227"/>
                <a:gd name="T11" fmla="*/ 49 h 155"/>
                <a:gd name="T12" fmla="*/ 0 w 227"/>
                <a:gd name="T13" fmla="*/ 25 h 155"/>
                <a:gd name="T14" fmla="*/ 25 w 227"/>
                <a:gd name="T15" fmla="*/ 0 h 155"/>
                <a:gd name="T16" fmla="*/ 49 w 227"/>
                <a:gd name="T17" fmla="*/ 25 h 155"/>
                <a:gd name="T18" fmla="*/ 48 w 227"/>
                <a:gd name="T19" fmla="*/ 33 h 155"/>
                <a:gd name="T20" fmla="*/ 227 w 227"/>
                <a:gd name="T21" fmla="*/ 8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155">
                  <a:moveTo>
                    <a:pt x="227" y="82"/>
                  </a:moveTo>
                  <a:cubicBezTo>
                    <a:pt x="227" y="155"/>
                    <a:pt x="227" y="155"/>
                    <a:pt x="227" y="155"/>
                  </a:cubicBezTo>
                  <a:cubicBezTo>
                    <a:pt x="209" y="155"/>
                    <a:pt x="209" y="155"/>
                    <a:pt x="209" y="155"/>
                  </a:cubicBezTo>
                  <a:cubicBezTo>
                    <a:pt x="209" y="96"/>
                    <a:pt x="209" y="96"/>
                    <a:pt x="209" y="96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1" y="49"/>
                    <a:pt x="28" y="49"/>
                    <a:pt x="25" y="49"/>
                  </a:cubicBezTo>
                  <a:cubicBezTo>
                    <a:pt x="11" y="49"/>
                    <a:pt x="0" y="38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8" y="0"/>
                    <a:pt x="49" y="11"/>
                    <a:pt x="49" y="25"/>
                  </a:cubicBezTo>
                  <a:cubicBezTo>
                    <a:pt x="49" y="28"/>
                    <a:pt x="49" y="31"/>
                    <a:pt x="48" y="33"/>
                  </a:cubicBezTo>
                  <a:lnTo>
                    <a:pt x="227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2" name="Freeform 315"/>
            <p:cNvSpPr/>
            <p:nvPr/>
          </p:nvSpPr>
          <p:spPr bwMode="auto">
            <a:xfrm>
              <a:off x="11099800" y="5992813"/>
              <a:ext cx="387350" cy="187325"/>
            </a:xfrm>
            <a:custGeom>
              <a:avLst/>
              <a:gdLst>
                <a:gd name="T0" fmla="*/ 255 w 261"/>
                <a:gd name="T1" fmla="*/ 45 h 126"/>
                <a:gd name="T2" fmla="*/ 244 w 261"/>
                <a:gd name="T3" fmla="*/ 81 h 126"/>
                <a:gd name="T4" fmla="*/ 137 w 261"/>
                <a:gd name="T5" fmla="*/ 124 h 126"/>
                <a:gd name="T6" fmla="*/ 124 w 261"/>
                <a:gd name="T7" fmla="*/ 125 h 126"/>
                <a:gd name="T8" fmla="*/ 107 w 261"/>
                <a:gd name="T9" fmla="*/ 122 h 126"/>
                <a:gd name="T10" fmla="*/ 12 w 261"/>
                <a:gd name="T11" fmla="*/ 57 h 126"/>
                <a:gd name="T12" fmla="*/ 10 w 261"/>
                <a:gd name="T13" fmla="*/ 19 h 126"/>
                <a:gd name="T14" fmla="*/ 46 w 261"/>
                <a:gd name="T15" fmla="*/ 7 h 126"/>
                <a:gd name="T16" fmla="*/ 128 w 261"/>
                <a:gd name="T17" fmla="*/ 63 h 126"/>
                <a:gd name="T18" fmla="*/ 222 w 261"/>
                <a:gd name="T19" fmla="*/ 25 h 126"/>
                <a:gd name="T20" fmla="*/ 255 w 261"/>
                <a:gd name="T21" fmla="*/ 4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1" h="126">
                  <a:moveTo>
                    <a:pt x="255" y="45"/>
                  </a:moveTo>
                  <a:cubicBezTo>
                    <a:pt x="261" y="60"/>
                    <a:pt x="256" y="77"/>
                    <a:pt x="244" y="81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3" y="126"/>
                    <a:pt x="129" y="126"/>
                    <a:pt x="124" y="125"/>
                  </a:cubicBezTo>
                  <a:cubicBezTo>
                    <a:pt x="118" y="126"/>
                    <a:pt x="112" y="126"/>
                    <a:pt x="107" y="122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" y="50"/>
                    <a:pt x="0" y="33"/>
                    <a:pt x="10" y="19"/>
                  </a:cubicBezTo>
                  <a:cubicBezTo>
                    <a:pt x="19" y="5"/>
                    <a:pt x="35" y="0"/>
                    <a:pt x="46" y="7"/>
                  </a:cubicBezTo>
                  <a:cubicBezTo>
                    <a:pt x="128" y="63"/>
                    <a:pt x="128" y="63"/>
                    <a:pt x="128" y="63"/>
                  </a:cubicBezTo>
                  <a:cubicBezTo>
                    <a:pt x="222" y="25"/>
                    <a:pt x="222" y="25"/>
                    <a:pt x="222" y="25"/>
                  </a:cubicBezTo>
                  <a:cubicBezTo>
                    <a:pt x="234" y="20"/>
                    <a:pt x="249" y="29"/>
                    <a:pt x="255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3" name="Freeform 316"/>
            <p:cNvSpPr/>
            <p:nvPr/>
          </p:nvSpPr>
          <p:spPr bwMode="auto">
            <a:xfrm>
              <a:off x="10933113" y="5903913"/>
              <a:ext cx="317500" cy="987425"/>
            </a:xfrm>
            <a:custGeom>
              <a:avLst/>
              <a:gdLst>
                <a:gd name="T0" fmla="*/ 211 w 214"/>
                <a:gd name="T1" fmla="*/ 204 h 664"/>
                <a:gd name="T2" fmla="*/ 212 w 214"/>
                <a:gd name="T3" fmla="*/ 236 h 664"/>
                <a:gd name="T4" fmla="*/ 212 w 214"/>
                <a:gd name="T5" fmla="*/ 664 h 664"/>
                <a:gd name="T6" fmla="*/ 130 w 214"/>
                <a:gd name="T7" fmla="*/ 664 h 664"/>
                <a:gd name="T8" fmla="*/ 117 w 214"/>
                <a:gd name="T9" fmla="*/ 333 h 664"/>
                <a:gd name="T10" fmla="*/ 94 w 214"/>
                <a:gd name="T11" fmla="*/ 307 h 664"/>
                <a:gd name="T12" fmla="*/ 35 w 214"/>
                <a:gd name="T13" fmla="*/ 240 h 664"/>
                <a:gd name="T14" fmla="*/ 10 w 214"/>
                <a:gd name="T15" fmla="*/ 115 h 664"/>
                <a:gd name="T16" fmla="*/ 80 w 214"/>
                <a:gd name="T17" fmla="*/ 9 h 664"/>
                <a:gd name="T18" fmla="*/ 183 w 214"/>
                <a:gd name="T19" fmla="*/ 66 h 664"/>
                <a:gd name="T20" fmla="*/ 167 w 214"/>
                <a:gd name="T21" fmla="*/ 55 h 664"/>
                <a:gd name="T22" fmla="*/ 111 w 214"/>
                <a:gd name="T23" fmla="*/ 73 h 664"/>
                <a:gd name="T24" fmla="*/ 115 w 214"/>
                <a:gd name="T25" fmla="*/ 131 h 664"/>
                <a:gd name="T26" fmla="*/ 210 w 214"/>
                <a:gd name="T27" fmla="*/ 196 h 664"/>
                <a:gd name="T28" fmla="*/ 211 w 214"/>
                <a:gd name="T29" fmla="*/ 204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4" h="664">
                  <a:moveTo>
                    <a:pt x="211" y="204"/>
                  </a:moveTo>
                  <a:cubicBezTo>
                    <a:pt x="214" y="215"/>
                    <a:pt x="214" y="226"/>
                    <a:pt x="212" y="236"/>
                  </a:cubicBezTo>
                  <a:cubicBezTo>
                    <a:pt x="212" y="664"/>
                    <a:pt x="212" y="664"/>
                    <a:pt x="212" y="664"/>
                  </a:cubicBezTo>
                  <a:cubicBezTo>
                    <a:pt x="130" y="664"/>
                    <a:pt x="130" y="664"/>
                    <a:pt x="130" y="664"/>
                  </a:cubicBezTo>
                  <a:cubicBezTo>
                    <a:pt x="117" y="333"/>
                    <a:pt x="117" y="333"/>
                    <a:pt x="117" y="333"/>
                  </a:cubicBezTo>
                  <a:cubicBezTo>
                    <a:pt x="94" y="307"/>
                    <a:pt x="94" y="307"/>
                    <a:pt x="94" y="307"/>
                  </a:cubicBezTo>
                  <a:cubicBezTo>
                    <a:pt x="65" y="297"/>
                    <a:pt x="42" y="272"/>
                    <a:pt x="35" y="240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0" y="66"/>
                    <a:pt x="32" y="19"/>
                    <a:pt x="80" y="9"/>
                  </a:cubicBezTo>
                  <a:cubicBezTo>
                    <a:pt x="124" y="0"/>
                    <a:pt x="168" y="25"/>
                    <a:pt x="183" y="66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51" y="44"/>
                    <a:pt x="126" y="52"/>
                    <a:pt x="111" y="73"/>
                  </a:cubicBezTo>
                  <a:cubicBezTo>
                    <a:pt x="97" y="94"/>
                    <a:pt x="99" y="120"/>
                    <a:pt x="115" y="131"/>
                  </a:cubicBezTo>
                  <a:cubicBezTo>
                    <a:pt x="210" y="196"/>
                    <a:pt x="210" y="196"/>
                    <a:pt x="210" y="196"/>
                  </a:cubicBezTo>
                  <a:lnTo>
                    <a:pt x="211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4" name="Freeform 317"/>
            <p:cNvSpPr/>
            <p:nvPr/>
          </p:nvSpPr>
          <p:spPr bwMode="auto">
            <a:xfrm>
              <a:off x="10999788" y="5700713"/>
              <a:ext cx="244475" cy="215900"/>
            </a:xfrm>
            <a:custGeom>
              <a:avLst/>
              <a:gdLst>
                <a:gd name="T0" fmla="*/ 145 w 165"/>
                <a:gd name="T1" fmla="*/ 13 h 146"/>
                <a:gd name="T2" fmla="*/ 99 w 165"/>
                <a:gd name="T3" fmla="*/ 131 h 146"/>
                <a:gd name="T4" fmla="*/ 0 w 165"/>
                <a:gd name="T5" fmla="*/ 112 h 146"/>
                <a:gd name="T6" fmla="*/ 61 w 165"/>
                <a:gd name="T7" fmla="*/ 85 h 146"/>
                <a:gd name="T8" fmla="*/ 42 w 165"/>
                <a:gd name="T9" fmla="*/ 42 h 146"/>
                <a:gd name="T10" fmla="*/ 138 w 165"/>
                <a:gd name="T11" fmla="*/ 0 h 146"/>
                <a:gd name="T12" fmla="*/ 145 w 165"/>
                <a:gd name="T13" fmla="*/ 1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146">
                  <a:moveTo>
                    <a:pt x="145" y="13"/>
                  </a:moveTo>
                  <a:cubicBezTo>
                    <a:pt x="165" y="58"/>
                    <a:pt x="144" y="111"/>
                    <a:pt x="99" y="131"/>
                  </a:cubicBezTo>
                  <a:cubicBezTo>
                    <a:pt x="64" y="146"/>
                    <a:pt x="25" y="138"/>
                    <a:pt x="0" y="112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4"/>
                    <a:pt x="143" y="8"/>
                    <a:pt x="14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5" name="Freeform 318"/>
            <p:cNvSpPr/>
            <p:nvPr/>
          </p:nvSpPr>
          <p:spPr bwMode="auto">
            <a:xfrm>
              <a:off x="10941050" y="5627688"/>
              <a:ext cx="254000" cy="228600"/>
            </a:xfrm>
            <a:custGeom>
              <a:avLst/>
              <a:gdLst>
                <a:gd name="T0" fmla="*/ 171 w 171"/>
                <a:gd name="T1" fmla="*/ 41 h 154"/>
                <a:gd name="T2" fmla="*/ 70 w 171"/>
                <a:gd name="T3" fmla="*/ 86 h 154"/>
                <a:gd name="T4" fmla="*/ 89 w 171"/>
                <a:gd name="T5" fmla="*/ 129 h 154"/>
                <a:gd name="T6" fmla="*/ 32 w 171"/>
                <a:gd name="T7" fmla="*/ 154 h 154"/>
                <a:gd name="T8" fmla="*/ 20 w 171"/>
                <a:gd name="T9" fmla="*/ 134 h 154"/>
                <a:gd name="T10" fmla="*/ 66 w 171"/>
                <a:gd name="T11" fmla="*/ 16 h 154"/>
                <a:gd name="T12" fmla="*/ 171 w 171"/>
                <a:gd name="T13" fmla="*/ 4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54">
                  <a:moveTo>
                    <a:pt x="171" y="41"/>
                  </a:moveTo>
                  <a:cubicBezTo>
                    <a:pt x="70" y="86"/>
                    <a:pt x="70" y="86"/>
                    <a:pt x="70" y="86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32" y="154"/>
                    <a:pt x="32" y="154"/>
                    <a:pt x="32" y="154"/>
                  </a:cubicBezTo>
                  <a:cubicBezTo>
                    <a:pt x="28" y="148"/>
                    <a:pt x="23" y="141"/>
                    <a:pt x="20" y="134"/>
                  </a:cubicBezTo>
                  <a:cubicBezTo>
                    <a:pt x="0" y="89"/>
                    <a:pt x="21" y="36"/>
                    <a:pt x="66" y="16"/>
                  </a:cubicBezTo>
                  <a:cubicBezTo>
                    <a:pt x="104" y="0"/>
                    <a:pt x="147" y="11"/>
                    <a:pt x="171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6" name="组合 365"/>
          <p:cNvGrpSpPr/>
          <p:nvPr/>
        </p:nvGrpSpPr>
        <p:grpSpPr>
          <a:xfrm>
            <a:off x="1981129" y="3751786"/>
            <a:ext cx="725651" cy="759623"/>
            <a:chOff x="6978650" y="7593013"/>
            <a:chExt cx="1220788" cy="12779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6" name="Freeform 319"/>
            <p:cNvSpPr/>
            <p:nvPr/>
          </p:nvSpPr>
          <p:spPr bwMode="auto">
            <a:xfrm>
              <a:off x="7145338" y="7959726"/>
              <a:ext cx="388938" cy="188913"/>
            </a:xfrm>
            <a:custGeom>
              <a:avLst/>
              <a:gdLst>
                <a:gd name="T0" fmla="*/ 255 w 261"/>
                <a:gd name="T1" fmla="*/ 45 h 127"/>
                <a:gd name="T2" fmla="*/ 244 w 261"/>
                <a:gd name="T3" fmla="*/ 82 h 127"/>
                <a:gd name="T4" fmla="*/ 137 w 261"/>
                <a:gd name="T5" fmla="*/ 125 h 127"/>
                <a:gd name="T6" fmla="*/ 124 w 261"/>
                <a:gd name="T7" fmla="*/ 125 h 127"/>
                <a:gd name="T8" fmla="*/ 107 w 261"/>
                <a:gd name="T9" fmla="*/ 123 h 127"/>
                <a:gd name="T10" fmla="*/ 12 w 261"/>
                <a:gd name="T11" fmla="*/ 58 h 127"/>
                <a:gd name="T12" fmla="*/ 10 w 261"/>
                <a:gd name="T13" fmla="*/ 19 h 127"/>
                <a:gd name="T14" fmla="*/ 46 w 261"/>
                <a:gd name="T15" fmla="*/ 8 h 127"/>
                <a:gd name="T16" fmla="*/ 127 w 261"/>
                <a:gd name="T17" fmla="*/ 63 h 127"/>
                <a:gd name="T18" fmla="*/ 221 w 261"/>
                <a:gd name="T19" fmla="*/ 26 h 127"/>
                <a:gd name="T20" fmla="*/ 255 w 261"/>
                <a:gd name="T21" fmla="*/ 4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1" h="127">
                  <a:moveTo>
                    <a:pt x="255" y="45"/>
                  </a:moveTo>
                  <a:cubicBezTo>
                    <a:pt x="261" y="60"/>
                    <a:pt x="256" y="77"/>
                    <a:pt x="244" y="82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3" y="126"/>
                    <a:pt x="129" y="126"/>
                    <a:pt x="124" y="125"/>
                  </a:cubicBezTo>
                  <a:cubicBezTo>
                    <a:pt x="118" y="127"/>
                    <a:pt x="112" y="126"/>
                    <a:pt x="107" y="123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" y="50"/>
                    <a:pt x="0" y="33"/>
                    <a:pt x="10" y="19"/>
                  </a:cubicBezTo>
                  <a:cubicBezTo>
                    <a:pt x="19" y="5"/>
                    <a:pt x="35" y="0"/>
                    <a:pt x="46" y="8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221" y="26"/>
                    <a:pt x="221" y="26"/>
                    <a:pt x="221" y="26"/>
                  </a:cubicBezTo>
                  <a:cubicBezTo>
                    <a:pt x="234" y="21"/>
                    <a:pt x="248" y="29"/>
                    <a:pt x="255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7" name="Freeform 320"/>
            <p:cNvSpPr/>
            <p:nvPr/>
          </p:nvSpPr>
          <p:spPr bwMode="auto">
            <a:xfrm>
              <a:off x="6978650" y="7869238"/>
              <a:ext cx="319088" cy="989013"/>
            </a:xfrm>
            <a:custGeom>
              <a:avLst/>
              <a:gdLst>
                <a:gd name="T0" fmla="*/ 211 w 214"/>
                <a:gd name="T1" fmla="*/ 204 h 664"/>
                <a:gd name="T2" fmla="*/ 212 w 214"/>
                <a:gd name="T3" fmla="*/ 237 h 664"/>
                <a:gd name="T4" fmla="*/ 212 w 214"/>
                <a:gd name="T5" fmla="*/ 664 h 664"/>
                <a:gd name="T6" fmla="*/ 130 w 214"/>
                <a:gd name="T7" fmla="*/ 664 h 664"/>
                <a:gd name="T8" fmla="*/ 117 w 214"/>
                <a:gd name="T9" fmla="*/ 333 h 664"/>
                <a:gd name="T10" fmla="*/ 94 w 214"/>
                <a:gd name="T11" fmla="*/ 307 h 664"/>
                <a:gd name="T12" fmla="*/ 35 w 214"/>
                <a:gd name="T13" fmla="*/ 240 h 664"/>
                <a:gd name="T14" fmla="*/ 10 w 214"/>
                <a:gd name="T15" fmla="*/ 115 h 664"/>
                <a:gd name="T16" fmla="*/ 80 w 214"/>
                <a:gd name="T17" fmla="*/ 9 h 664"/>
                <a:gd name="T18" fmla="*/ 182 w 214"/>
                <a:gd name="T19" fmla="*/ 66 h 664"/>
                <a:gd name="T20" fmla="*/ 167 w 214"/>
                <a:gd name="T21" fmla="*/ 56 h 664"/>
                <a:gd name="T22" fmla="*/ 111 w 214"/>
                <a:gd name="T23" fmla="*/ 73 h 664"/>
                <a:gd name="T24" fmla="*/ 115 w 214"/>
                <a:gd name="T25" fmla="*/ 131 h 664"/>
                <a:gd name="T26" fmla="*/ 210 w 214"/>
                <a:gd name="T27" fmla="*/ 196 h 664"/>
                <a:gd name="T28" fmla="*/ 211 w 214"/>
                <a:gd name="T29" fmla="*/ 204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4" h="664">
                  <a:moveTo>
                    <a:pt x="211" y="204"/>
                  </a:moveTo>
                  <a:cubicBezTo>
                    <a:pt x="214" y="215"/>
                    <a:pt x="214" y="226"/>
                    <a:pt x="212" y="237"/>
                  </a:cubicBezTo>
                  <a:cubicBezTo>
                    <a:pt x="212" y="664"/>
                    <a:pt x="212" y="664"/>
                    <a:pt x="212" y="664"/>
                  </a:cubicBezTo>
                  <a:cubicBezTo>
                    <a:pt x="130" y="664"/>
                    <a:pt x="130" y="664"/>
                    <a:pt x="130" y="664"/>
                  </a:cubicBezTo>
                  <a:cubicBezTo>
                    <a:pt x="117" y="333"/>
                    <a:pt x="117" y="333"/>
                    <a:pt x="117" y="333"/>
                  </a:cubicBezTo>
                  <a:cubicBezTo>
                    <a:pt x="94" y="307"/>
                    <a:pt x="94" y="307"/>
                    <a:pt x="94" y="307"/>
                  </a:cubicBezTo>
                  <a:cubicBezTo>
                    <a:pt x="65" y="297"/>
                    <a:pt x="41" y="272"/>
                    <a:pt x="35" y="240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0" y="66"/>
                    <a:pt x="31" y="19"/>
                    <a:pt x="80" y="9"/>
                  </a:cubicBezTo>
                  <a:cubicBezTo>
                    <a:pt x="124" y="0"/>
                    <a:pt x="168" y="25"/>
                    <a:pt x="182" y="66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51" y="44"/>
                    <a:pt x="126" y="52"/>
                    <a:pt x="111" y="73"/>
                  </a:cubicBezTo>
                  <a:cubicBezTo>
                    <a:pt x="97" y="94"/>
                    <a:pt x="99" y="120"/>
                    <a:pt x="115" y="131"/>
                  </a:cubicBezTo>
                  <a:cubicBezTo>
                    <a:pt x="210" y="196"/>
                    <a:pt x="210" y="196"/>
                    <a:pt x="210" y="196"/>
                  </a:cubicBezTo>
                  <a:lnTo>
                    <a:pt x="211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" name="Freeform 321"/>
            <p:cNvSpPr/>
            <p:nvPr/>
          </p:nvSpPr>
          <p:spPr bwMode="auto">
            <a:xfrm>
              <a:off x="7046913" y="7666038"/>
              <a:ext cx="244475" cy="219075"/>
            </a:xfrm>
            <a:custGeom>
              <a:avLst/>
              <a:gdLst>
                <a:gd name="T0" fmla="*/ 145 w 165"/>
                <a:gd name="T1" fmla="*/ 13 h 147"/>
                <a:gd name="T2" fmla="*/ 99 w 165"/>
                <a:gd name="T3" fmla="*/ 131 h 147"/>
                <a:gd name="T4" fmla="*/ 0 w 165"/>
                <a:gd name="T5" fmla="*/ 112 h 147"/>
                <a:gd name="T6" fmla="*/ 61 w 165"/>
                <a:gd name="T7" fmla="*/ 85 h 147"/>
                <a:gd name="T8" fmla="*/ 42 w 165"/>
                <a:gd name="T9" fmla="*/ 42 h 147"/>
                <a:gd name="T10" fmla="*/ 138 w 165"/>
                <a:gd name="T11" fmla="*/ 0 h 147"/>
                <a:gd name="T12" fmla="*/ 145 w 165"/>
                <a:gd name="T13" fmla="*/ 1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147">
                  <a:moveTo>
                    <a:pt x="145" y="13"/>
                  </a:moveTo>
                  <a:cubicBezTo>
                    <a:pt x="165" y="59"/>
                    <a:pt x="144" y="111"/>
                    <a:pt x="99" y="131"/>
                  </a:cubicBezTo>
                  <a:cubicBezTo>
                    <a:pt x="64" y="147"/>
                    <a:pt x="25" y="138"/>
                    <a:pt x="0" y="112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0" y="4"/>
                    <a:pt x="143" y="9"/>
                    <a:pt x="14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9" name="Freeform 322"/>
            <p:cNvSpPr/>
            <p:nvPr/>
          </p:nvSpPr>
          <p:spPr bwMode="auto">
            <a:xfrm>
              <a:off x="6988175" y="7593013"/>
              <a:ext cx="254000" cy="228600"/>
            </a:xfrm>
            <a:custGeom>
              <a:avLst/>
              <a:gdLst>
                <a:gd name="T0" fmla="*/ 171 w 171"/>
                <a:gd name="T1" fmla="*/ 42 h 154"/>
                <a:gd name="T2" fmla="*/ 70 w 171"/>
                <a:gd name="T3" fmla="*/ 86 h 154"/>
                <a:gd name="T4" fmla="*/ 89 w 171"/>
                <a:gd name="T5" fmla="*/ 130 h 154"/>
                <a:gd name="T6" fmla="*/ 32 w 171"/>
                <a:gd name="T7" fmla="*/ 154 h 154"/>
                <a:gd name="T8" fmla="*/ 20 w 171"/>
                <a:gd name="T9" fmla="*/ 134 h 154"/>
                <a:gd name="T10" fmla="*/ 66 w 171"/>
                <a:gd name="T11" fmla="*/ 16 h 154"/>
                <a:gd name="T12" fmla="*/ 171 w 171"/>
                <a:gd name="T13" fmla="*/ 4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54">
                  <a:moveTo>
                    <a:pt x="171" y="42"/>
                  </a:moveTo>
                  <a:cubicBezTo>
                    <a:pt x="70" y="86"/>
                    <a:pt x="70" y="86"/>
                    <a:pt x="70" y="86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32" y="154"/>
                    <a:pt x="32" y="154"/>
                    <a:pt x="32" y="154"/>
                  </a:cubicBezTo>
                  <a:cubicBezTo>
                    <a:pt x="27" y="148"/>
                    <a:pt x="23" y="142"/>
                    <a:pt x="20" y="134"/>
                  </a:cubicBezTo>
                  <a:cubicBezTo>
                    <a:pt x="0" y="89"/>
                    <a:pt x="21" y="36"/>
                    <a:pt x="66" y="16"/>
                  </a:cubicBezTo>
                  <a:cubicBezTo>
                    <a:pt x="104" y="0"/>
                    <a:pt x="147" y="11"/>
                    <a:pt x="17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0" name="Freeform 323"/>
            <p:cNvSpPr/>
            <p:nvPr/>
          </p:nvSpPr>
          <p:spPr bwMode="auto">
            <a:xfrm>
              <a:off x="6989763" y="8547101"/>
              <a:ext cx="160338" cy="311150"/>
            </a:xfrm>
            <a:custGeom>
              <a:avLst/>
              <a:gdLst>
                <a:gd name="T0" fmla="*/ 97 w 101"/>
                <a:gd name="T1" fmla="*/ 0 h 196"/>
                <a:gd name="T2" fmla="*/ 101 w 101"/>
                <a:gd name="T3" fmla="*/ 115 h 196"/>
                <a:gd name="T4" fmla="*/ 48 w 101"/>
                <a:gd name="T5" fmla="*/ 196 h 196"/>
                <a:gd name="T6" fmla="*/ 0 w 101"/>
                <a:gd name="T7" fmla="*/ 166 h 196"/>
                <a:gd name="T8" fmla="*/ 97 w 101"/>
                <a:gd name="T9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96">
                  <a:moveTo>
                    <a:pt x="97" y="0"/>
                  </a:moveTo>
                  <a:lnTo>
                    <a:pt x="101" y="115"/>
                  </a:lnTo>
                  <a:lnTo>
                    <a:pt x="48" y="196"/>
                  </a:lnTo>
                  <a:lnTo>
                    <a:pt x="0" y="166"/>
                  </a:lnTo>
                  <a:lnTo>
                    <a:pt x="9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1" name="Freeform 324"/>
            <p:cNvSpPr/>
            <p:nvPr/>
          </p:nvSpPr>
          <p:spPr bwMode="auto">
            <a:xfrm>
              <a:off x="7356475" y="7593013"/>
              <a:ext cx="842963" cy="1277938"/>
            </a:xfrm>
            <a:custGeom>
              <a:avLst/>
              <a:gdLst>
                <a:gd name="T0" fmla="*/ 0 w 531"/>
                <a:gd name="T1" fmla="*/ 0 h 805"/>
                <a:gd name="T2" fmla="*/ 0 w 531"/>
                <a:gd name="T3" fmla="*/ 216 h 805"/>
                <a:gd name="T4" fmla="*/ 17 w 531"/>
                <a:gd name="T5" fmla="*/ 216 h 805"/>
                <a:gd name="T6" fmla="*/ 17 w 531"/>
                <a:gd name="T7" fmla="*/ 17 h 805"/>
                <a:gd name="T8" fmla="*/ 514 w 531"/>
                <a:gd name="T9" fmla="*/ 17 h 805"/>
                <a:gd name="T10" fmla="*/ 514 w 531"/>
                <a:gd name="T11" fmla="*/ 789 h 805"/>
                <a:gd name="T12" fmla="*/ 17 w 531"/>
                <a:gd name="T13" fmla="*/ 789 h 805"/>
                <a:gd name="T14" fmla="*/ 17 w 531"/>
                <a:gd name="T15" fmla="*/ 416 h 805"/>
                <a:gd name="T16" fmla="*/ 0 w 531"/>
                <a:gd name="T17" fmla="*/ 416 h 805"/>
                <a:gd name="T18" fmla="*/ 0 w 531"/>
                <a:gd name="T19" fmla="*/ 805 h 805"/>
                <a:gd name="T20" fmla="*/ 531 w 531"/>
                <a:gd name="T21" fmla="*/ 805 h 805"/>
                <a:gd name="T22" fmla="*/ 531 w 531"/>
                <a:gd name="T23" fmla="*/ 0 h 805"/>
                <a:gd name="T24" fmla="*/ 0 w 531"/>
                <a:gd name="T25" fmla="*/ 0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1" h="805">
                  <a:moveTo>
                    <a:pt x="0" y="0"/>
                  </a:moveTo>
                  <a:lnTo>
                    <a:pt x="0" y="216"/>
                  </a:lnTo>
                  <a:lnTo>
                    <a:pt x="17" y="216"/>
                  </a:lnTo>
                  <a:lnTo>
                    <a:pt x="17" y="17"/>
                  </a:lnTo>
                  <a:lnTo>
                    <a:pt x="514" y="17"/>
                  </a:lnTo>
                  <a:lnTo>
                    <a:pt x="514" y="789"/>
                  </a:lnTo>
                  <a:lnTo>
                    <a:pt x="17" y="789"/>
                  </a:lnTo>
                  <a:lnTo>
                    <a:pt x="17" y="416"/>
                  </a:lnTo>
                  <a:lnTo>
                    <a:pt x="0" y="416"/>
                  </a:lnTo>
                  <a:lnTo>
                    <a:pt x="0" y="805"/>
                  </a:lnTo>
                  <a:lnTo>
                    <a:pt x="531" y="805"/>
                  </a:lnTo>
                  <a:lnTo>
                    <a:pt x="53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2" name="Freeform 325"/>
            <p:cNvSpPr>
              <a:spLocks noEditPoints="1"/>
            </p:cNvSpPr>
            <p:nvPr/>
          </p:nvSpPr>
          <p:spPr bwMode="auto">
            <a:xfrm>
              <a:off x="7621588" y="7737476"/>
              <a:ext cx="517525" cy="890588"/>
            </a:xfrm>
            <a:custGeom>
              <a:avLst/>
              <a:gdLst>
                <a:gd name="T0" fmla="*/ 0 w 326"/>
                <a:gd name="T1" fmla="*/ 459 h 561"/>
                <a:gd name="T2" fmla="*/ 0 w 326"/>
                <a:gd name="T3" fmla="*/ 561 h 561"/>
                <a:gd name="T4" fmla="*/ 126 w 326"/>
                <a:gd name="T5" fmla="*/ 561 h 561"/>
                <a:gd name="T6" fmla="*/ 126 w 326"/>
                <a:gd name="T7" fmla="*/ 459 h 561"/>
                <a:gd name="T8" fmla="*/ 75 w 326"/>
                <a:gd name="T9" fmla="*/ 459 h 561"/>
                <a:gd name="T10" fmla="*/ 75 w 326"/>
                <a:gd name="T11" fmla="*/ 323 h 561"/>
                <a:gd name="T12" fmla="*/ 126 w 326"/>
                <a:gd name="T13" fmla="*/ 323 h 561"/>
                <a:gd name="T14" fmla="*/ 126 w 326"/>
                <a:gd name="T15" fmla="*/ 281 h 561"/>
                <a:gd name="T16" fmla="*/ 199 w 326"/>
                <a:gd name="T17" fmla="*/ 281 h 561"/>
                <a:gd name="T18" fmla="*/ 199 w 326"/>
                <a:gd name="T19" fmla="*/ 323 h 561"/>
                <a:gd name="T20" fmla="*/ 326 w 326"/>
                <a:gd name="T21" fmla="*/ 323 h 561"/>
                <a:gd name="T22" fmla="*/ 326 w 326"/>
                <a:gd name="T23" fmla="*/ 222 h 561"/>
                <a:gd name="T24" fmla="*/ 270 w 326"/>
                <a:gd name="T25" fmla="*/ 222 h 561"/>
                <a:gd name="T26" fmla="*/ 270 w 326"/>
                <a:gd name="T27" fmla="*/ 42 h 561"/>
                <a:gd name="T28" fmla="*/ 134 w 326"/>
                <a:gd name="T29" fmla="*/ 42 h 561"/>
                <a:gd name="T30" fmla="*/ 134 w 326"/>
                <a:gd name="T31" fmla="*/ 0 h 561"/>
                <a:gd name="T32" fmla="*/ 8 w 326"/>
                <a:gd name="T33" fmla="*/ 0 h 561"/>
                <a:gd name="T34" fmla="*/ 8 w 326"/>
                <a:gd name="T35" fmla="*/ 101 h 561"/>
                <a:gd name="T36" fmla="*/ 59 w 326"/>
                <a:gd name="T37" fmla="*/ 101 h 561"/>
                <a:gd name="T38" fmla="*/ 59 w 326"/>
                <a:gd name="T39" fmla="*/ 222 h 561"/>
                <a:gd name="T40" fmla="*/ 0 w 326"/>
                <a:gd name="T41" fmla="*/ 222 h 561"/>
                <a:gd name="T42" fmla="*/ 0 w 326"/>
                <a:gd name="T43" fmla="*/ 323 h 561"/>
                <a:gd name="T44" fmla="*/ 59 w 326"/>
                <a:gd name="T45" fmla="*/ 323 h 561"/>
                <a:gd name="T46" fmla="*/ 59 w 326"/>
                <a:gd name="T47" fmla="*/ 459 h 561"/>
                <a:gd name="T48" fmla="*/ 0 w 326"/>
                <a:gd name="T49" fmla="*/ 459 h 561"/>
                <a:gd name="T50" fmla="*/ 75 w 326"/>
                <a:gd name="T51" fmla="*/ 101 h 561"/>
                <a:gd name="T52" fmla="*/ 134 w 326"/>
                <a:gd name="T53" fmla="*/ 101 h 561"/>
                <a:gd name="T54" fmla="*/ 134 w 326"/>
                <a:gd name="T55" fmla="*/ 59 h 561"/>
                <a:gd name="T56" fmla="*/ 255 w 326"/>
                <a:gd name="T57" fmla="*/ 59 h 561"/>
                <a:gd name="T58" fmla="*/ 255 w 326"/>
                <a:gd name="T59" fmla="*/ 222 h 561"/>
                <a:gd name="T60" fmla="*/ 199 w 326"/>
                <a:gd name="T61" fmla="*/ 222 h 561"/>
                <a:gd name="T62" fmla="*/ 199 w 326"/>
                <a:gd name="T63" fmla="*/ 264 h 561"/>
                <a:gd name="T64" fmla="*/ 126 w 326"/>
                <a:gd name="T65" fmla="*/ 264 h 561"/>
                <a:gd name="T66" fmla="*/ 126 w 326"/>
                <a:gd name="T67" fmla="*/ 222 h 561"/>
                <a:gd name="T68" fmla="*/ 75 w 326"/>
                <a:gd name="T69" fmla="*/ 222 h 561"/>
                <a:gd name="T70" fmla="*/ 75 w 326"/>
                <a:gd name="T71" fmla="*/ 101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6" h="561">
                  <a:moveTo>
                    <a:pt x="0" y="459"/>
                  </a:moveTo>
                  <a:lnTo>
                    <a:pt x="0" y="561"/>
                  </a:lnTo>
                  <a:lnTo>
                    <a:pt x="126" y="561"/>
                  </a:lnTo>
                  <a:lnTo>
                    <a:pt x="126" y="459"/>
                  </a:lnTo>
                  <a:lnTo>
                    <a:pt x="75" y="459"/>
                  </a:lnTo>
                  <a:lnTo>
                    <a:pt x="75" y="323"/>
                  </a:lnTo>
                  <a:lnTo>
                    <a:pt x="126" y="323"/>
                  </a:lnTo>
                  <a:lnTo>
                    <a:pt x="126" y="281"/>
                  </a:lnTo>
                  <a:lnTo>
                    <a:pt x="199" y="281"/>
                  </a:lnTo>
                  <a:lnTo>
                    <a:pt x="199" y="323"/>
                  </a:lnTo>
                  <a:lnTo>
                    <a:pt x="326" y="323"/>
                  </a:lnTo>
                  <a:lnTo>
                    <a:pt x="326" y="222"/>
                  </a:lnTo>
                  <a:lnTo>
                    <a:pt x="270" y="222"/>
                  </a:lnTo>
                  <a:lnTo>
                    <a:pt x="270" y="42"/>
                  </a:lnTo>
                  <a:lnTo>
                    <a:pt x="134" y="42"/>
                  </a:lnTo>
                  <a:lnTo>
                    <a:pt x="134" y="0"/>
                  </a:lnTo>
                  <a:lnTo>
                    <a:pt x="8" y="0"/>
                  </a:lnTo>
                  <a:lnTo>
                    <a:pt x="8" y="101"/>
                  </a:lnTo>
                  <a:lnTo>
                    <a:pt x="59" y="101"/>
                  </a:lnTo>
                  <a:lnTo>
                    <a:pt x="59" y="222"/>
                  </a:lnTo>
                  <a:lnTo>
                    <a:pt x="0" y="222"/>
                  </a:lnTo>
                  <a:lnTo>
                    <a:pt x="0" y="323"/>
                  </a:lnTo>
                  <a:lnTo>
                    <a:pt x="59" y="323"/>
                  </a:lnTo>
                  <a:lnTo>
                    <a:pt x="59" y="459"/>
                  </a:lnTo>
                  <a:lnTo>
                    <a:pt x="0" y="459"/>
                  </a:lnTo>
                  <a:close/>
                  <a:moveTo>
                    <a:pt x="75" y="101"/>
                  </a:moveTo>
                  <a:lnTo>
                    <a:pt x="134" y="101"/>
                  </a:lnTo>
                  <a:lnTo>
                    <a:pt x="134" y="59"/>
                  </a:lnTo>
                  <a:lnTo>
                    <a:pt x="255" y="59"/>
                  </a:lnTo>
                  <a:lnTo>
                    <a:pt x="255" y="222"/>
                  </a:lnTo>
                  <a:lnTo>
                    <a:pt x="199" y="222"/>
                  </a:lnTo>
                  <a:lnTo>
                    <a:pt x="199" y="264"/>
                  </a:lnTo>
                  <a:lnTo>
                    <a:pt x="126" y="264"/>
                  </a:lnTo>
                  <a:lnTo>
                    <a:pt x="126" y="222"/>
                  </a:lnTo>
                  <a:lnTo>
                    <a:pt x="75" y="222"/>
                  </a:lnTo>
                  <a:lnTo>
                    <a:pt x="75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4" name="组合 363"/>
          <p:cNvGrpSpPr/>
          <p:nvPr/>
        </p:nvGrpSpPr>
        <p:grpSpPr>
          <a:xfrm>
            <a:off x="5284116" y="3718758"/>
            <a:ext cx="665260" cy="825675"/>
            <a:chOff x="10828338" y="7524751"/>
            <a:chExt cx="1119188" cy="13890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43" name="Freeform 326"/>
            <p:cNvSpPr/>
            <p:nvPr/>
          </p:nvSpPr>
          <p:spPr bwMode="auto">
            <a:xfrm>
              <a:off x="10828338" y="7524751"/>
              <a:ext cx="1119188" cy="654050"/>
            </a:xfrm>
            <a:custGeom>
              <a:avLst/>
              <a:gdLst>
                <a:gd name="T0" fmla="*/ 705 w 705"/>
                <a:gd name="T1" fmla="*/ 0 h 412"/>
                <a:gd name="T2" fmla="*/ 705 w 705"/>
                <a:gd name="T3" fmla="*/ 412 h 412"/>
                <a:gd name="T4" fmla="*/ 689 w 705"/>
                <a:gd name="T5" fmla="*/ 412 h 412"/>
                <a:gd name="T6" fmla="*/ 689 w 705"/>
                <a:gd name="T7" fmla="*/ 17 h 412"/>
                <a:gd name="T8" fmla="*/ 17 w 705"/>
                <a:gd name="T9" fmla="*/ 17 h 412"/>
                <a:gd name="T10" fmla="*/ 17 w 705"/>
                <a:gd name="T11" fmla="*/ 407 h 412"/>
                <a:gd name="T12" fmla="*/ 0 w 705"/>
                <a:gd name="T13" fmla="*/ 407 h 412"/>
                <a:gd name="T14" fmla="*/ 0 w 705"/>
                <a:gd name="T15" fmla="*/ 0 h 412"/>
                <a:gd name="T16" fmla="*/ 705 w 705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5" h="412">
                  <a:moveTo>
                    <a:pt x="705" y="0"/>
                  </a:moveTo>
                  <a:lnTo>
                    <a:pt x="705" y="412"/>
                  </a:lnTo>
                  <a:lnTo>
                    <a:pt x="689" y="412"/>
                  </a:lnTo>
                  <a:lnTo>
                    <a:pt x="689" y="17"/>
                  </a:lnTo>
                  <a:lnTo>
                    <a:pt x="17" y="17"/>
                  </a:lnTo>
                  <a:lnTo>
                    <a:pt x="17" y="407"/>
                  </a:lnTo>
                  <a:lnTo>
                    <a:pt x="0" y="407"/>
                  </a:lnTo>
                  <a:lnTo>
                    <a:pt x="0" y="0"/>
                  </a:lnTo>
                  <a:lnTo>
                    <a:pt x="7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4" name="Freeform 327"/>
            <p:cNvSpPr/>
            <p:nvPr/>
          </p:nvSpPr>
          <p:spPr bwMode="auto">
            <a:xfrm>
              <a:off x="10956925" y="7597776"/>
              <a:ext cx="904875" cy="385763"/>
            </a:xfrm>
            <a:custGeom>
              <a:avLst/>
              <a:gdLst>
                <a:gd name="T0" fmla="*/ 570 w 570"/>
                <a:gd name="T1" fmla="*/ 115 h 243"/>
                <a:gd name="T2" fmla="*/ 570 w 570"/>
                <a:gd name="T3" fmla="*/ 132 h 243"/>
                <a:gd name="T4" fmla="*/ 389 w 570"/>
                <a:gd name="T5" fmla="*/ 132 h 243"/>
                <a:gd name="T6" fmla="*/ 353 w 570"/>
                <a:gd name="T7" fmla="*/ 50 h 243"/>
                <a:gd name="T8" fmla="*/ 314 w 570"/>
                <a:gd name="T9" fmla="*/ 198 h 243"/>
                <a:gd name="T10" fmla="*/ 270 w 570"/>
                <a:gd name="T11" fmla="*/ 126 h 243"/>
                <a:gd name="T12" fmla="*/ 223 w 570"/>
                <a:gd name="T13" fmla="*/ 243 h 243"/>
                <a:gd name="T14" fmla="*/ 132 w 570"/>
                <a:gd name="T15" fmla="*/ 40 h 243"/>
                <a:gd name="T16" fmla="*/ 13 w 570"/>
                <a:gd name="T17" fmla="*/ 170 h 243"/>
                <a:gd name="T18" fmla="*/ 0 w 570"/>
                <a:gd name="T19" fmla="*/ 158 h 243"/>
                <a:gd name="T20" fmla="*/ 136 w 570"/>
                <a:gd name="T21" fmla="*/ 10 h 243"/>
                <a:gd name="T22" fmla="*/ 222 w 570"/>
                <a:gd name="T23" fmla="*/ 200 h 243"/>
                <a:gd name="T24" fmla="*/ 266 w 570"/>
                <a:gd name="T25" fmla="*/ 91 h 243"/>
                <a:gd name="T26" fmla="*/ 308 w 570"/>
                <a:gd name="T27" fmla="*/ 156 h 243"/>
                <a:gd name="T28" fmla="*/ 349 w 570"/>
                <a:gd name="T29" fmla="*/ 0 h 243"/>
                <a:gd name="T30" fmla="*/ 399 w 570"/>
                <a:gd name="T31" fmla="*/ 115 h 243"/>
                <a:gd name="T32" fmla="*/ 570 w 570"/>
                <a:gd name="T33" fmla="*/ 115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0" h="243">
                  <a:moveTo>
                    <a:pt x="570" y="115"/>
                  </a:moveTo>
                  <a:lnTo>
                    <a:pt x="570" y="132"/>
                  </a:lnTo>
                  <a:lnTo>
                    <a:pt x="389" y="132"/>
                  </a:lnTo>
                  <a:lnTo>
                    <a:pt x="353" y="50"/>
                  </a:lnTo>
                  <a:lnTo>
                    <a:pt x="314" y="198"/>
                  </a:lnTo>
                  <a:lnTo>
                    <a:pt x="270" y="126"/>
                  </a:lnTo>
                  <a:lnTo>
                    <a:pt x="223" y="243"/>
                  </a:lnTo>
                  <a:lnTo>
                    <a:pt x="132" y="40"/>
                  </a:lnTo>
                  <a:lnTo>
                    <a:pt x="13" y="170"/>
                  </a:lnTo>
                  <a:lnTo>
                    <a:pt x="0" y="158"/>
                  </a:lnTo>
                  <a:lnTo>
                    <a:pt x="136" y="10"/>
                  </a:lnTo>
                  <a:lnTo>
                    <a:pt x="222" y="200"/>
                  </a:lnTo>
                  <a:lnTo>
                    <a:pt x="266" y="91"/>
                  </a:lnTo>
                  <a:lnTo>
                    <a:pt x="308" y="156"/>
                  </a:lnTo>
                  <a:lnTo>
                    <a:pt x="349" y="0"/>
                  </a:lnTo>
                  <a:lnTo>
                    <a:pt x="399" y="115"/>
                  </a:lnTo>
                  <a:lnTo>
                    <a:pt x="57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5" name="Freeform 328"/>
            <p:cNvSpPr/>
            <p:nvPr/>
          </p:nvSpPr>
          <p:spPr bwMode="auto">
            <a:xfrm>
              <a:off x="11542713" y="7874001"/>
              <a:ext cx="263525" cy="169863"/>
            </a:xfrm>
            <a:custGeom>
              <a:avLst/>
              <a:gdLst>
                <a:gd name="T0" fmla="*/ 177 w 177"/>
                <a:gd name="T1" fmla="*/ 87 h 114"/>
                <a:gd name="T2" fmla="*/ 175 w 177"/>
                <a:gd name="T3" fmla="*/ 110 h 114"/>
                <a:gd name="T4" fmla="*/ 114 w 177"/>
                <a:gd name="T5" fmla="*/ 114 h 114"/>
                <a:gd name="T6" fmla="*/ 111 w 177"/>
                <a:gd name="T7" fmla="*/ 67 h 114"/>
                <a:gd name="T8" fmla="*/ 0 w 177"/>
                <a:gd name="T9" fmla="*/ 74 h 114"/>
                <a:gd name="T10" fmla="*/ 82 w 177"/>
                <a:gd name="T11" fmla="*/ 3 h 114"/>
                <a:gd name="T12" fmla="*/ 177 w 177"/>
                <a:gd name="T13" fmla="*/ 8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114">
                  <a:moveTo>
                    <a:pt x="177" y="87"/>
                  </a:moveTo>
                  <a:cubicBezTo>
                    <a:pt x="177" y="95"/>
                    <a:pt x="177" y="103"/>
                    <a:pt x="175" y="110"/>
                  </a:cubicBezTo>
                  <a:cubicBezTo>
                    <a:pt x="114" y="114"/>
                    <a:pt x="114" y="114"/>
                    <a:pt x="114" y="114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8" y="35"/>
                    <a:pt x="41" y="5"/>
                    <a:pt x="82" y="3"/>
                  </a:cubicBezTo>
                  <a:cubicBezTo>
                    <a:pt x="131" y="0"/>
                    <a:pt x="174" y="37"/>
                    <a:pt x="17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6" name="Freeform 329"/>
            <p:cNvSpPr/>
            <p:nvPr/>
          </p:nvSpPr>
          <p:spPr bwMode="auto">
            <a:xfrm>
              <a:off x="11539538" y="7986713"/>
              <a:ext cx="260350" cy="163513"/>
            </a:xfrm>
            <a:custGeom>
              <a:avLst/>
              <a:gdLst>
                <a:gd name="T0" fmla="*/ 107 w 175"/>
                <a:gd name="T1" fmla="*/ 47 h 109"/>
                <a:gd name="T2" fmla="*/ 175 w 175"/>
                <a:gd name="T3" fmla="*/ 43 h 109"/>
                <a:gd name="T4" fmla="*/ 95 w 175"/>
                <a:gd name="T5" fmla="*/ 106 h 109"/>
                <a:gd name="T6" fmla="*/ 0 w 175"/>
                <a:gd name="T7" fmla="*/ 22 h 109"/>
                <a:gd name="T8" fmla="*/ 1 w 175"/>
                <a:gd name="T9" fmla="*/ 7 h 109"/>
                <a:gd name="T10" fmla="*/ 105 w 175"/>
                <a:gd name="T11" fmla="*/ 0 h 109"/>
                <a:gd name="T12" fmla="*/ 107 w 175"/>
                <a:gd name="T13" fmla="*/ 4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09">
                  <a:moveTo>
                    <a:pt x="107" y="47"/>
                  </a:moveTo>
                  <a:cubicBezTo>
                    <a:pt x="175" y="43"/>
                    <a:pt x="175" y="43"/>
                    <a:pt x="175" y="43"/>
                  </a:cubicBezTo>
                  <a:cubicBezTo>
                    <a:pt x="164" y="78"/>
                    <a:pt x="133" y="103"/>
                    <a:pt x="95" y="106"/>
                  </a:cubicBezTo>
                  <a:cubicBezTo>
                    <a:pt x="46" y="109"/>
                    <a:pt x="3" y="71"/>
                    <a:pt x="0" y="22"/>
                  </a:cubicBezTo>
                  <a:cubicBezTo>
                    <a:pt x="0" y="17"/>
                    <a:pt x="0" y="11"/>
                    <a:pt x="1" y="7"/>
                  </a:cubicBezTo>
                  <a:cubicBezTo>
                    <a:pt x="105" y="0"/>
                    <a:pt x="105" y="0"/>
                    <a:pt x="105" y="0"/>
                  </a:cubicBezTo>
                  <a:lnTo>
                    <a:pt x="107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7" name="Freeform 330"/>
            <p:cNvSpPr/>
            <p:nvPr/>
          </p:nvSpPr>
          <p:spPr bwMode="auto">
            <a:xfrm>
              <a:off x="11430000" y="8131176"/>
              <a:ext cx="487363" cy="782638"/>
            </a:xfrm>
            <a:custGeom>
              <a:avLst/>
              <a:gdLst>
                <a:gd name="T0" fmla="*/ 153 w 328"/>
                <a:gd name="T1" fmla="*/ 226 h 526"/>
                <a:gd name="T2" fmla="*/ 153 w 328"/>
                <a:gd name="T3" fmla="*/ 225 h 526"/>
                <a:gd name="T4" fmla="*/ 191 w 328"/>
                <a:gd name="T5" fmla="*/ 225 h 526"/>
                <a:gd name="T6" fmla="*/ 206 w 328"/>
                <a:gd name="T7" fmla="*/ 219 h 526"/>
                <a:gd name="T8" fmla="*/ 219 w 328"/>
                <a:gd name="T9" fmla="*/ 195 h 526"/>
                <a:gd name="T10" fmla="*/ 219 w 328"/>
                <a:gd name="T11" fmla="*/ 74 h 526"/>
                <a:gd name="T12" fmla="*/ 192 w 328"/>
                <a:gd name="T13" fmla="*/ 47 h 526"/>
                <a:gd name="T14" fmla="*/ 164 w 328"/>
                <a:gd name="T15" fmla="*/ 74 h 526"/>
                <a:gd name="T16" fmla="*/ 164 w 328"/>
                <a:gd name="T17" fmla="*/ 183 h 526"/>
                <a:gd name="T18" fmla="*/ 147 w 328"/>
                <a:gd name="T19" fmla="*/ 183 h 526"/>
                <a:gd name="T20" fmla="*/ 136 w 328"/>
                <a:gd name="T21" fmla="*/ 100 h 526"/>
                <a:gd name="T22" fmla="*/ 208 w 328"/>
                <a:gd name="T23" fmla="*/ 6 h 526"/>
                <a:gd name="T24" fmla="*/ 302 w 328"/>
                <a:gd name="T25" fmla="*/ 78 h 526"/>
                <a:gd name="T26" fmla="*/ 322 w 328"/>
                <a:gd name="T27" fmla="*/ 226 h 526"/>
                <a:gd name="T28" fmla="*/ 250 w 328"/>
                <a:gd name="T29" fmla="*/ 320 h 526"/>
                <a:gd name="T30" fmla="*/ 228 w 328"/>
                <a:gd name="T31" fmla="*/ 320 h 526"/>
                <a:gd name="T32" fmla="*/ 91 w 328"/>
                <a:gd name="T33" fmla="*/ 320 h 526"/>
                <a:gd name="T34" fmla="*/ 76 w 328"/>
                <a:gd name="T35" fmla="*/ 526 h 526"/>
                <a:gd name="T36" fmla="*/ 0 w 328"/>
                <a:gd name="T37" fmla="*/ 526 h 526"/>
                <a:gd name="T38" fmla="*/ 0 w 328"/>
                <a:gd name="T39" fmla="*/ 320 h 526"/>
                <a:gd name="T40" fmla="*/ 0 w 328"/>
                <a:gd name="T41" fmla="*/ 267 h 526"/>
                <a:gd name="T42" fmla="*/ 0 w 328"/>
                <a:gd name="T43" fmla="*/ 241 h 526"/>
                <a:gd name="T44" fmla="*/ 153 w 328"/>
                <a:gd name="T45" fmla="*/ 22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8" h="526">
                  <a:moveTo>
                    <a:pt x="153" y="226"/>
                  </a:moveTo>
                  <a:cubicBezTo>
                    <a:pt x="153" y="225"/>
                    <a:pt x="153" y="225"/>
                    <a:pt x="153" y="225"/>
                  </a:cubicBezTo>
                  <a:cubicBezTo>
                    <a:pt x="191" y="225"/>
                    <a:pt x="191" y="225"/>
                    <a:pt x="191" y="225"/>
                  </a:cubicBezTo>
                  <a:cubicBezTo>
                    <a:pt x="197" y="225"/>
                    <a:pt x="203" y="223"/>
                    <a:pt x="206" y="219"/>
                  </a:cubicBezTo>
                  <a:cubicBezTo>
                    <a:pt x="214" y="214"/>
                    <a:pt x="219" y="205"/>
                    <a:pt x="219" y="195"/>
                  </a:cubicBezTo>
                  <a:cubicBezTo>
                    <a:pt x="219" y="74"/>
                    <a:pt x="219" y="74"/>
                    <a:pt x="219" y="74"/>
                  </a:cubicBezTo>
                  <a:cubicBezTo>
                    <a:pt x="219" y="59"/>
                    <a:pt x="207" y="47"/>
                    <a:pt x="192" y="47"/>
                  </a:cubicBezTo>
                  <a:cubicBezTo>
                    <a:pt x="176" y="47"/>
                    <a:pt x="164" y="59"/>
                    <a:pt x="164" y="74"/>
                  </a:cubicBezTo>
                  <a:cubicBezTo>
                    <a:pt x="164" y="183"/>
                    <a:pt x="164" y="183"/>
                    <a:pt x="164" y="183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36" y="100"/>
                    <a:pt x="136" y="100"/>
                    <a:pt x="136" y="100"/>
                  </a:cubicBezTo>
                  <a:cubicBezTo>
                    <a:pt x="130" y="55"/>
                    <a:pt x="162" y="12"/>
                    <a:pt x="208" y="6"/>
                  </a:cubicBezTo>
                  <a:cubicBezTo>
                    <a:pt x="254" y="0"/>
                    <a:pt x="296" y="32"/>
                    <a:pt x="302" y="78"/>
                  </a:cubicBezTo>
                  <a:cubicBezTo>
                    <a:pt x="322" y="226"/>
                    <a:pt x="322" y="226"/>
                    <a:pt x="322" y="226"/>
                  </a:cubicBezTo>
                  <a:cubicBezTo>
                    <a:pt x="328" y="272"/>
                    <a:pt x="296" y="314"/>
                    <a:pt x="250" y="320"/>
                  </a:cubicBezTo>
                  <a:cubicBezTo>
                    <a:pt x="243" y="321"/>
                    <a:pt x="235" y="321"/>
                    <a:pt x="228" y="320"/>
                  </a:cubicBezTo>
                  <a:cubicBezTo>
                    <a:pt x="91" y="320"/>
                    <a:pt x="91" y="320"/>
                    <a:pt x="91" y="320"/>
                  </a:cubicBezTo>
                  <a:cubicBezTo>
                    <a:pt x="76" y="526"/>
                    <a:pt x="76" y="526"/>
                    <a:pt x="76" y="526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41"/>
                    <a:pt x="0" y="241"/>
                    <a:pt x="0" y="241"/>
                  </a:cubicBezTo>
                  <a:lnTo>
                    <a:pt x="153" y="2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8" name="Freeform 331"/>
            <p:cNvSpPr/>
            <p:nvPr/>
          </p:nvSpPr>
          <p:spPr bwMode="auto">
            <a:xfrm>
              <a:off x="11474450" y="8404226"/>
              <a:ext cx="182563" cy="61913"/>
            </a:xfrm>
            <a:custGeom>
              <a:avLst/>
              <a:gdLst>
                <a:gd name="T0" fmla="*/ 117 w 123"/>
                <a:gd name="T1" fmla="*/ 0 h 42"/>
                <a:gd name="T2" fmla="*/ 123 w 123"/>
                <a:gd name="T3" fmla="*/ 42 h 42"/>
                <a:gd name="T4" fmla="*/ 21 w 123"/>
                <a:gd name="T5" fmla="*/ 42 h 42"/>
                <a:gd name="T6" fmla="*/ 0 w 123"/>
                <a:gd name="T7" fmla="*/ 21 h 42"/>
                <a:gd name="T8" fmla="*/ 21 w 123"/>
                <a:gd name="T9" fmla="*/ 0 h 42"/>
                <a:gd name="T10" fmla="*/ 117 w 1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" h="42">
                  <a:moveTo>
                    <a:pt x="117" y="0"/>
                  </a:moveTo>
                  <a:cubicBezTo>
                    <a:pt x="123" y="42"/>
                    <a:pt x="123" y="42"/>
                    <a:pt x="123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10" y="42"/>
                    <a:pt x="0" y="33"/>
                    <a:pt x="0" y="21"/>
                  </a:cubicBezTo>
                  <a:cubicBezTo>
                    <a:pt x="0" y="9"/>
                    <a:pt x="10" y="0"/>
                    <a:pt x="21" y="0"/>
                  </a:cubicBezTo>
                  <a:lnTo>
                    <a:pt x="1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9" name="Freeform 332"/>
            <p:cNvSpPr/>
            <p:nvPr/>
          </p:nvSpPr>
          <p:spPr bwMode="auto">
            <a:xfrm>
              <a:off x="11126788" y="8404226"/>
              <a:ext cx="184150" cy="61913"/>
            </a:xfrm>
            <a:custGeom>
              <a:avLst/>
              <a:gdLst>
                <a:gd name="T0" fmla="*/ 102 w 123"/>
                <a:gd name="T1" fmla="*/ 0 h 42"/>
                <a:gd name="T2" fmla="*/ 123 w 123"/>
                <a:gd name="T3" fmla="*/ 21 h 42"/>
                <a:gd name="T4" fmla="*/ 102 w 123"/>
                <a:gd name="T5" fmla="*/ 42 h 42"/>
                <a:gd name="T6" fmla="*/ 0 w 123"/>
                <a:gd name="T7" fmla="*/ 42 h 42"/>
                <a:gd name="T8" fmla="*/ 6 w 123"/>
                <a:gd name="T9" fmla="*/ 0 h 42"/>
                <a:gd name="T10" fmla="*/ 102 w 1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" h="42">
                  <a:moveTo>
                    <a:pt x="102" y="0"/>
                  </a:moveTo>
                  <a:cubicBezTo>
                    <a:pt x="113" y="0"/>
                    <a:pt x="123" y="9"/>
                    <a:pt x="123" y="21"/>
                  </a:cubicBezTo>
                  <a:cubicBezTo>
                    <a:pt x="123" y="32"/>
                    <a:pt x="113" y="42"/>
                    <a:pt x="102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10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0" name="Freeform 333"/>
            <p:cNvSpPr/>
            <p:nvPr/>
          </p:nvSpPr>
          <p:spPr bwMode="auto">
            <a:xfrm>
              <a:off x="10983913" y="7986713"/>
              <a:ext cx="260350" cy="163513"/>
            </a:xfrm>
            <a:custGeom>
              <a:avLst/>
              <a:gdLst>
                <a:gd name="T0" fmla="*/ 174 w 175"/>
                <a:gd name="T1" fmla="*/ 7 h 109"/>
                <a:gd name="T2" fmla="*/ 175 w 175"/>
                <a:gd name="T3" fmla="*/ 22 h 109"/>
                <a:gd name="T4" fmla="*/ 80 w 175"/>
                <a:gd name="T5" fmla="*/ 106 h 109"/>
                <a:gd name="T6" fmla="*/ 0 w 175"/>
                <a:gd name="T7" fmla="*/ 43 h 109"/>
                <a:gd name="T8" fmla="*/ 68 w 175"/>
                <a:gd name="T9" fmla="*/ 47 h 109"/>
                <a:gd name="T10" fmla="*/ 70 w 175"/>
                <a:gd name="T11" fmla="*/ 0 h 109"/>
                <a:gd name="T12" fmla="*/ 174 w 175"/>
                <a:gd name="T13" fmla="*/ 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09">
                  <a:moveTo>
                    <a:pt x="174" y="7"/>
                  </a:moveTo>
                  <a:cubicBezTo>
                    <a:pt x="175" y="11"/>
                    <a:pt x="175" y="17"/>
                    <a:pt x="175" y="22"/>
                  </a:cubicBezTo>
                  <a:cubicBezTo>
                    <a:pt x="172" y="71"/>
                    <a:pt x="129" y="109"/>
                    <a:pt x="80" y="106"/>
                  </a:cubicBezTo>
                  <a:cubicBezTo>
                    <a:pt x="42" y="103"/>
                    <a:pt x="11" y="78"/>
                    <a:pt x="0" y="43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174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1" name="Freeform 334"/>
            <p:cNvSpPr/>
            <p:nvPr/>
          </p:nvSpPr>
          <p:spPr bwMode="auto">
            <a:xfrm>
              <a:off x="10979150" y="7874001"/>
              <a:ext cx="263525" cy="169863"/>
            </a:xfrm>
            <a:custGeom>
              <a:avLst/>
              <a:gdLst>
                <a:gd name="T0" fmla="*/ 177 w 177"/>
                <a:gd name="T1" fmla="*/ 74 h 114"/>
                <a:gd name="T2" fmla="*/ 66 w 177"/>
                <a:gd name="T3" fmla="*/ 67 h 114"/>
                <a:gd name="T4" fmla="*/ 63 w 177"/>
                <a:gd name="T5" fmla="*/ 114 h 114"/>
                <a:gd name="T6" fmla="*/ 2 w 177"/>
                <a:gd name="T7" fmla="*/ 110 h 114"/>
                <a:gd name="T8" fmla="*/ 0 w 177"/>
                <a:gd name="T9" fmla="*/ 87 h 114"/>
                <a:gd name="T10" fmla="*/ 95 w 177"/>
                <a:gd name="T11" fmla="*/ 3 h 114"/>
                <a:gd name="T12" fmla="*/ 177 w 177"/>
                <a:gd name="T13" fmla="*/ 7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114">
                  <a:moveTo>
                    <a:pt x="177" y="74"/>
                  </a:moveTo>
                  <a:cubicBezTo>
                    <a:pt x="66" y="67"/>
                    <a:pt x="66" y="67"/>
                    <a:pt x="66" y="67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03"/>
                    <a:pt x="0" y="95"/>
                    <a:pt x="0" y="87"/>
                  </a:cubicBezTo>
                  <a:cubicBezTo>
                    <a:pt x="3" y="37"/>
                    <a:pt x="46" y="0"/>
                    <a:pt x="95" y="3"/>
                  </a:cubicBezTo>
                  <a:cubicBezTo>
                    <a:pt x="136" y="5"/>
                    <a:pt x="169" y="35"/>
                    <a:pt x="177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2" name="Freeform 335"/>
            <p:cNvSpPr/>
            <p:nvPr/>
          </p:nvSpPr>
          <p:spPr bwMode="auto">
            <a:xfrm>
              <a:off x="10866438" y="8131176"/>
              <a:ext cx="488950" cy="782638"/>
            </a:xfrm>
            <a:custGeom>
              <a:avLst/>
              <a:gdLst>
                <a:gd name="T0" fmla="*/ 137 w 328"/>
                <a:gd name="T1" fmla="*/ 225 h 526"/>
                <a:gd name="T2" fmla="*/ 175 w 328"/>
                <a:gd name="T3" fmla="*/ 225 h 526"/>
                <a:gd name="T4" fmla="*/ 175 w 328"/>
                <a:gd name="T5" fmla="*/ 226 h 526"/>
                <a:gd name="T6" fmla="*/ 328 w 328"/>
                <a:gd name="T7" fmla="*/ 241 h 526"/>
                <a:gd name="T8" fmla="*/ 328 w 328"/>
                <a:gd name="T9" fmla="*/ 267 h 526"/>
                <a:gd name="T10" fmla="*/ 328 w 328"/>
                <a:gd name="T11" fmla="*/ 320 h 526"/>
                <a:gd name="T12" fmla="*/ 328 w 328"/>
                <a:gd name="T13" fmla="*/ 526 h 526"/>
                <a:gd name="T14" fmla="*/ 252 w 328"/>
                <a:gd name="T15" fmla="*/ 526 h 526"/>
                <a:gd name="T16" fmla="*/ 237 w 328"/>
                <a:gd name="T17" fmla="*/ 320 h 526"/>
                <a:gd name="T18" fmla="*/ 100 w 328"/>
                <a:gd name="T19" fmla="*/ 320 h 526"/>
                <a:gd name="T20" fmla="*/ 78 w 328"/>
                <a:gd name="T21" fmla="*/ 320 h 526"/>
                <a:gd name="T22" fmla="*/ 6 w 328"/>
                <a:gd name="T23" fmla="*/ 226 h 526"/>
                <a:gd name="T24" fmla="*/ 26 w 328"/>
                <a:gd name="T25" fmla="*/ 78 h 526"/>
                <a:gd name="T26" fmla="*/ 120 w 328"/>
                <a:gd name="T27" fmla="*/ 6 h 526"/>
                <a:gd name="T28" fmla="*/ 192 w 328"/>
                <a:gd name="T29" fmla="*/ 100 h 526"/>
                <a:gd name="T30" fmla="*/ 181 w 328"/>
                <a:gd name="T31" fmla="*/ 183 h 526"/>
                <a:gd name="T32" fmla="*/ 164 w 328"/>
                <a:gd name="T33" fmla="*/ 183 h 526"/>
                <a:gd name="T34" fmla="*/ 164 w 328"/>
                <a:gd name="T35" fmla="*/ 74 h 526"/>
                <a:gd name="T36" fmla="*/ 136 w 328"/>
                <a:gd name="T37" fmla="*/ 47 h 526"/>
                <a:gd name="T38" fmla="*/ 109 w 328"/>
                <a:gd name="T39" fmla="*/ 74 h 526"/>
                <a:gd name="T40" fmla="*/ 109 w 328"/>
                <a:gd name="T41" fmla="*/ 195 h 526"/>
                <a:gd name="T42" fmla="*/ 121 w 328"/>
                <a:gd name="T43" fmla="*/ 219 h 526"/>
                <a:gd name="T44" fmla="*/ 137 w 328"/>
                <a:gd name="T45" fmla="*/ 22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8" h="526">
                  <a:moveTo>
                    <a:pt x="137" y="225"/>
                  </a:moveTo>
                  <a:cubicBezTo>
                    <a:pt x="175" y="225"/>
                    <a:pt x="175" y="225"/>
                    <a:pt x="175" y="225"/>
                  </a:cubicBezTo>
                  <a:cubicBezTo>
                    <a:pt x="175" y="226"/>
                    <a:pt x="175" y="226"/>
                    <a:pt x="175" y="226"/>
                  </a:cubicBezTo>
                  <a:cubicBezTo>
                    <a:pt x="328" y="241"/>
                    <a:pt x="328" y="241"/>
                    <a:pt x="328" y="241"/>
                  </a:cubicBezTo>
                  <a:cubicBezTo>
                    <a:pt x="328" y="267"/>
                    <a:pt x="328" y="267"/>
                    <a:pt x="328" y="267"/>
                  </a:cubicBezTo>
                  <a:cubicBezTo>
                    <a:pt x="328" y="320"/>
                    <a:pt x="328" y="320"/>
                    <a:pt x="328" y="320"/>
                  </a:cubicBezTo>
                  <a:cubicBezTo>
                    <a:pt x="328" y="526"/>
                    <a:pt x="328" y="526"/>
                    <a:pt x="328" y="526"/>
                  </a:cubicBezTo>
                  <a:cubicBezTo>
                    <a:pt x="252" y="526"/>
                    <a:pt x="252" y="526"/>
                    <a:pt x="252" y="526"/>
                  </a:cubicBezTo>
                  <a:cubicBezTo>
                    <a:pt x="237" y="320"/>
                    <a:pt x="237" y="320"/>
                    <a:pt x="237" y="320"/>
                  </a:cubicBezTo>
                  <a:cubicBezTo>
                    <a:pt x="100" y="320"/>
                    <a:pt x="100" y="320"/>
                    <a:pt x="100" y="320"/>
                  </a:cubicBezTo>
                  <a:cubicBezTo>
                    <a:pt x="93" y="321"/>
                    <a:pt x="85" y="321"/>
                    <a:pt x="78" y="320"/>
                  </a:cubicBezTo>
                  <a:cubicBezTo>
                    <a:pt x="32" y="314"/>
                    <a:pt x="0" y="272"/>
                    <a:pt x="6" y="226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2" y="32"/>
                    <a:pt x="74" y="0"/>
                    <a:pt x="120" y="6"/>
                  </a:cubicBezTo>
                  <a:cubicBezTo>
                    <a:pt x="166" y="12"/>
                    <a:pt x="198" y="55"/>
                    <a:pt x="192" y="100"/>
                  </a:cubicBezTo>
                  <a:cubicBezTo>
                    <a:pt x="181" y="183"/>
                    <a:pt x="181" y="183"/>
                    <a:pt x="181" y="183"/>
                  </a:cubicBezTo>
                  <a:cubicBezTo>
                    <a:pt x="164" y="183"/>
                    <a:pt x="164" y="183"/>
                    <a:pt x="164" y="183"/>
                  </a:cubicBezTo>
                  <a:cubicBezTo>
                    <a:pt x="164" y="74"/>
                    <a:pt x="164" y="74"/>
                    <a:pt x="164" y="74"/>
                  </a:cubicBezTo>
                  <a:cubicBezTo>
                    <a:pt x="164" y="59"/>
                    <a:pt x="152" y="47"/>
                    <a:pt x="136" y="47"/>
                  </a:cubicBezTo>
                  <a:cubicBezTo>
                    <a:pt x="121" y="47"/>
                    <a:pt x="109" y="59"/>
                    <a:pt x="109" y="74"/>
                  </a:cubicBezTo>
                  <a:cubicBezTo>
                    <a:pt x="109" y="195"/>
                    <a:pt x="109" y="195"/>
                    <a:pt x="109" y="195"/>
                  </a:cubicBezTo>
                  <a:cubicBezTo>
                    <a:pt x="109" y="205"/>
                    <a:pt x="114" y="214"/>
                    <a:pt x="121" y="219"/>
                  </a:cubicBezTo>
                  <a:cubicBezTo>
                    <a:pt x="125" y="222"/>
                    <a:pt x="131" y="225"/>
                    <a:pt x="137" y="2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58" name="组合 357"/>
          <p:cNvGrpSpPr/>
          <p:nvPr/>
        </p:nvGrpSpPr>
        <p:grpSpPr>
          <a:xfrm>
            <a:off x="9091126" y="2627885"/>
            <a:ext cx="473702" cy="798311"/>
            <a:chOff x="11022013" y="3744913"/>
            <a:chExt cx="796925" cy="13430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53" name="Freeform 336"/>
            <p:cNvSpPr/>
            <p:nvPr/>
          </p:nvSpPr>
          <p:spPr bwMode="auto">
            <a:xfrm>
              <a:off x="11312525" y="3744913"/>
              <a:ext cx="506413" cy="484188"/>
            </a:xfrm>
            <a:custGeom>
              <a:avLst/>
              <a:gdLst>
                <a:gd name="T0" fmla="*/ 319 w 319"/>
                <a:gd name="T1" fmla="*/ 0 h 305"/>
                <a:gd name="T2" fmla="*/ 302 w 319"/>
                <a:gd name="T3" fmla="*/ 151 h 305"/>
                <a:gd name="T4" fmla="*/ 260 w 319"/>
                <a:gd name="T5" fmla="*/ 146 h 305"/>
                <a:gd name="T6" fmla="*/ 263 w 319"/>
                <a:gd name="T7" fmla="*/ 121 h 305"/>
                <a:gd name="T8" fmla="*/ 142 w 319"/>
                <a:gd name="T9" fmla="*/ 288 h 305"/>
                <a:gd name="T10" fmla="*/ 106 w 319"/>
                <a:gd name="T11" fmla="*/ 213 h 305"/>
                <a:gd name="T12" fmla="*/ 33 w 319"/>
                <a:gd name="T13" fmla="*/ 305 h 305"/>
                <a:gd name="T14" fmla="*/ 0 w 319"/>
                <a:gd name="T15" fmla="*/ 279 h 305"/>
                <a:gd name="T16" fmla="*/ 114 w 319"/>
                <a:gd name="T17" fmla="*/ 132 h 305"/>
                <a:gd name="T18" fmla="*/ 150 w 319"/>
                <a:gd name="T19" fmla="*/ 204 h 305"/>
                <a:gd name="T20" fmla="*/ 226 w 319"/>
                <a:gd name="T21" fmla="*/ 98 h 305"/>
                <a:gd name="T22" fmla="*/ 206 w 319"/>
                <a:gd name="T23" fmla="*/ 110 h 305"/>
                <a:gd name="T24" fmla="*/ 185 w 319"/>
                <a:gd name="T25" fmla="*/ 72 h 305"/>
                <a:gd name="T26" fmla="*/ 319 w 319"/>
                <a:gd name="T27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9" h="305">
                  <a:moveTo>
                    <a:pt x="319" y="0"/>
                  </a:moveTo>
                  <a:lnTo>
                    <a:pt x="302" y="151"/>
                  </a:lnTo>
                  <a:lnTo>
                    <a:pt x="260" y="146"/>
                  </a:lnTo>
                  <a:lnTo>
                    <a:pt x="263" y="121"/>
                  </a:lnTo>
                  <a:lnTo>
                    <a:pt x="142" y="288"/>
                  </a:lnTo>
                  <a:lnTo>
                    <a:pt x="106" y="213"/>
                  </a:lnTo>
                  <a:lnTo>
                    <a:pt x="33" y="305"/>
                  </a:lnTo>
                  <a:lnTo>
                    <a:pt x="0" y="279"/>
                  </a:lnTo>
                  <a:lnTo>
                    <a:pt x="114" y="132"/>
                  </a:lnTo>
                  <a:lnTo>
                    <a:pt x="150" y="204"/>
                  </a:lnTo>
                  <a:lnTo>
                    <a:pt x="226" y="98"/>
                  </a:lnTo>
                  <a:lnTo>
                    <a:pt x="206" y="110"/>
                  </a:lnTo>
                  <a:lnTo>
                    <a:pt x="185" y="72"/>
                  </a:lnTo>
                  <a:lnTo>
                    <a:pt x="3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4" name="Freeform 337"/>
            <p:cNvSpPr/>
            <p:nvPr/>
          </p:nvSpPr>
          <p:spPr bwMode="auto">
            <a:xfrm>
              <a:off x="11190288" y="4189413"/>
              <a:ext cx="385763" cy="187325"/>
            </a:xfrm>
            <a:custGeom>
              <a:avLst/>
              <a:gdLst>
                <a:gd name="T0" fmla="*/ 254 w 260"/>
                <a:gd name="T1" fmla="*/ 44 h 126"/>
                <a:gd name="T2" fmla="*/ 243 w 260"/>
                <a:gd name="T3" fmla="*/ 81 h 126"/>
                <a:gd name="T4" fmla="*/ 136 w 260"/>
                <a:gd name="T5" fmla="*/ 124 h 126"/>
                <a:gd name="T6" fmla="*/ 124 w 260"/>
                <a:gd name="T7" fmla="*/ 125 h 126"/>
                <a:gd name="T8" fmla="*/ 106 w 260"/>
                <a:gd name="T9" fmla="*/ 122 h 126"/>
                <a:gd name="T10" fmla="*/ 11 w 260"/>
                <a:gd name="T11" fmla="*/ 57 h 126"/>
                <a:gd name="T12" fmla="*/ 9 w 260"/>
                <a:gd name="T13" fmla="*/ 19 h 126"/>
                <a:gd name="T14" fmla="*/ 46 w 260"/>
                <a:gd name="T15" fmla="*/ 7 h 126"/>
                <a:gd name="T16" fmla="*/ 127 w 260"/>
                <a:gd name="T17" fmla="*/ 63 h 126"/>
                <a:gd name="T18" fmla="*/ 221 w 260"/>
                <a:gd name="T19" fmla="*/ 25 h 126"/>
                <a:gd name="T20" fmla="*/ 254 w 260"/>
                <a:gd name="T21" fmla="*/ 4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0" h="126">
                  <a:moveTo>
                    <a:pt x="254" y="44"/>
                  </a:moveTo>
                  <a:cubicBezTo>
                    <a:pt x="260" y="60"/>
                    <a:pt x="255" y="76"/>
                    <a:pt x="243" y="81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2" y="126"/>
                    <a:pt x="128" y="126"/>
                    <a:pt x="124" y="125"/>
                  </a:cubicBezTo>
                  <a:cubicBezTo>
                    <a:pt x="118" y="126"/>
                    <a:pt x="111" y="125"/>
                    <a:pt x="106" y="122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" y="50"/>
                    <a:pt x="0" y="32"/>
                    <a:pt x="9" y="19"/>
                  </a:cubicBezTo>
                  <a:cubicBezTo>
                    <a:pt x="18" y="5"/>
                    <a:pt x="35" y="0"/>
                    <a:pt x="46" y="7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221" y="25"/>
                    <a:pt x="221" y="25"/>
                    <a:pt x="221" y="25"/>
                  </a:cubicBezTo>
                  <a:cubicBezTo>
                    <a:pt x="233" y="20"/>
                    <a:pt x="248" y="29"/>
                    <a:pt x="254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5" name="Freeform 338"/>
            <p:cNvSpPr/>
            <p:nvPr/>
          </p:nvSpPr>
          <p:spPr bwMode="auto">
            <a:xfrm>
              <a:off x="11022013" y="4100513"/>
              <a:ext cx="317500" cy="987425"/>
            </a:xfrm>
            <a:custGeom>
              <a:avLst/>
              <a:gdLst>
                <a:gd name="T0" fmla="*/ 212 w 214"/>
                <a:gd name="T1" fmla="*/ 204 h 664"/>
                <a:gd name="T2" fmla="*/ 212 w 214"/>
                <a:gd name="T3" fmla="*/ 236 h 664"/>
                <a:gd name="T4" fmla="*/ 212 w 214"/>
                <a:gd name="T5" fmla="*/ 664 h 664"/>
                <a:gd name="T6" fmla="*/ 131 w 214"/>
                <a:gd name="T7" fmla="*/ 664 h 664"/>
                <a:gd name="T8" fmla="*/ 117 w 214"/>
                <a:gd name="T9" fmla="*/ 332 h 664"/>
                <a:gd name="T10" fmla="*/ 94 w 214"/>
                <a:gd name="T11" fmla="*/ 307 h 664"/>
                <a:gd name="T12" fmla="*/ 35 w 214"/>
                <a:gd name="T13" fmla="*/ 239 h 664"/>
                <a:gd name="T14" fmla="*/ 10 w 214"/>
                <a:gd name="T15" fmla="*/ 114 h 664"/>
                <a:gd name="T16" fmla="*/ 81 w 214"/>
                <a:gd name="T17" fmla="*/ 8 h 664"/>
                <a:gd name="T18" fmla="*/ 183 w 214"/>
                <a:gd name="T19" fmla="*/ 66 h 664"/>
                <a:gd name="T20" fmla="*/ 167 w 214"/>
                <a:gd name="T21" fmla="*/ 55 h 664"/>
                <a:gd name="T22" fmla="*/ 112 w 214"/>
                <a:gd name="T23" fmla="*/ 73 h 664"/>
                <a:gd name="T24" fmla="*/ 116 w 214"/>
                <a:gd name="T25" fmla="*/ 131 h 664"/>
                <a:gd name="T26" fmla="*/ 210 w 214"/>
                <a:gd name="T27" fmla="*/ 195 h 664"/>
                <a:gd name="T28" fmla="*/ 212 w 214"/>
                <a:gd name="T29" fmla="*/ 204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4" h="664">
                  <a:moveTo>
                    <a:pt x="212" y="204"/>
                  </a:moveTo>
                  <a:cubicBezTo>
                    <a:pt x="214" y="215"/>
                    <a:pt x="214" y="226"/>
                    <a:pt x="212" y="236"/>
                  </a:cubicBezTo>
                  <a:cubicBezTo>
                    <a:pt x="212" y="664"/>
                    <a:pt x="212" y="664"/>
                    <a:pt x="212" y="664"/>
                  </a:cubicBezTo>
                  <a:cubicBezTo>
                    <a:pt x="131" y="664"/>
                    <a:pt x="131" y="664"/>
                    <a:pt x="131" y="664"/>
                  </a:cubicBezTo>
                  <a:cubicBezTo>
                    <a:pt x="117" y="332"/>
                    <a:pt x="117" y="332"/>
                    <a:pt x="117" y="332"/>
                  </a:cubicBezTo>
                  <a:cubicBezTo>
                    <a:pt x="94" y="307"/>
                    <a:pt x="94" y="307"/>
                    <a:pt x="94" y="307"/>
                  </a:cubicBezTo>
                  <a:cubicBezTo>
                    <a:pt x="65" y="296"/>
                    <a:pt x="42" y="272"/>
                    <a:pt x="35" y="239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0" y="66"/>
                    <a:pt x="32" y="18"/>
                    <a:pt x="81" y="8"/>
                  </a:cubicBezTo>
                  <a:cubicBezTo>
                    <a:pt x="125" y="0"/>
                    <a:pt x="168" y="25"/>
                    <a:pt x="183" y="66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51" y="44"/>
                    <a:pt x="126" y="52"/>
                    <a:pt x="112" y="73"/>
                  </a:cubicBezTo>
                  <a:cubicBezTo>
                    <a:pt x="97" y="93"/>
                    <a:pt x="99" y="119"/>
                    <a:pt x="116" y="131"/>
                  </a:cubicBezTo>
                  <a:cubicBezTo>
                    <a:pt x="210" y="195"/>
                    <a:pt x="210" y="195"/>
                    <a:pt x="210" y="195"/>
                  </a:cubicBezTo>
                  <a:lnTo>
                    <a:pt x="212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6" name="Freeform 339"/>
            <p:cNvSpPr/>
            <p:nvPr/>
          </p:nvSpPr>
          <p:spPr bwMode="auto">
            <a:xfrm>
              <a:off x="11088688" y="3895726"/>
              <a:ext cx="246063" cy="217488"/>
            </a:xfrm>
            <a:custGeom>
              <a:avLst/>
              <a:gdLst>
                <a:gd name="T0" fmla="*/ 145 w 165"/>
                <a:gd name="T1" fmla="*/ 13 h 146"/>
                <a:gd name="T2" fmla="*/ 99 w 165"/>
                <a:gd name="T3" fmla="*/ 131 h 146"/>
                <a:gd name="T4" fmla="*/ 0 w 165"/>
                <a:gd name="T5" fmla="*/ 112 h 146"/>
                <a:gd name="T6" fmla="*/ 62 w 165"/>
                <a:gd name="T7" fmla="*/ 85 h 146"/>
                <a:gd name="T8" fmla="*/ 43 w 165"/>
                <a:gd name="T9" fmla="*/ 41 h 146"/>
                <a:gd name="T10" fmla="*/ 138 w 165"/>
                <a:gd name="T11" fmla="*/ 0 h 146"/>
                <a:gd name="T12" fmla="*/ 145 w 165"/>
                <a:gd name="T13" fmla="*/ 1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146">
                  <a:moveTo>
                    <a:pt x="145" y="13"/>
                  </a:moveTo>
                  <a:cubicBezTo>
                    <a:pt x="165" y="58"/>
                    <a:pt x="145" y="111"/>
                    <a:pt x="99" y="131"/>
                  </a:cubicBezTo>
                  <a:cubicBezTo>
                    <a:pt x="64" y="146"/>
                    <a:pt x="25" y="137"/>
                    <a:pt x="0" y="112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4"/>
                    <a:pt x="143" y="8"/>
                    <a:pt x="14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7" name="Freeform 340"/>
            <p:cNvSpPr/>
            <p:nvPr/>
          </p:nvSpPr>
          <p:spPr bwMode="auto">
            <a:xfrm>
              <a:off x="11031538" y="3822701"/>
              <a:ext cx="255588" cy="230188"/>
            </a:xfrm>
            <a:custGeom>
              <a:avLst/>
              <a:gdLst>
                <a:gd name="T0" fmla="*/ 171 w 171"/>
                <a:gd name="T1" fmla="*/ 42 h 155"/>
                <a:gd name="T2" fmla="*/ 69 w 171"/>
                <a:gd name="T3" fmla="*/ 87 h 155"/>
                <a:gd name="T4" fmla="*/ 88 w 171"/>
                <a:gd name="T5" fmla="*/ 130 h 155"/>
                <a:gd name="T6" fmla="*/ 32 w 171"/>
                <a:gd name="T7" fmla="*/ 155 h 155"/>
                <a:gd name="T8" fmla="*/ 19 w 171"/>
                <a:gd name="T9" fmla="*/ 135 h 155"/>
                <a:gd name="T10" fmla="*/ 65 w 171"/>
                <a:gd name="T11" fmla="*/ 17 h 155"/>
                <a:gd name="T12" fmla="*/ 171 w 171"/>
                <a:gd name="T13" fmla="*/ 4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55">
                  <a:moveTo>
                    <a:pt x="171" y="42"/>
                  </a:moveTo>
                  <a:cubicBezTo>
                    <a:pt x="69" y="87"/>
                    <a:pt x="69" y="87"/>
                    <a:pt x="69" y="87"/>
                  </a:cubicBezTo>
                  <a:cubicBezTo>
                    <a:pt x="88" y="130"/>
                    <a:pt x="88" y="130"/>
                    <a:pt x="88" y="130"/>
                  </a:cubicBezTo>
                  <a:cubicBezTo>
                    <a:pt x="32" y="155"/>
                    <a:pt x="32" y="155"/>
                    <a:pt x="32" y="155"/>
                  </a:cubicBezTo>
                  <a:cubicBezTo>
                    <a:pt x="27" y="149"/>
                    <a:pt x="23" y="142"/>
                    <a:pt x="19" y="135"/>
                  </a:cubicBezTo>
                  <a:cubicBezTo>
                    <a:pt x="0" y="89"/>
                    <a:pt x="20" y="37"/>
                    <a:pt x="65" y="17"/>
                  </a:cubicBezTo>
                  <a:cubicBezTo>
                    <a:pt x="103" y="0"/>
                    <a:pt x="146" y="12"/>
                    <a:pt x="17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38" name="组合 437"/>
          <p:cNvGrpSpPr/>
          <p:nvPr/>
        </p:nvGrpSpPr>
        <p:grpSpPr>
          <a:xfrm>
            <a:off x="4116156" y="3747924"/>
            <a:ext cx="794487" cy="767345"/>
            <a:chOff x="6786563" y="5605463"/>
            <a:chExt cx="1022350" cy="9874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70" name="Rectangle 344"/>
            <p:cNvSpPr>
              <a:spLocks noChangeArrowheads="1"/>
            </p:cNvSpPr>
            <p:nvPr/>
          </p:nvSpPr>
          <p:spPr bwMode="auto">
            <a:xfrm>
              <a:off x="7294563" y="597693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1" name="Freeform 345"/>
            <p:cNvSpPr/>
            <p:nvPr/>
          </p:nvSpPr>
          <p:spPr bwMode="auto">
            <a:xfrm>
              <a:off x="7094538" y="5605463"/>
              <a:ext cx="400050" cy="371475"/>
            </a:xfrm>
            <a:custGeom>
              <a:avLst/>
              <a:gdLst>
                <a:gd name="T0" fmla="*/ 246 w 259"/>
                <a:gd name="T1" fmla="*/ 157 h 240"/>
                <a:gd name="T2" fmla="*/ 229 w 259"/>
                <a:gd name="T3" fmla="*/ 145 h 240"/>
                <a:gd name="T4" fmla="*/ 178 w 259"/>
                <a:gd name="T5" fmla="*/ 129 h 240"/>
                <a:gd name="T6" fmla="*/ 166 w 259"/>
                <a:gd name="T7" fmla="*/ 121 h 240"/>
                <a:gd name="T8" fmla="*/ 166 w 259"/>
                <a:gd name="T9" fmla="*/ 162 h 240"/>
                <a:gd name="T10" fmla="*/ 146 w 259"/>
                <a:gd name="T11" fmla="*/ 214 h 240"/>
                <a:gd name="T12" fmla="*/ 143 w 259"/>
                <a:gd name="T13" fmla="*/ 182 h 240"/>
                <a:gd name="T14" fmla="*/ 136 w 259"/>
                <a:gd name="T15" fmla="*/ 168 h 240"/>
                <a:gd name="T16" fmla="*/ 144 w 259"/>
                <a:gd name="T17" fmla="*/ 161 h 240"/>
                <a:gd name="T18" fmla="*/ 144 w 259"/>
                <a:gd name="T19" fmla="*/ 159 h 240"/>
                <a:gd name="T20" fmla="*/ 133 w 259"/>
                <a:gd name="T21" fmla="*/ 148 h 240"/>
                <a:gd name="T22" fmla="*/ 160 w 259"/>
                <a:gd name="T23" fmla="*/ 124 h 240"/>
                <a:gd name="T24" fmla="*/ 161 w 259"/>
                <a:gd name="T25" fmla="*/ 118 h 240"/>
                <a:gd name="T26" fmla="*/ 161 w 259"/>
                <a:gd name="T27" fmla="*/ 94 h 240"/>
                <a:gd name="T28" fmla="*/ 163 w 259"/>
                <a:gd name="T29" fmla="*/ 79 h 240"/>
                <a:gd name="T30" fmla="*/ 171 w 259"/>
                <a:gd name="T31" fmla="*/ 65 h 240"/>
                <a:gd name="T32" fmla="*/ 168 w 259"/>
                <a:gd name="T33" fmla="*/ 57 h 240"/>
                <a:gd name="T34" fmla="*/ 168 w 259"/>
                <a:gd name="T35" fmla="*/ 31 h 240"/>
                <a:gd name="T36" fmla="*/ 153 w 259"/>
                <a:gd name="T37" fmla="*/ 10 h 240"/>
                <a:gd name="T38" fmla="*/ 140 w 259"/>
                <a:gd name="T39" fmla="*/ 2 h 240"/>
                <a:gd name="T40" fmla="*/ 129 w 259"/>
                <a:gd name="T41" fmla="*/ 0 h 240"/>
                <a:gd name="T42" fmla="*/ 119 w 259"/>
                <a:gd name="T43" fmla="*/ 2 h 240"/>
                <a:gd name="T44" fmla="*/ 106 w 259"/>
                <a:gd name="T45" fmla="*/ 10 h 240"/>
                <a:gd name="T46" fmla="*/ 91 w 259"/>
                <a:gd name="T47" fmla="*/ 31 h 240"/>
                <a:gd name="T48" fmla="*/ 91 w 259"/>
                <a:gd name="T49" fmla="*/ 57 h 240"/>
                <a:gd name="T50" fmla="*/ 88 w 259"/>
                <a:gd name="T51" fmla="*/ 65 h 240"/>
                <a:gd name="T52" fmla="*/ 96 w 259"/>
                <a:gd name="T53" fmla="*/ 79 h 240"/>
                <a:gd name="T54" fmla="*/ 98 w 259"/>
                <a:gd name="T55" fmla="*/ 94 h 240"/>
                <a:gd name="T56" fmla="*/ 98 w 259"/>
                <a:gd name="T57" fmla="*/ 118 h 240"/>
                <a:gd name="T58" fmla="*/ 99 w 259"/>
                <a:gd name="T59" fmla="*/ 124 h 240"/>
                <a:gd name="T60" fmla="*/ 126 w 259"/>
                <a:gd name="T61" fmla="*/ 148 h 240"/>
                <a:gd name="T62" fmla="*/ 115 w 259"/>
                <a:gd name="T63" fmla="*/ 159 h 240"/>
                <a:gd name="T64" fmla="*/ 115 w 259"/>
                <a:gd name="T65" fmla="*/ 161 h 240"/>
                <a:gd name="T66" fmla="*/ 123 w 259"/>
                <a:gd name="T67" fmla="*/ 168 h 240"/>
                <a:gd name="T68" fmla="*/ 116 w 259"/>
                <a:gd name="T69" fmla="*/ 182 h 240"/>
                <a:gd name="T70" fmla="*/ 113 w 259"/>
                <a:gd name="T71" fmla="*/ 214 h 240"/>
                <a:gd name="T72" fmla="*/ 93 w 259"/>
                <a:gd name="T73" fmla="*/ 162 h 240"/>
                <a:gd name="T74" fmla="*/ 93 w 259"/>
                <a:gd name="T75" fmla="*/ 121 h 240"/>
                <a:gd name="T76" fmla="*/ 81 w 259"/>
                <a:gd name="T77" fmla="*/ 129 h 240"/>
                <a:gd name="T78" fmla="*/ 30 w 259"/>
                <a:gd name="T79" fmla="*/ 145 h 240"/>
                <a:gd name="T80" fmla="*/ 13 w 259"/>
                <a:gd name="T81" fmla="*/ 157 h 240"/>
                <a:gd name="T82" fmla="*/ 0 w 259"/>
                <a:gd name="T83" fmla="*/ 213 h 240"/>
                <a:gd name="T84" fmla="*/ 129 w 259"/>
                <a:gd name="T85" fmla="*/ 240 h 240"/>
                <a:gd name="T86" fmla="*/ 259 w 259"/>
                <a:gd name="T87" fmla="*/ 213 h 240"/>
                <a:gd name="T88" fmla="*/ 246 w 259"/>
                <a:gd name="T89" fmla="*/ 157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9" h="240">
                  <a:moveTo>
                    <a:pt x="246" y="157"/>
                  </a:moveTo>
                  <a:cubicBezTo>
                    <a:pt x="240" y="145"/>
                    <a:pt x="229" y="145"/>
                    <a:pt x="229" y="145"/>
                  </a:cubicBezTo>
                  <a:cubicBezTo>
                    <a:pt x="227" y="145"/>
                    <a:pt x="178" y="129"/>
                    <a:pt x="178" y="129"/>
                  </a:cubicBezTo>
                  <a:cubicBezTo>
                    <a:pt x="176" y="128"/>
                    <a:pt x="166" y="121"/>
                    <a:pt x="166" y="121"/>
                  </a:cubicBezTo>
                  <a:cubicBezTo>
                    <a:pt x="169" y="135"/>
                    <a:pt x="166" y="162"/>
                    <a:pt x="166" y="162"/>
                  </a:cubicBezTo>
                  <a:cubicBezTo>
                    <a:pt x="164" y="175"/>
                    <a:pt x="146" y="214"/>
                    <a:pt x="146" y="214"/>
                  </a:cubicBezTo>
                  <a:cubicBezTo>
                    <a:pt x="143" y="182"/>
                    <a:pt x="143" y="182"/>
                    <a:pt x="143" y="182"/>
                  </a:cubicBezTo>
                  <a:cubicBezTo>
                    <a:pt x="141" y="177"/>
                    <a:pt x="136" y="168"/>
                    <a:pt x="136" y="168"/>
                  </a:cubicBezTo>
                  <a:cubicBezTo>
                    <a:pt x="139" y="166"/>
                    <a:pt x="144" y="161"/>
                    <a:pt x="144" y="161"/>
                  </a:cubicBezTo>
                  <a:cubicBezTo>
                    <a:pt x="144" y="160"/>
                    <a:pt x="144" y="159"/>
                    <a:pt x="144" y="159"/>
                  </a:cubicBezTo>
                  <a:cubicBezTo>
                    <a:pt x="133" y="148"/>
                    <a:pt x="133" y="148"/>
                    <a:pt x="133" y="148"/>
                  </a:cubicBezTo>
                  <a:cubicBezTo>
                    <a:pt x="160" y="124"/>
                    <a:pt x="160" y="124"/>
                    <a:pt x="160" y="124"/>
                  </a:cubicBezTo>
                  <a:cubicBezTo>
                    <a:pt x="161" y="122"/>
                    <a:pt x="161" y="118"/>
                    <a:pt x="161" y="118"/>
                  </a:cubicBezTo>
                  <a:cubicBezTo>
                    <a:pt x="160" y="110"/>
                    <a:pt x="161" y="94"/>
                    <a:pt x="161" y="94"/>
                  </a:cubicBezTo>
                  <a:cubicBezTo>
                    <a:pt x="161" y="87"/>
                    <a:pt x="163" y="79"/>
                    <a:pt x="163" y="79"/>
                  </a:cubicBezTo>
                  <a:cubicBezTo>
                    <a:pt x="169" y="84"/>
                    <a:pt x="171" y="65"/>
                    <a:pt x="171" y="65"/>
                  </a:cubicBezTo>
                  <a:cubicBezTo>
                    <a:pt x="172" y="53"/>
                    <a:pt x="168" y="57"/>
                    <a:pt x="168" y="57"/>
                  </a:cubicBezTo>
                  <a:cubicBezTo>
                    <a:pt x="169" y="38"/>
                    <a:pt x="168" y="31"/>
                    <a:pt x="168" y="31"/>
                  </a:cubicBezTo>
                  <a:cubicBezTo>
                    <a:pt x="163" y="12"/>
                    <a:pt x="153" y="10"/>
                    <a:pt x="153" y="10"/>
                  </a:cubicBezTo>
                  <a:cubicBezTo>
                    <a:pt x="150" y="7"/>
                    <a:pt x="140" y="2"/>
                    <a:pt x="140" y="2"/>
                  </a:cubicBezTo>
                  <a:cubicBezTo>
                    <a:pt x="134" y="0"/>
                    <a:pt x="130" y="0"/>
                    <a:pt x="129" y="0"/>
                  </a:cubicBezTo>
                  <a:cubicBezTo>
                    <a:pt x="129" y="0"/>
                    <a:pt x="125" y="0"/>
                    <a:pt x="119" y="2"/>
                  </a:cubicBezTo>
                  <a:cubicBezTo>
                    <a:pt x="119" y="2"/>
                    <a:pt x="109" y="7"/>
                    <a:pt x="106" y="10"/>
                  </a:cubicBezTo>
                  <a:cubicBezTo>
                    <a:pt x="106" y="10"/>
                    <a:pt x="96" y="12"/>
                    <a:pt x="91" y="31"/>
                  </a:cubicBezTo>
                  <a:cubicBezTo>
                    <a:pt x="91" y="31"/>
                    <a:pt x="90" y="38"/>
                    <a:pt x="91" y="57"/>
                  </a:cubicBezTo>
                  <a:cubicBezTo>
                    <a:pt x="91" y="57"/>
                    <a:pt x="87" y="53"/>
                    <a:pt x="88" y="65"/>
                  </a:cubicBezTo>
                  <a:cubicBezTo>
                    <a:pt x="88" y="65"/>
                    <a:pt x="90" y="84"/>
                    <a:pt x="96" y="79"/>
                  </a:cubicBezTo>
                  <a:cubicBezTo>
                    <a:pt x="96" y="79"/>
                    <a:pt x="98" y="87"/>
                    <a:pt x="98" y="94"/>
                  </a:cubicBezTo>
                  <a:cubicBezTo>
                    <a:pt x="98" y="94"/>
                    <a:pt x="99" y="110"/>
                    <a:pt x="98" y="118"/>
                  </a:cubicBezTo>
                  <a:cubicBezTo>
                    <a:pt x="98" y="118"/>
                    <a:pt x="97" y="122"/>
                    <a:pt x="99" y="124"/>
                  </a:cubicBezTo>
                  <a:cubicBezTo>
                    <a:pt x="126" y="148"/>
                    <a:pt x="126" y="148"/>
                    <a:pt x="126" y="148"/>
                  </a:cubicBezTo>
                  <a:cubicBezTo>
                    <a:pt x="115" y="159"/>
                    <a:pt x="115" y="159"/>
                    <a:pt x="115" y="159"/>
                  </a:cubicBezTo>
                  <a:cubicBezTo>
                    <a:pt x="115" y="159"/>
                    <a:pt x="115" y="160"/>
                    <a:pt x="115" y="161"/>
                  </a:cubicBezTo>
                  <a:cubicBezTo>
                    <a:pt x="115" y="161"/>
                    <a:pt x="120" y="166"/>
                    <a:pt x="123" y="168"/>
                  </a:cubicBezTo>
                  <a:cubicBezTo>
                    <a:pt x="123" y="168"/>
                    <a:pt x="118" y="177"/>
                    <a:pt x="116" y="182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95" y="175"/>
                    <a:pt x="93" y="162"/>
                  </a:cubicBezTo>
                  <a:cubicBezTo>
                    <a:pt x="93" y="162"/>
                    <a:pt x="90" y="135"/>
                    <a:pt x="93" y="121"/>
                  </a:cubicBezTo>
                  <a:cubicBezTo>
                    <a:pt x="93" y="121"/>
                    <a:pt x="83" y="128"/>
                    <a:pt x="81" y="129"/>
                  </a:cubicBezTo>
                  <a:cubicBezTo>
                    <a:pt x="81" y="129"/>
                    <a:pt x="31" y="145"/>
                    <a:pt x="30" y="145"/>
                  </a:cubicBezTo>
                  <a:cubicBezTo>
                    <a:pt x="30" y="145"/>
                    <a:pt x="19" y="145"/>
                    <a:pt x="13" y="157"/>
                  </a:cubicBezTo>
                  <a:cubicBezTo>
                    <a:pt x="13" y="157"/>
                    <a:pt x="3" y="185"/>
                    <a:pt x="0" y="213"/>
                  </a:cubicBezTo>
                  <a:cubicBezTo>
                    <a:pt x="0" y="213"/>
                    <a:pt x="55" y="239"/>
                    <a:pt x="129" y="240"/>
                  </a:cubicBezTo>
                  <a:cubicBezTo>
                    <a:pt x="203" y="239"/>
                    <a:pt x="259" y="213"/>
                    <a:pt x="259" y="213"/>
                  </a:cubicBezTo>
                  <a:cubicBezTo>
                    <a:pt x="256" y="185"/>
                    <a:pt x="246" y="157"/>
                    <a:pt x="24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2" name="Freeform 346"/>
            <p:cNvSpPr/>
            <p:nvPr/>
          </p:nvSpPr>
          <p:spPr bwMode="auto">
            <a:xfrm>
              <a:off x="6786563" y="6130925"/>
              <a:ext cx="373063" cy="379413"/>
            </a:xfrm>
            <a:custGeom>
              <a:avLst/>
              <a:gdLst>
                <a:gd name="T0" fmla="*/ 232 w 242"/>
                <a:gd name="T1" fmla="*/ 176 h 245"/>
                <a:gd name="T2" fmla="*/ 213 w 242"/>
                <a:gd name="T3" fmla="*/ 162 h 245"/>
                <a:gd name="T4" fmla="*/ 157 w 242"/>
                <a:gd name="T5" fmla="*/ 139 h 245"/>
                <a:gd name="T6" fmla="*/ 154 w 242"/>
                <a:gd name="T7" fmla="*/ 124 h 245"/>
                <a:gd name="T8" fmla="*/ 149 w 242"/>
                <a:gd name="T9" fmla="*/ 122 h 245"/>
                <a:gd name="T10" fmla="*/ 147 w 242"/>
                <a:gd name="T11" fmla="*/ 120 h 245"/>
                <a:gd name="T12" fmla="*/ 146 w 242"/>
                <a:gd name="T13" fmla="*/ 106 h 245"/>
                <a:gd name="T14" fmla="*/ 154 w 242"/>
                <a:gd name="T15" fmla="*/ 84 h 245"/>
                <a:gd name="T16" fmla="*/ 162 w 242"/>
                <a:gd name="T17" fmla="*/ 65 h 245"/>
                <a:gd name="T18" fmla="*/ 159 w 242"/>
                <a:gd name="T19" fmla="*/ 59 h 245"/>
                <a:gd name="T20" fmla="*/ 121 w 242"/>
                <a:gd name="T21" fmla="*/ 2 h 245"/>
                <a:gd name="T22" fmla="*/ 83 w 242"/>
                <a:gd name="T23" fmla="*/ 59 h 245"/>
                <a:gd name="T24" fmla="*/ 79 w 242"/>
                <a:gd name="T25" fmla="*/ 65 h 245"/>
                <a:gd name="T26" fmla="*/ 87 w 242"/>
                <a:gd name="T27" fmla="*/ 84 h 245"/>
                <a:gd name="T28" fmla="*/ 95 w 242"/>
                <a:gd name="T29" fmla="*/ 106 h 245"/>
                <a:gd name="T30" fmla="*/ 95 w 242"/>
                <a:gd name="T31" fmla="*/ 120 h 245"/>
                <a:gd name="T32" fmla="*/ 93 w 242"/>
                <a:gd name="T33" fmla="*/ 122 h 245"/>
                <a:gd name="T34" fmla="*/ 88 w 242"/>
                <a:gd name="T35" fmla="*/ 124 h 245"/>
                <a:gd name="T36" fmla="*/ 84 w 242"/>
                <a:gd name="T37" fmla="*/ 139 h 245"/>
                <a:gd name="T38" fmla="*/ 29 w 242"/>
                <a:gd name="T39" fmla="*/ 162 h 245"/>
                <a:gd name="T40" fmla="*/ 10 w 242"/>
                <a:gd name="T41" fmla="*/ 176 h 245"/>
                <a:gd name="T42" fmla="*/ 0 w 242"/>
                <a:gd name="T43" fmla="*/ 216 h 245"/>
                <a:gd name="T44" fmla="*/ 121 w 242"/>
                <a:gd name="T45" fmla="*/ 244 h 245"/>
                <a:gd name="T46" fmla="*/ 242 w 242"/>
                <a:gd name="T47" fmla="*/ 216 h 245"/>
                <a:gd name="T48" fmla="*/ 232 w 242"/>
                <a:gd name="T49" fmla="*/ 176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2" h="245">
                  <a:moveTo>
                    <a:pt x="232" y="176"/>
                  </a:moveTo>
                  <a:cubicBezTo>
                    <a:pt x="229" y="166"/>
                    <a:pt x="213" y="162"/>
                    <a:pt x="213" y="162"/>
                  </a:cubicBezTo>
                  <a:cubicBezTo>
                    <a:pt x="157" y="139"/>
                    <a:pt x="157" y="139"/>
                    <a:pt x="157" y="139"/>
                  </a:cubicBezTo>
                  <a:cubicBezTo>
                    <a:pt x="150" y="131"/>
                    <a:pt x="154" y="124"/>
                    <a:pt x="154" y="124"/>
                  </a:cubicBezTo>
                  <a:cubicBezTo>
                    <a:pt x="149" y="122"/>
                    <a:pt x="149" y="122"/>
                    <a:pt x="149" y="122"/>
                  </a:cubicBezTo>
                  <a:cubicBezTo>
                    <a:pt x="147" y="121"/>
                    <a:pt x="147" y="120"/>
                    <a:pt x="147" y="120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52" y="98"/>
                    <a:pt x="154" y="84"/>
                    <a:pt x="154" y="84"/>
                  </a:cubicBezTo>
                  <a:cubicBezTo>
                    <a:pt x="159" y="88"/>
                    <a:pt x="162" y="65"/>
                    <a:pt x="162" y="65"/>
                  </a:cubicBezTo>
                  <a:cubicBezTo>
                    <a:pt x="164" y="56"/>
                    <a:pt x="159" y="59"/>
                    <a:pt x="159" y="59"/>
                  </a:cubicBezTo>
                  <a:cubicBezTo>
                    <a:pt x="165" y="0"/>
                    <a:pt x="123" y="2"/>
                    <a:pt x="121" y="2"/>
                  </a:cubicBezTo>
                  <a:cubicBezTo>
                    <a:pt x="119" y="2"/>
                    <a:pt x="77" y="0"/>
                    <a:pt x="83" y="59"/>
                  </a:cubicBezTo>
                  <a:cubicBezTo>
                    <a:pt x="83" y="59"/>
                    <a:pt x="78" y="56"/>
                    <a:pt x="79" y="65"/>
                  </a:cubicBezTo>
                  <a:cubicBezTo>
                    <a:pt x="79" y="65"/>
                    <a:pt x="83" y="88"/>
                    <a:pt x="87" y="84"/>
                  </a:cubicBezTo>
                  <a:cubicBezTo>
                    <a:pt x="87" y="84"/>
                    <a:pt x="89" y="98"/>
                    <a:pt x="95" y="106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95" y="120"/>
                    <a:pt x="95" y="121"/>
                    <a:pt x="93" y="122"/>
                  </a:cubicBezTo>
                  <a:cubicBezTo>
                    <a:pt x="88" y="124"/>
                    <a:pt x="88" y="124"/>
                    <a:pt x="88" y="124"/>
                  </a:cubicBezTo>
                  <a:cubicBezTo>
                    <a:pt x="88" y="124"/>
                    <a:pt x="91" y="131"/>
                    <a:pt x="84" y="139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29" y="162"/>
                    <a:pt x="13" y="166"/>
                    <a:pt x="10" y="176"/>
                  </a:cubicBezTo>
                  <a:cubicBezTo>
                    <a:pt x="10" y="176"/>
                    <a:pt x="6" y="185"/>
                    <a:pt x="0" y="216"/>
                  </a:cubicBezTo>
                  <a:cubicBezTo>
                    <a:pt x="0" y="216"/>
                    <a:pt x="59" y="245"/>
                    <a:pt x="121" y="244"/>
                  </a:cubicBezTo>
                  <a:cubicBezTo>
                    <a:pt x="183" y="245"/>
                    <a:pt x="242" y="216"/>
                    <a:pt x="242" y="216"/>
                  </a:cubicBezTo>
                  <a:cubicBezTo>
                    <a:pt x="236" y="185"/>
                    <a:pt x="232" y="176"/>
                    <a:pt x="232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3" name="Freeform 347"/>
            <p:cNvSpPr/>
            <p:nvPr/>
          </p:nvSpPr>
          <p:spPr bwMode="auto">
            <a:xfrm>
              <a:off x="7434263" y="6130925"/>
              <a:ext cx="374650" cy="379413"/>
            </a:xfrm>
            <a:custGeom>
              <a:avLst/>
              <a:gdLst>
                <a:gd name="T0" fmla="*/ 232 w 242"/>
                <a:gd name="T1" fmla="*/ 176 h 245"/>
                <a:gd name="T2" fmla="*/ 213 w 242"/>
                <a:gd name="T3" fmla="*/ 162 h 245"/>
                <a:gd name="T4" fmla="*/ 158 w 242"/>
                <a:gd name="T5" fmla="*/ 139 h 245"/>
                <a:gd name="T6" fmla="*/ 154 w 242"/>
                <a:gd name="T7" fmla="*/ 124 h 245"/>
                <a:gd name="T8" fmla="*/ 149 w 242"/>
                <a:gd name="T9" fmla="*/ 122 h 245"/>
                <a:gd name="T10" fmla="*/ 147 w 242"/>
                <a:gd name="T11" fmla="*/ 120 h 245"/>
                <a:gd name="T12" fmla="*/ 146 w 242"/>
                <a:gd name="T13" fmla="*/ 106 h 245"/>
                <a:gd name="T14" fmla="*/ 154 w 242"/>
                <a:gd name="T15" fmla="*/ 84 h 245"/>
                <a:gd name="T16" fmla="*/ 163 w 242"/>
                <a:gd name="T17" fmla="*/ 65 h 245"/>
                <a:gd name="T18" fmla="*/ 159 w 242"/>
                <a:gd name="T19" fmla="*/ 59 h 245"/>
                <a:gd name="T20" fmla="*/ 121 w 242"/>
                <a:gd name="T21" fmla="*/ 2 h 245"/>
                <a:gd name="T22" fmla="*/ 83 w 242"/>
                <a:gd name="T23" fmla="*/ 59 h 245"/>
                <a:gd name="T24" fmla="*/ 79 w 242"/>
                <a:gd name="T25" fmla="*/ 65 h 245"/>
                <a:gd name="T26" fmla="*/ 88 w 242"/>
                <a:gd name="T27" fmla="*/ 84 h 245"/>
                <a:gd name="T28" fmla="*/ 96 w 242"/>
                <a:gd name="T29" fmla="*/ 106 h 245"/>
                <a:gd name="T30" fmla="*/ 95 w 242"/>
                <a:gd name="T31" fmla="*/ 120 h 245"/>
                <a:gd name="T32" fmla="*/ 93 w 242"/>
                <a:gd name="T33" fmla="*/ 122 h 245"/>
                <a:gd name="T34" fmla="*/ 88 w 242"/>
                <a:gd name="T35" fmla="*/ 124 h 245"/>
                <a:gd name="T36" fmla="*/ 84 w 242"/>
                <a:gd name="T37" fmla="*/ 139 h 245"/>
                <a:gd name="T38" fmla="*/ 29 w 242"/>
                <a:gd name="T39" fmla="*/ 162 h 245"/>
                <a:gd name="T40" fmla="*/ 10 w 242"/>
                <a:gd name="T41" fmla="*/ 176 h 245"/>
                <a:gd name="T42" fmla="*/ 0 w 242"/>
                <a:gd name="T43" fmla="*/ 216 h 245"/>
                <a:gd name="T44" fmla="*/ 121 w 242"/>
                <a:gd name="T45" fmla="*/ 244 h 245"/>
                <a:gd name="T46" fmla="*/ 242 w 242"/>
                <a:gd name="T47" fmla="*/ 216 h 245"/>
                <a:gd name="T48" fmla="*/ 232 w 242"/>
                <a:gd name="T49" fmla="*/ 176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2" h="245">
                  <a:moveTo>
                    <a:pt x="232" y="176"/>
                  </a:moveTo>
                  <a:cubicBezTo>
                    <a:pt x="229" y="166"/>
                    <a:pt x="213" y="162"/>
                    <a:pt x="213" y="162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51" y="131"/>
                    <a:pt x="154" y="124"/>
                    <a:pt x="154" y="124"/>
                  </a:cubicBezTo>
                  <a:cubicBezTo>
                    <a:pt x="149" y="122"/>
                    <a:pt x="149" y="122"/>
                    <a:pt x="149" y="122"/>
                  </a:cubicBezTo>
                  <a:cubicBezTo>
                    <a:pt x="147" y="121"/>
                    <a:pt x="147" y="120"/>
                    <a:pt x="147" y="120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53" y="98"/>
                    <a:pt x="154" y="84"/>
                    <a:pt x="154" y="84"/>
                  </a:cubicBezTo>
                  <a:cubicBezTo>
                    <a:pt x="159" y="88"/>
                    <a:pt x="163" y="65"/>
                    <a:pt x="163" y="65"/>
                  </a:cubicBezTo>
                  <a:cubicBezTo>
                    <a:pt x="164" y="56"/>
                    <a:pt x="159" y="59"/>
                    <a:pt x="159" y="59"/>
                  </a:cubicBezTo>
                  <a:cubicBezTo>
                    <a:pt x="165" y="0"/>
                    <a:pt x="123" y="2"/>
                    <a:pt x="121" y="2"/>
                  </a:cubicBezTo>
                  <a:cubicBezTo>
                    <a:pt x="119" y="2"/>
                    <a:pt x="77" y="0"/>
                    <a:pt x="83" y="59"/>
                  </a:cubicBezTo>
                  <a:cubicBezTo>
                    <a:pt x="83" y="59"/>
                    <a:pt x="78" y="56"/>
                    <a:pt x="79" y="65"/>
                  </a:cubicBezTo>
                  <a:cubicBezTo>
                    <a:pt x="79" y="65"/>
                    <a:pt x="83" y="88"/>
                    <a:pt x="88" y="84"/>
                  </a:cubicBezTo>
                  <a:cubicBezTo>
                    <a:pt x="88" y="84"/>
                    <a:pt x="90" y="98"/>
                    <a:pt x="96" y="106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95" y="120"/>
                    <a:pt x="95" y="121"/>
                    <a:pt x="93" y="122"/>
                  </a:cubicBezTo>
                  <a:cubicBezTo>
                    <a:pt x="88" y="124"/>
                    <a:pt x="88" y="124"/>
                    <a:pt x="88" y="124"/>
                  </a:cubicBezTo>
                  <a:cubicBezTo>
                    <a:pt x="88" y="124"/>
                    <a:pt x="92" y="131"/>
                    <a:pt x="84" y="139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29" y="162"/>
                    <a:pt x="13" y="166"/>
                    <a:pt x="10" y="176"/>
                  </a:cubicBezTo>
                  <a:cubicBezTo>
                    <a:pt x="10" y="176"/>
                    <a:pt x="6" y="185"/>
                    <a:pt x="0" y="216"/>
                  </a:cubicBezTo>
                  <a:cubicBezTo>
                    <a:pt x="0" y="216"/>
                    <a:pt x="59" y="245"/>
                    <a:pt x="121" y="244"/>
                  </a:cubicBezTo>
                  <a:cubicBezTo>
                    <a:pt x="183" y="245"/>
                    <a:pt x="242" y="216"/>
                    <a:pt x="242" y="216"/>
                  </a:cubicBezTo>
                  <a:cubicBezTo>
                    <a:pt x="236" y="185"/>
                    <a:pt x="232" y="176"/>
                    <a:pt x="232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4" name="Freeform 348"/>
            <p:cNvSpPr/>
            <p:nvPr/>
          </p:nvSpPr>
          <p:spPr bwMode="auto">
            <a:xfrm>
              <a:off x="6943725" y="5934075"/>
              <a:ext cx="128588" cy="173038"/>
            </a:xfrm>
            <a:custGeom>
              <a:avLst/>
              <a:gdLst>
                <a:gd name="T0" fmla="*/ 50 w 83"/>
                <a:gd name="T1" fmla="*/ 20 h 112"/>
                <a:gd name="T2" fmla="*/ 36 w 83"/>
                <a:gd name="T3" fmla="*/ 5 h 112"/>
                <a:gd name="T4" fmla="*/ 83 w 83"/>
                <a:gd name="T5" fmla="*/ 0 h 112"/>
                <a:gd name="T6" fmla="*/ 77 w 83"/>
                <a:gd name="T7" fmla="*/ 46 h 112"/>
                <a:gd name="T8" fmla="*/ 63 w 83"/>
                <a:gd name="T9" fmla="*/ 32 h 112"/>
                <a:gd name="T10" fmla="*/ 18 w 83"/>
                <a:gd name="T11" fmla="*/ 112 h 112"/>
                <a:gd name="T12" fmla="*/ 0 w 83"/>
                <a:gd name="T13" fmla="*/ 107 h 112"/>
                <a:gd name="T14" fmla="*/ 50 w 83"/>
                <a:gd name="T15" fmla="*/ 2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12">
                  <a:moveTo>
                    <a:pt x="50" y="20"/>
                  </a:moveTo>
                  <a:cubicBezTo>
                    <a:pt x="36" y="5"/>
                    <a:pt x="36" y="5"/>
                    <a:pt x="36" y="5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31" y="60"/>
                    <a:pt x="18" y="112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07"/>
                    <a:pt x="11" y="58"/>
                    <a:pt x="5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5" name="Freeform 349"/>
            <p:cNvSpPr/>
            <p:nvPr/>
          </p:nvSpPr>
          <p:spPr bwMode="auto">
            <a:xfrm>
              <a:off x="7519988" y="5929313"/>
              <a:ext cx="138113" cy="185738"/>
            </a:xfrm>
            <a:custGeom>
              <a:avLst/>
              <a:gdLst>
                <a:gd name="T0" fmla="*/ 71 w 90"/>
                <a:gd name="T1" fmla="*/ 82 h 120"/>
                <a:gd name="T2" fmla="*/ 90 w 90"/>
                <a:gd name="T3" fmla="*/ 75 h 120"/>
                <a:gd name="T4" fmla="*/ 75 w 90"/>
                <a:gd name="T5" fmla="*/ 120 h 120"/>
                <a:gd name="T6" fmla="*/ 35 w 90"/>
                <a:gd name="T7" fmla="*/ 95 h 120"/>
                <a:gd name="T8" fmla="*/ 54 w 90"/>
                <a:gd name="T9" fmla="*/ 88 h 120"/>
                <a:gd name="T10" fmla="*/ 0 w 90"/>
                <a:gd name="T11" fmla="*/ 14 h 120"/>
                <a:gd name="T12" fmla="*/ 12 w 90"/>
                <a:gd name="T13" fmla="*/ 0 h 120"/>
                <a:gd name="T14" fmla="*/ 71 w 90"/>
                <a:gd name="T15" fmla="*/ 8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20">
                  <a:moveTo>
                    <a:pt x="71" y="82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42" y="47"/>
                    <a:pt x="0" y="1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52" y="30"/>
                    <a:pt x="71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6" name="Freeform 350"/>
            <p:cNvSpPr/>
            <p:nvPr/>
          </p:nvSpPr>
          <p:spPr bwMode="auto">
            <a:xfrm>
              <a:off x="7181850" y="6505575"/>
              <a:ext cx="207963" cy="87313"/>
            </a:xfrm>
            <a:custGeom>
              <a:avLst/>
              <a:gdLst>
                <a:gd name="T0" fmla="*/ 34 w 135"/>
                <a:gd name="T1" fmla="*/ 37 h 57"/>
                <a:gd name="T2" fmla="*/ 30 w 135"/>
                <a:gd name="T3" fmla="*/ 57 h 57"/>
                <a:gd name="T4" fmla="*/ 0 w 135"/>
                <a:gd name="T5" fmla="*/ 20 h 57"/>
                <a:gd name="T6" fmla="*/ 43 w 135"/>
                <a:gd name="T7" fmla="*/ 0 h 57"/>
                <a:gd name="T8" fmla="*/ 38 w 135"/>
                <a:gd name="T9" fmla="*/ 19 h 57"/>
                <a:gd name="T10" fmla="*/ 130 w 135"/>
                <a:gd name="T11" fmla="*/ 15 h 57"/>
                <a:gd name="T12" fmla="*/ 135 w 135"/>
                <a:gd name="T13" fmla="*/ 32 h 57"/>
                <a:gd name="T14" fmla="*/ 34 w 135"/>
                <a:gd name="T15" fmla="*/ 3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">
                  <a:moveTo>
                    <a:pt x="34" y="37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79" y="32"/>
                    <a:pt x="130" y="15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5" y="32"/>
                    <a:pt x="88" y="49"/>
                    <a:pt x="3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37" name="组合 436"/>
          <p:cNvGrpSpPr/>
          <p:nvPr/>
        </p:nvGrpSpPr>
        <p:grpSpPr>
          <a:xfrm>
            <a:off x="6322849" y="3762111"/>
            <a:ext cx="713064" cy="738973"/>
            <a:chOff x="6840538" y="4254500"/>
            <a:chExt cx="917575" cy="9509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77" name="Freeform 351"/>
            <p:cNvSpPr/>
            <p:nvPr/>
          </p:nvSpPr>
          <p:spPr bwMode="auto">
            <a:xfrm>
              <a:off x="6840538" y="4687888"/>
              <a:ext cx="328613" cy="388938"/>
            </a:xfrm>
            <a:custGeom>
              <a:avLst/>
              <a:gdLst>
                <a:gd name="T0" fmla="*/ 212 w 213"/>
                <a:gd name="T1" fmla="*/ 74 h 251"/>
                <a:gd name="T2" fmla="*/ 213 w 213"/>
                <a:gd name="T3" fmla="*/ 0 h 251"/>
                <a:gd name="T4" fmla="*/ 186 w 213"/>
                <a:gd name="T5" fmla="*/ 18 h 251"/>
                <a:gd name="T6" fmla="*/ 70 w 213"/>
                <a:gd name="T7" fmla="*/ 53 h 251"/>
                <a:gd name="T8" fmla="*/ 32 w 213"/>
                <a:gd name="T9" fmla="*/ 83 h 251"/>
                <a:gd name="T10" fmla="*/ 0 w 213"/>
                <a:gd name="T11" fmla="*/ 212 h 251"/>
                <a:gd name="T12" fmla="*/ 124 w 213"/>
                <a:gd name="T13" fmla="*/ 251 h 251"/>
                <a:gd name="T14" fmla="*/ 124 w 213"/>
                <a:gd name="T15" fmla="*/ 74 h 251"/>
                <a:gd name="T16" fmla="*/ 212 w 213"/>
                <a:gd name="T17" fmla="*/ 7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51">
                  <a:moveTo>
                    <a:pt x="212" y="74"/>
                  </a:moveTo>
                  <a:cubicBezTo>
                    <a:pt x="211" y="53"/>
                    <a:pt x="210" y="20"/>
                    <a:pt x="213" y="0"/>
                  </a:cubicBezTo>
                  <a:cubicBezTo>
                    <a:pt x="213" y="0"/>
                    <a:pt x="191" y="16"/>
                    <a:pt x="186" y="18"/>
                  </a:cubicBezTo>
                  <a:cubicBezTo>
                    <a:pt x="186" y="18"/>
                    <a:pt x="73" y="53"/>
                    <a:pt x="70" y="53"/>
                  </a:cubicBezTo>
                  <a:cubicBezTo>
                    <a:pt x="70" y="53"/>
                    <a:pt x="44" y="54"/>
                    <a:pt x="32" y="83"/>
                  </a:cubicBezTo>
                  <a:cubicBezTo>
                    <a:pt x="32" y="83"/>
                    <a:pt x="9" y="148"/>
                    <a:pt x="0" y="212"/>
                  </a:cubicBezTo>
                  <a:cubicBezTo>
                    <a:pt x="0" y="212"/>
                    <a:pt x="48" y="234"/>
                    <a:pt x="124" y="251"/>
                  </a:cubicBezTo>
                  <a:cubicBezTo>
                    <a:pt x="124" y="74"/>
                    <a:pt x="124" y="74"/>
                    <a:pt x="124" y="74"/>
                  </a:cubicBezTo>
                  <a:lnTo>
                    <a:pt x="212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8" name="Freeform 352"/>
            <p:cNvSpPr/>
            <p:nvPr/>
          </p:nvSpPr>
          <p:spPr bwMode="auto">
            <a:xfrm>
              <a:off x="7146925" y="4254500"/>
              <a:ext cx="303213" cy="547688"/>
            </a:xfrm>
            <a:custGeom>
              <a:avLst/>
              <a:gdLst>
                <a:gd name="T0" fmla="*/ 107 w 196"/>
                <a:gd name="T1" fmla="*/ 342 h 355"/>
                <a:gd name="T2" fmla="*/ 167 w 196"/>
                <a:gd name="T3" fmla="*/ 286 h 355"/>
                <a:gd name="T4" fmla="*/ 171 w 196"/>
                <a:gd name="T5" fmla="*/ 273 h 355"/>
                <a:gd name="T6" fmla="*/ 169 w 196"/>
                <a:gd name="T7" fmla="*/ 218 h 355"/>
                <a:gd name="T8" fmla="*/ 175 w 196"/>
                <a:gd name="T9" fmla="*/ 183 h 355"/>
                <a:gd name="T10" fmla="*/ 193 w 196"/>
                <a:gd name="T11" fmla="*/ 152 h 355"/>
                <a:gd name="T12" fmla="*/ 186 w 196"/>
                <a:gd name="T13" fmla="*/ 133 h 355"/>
                <a:gd name="T14" fmla="*/ 186 w 196"/>
                <a:gd name="T15" fmla="*/ 72 h 355"/>
                <a:gd name="T16" fmla="*/ 152 w 196"/>
                <a:gd name="T17" fmla="*/ 24 h 355"/>
                <a:gd name="T18" fmla="*/ 122 w 196"/>
                <a:gd name="T19" fmla="*/ 6 h 355"/>
                <a:gd name="T20" fmla="*/ 98 w 196"/>
                <a:gd name="T21" fmla="*/ 1 h 355"/>
                <a:gd name="T22" fmla="*/ 75 w 196"/>
                <a:gd name="T23" fmla="*/ 6 h 355"/>
                <a:gd name="T24" fmla="*/ 44 w 196"/>
                <a:gd name="T25" fmla="*/ 24 h 355"/>
                <a:gd name="T26" fmla="*/ 11 w 196"/>
                <a:gd name="T27" fmla="*/ 72 h 355"/>
                <a:gd name="T28" fmla="*/ 11 w 196"/>
                <a:gd name="T29" fmla="*/ 133 h 355"/>
                <a:gd name="T30" fmla="*/ 3 w 196"/>
                <a:gd name="T31" fmla="*/ 152 h 355"/>
                <a:gd name="T32" fmla="*/ 22 w 196"/>
                <a:gd name="T33" fmla="*/ 183 h 355"/>
                <a:gd name="T34" fmla="*/ 27 w 196"/>
                <a:gd name="T35" fmla="*/ 218 h 355"/>
                <a:gd name="T36" fmla="*/ 26 w 196"/>
                <a:gd name="T37" fmla="*/ 273 h 355"/>
                <a:gd name="T38" fmla="*/ 29 w 196"/>
                <a:gd name="T39" fmla="*/ 286 h 355"/>
                <a:gd name="T40" fmla="*/ 90 w 196"/>
                <a:gd name="T41" fmla="*/ 342 h 355"/>
                <a:gd name="T42" fmla="*/ 78 w 196"/>
                <a:gd name="T43" fmla="*/ 355 h 355"/>
                <a:gd name="T44" fmla="*/ 118 w 196"/>
                <a:gd name="T45" fmla="*/ 355 h 355"/>
                <a:gd name="T46" fmla="*/ 107 w 196"/>
                <a:gd name="T47" fmla="*/ 34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355">
                  <a:moveTo>
                    <a:pt x="107" y="342"/>
                  </a:moveTo>
                  <a:cubicBezTo>
                    <a:pt x="167" y="286"/>
                    <a:pt x="167" y="286"/>
                    <a:pt x="167" y="286"/>
                  </a:cubicBezTo>
                  <a:cubicBezTo>
                    <a:pt x="171" y="281"/>
                    <a:pt x="171" y="273"/>
                    <a:pt x="171" y="273"/>
                  </a:cubicBezTo>
                  <a:cubicBezTo>
                    <a:pt x="168" y="256"/>
                    <a:pt x="169" y="218"/>
                    <a:pt x="169" y="218"/>
                  </a:cubicBezTo>
                  <a:cubicBezTo>
                    <a:pt x="171" y="201"/>
                    <a:pt x="175" y="183"/>
                    <a:pt x="175" y="183"/>
                  </a:cubicBezTo>
                  <a:cubicBezTo>
                    <a:pt x="189" y="195"/>
                    <a:pt x="193" y="152"/>
                    <a:pt x="193" y="152"/>
                  </a:cubicBezTo>
                  <a:cubicBezTo>
                    <a:pt x="196" y="123"/>
                    <a:pt x="186" y="133"/>
                    <a:pt x="186" y="133"/>
                  </a:cubicBezTo>
                  <a:cubicBezTo>
                    <a:pt x="188" y="90"/>
                    <a:pt x="186" y="72"/>
                    <a:pt x="186" y="72"/>
                  </a:cubicBezTo>
                  <a:cubicBezTo>
                    <a:pt x="174" y="29"/>
                    <a:pt x="152" y="24"/>
                    <a:pt x="152" y="24"/>
                  </a:cubicBezTo>
                  <a:cubicBezTo>
                    <a:pt x="146" y="16"/>
                    <a:pt x="122" y="6"/>
                    <a:pt x="122" y="6"/>
                  </a:cubicBezTo>
                  <a:cubicBezTo>
                    <a:pt x="109" y="0"/>
                    <a:pt x="100" y="1"/>
                    <a:pt x="98" y="1"/>
                  </a:cubicBezTo>
                  <a:cubicBezTo>
                    <a:pt x="96" y="1"/>
                    <a:pt x="87" y="0"/>
                    <a:pt x="75" y="6"/>
                  </a:cubicBezTo>
                  <a:cubicBezTo>
                    <a:pt x="75" y="6"/>
                    <a:pt x="51" y="16"/>
                    <a:pt x="44" y="24"/>
                  </a:cubicBezTo>
                  <a:cubicBezTo>
                    <a:pt x="44" y="24"/>
                    <a:pt x="22" y="29"/>
                    <a:pt x="11" y="72"/>
                  </a:cubicBezTo>
                  <a:cubicBezTo>
                    <a:pt x="11" y="72"/>
                    <a:pt x="8" y="90"/>
                    <a:pt x="11" y="133"/>
                  </a:cubicBezTo>
                  <a:cubicBezTo>
                    <a:pt x="11" y="133"/>
                    <a:pt x="0" y="123"/>
                    <a:pt x="3" y="152"/>
                  </a:cubicBezTo>
                  <a:cubicBezTo>
                    <a:pt x="3" y="152"/>
                    <a:pt x="8" y="195"/>
                    <a:pt x="22" y="183"/>
                  </a:cubicBezTo>
                  <a:cubicBezTo>
                    <a:pt x="22" y="183"/>
                    <a:pt x="26" y="201"/>
                    <a:pt x="27" y="218"/>
                  </a:cubicBezTo>
                  <a:cubicBezTo>
                    <a:pt x="27" y="218"/>
                    <a:pt x="29" y="256"/>
                    <a:pt x="26" y="273"/>
                  </a:cubicBezTo>
                  <a:cubicBezTo>
                    <a:pt x="26" y="273"/>
                    <a:pt x="25" y="281"/>
                    <a:pt x="29" y="286"/>
                  </a:cubicBezTo>
                  <a:cubicBezTo>
                    <a:pt x="90" y="342"/>
                    <a:pt x="90" y="342"/>
                    <a:pt x="90" y="342"/>
                  </a:cubicBezTo>
                  <a:cubicBezTo>
                    <a:pt x="78" y="355"/>
                    <a:pt x="78" y="355"/>
                    <a:pt x="78" y="355"/>
                  </a:cubicBezTo>
                  <a:cubicBezTo>
                    <a:pt x="118" y="355"/>
                    <a:pt x="118" y="355"/>
                    <a:pt x="118" y="355"/>
                  </a:cubicBezTo>
                  <a:lnTo>
                    <a:pt x="107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9" name="Freeform 353"/>
            <p:cNvSpPr/>
            <p:nvPr/>
          </p:nvSpPr>
          <p:spPr bwMode="auto">
            <a:xfrm>
              <a:off x="7427913" y="4687888"/>
              <a:ext cx="330200" cy="388938"/>
            </a:xfrm>
            <a:custGeom>
              <a:avLst/>
              <a:gdLst>
                <a:gd name="T0" fmla="*/ 90 w 213"/>
                <a:gd name="T1" fmla="*/ 251 h 251"/>
                <a:gd name="T2" fmla="*/ 213 w 213"/>
                <a:gd name="T3" fmla="*/ 212 h 251"/>
                <a:gd name="T4" fmla="*/ 182 w 213"/>
                <a:gd name="T5" fmla="*/ 83 h 251"/>
                <a:gd name="T6" fmla="*/ 143 w 213"/>
                <a:gd name="T7" fmla="*/ 53 h 251"/>
                <a:gd name="T8" fmla="*/ 27 w 213"/>
                <a:gd name="T9" fmla="*/ 18 h 251"/>
                <a:gd name="T10" fmla="*/ 0 w 213"/>
                <a:gd name="T11" fmla="*/ 0 h 251"/>
                <a:gd name="T12" fmla="*/ 2 w 213"/>
                <a:gd name="T13" fmla="*/ 74 h 251"/>
                <a:gd name="T14" fmla="*/ 90 w 213"/>
                <a:gd name="T15" fmla="*/ 74 h 251"/>
                <a:gd name="T16" fmla="*/ 90 w 213"/>
                <a:gd name="T17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51">
                  <a:moveTo>
                    <a:pt x="90" y="251"/>
                  </a:moveTo>
                  <a:cubicBezTo>
                    <a:pt x="166" y="234"/>
                    <a:pt x="213" y="212"/>
                    <a:pt x="213" y="212"/>
                  </a:cubicBezTo>
                  <a:cubicBezTo>
                    <a:pt x="204" y="148"/>
                    <a:pt x="182" y="83"/>
                    <a:pt x="182" y="83"/>
                  </a:cubicBezTo>
                  <a:cubicBezTo>
                    <a:pt x="169" y="54"/>
                    <a:pt x="143" y="53"/>
                    <a:pt x="143" y="53"/>
                  </a:cubicBezTo>
                  <a:cubicBezTo>
                    <a:pt x="140" y="53"/>
                    <a:pt x="27" y="18"/>
                    <a:pt x="27" y="18"/>
                  </a:cubicBezTo>
                  <a:cubicBezTo>
                    <a:pt x="22" y="16"/>
                    <a:pt x="0" y="0"/>
                    <a:pt x="0" y="0"/>
                  </a:cubicBezTo>
                  <a:cubicBezTo>
                    <a:pt x="4" y="20"/>
                    <a:pt x="3" y="53"/>
                    <a:pt x="2" y="74"/>
                  </a:cubicBezTo>
                  <a:cubicBezTo>
                    <a:pt x="90" y="74"/>
                    <a:pt x="90" y="74"/>
                    <a:pt x="90" y="74"/>
                  </a:cubicBezTo>
                  <a:lnTo>
                    <a:pt x="90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0" name="Freeform 354"/>
            <p:cNvSpPr/>
            <p:nvPr/>
          </p:nvSpPr>
          <p:spPr bwMode="auto">
            <a:xfrm>
              <a:off x="7050088" y="4822825"/>
              <a:ext cx="498475" cy="303213"/>
            </a:xfrm>
            <a:custGeom>
              <a:avLst/>
              <a:gdLst>
                <a:gd name="T0" fmla="*/ 314 w 314"/>
                <a:gd name="T1" fmla="*/ 0 h 191"/>
                <a:gd name="T2" fmla="*/ 234 w 314"/>
                <a:gd name="T3" fmla="*/ 0 h 191"/>
                <a:gd name="T4" fmla="*/ 175 w 314"/>
                <a:gd name="T5" fmla="*/ 0 h 191"/>
                <a:gd name="T6" fmla="*/ 139 w 314"/>
                <a:gd name="T7" fmla="*/ 0 h 191"/>
                <a:gd name="T8" fmla="*/ 80 w 314"/>
                <a:gd name="T9" fmla="*/ 0 h 191"/>
                <a:gd name="T10" fmla="*/ 0 w 314"/>
                <a:gd name="T11" fmla="*/ 0 h 191"/>
                <a:gd name="T12" fmla="*/ 0 w 314"/>
                <a:gd name="T13" fmla="*/ 163 h 191"/>
                <a:gd name="T14" fmla="*/ 0 w 314"/>
                <a:gd name="T15" fmla="*/ 191 h 191"/>
                <a:gd name="T16" fmla="*/ 314 w 314"/>
                <a:gd name="T17" fmla="*/ 191 h 191"/>
                <a:gd name="T18" fmla="*/ 314 w 314"/>
                <a:gd name="T19" fmla="*/ 162 h 191"/>
                <a:gd name="T20" fmla="*/ 314 w 314"/>
                <a:gd name="T21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4" h="191">
                  <a:moveTo>
                    <a:pt x="314" y="0"/>
                  </a:moveTo>
                  <a:lnTo>
                    <a:pt x="234" y="0"/>
                  </a:lnTo>
                  <a:lnTo>
                    <a:pt x="175" y="0"/>
                  </a:lnTo>
                  <a:lnTo>
                    <a:pt x="139" y="0"/>
                  </a:lnTo>
                  <a:lnTo>
                    <a:pt x="80" y="0"/>
                  </a:lnTo>
                  <a:lnTo>
                    <a:pt x="0" y="0"/>
                  </a:lnTo>
                  <a:lnTo>
                    <a:pt x="0" y="163"/>
                  </a:lnTo>
                  <a:lnTo>
                    <a:pt x="0" y="191"/>
                  </a:lnTo>
                  <a:lnTo>
                    <a:pt x="314" y="191"/>
                  </a:lnTo>
                  <a:lnTo>
                    <a:pt x="314" y="162"/>
                  </a:lnTo>
                  <a:lnTo>
                    <a:pt x="3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1" name="Rectangle 355"/>
            <p:cNvSpPr>
              <a:spLocks noChangeArrowheads="1"/>
            </p:cNvSpPr>
            <p:nvPr/>
          </p:nvSpPr>
          <p:spPr bwMode="auto">
            <a:xfrm>
              <a:off x="6881813" y="5143500"/>
              <a:ext cx="833438" cy="619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34" name="组合 433"/>
          <p:cNvGrpSpPr/>
          <p:nvPr/>
        </p:nvGrpSpPr>
        <p:grpSpPr>
          <a:xfrm>
            <a:off x="9662652" y="3747924"/>
            <a:ext cx="680989" cy="767345"/>
            <a:chOff x="10944225" y="5588000"/>
            <a:chExt cx="876301" cy="9874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82" name="Freeform 356"/>
            <p:cNvSpPr/>
            <p:nvPr/>
          </p:nvSpPr>
          <p:spPr bwMode="auto">
            <a:xfrm>
              <a:off x="11493500" y="5980113"/>
              <a:ext cx="207963" cy="409575"/>
            </a:xfrm>
            <a:custGeom>
              <a:avLst/>
              <a:gdLst>
                <a:gd name="T0" fmla="*/ 70 w 135"/>
                <a:gd name="T1" fmla="*/ 265 h 265"/>
                <a:gd name="T2" fmla="*/ 77 w 135"/>
                <a:gd name="T3" fmla="*/ 246 h 265"/>
                <a:gd name="T4" fmla="*/ 84 w 135"/>
                <a:gd name="T5" fmla="*/ 231 h 265"/>
                <a:gd name="T6" fmla="*/ 78 w 135"/>
                <a:gd name="T7" fmla="*/ 224 h 265"/>
                <a:gd name="T8" fmla="*/ 82 w 135"/>
                <a:gd name="T9" fmla="*/ 216 h 265"/>
                <a:gd name="T10" fmla="*/ 94 w 135"/>
                <a:gd name="T11" fmla="*/ 158 h 265"/>
                <a:gd name="T12" fmla="*/ 104 w 135"/>
                <a:gd name="T13" fmla="*/ 148 h 265"/>
                <a:gd name="T14" fmla="*/ 135 w 135"/>
                <a:gd name="T15" fmla="*/ 137 h 265"/>
                <a:gd name="T16" fmla="*/ 122 w 135"/>
                <a:gd name="T17" fmla="*/ 77 h 265"/>
                <a:gd name="T18" fmla="*/ 102 w 135"/>
                <a:gd name="T19" fmla="*/ 15 h 265"/>
                <a:gd name="T20" fmla="*/ 67 w 135"/>
                <a:gd name="T21" fmla="*/ 0 h 265"/>
                <a:gd name="T22" fmla="*/ 33 w 135"/>
                <a:gd name="T23" fmla="*/ 15 h 265"/>
                <a:gd name="T24" fmla="*/ 13 w 135"/>
                <a:gd name="T25" fmla="*/ 77 h 265"/>
                <a:gd name="T26" fmla="*/ 0 w 135"/>
                <a:gd name="T27" fmla="*/ 137 h 265"/>
                <a:gd name="T28" fmla="*/ 31 w 135"/>
                <a:gd name="T29" fmla="*/ 148 h 265"/>
                <a:gd name="T30" fmla="*/ 41 w 135"/>
                <a:gd name="T31" fmla="*/ 158 h 265"/>
                <a:gd name="T32" fmla="*/ 53 w 135"/>
                <a:gd name="T33" fmla="*/ 216 h 265"/>
                <a:gd name="T34" fmla="*/ 57 w 135"/>
                <a:gd name="T35" fmla="*/ 224 h 265"/>
                <a:gd name="T36" fmla="*/ 54 w 135"/>
                <a:gd name="T37" fmla="*/ 228 h 265"/>
                <a:gd name="T38" fmla="*/ 62 w 135"/>
                <a:gd name="T39" fmla="*/ 240 h 265"/>
                <a:gd name="T40" fmla="*/ 70 w 135"/>
                <a:gd name="T41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5" h="265">
                  <a:moveTo>
                    <a:pt x="70" y="265"/>
                  </a:moveTo>
                  <a:cubicBezTo>
                    <a:pt x="73" y="254"/>
                    <a:pt x="77" y="246"/>
                    <a:pt x="77" y="246"/>
                  </a:cubicBezTo>
                  <a:cubicBezTo>
                    <a:pt x="83" y="237"/>
                    <a:pt x="84" y="231"/>
                    <a:pt x="84" y="231"/>
                  </a:cubicBezTo>
                  <a:cubicBezTo>
                    <a:pt x="77" y="225"/>
                    <a:pt x="78" y="224"/>
                    <a:pt x="78" y="224"/>
                  </a:cubicBezTo>
                  <a:cubicBezTo>
                    <a:pt x="78" y="221"/>
                    <a:pt x="82" y="216"/>
                    <a:pt x="82" y="216"/>
                  </a:cubicBezTo>
                  <a:cubicBezTo>
                    <a:pt x="85" y="180"/>
                    <a:pt x="94" y="158"/>
                    <a:pt x="94" y="158"/>
                  </a:cubicBezTo>
                  <a:cubicBezTo>
                    <a:pt x="100" y="151"/>
                    <a:pt x="104" y="148"/>
                    <a:pt x="104" y="148"/>
                  </a:cubicBezTo>
                  <a:cubicBezTo>
                    <a:pt x="123" y="147"/>
                    <a:pt x="135" y="137"/>
                    <a:pt x="135" y="137"/>
                  </a:cubicBezTo>
                  <a:cubicBezTo>
                    <a:pt x="125" y="118"/>
                    <a:pt x="122" y="77"/>
                    <a:pt x="122" y="77"/>
                  </a:cubicBezTo>
                  <a:cubicBezTo>
                    <a:pt x="118" y="31"/>
                    <a:pt x="102" y="15"/>
                    <a:pt x="102" y="15"/>
                  </a:cubicBezTo>
                  <a:cubicBezTo>
                    <a:pt x="90" y="2"/>
                    <a:pt x="69" y="0"/>
                    <a:pt x="67" y="0"/>
                  </a:cubicBezTo>
                  <a:cubicBezTo>
                    <a:pt x="66" y="0"/>
                    <a:pt x="45" y="2"/>
                    <a:pt x="33" y="15"/>
                  </a:cubicBezTo>
                  <a:cubicBezTo>
                    <a:pt x="33" y="15"/>
                    <a:pt x="17" y="31"/>
                    <a:pt x="13" y="77"/>
                  </a:cubicBezTo>
                  <a:cubicBezTo>
                    <a:pt x="13" y="77"/>
                    <a:pt x="10" y="118"/>
                    <a:pt x="0" y="137"/>
                  </a:cubicBezTo>
                  <a:cubicBezTo>
                    <a:pt x="0" y="137"/>
                    <a:pt x="12" y="147"/>
                    <a:pt x="31" y="148"/>
                  </a:cubicBezTo>
                  <a:cubicBezTo>
                    <a:pt x="31" y="148"/>
                    <a:pt x="35" y="151"/>
                    <a:pt x="41" y="158"/>
                  </a:cubicBezTo>
                  <a:cubicBezTo>
                    <a:pt x="41" y="158"/>
                    <a:pt x="50" y="180"/>
                    <a:pt x="53" y="216"/>
                  </a:cubicBezTo>
                  <a:cubicBezTo>
                    <a:pt x="53" y="216"/>
                    <a:pt x="57" y="221"/>
                    <a:pt x="57" y="224"/>
                  </a:cubicBezTo>
                  <a:cubicBezTo>
                    <a:pt x="57" y="224"/>
                    <a:pt x="58" y="225"/>
                    <a:pt x="54" y="228"/>
                  </a:cubicBezTo>
                  <a:cubicBezTo>
                    <a:pt x="57" y="231"/>
                    <a:pt x="60" y="235"/>
                    <a:pt x="62" y="240"/>
                  </a:cubicBezTo>
                  <a:cubicBezTo>
                    <a:pt x="62" y="240"/>
                    <a:pt x="65" y="250"/>
                    <a:pt x="70" y="2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3" name="Freeform 357"/>
            <p:cNvSpPr/>
            <p:nvPr/>
          </p:nvSpPr>
          <p:spPr bwMode="auto">
            <a:xfrm>
              <a:off x="11612563" y="6240463"/>
              <a:ext cx="207963" cy="257175"/>
            </a:xfrm>
            <a:custGeom>
              <a:avLst/>
              <a:gdLst>
                <a:gd name="T0" fmla="*/ 135 w 135"/>
                <a:gd name="T1" fmla="*/ 129 h 166"/>
                <a:gd name="T2" fmla="*/ 125 w 135"/>
                <a:gd name="T3" fmla="*/ 60 h 166"/>
                <a:gd name="T4" fmla="*/ 119 w 135"/>
                <a:gd name="T5" fmla="*/ 31 h 166"/>
                <a:gd name="T6" fmla="*/ 102 w 135"/>
                <a:gd name="T7" fmla="*/ 18 h 166"/>
                <a:gd name="T8" fmla="*/ 34 w 135"/>
                <a:gd name="T9" fmla="*/ 0 h 166"/>
                <a:gd name="T10" fmla="*/ 40 w 135"/>
                <a:gd name="T11" fmla="*/ 14 h 166"/>
                <a:gd name="T12" fmla="*/ 49 w 135"/>
                <a:gd name="T13" fmla="*/ 60 h 166"/>
                <a:gd name="T14" fmla="*/ 46 w 135"/>
                <a:gd name="T15" fmla="*/ 66 h 166"/>
                <a:gd name="T16" fmla="*/ 23 w 135"/>
                <a:gd name="T17" fmla="*/ 55 h 166"/>
                <a:gd name="T18" fmla="*/ 0 w 135"/>
                <a:gd name="T19" fmla="*/ 123 h 166"/>
                <a:gd name="T20" fmla="*/ 8 w 135"/>
                <a:gd name="T21" fmla="*/ 166 h 166"/>
                <a:gd name="T22" fmla="*/ 135 w 135"/>
                <a:gd name="T23" fmla="*/ 12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5" h="166">
                  <a:moveTo>
                    <a:pt x="135" y="129"/>
                  </a:moveTo>
                  <a:cubicBezTo>
                    <a:pt x="125" y="60"/>
                    <a:pt x="125" y="60"/>
                    <a:pt x="125" y="60"/>
                  </a:cubicBezTo>
                  <a:cubicBezTo>
                    <a:pt x="123" y="45"/>
                    <a:pt x="119" y="31"/>
                    <a:pt x="119" y="31"/>
                  </a:cubicBezTo>
                  <a:cubicBezTo>
                    <a:pt x="115" y="18"/>
                    <a:pt x="102" y="18"/>
                    <a:pt x="102" y="18"/>
                  </a:cubicBezTo>
                  <a:cubicBezTo>
                    <a:pt x="64" y="12"/>
                    <a:pt x="34" y="0"/>
                    <a:pt x="34" y="0"/>
                  </a:cubicBezTo>
                  <a:cubicBezTo>
                    <a:pt x="39" y="8"/>
                    <a:pt x="40" y="14"/>
                    <a:pt x="40" y="14"/>
                  </a:cubicBezTo>
                  <a:cubicBezTo>
                    <a:pt x="41" y="24"/>
                    <a:pt x="49" y="60"/>
                    <a:pt x="49" y="60"/>
                  </a:cubicBezTo>
                  <a:cubicBezTo>
                    <a:pt x="51" y="71"/>
                    <a:pt x="46" y="66"/>
                    <a:pt x="46" y="66"/>
                  </a:cubicBezTo>
                  <a:cubicBezTo>
                    <a:pt x="40" y="59"/>
                    <a:pt x="23" y="55"/>
                    <a:pt x="23" y="55"/>
                  </a:cubicBezTo>
                  <a:cubicBezTo>
                    <a:pt x="18" y="80"/>
                    <a:pt x="8" y="106"/>
                    <a:pt x="0" y="123"/>
                  </a:cubicBezTo>
                  <a:cubicBezTo>
                    <a:pt x="3" y="136"/>
                    <a:pt x="6" y="151"/>
                    <a:pt x="8" y="166"/>
                  </a:cubicBezTo>
                  <a:cubicBezTo>
                    <a:pt x="68" y="160"/>
                    <a:pt x="135" y="129"/>
                    <a:pt x="135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4" name="Freeform 358"/>
            <p:cNvSpPr/>
            <p:nvPr/>
          </p:nvSpPr>
          <p:spPr bwMode="auto">
            <a:xfrm>
              <a:off x="11407775" y="6240463"/>
              <a:ext cx="122238" cy="66675"/>
            </a:xfrm>
            <a:custGeom>
              <a:avLst/>
              <a:gdLst>
                <a:gd name="T0" fmla="*/ 68 w 79"/>
                <a:gd name="T1" fmla="*/ 43 h 43"/>
                <a:gd name="T2" fmla="*/ 73 w 79"/>
                <a:gd name="T3" fmla="*/ 14 h 43"/>
                <a:gd name="T4" fmla="*/ 79 w 79"/>
                <a:gd name="T5" fmla="*/ 0 h 43"/>
                <a:gd name="T6" fmla="*/ 10 w 79"/>
                <a:gd name="T7" fmla="*/ 18 h 43"/>
                <a:gd name="T8" fmla="*/ 0 w 79"/>
                <a:gd name="T9" fmla="*/ 22 h 43"/>
                <a:gd name="T10" fmla="*/ 1 w 79"/>
                <a:gd name="T11" fmla="*/ 22 h 43"/>
                <a:gd name="T12" fmla="*/ 68 w 79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43">
                  <a:moveTo>
                    <a:pt x="68" y="43"/>
                  </a:moveTo>
                  <a:cubicBezTo>
                    <a:pt x="70" y="32"/>
                    <a:pt x="72" y="19"/>
                    <a:pt x="73" y="14"/>
                  </a:cubicBezTo>
                  <a:cubicBezTo>
                    <a:pt x="73" y="14"/>
                    <a:pt x="74" y="8"/>
                    <a:pt x="79" y="0"/>
                  </a:cubicBezTo>
                  <a:cubicBezTo>
                    <a:pt x="79" y="0"/>
                    <a:pt x="48" y="12"/>
                    <a:pt x="10" y="18"/>
                  </a:cubicBezTo>
                  <a:cubicBezTo>
                    <a:pt x="10" y="18"/>
                    <a:pt x="5" y="18"/>
                    <a:pt x="0" y="22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1" y="22"/>
                    <a:pt x="42" y="35"/>
                    <a:pt x="68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5" name="Line 359"/>
            <p:cNvSpPr>
              <a:spLocks noChangeShapeType="1"/>
            </p:cNvSpPr>
            <p:nvPr/>
          </p:nvSpPr>
          <p:spPr bwMode="auto">
            <a:xfrm>
              <a:off x="11274425" y="657542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6" name="Line 360"/>
            <p:cNvSpPr>
              <a:spLocks noChangeShapeType="1"/>
            </p:cNvSpPr>
            <p:nvPr/>
          </p:nvSpPr>
          <p:spPr bwMode="auto">
            <a:xfrm>
              <a:off x="11274425" y="657542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7" name="Line 361"/>
            <p:cNvSpPr>
              <a:spLocks noChangeShapeType="1"/>
            </p:cNvSpPr>
            <p:nvPr/>
          </p:nvSpPr>
          <p:spPr bwMode="auto">
            <a:xfrm>
              <a:off x="11274425" y="657542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8" name="Line 362"/>
            <p:cNvSpPr>
              <a:spLocks noChangeShapeType="1"/>
            </p:cNvSpPr>
            <p:nvPr/>
          </p:nvSpPr>
          <p:spPr bwMode="auto">
            <a:xfrm>
              <a:off x="11274425" y="657542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9" name="Freeform 363"/>
            <p:cNvSpPr/>
            <p:nvPr/>
          </p:nvSpPr>
          <p:spPr bwMode="auto">
            <a:xfrm>
              <a:off x="10945813" y="5965825"/>
              <a:ext cx="658813" cy="609600"/>
            </a:xfrm>
            <a:custGeom>
              <a:avLst/>
              <a:gdLst>
                <a:gd name="T0" fmla="*/ 426 w 426"/>
                <a:gd name="T1" fmla="*/ 350 h 394"/>
                <a:gd name="T2" fmla="*/ 418 w 426"/>
                <a:gd name="T3" fmla="*/ 308 h 394"/>
                <a:gd name="T4" fmla="*/ 411 w 426"/>
                <a:gd name="T5" fmla="*/ 283 h 394"/>
                <a:gd name="T6" fmla="*/ 403 w 426"/>
                <a:gd name="T7" fmla="*/ 259 h 394"/>
                <a:gd name="T8" fmla="*/ 396 w 426"/>
                <a:gd name="T9" fmla="*/ 248 h 394"/>
                <a:gd name="T10" fmla="*/ 376 w 426"/>
                <a:gd name="T11" fmla="*/ 238 h 394"/>
                <a:gd name="T12" fmla="*/ 356 w 426"/>
                <a:gd name="T13" fmla="*/ 232 h 394"/>
                <a:gd name="T14" fmla="*/ 293 w 426"/>
                <a:gd name="T15" fmla="*/ 213 h 394"/>
                <a:gd name="T16" fmla="*/ 292 w 426"/>
                <a:gd name="T17" fmla="*/ 212 h 394"/>
                <a:gd name="T18" fmla="*/ 273 w 426"/>
                <a:gd name="T19" fmla="*/ 200 h 394"/>
                <a:gd name="T20" fmla="*/ 273 w 426"/>
                <a:gd name="T21" fmla="*/ 266 h 394"/>
                <a:gd name="T22" fmla="*/ 240 w 426"/>
                <a:gd name="T23" fmla="*/ 352 h 394"/>
                <a:gd name="T24" fmla="*/ 235 w 426"/>
                <a:gd name="T25" fmla="*/ 300 h 394"/>
                <a:gd name="T26" fmla="*/ 224 w 426"/>
                <a:gd name="T27" fmla="*/ 277 h 394"/>
                <a:gd name="T28" fmla="*/ 236 w 426"/>
                <a:gd name="T29" fmla="*/ 264 h 394"/>
                <a:gd name="T30" fmla="*/ 236 w 426"/>
                <a:gd name="T31" fmla="*/ 262 h 394"/>
                <a:gd name="T32" fmla="*/ 219 w 426"/>
                <a:gd name="T33" fmla="*/ 243 h 394"/>
                <a:gd name="T34" fmla="*/ 263 w 426"/>
                <a:gd name="T35" fmla="*/ 203 h 394"/>
                <a:gd name="T36" fmla="*/ 265 w 426"/>
                <a:gd name="T37" fmla="*/ 194 h 394"/>
                <a:gd name="T38" fmla="*/ 264 w 426"/>
                <a:gd name="T39" fmla="*/ 155 h 394"/>
                <a:gd name="T40" fmla="*/ 268 w 426"/>
                <a:gd name="T41" fmla="*/ 130 h 394"/>
                <a:gd name="T42" fmla="*/ 281 w 426"/>
                <a:gd name="T43" fmla="*/ 108 h 394"/>
                <a:gd name="T44" fmla="*/ 276 w 426"/>
                <a:gd name="T45" fmla="*/ 95 h 394"/>
                <a:gd name="T46" fmla="*/ 276 w 426"/>
                <a:gd name="T47" fmla="*/ 51 h 394"/>
                <a:gd name="T48" fmla="*/ 252 w 426"/>
                <a:gd name="T49" fmla="*/ 17 h 394"/>
                <a:gd name="T50" fmla="*/ 230 w 426"/>
                <a:gd name="T51" fmla="*/ 4 h 394"/>
                <a:gd name="T52" fmla="*/ 213 w 426"/>
                <a:gd name="T53" fmla="*/ 1 h 394"/>
                <a:gd name="T54" fmla="*/ 196 w 426"/>
                <a:gd name="T55" fmla="*/ 4 h 394"/>
                <a:gd name="T56" fmla="*/ 174 w 426"/>
                <a:gd name="T57" fmla="*/ 17 h 394"/>
                <a:gd name="T58" fmla="*/ 150 w 426"/>
                <a:gd name="T59" fmla="*/ 51 h 394"/>
                <a:gd name="T60" fmla="*/ 150 w 426"/>
                <a:gd name="T61" fmla="*/ 95 h 394"/>
                <a:gd name="T62" fmla="*/ 145 w 426"/>
                <a:gd name="T63" fmla="*/ 108 h 394"/>
                <a:gd name="T64" fmla="*/ 158 w 426"/>
                <a:gd name="T65" fmla="*/ 130 h 394"/>
                <a:gd name="T66" fmla="*/ 162 w 426"/>
                <a:gd name="T67" fmla="*/ 155 h 394"/>
                <a:gd name="T68" fmla="*/ 161 w 426"/>
                <a:gd name="T69" fmla="*/ 194 h 394"/>
                <a:gd name="T70" fmla="*/ 164 w 426"/>
                <a:gd name="T71" fmla="*/ 203 h 394"/>
                <a:gd name="T72" fmla="*/ 207 w 426"/>
                <a:gd name="T73" fmla="*/ 243 h 394"/>
                <a:gd name="T74" fmla="*/ 190 w 426"/>
                <a:gd name="T75" fmla="*/ 262 h 394"/>
                <a:gd name="T76" fmla="*/ 190 w 426"/>
                <a:gd name="T77" fmla="*/ 264 h 394"/>
                <a:gd name="T78" fmla="*/ 203 w 426"/>
                <a:gd name="T79" fmla="*/ 277 h 394"/>
                <a:gd name="T80" fmla="*/ 191 w 426"/>
                <a:gd name="T81" fmla="*/ 300 h 394"/>
                <a:gd name="T82" fmla="*/ 187 w 426"/>
                <a:gd name="T83" fmla="*/ 352 h 394"/>
                <a:gd name="T84" fmla="*/ 153 w 426"/>
                <a:gd name="T85" fmla="*/ 266 h 394"/>
                <a:gd name="T86" fmla="*/ 153 w 426"/>
                <a:gd name="T87" fmla="*/ 200 h 394"/>
                <a:gd name="T88" fmla="*/ 133 w 426"/>
                <a:gd name="T89" fmla="*/ 213 h 394"/>
                <a:gd name="T90" fmla="*/ 50 w 426"/>
                <a:gd name="T91" fmla="*/ 238 h 394"/>
                <a:gd name="T92" fmla="*/ 23 w 426"/>
                <a:gd name="T93" fmla="*/ 259 h 394"/>
                <a:gd name="T94" fmla="*/ 0 w 426"/>
                <a:gd name="T95" fmla="*/ 350 h 394"/>
                <a:gd name="T96" fmla="*/ 213 w 426"/>
                <a:gd name="T97" fmla="*/ 394 h 394"/>
                <a:gd name="T98" fmla="*/ 426 w 426"/>
                <a:gd name="T99" fmla="*/ 350 h 394"/>
                <a:gd name="T100" fmla="*/ 426 w 426"/>
                <a:gd name="T101" fmla="*/ 35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6" h="394">
                  <a:moveTo>
                    <a:pt x="426" y="350"/>
                  </a:moveTo>
                  <a:cubicBezTo>
                    <a:pt x="424" y="335"/>
                    <a:pt x="421" y="321"/>
                    <a:pt x="418" y="308"/>
                  </a:cubicBezTo>
                  <a:cubicBezTo>
                    <a:pt x="415" y="299"/>
                    <a:pt x="413" y="290"/>
                    <a:pt x="411" y="283"/>
                  </a:cubicBezTo>
                  <a:cubicBezTo>
                    <a:pt x="407" y="268"/>
                    <a:pt x="403" y="259"/>
                    <a:pt x="403" y="259"/>
                  </a:cubicBezTo>
                  <a:cubicBezTo>
                    <a:pt x="401" y="254"/>
                    <a:pt x="399" y="250"/>
                    <a:pt x="396" y="248"/>
                  </a:cubicBezTo>
                  <a:cubicBezTo>
                    <a:pt x="387" y="238"/>
                    <a:pt x="376" y="238"/>
                    <a:pt x="376" y="238"/>
                  </a:cubicBezTo>
                  <a:cubicBezTo>
                    <a:pt x="375" y="238"/>
                    <a:pt x="367" y="236"/>
                    <a:pt x="356" y="232"/>
                  </a:cubicBezTo>
                  <a:cubicBezTo>
                    <a:pt x="332" y="225"/>
                    <a:pt x="293" y="213"/>
                    <a:pt x="293" y="213"/>
                  </a:cubicBezTo>
                  <a:cubicBezTo>
                    <a:pt x="293" y="213"/>
                    <a:pt x="292" y="212"/>
                    <a:pt x="292" y="212"/>
                  </a:cubicBezTo>
                  <a:cubicBezTo>
                    <a:pt x="287" y="210"/>
                    <a:pt x="273" y="200"/>
                    <a:pt x="273" y="200"/>
                  </a:cubicBezTo>
                  <a:cubicBezTo>
                    <a:pt x="277" y="221"/>
                    <a:pt x="273" y="266"/>
                    <a:pt x="273" y="266"/>
                  </a:cubicBezTo>
                  <a:cubicBezTo>
                    <a:pt x="270" y="288"/>
                    <a:pt x="240" y="352"/>
                    <a:pt x="240" y="352"/>
                  </a:cubicBezTo>
                  <a:cubicBezTo>
                    <a:pt x="235" y="300"/>
                    <a:pt x="235" y="300"/>
                    <a:pt x="235" y="300"/>
                  </a:cubicBezTo>
                  <a:cubicBezTo>
                    <a:pt x="232" y="292"/>
                    <a:pt x="224" y="277"/>
                    <a:pt x="224" y="277"/>
                  </a:cubicBezTo>
                  <a:cubicBezTo>
                    <a:pt x="228" y="273"/>
                    <a:pt x="236" y="264"/>
                    <a:pt x="236" y="264"/>
                  </a:cubicBezTo>
                  <a:cubicBezTo>
                    <a:pt x="237" y="263"/>
                    <a:pt x="236" y="262"/>
                    <a:pt x="236" y="262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6" y="200"/>
                    <a:pt x="265" y="194"/>
                    <a:pt x="265" y="194"/>
                  </a:cubicBezTo>
                  <a:cubicBezTo>
                    <a:pt x="263" y="182"/>
                    <a:pt x="264" y="155"/>
                    <a:pt x="264" y="155"/>
                  </a:cubicBezTo>
                  <a:cubicBezTo>
                    <a:pt x="265" y="143"/>
                    <a:pt x="268" y="130"/>
                    <a:pt x="268" y="130"/>
                  </a:cubicBezTo>
                  <a:cubicBezTo>
                    <a:pt x="278" y="139"/>
                    <a:pt x="281" y="108"/>
                    <a:pt x="281" y="108"/>
                  </a:cubicBezTo>
                  <a:cubicBezTo>
                    <a:pt x="283" y="87"/>
                    <a:pt x="276" y="95"/>
                    <a:pt x="276" y="95"/>
                  </a:cubicBezTo>
                  <a:cubicBezTo>
                    <a:pt x="278" y="64"/>
                    <a:pt x="276" y="51"/>
                    <a:pt x="276" y="51"/>
                  </a:cubicBezTo>
                  <a:cubicBezTo>
                    <a:pt x="268" y="21"/>
                    <a:pt x="252" y="17"/>
                    <a:pt x="252" y="17"/>
                  </a:cubicBezTo>
                  <a:cubicBezTo>
                    <a:pt x="247" y="12"/>
                    <a:pt x="230" y="4"/>
                    <a:pt x="230" y="4"/>
                  </a:cubicBezTo>
                  <a:cubicBezTo>
                    <a:pt x="221" y="0"/>
                    <a:pt x="215" y="1"/>
                    <a:pt x="213" y="1"/>
                  </a:cubicBezTo>
                  <a:cubicBezTo>
                    <a:pt x="212" y="1"/>
                    <a:pt x="205" y="0"/>
                    <a:pt x="196" y="4"/>
                  </a:cubicBezTo>
                  <a:cubicBezTo>
                    <a:pt x="196" y="4"/>
                    <a:pt x="179" y="12"/>
                    <a:pt x="174" y="17"/>
                  </a:cubicBezTo>
                  <a:cubicBezTo>
                    <a:pt x="174" y="17"/>
                    <a:pt x="159" y="21"/>
                    <a:pt x="150" y="51"/>
                  </a:cubicBezTo>
                  <a:cubicBezTo>
                    <a:pt x="150" y="51"/>
                    <a:pt x="149" y="64"/>
                    <a:pt x="150" y="95"/>
                  </a:cubicBezTo>
                  <a:cubicBezTo>
                    <a:pt x="150" y="95"/>
                    <a:pt x="143" y="87"/>
                    <a:pt x="145" y="108"/>
                  </a:cubicBezTo>
                  <a:cubicBezTo>
                    <a:pt x="145" y="108"/>
                    <a:pt x="148" y="139"/>
                    <a:pt x="158" y="130"/>
                  </a:cubicBezTo>
                  <a:cubicBezTo>
                    <a:pt x="158" y="130"/>
                    <a:pt x="161" y="143"/>
                    <a:pt x="162" y="155"/>
                  </a:cubicBezTo>
                  <a:cubicBezTo>
                    <a:pt x="162" y="155"/>
                    <a:pt x="163" y="182"/>
                    <a:pt x="161" y="194"/>
                  </a:cubicBezTo>
                  <a:cubicBezTo>
                    <a:pt x="161" y="194"/>
                    <a:pt x="161" y="200"/>
                    <a:pt x="164" y="203"/>
                  </a:cubicBezTo>
                  <a:cubicBezTo>
                    <a:pt x="207" y="243"/>
                    <a:pt x="207" y="243"/>
                    <a:pt x="207" y="243"/>
                  </a:cubicBezTo>
                  <a:cubicBezTo>
                    <a:pt x="190" y="262"/>
                    <a:pt x="190" y="262"/>
                    <a:pt x="190" y="262"/>
                  </a:cubicBezTo>
                  <a:cubicBezTo>
                    <a:pt x="190" y="262"/>
                    <a:pt x="189" y="263"/>
                    <a:pt x="190" y="264"/>
                  </a:cubicBezTo>
                  <a:cubicBezTo>
                    <a:pt x="190" y="264"/>
                    <a:pt x="198" y="273"/>
                    <a:pt x="203" y="277"/>
                  </a:cubicBezTo>
                  <a:cubicBezTo>
                    <a:pt x="203" y="277"/>
                    <a:pt x="194" y="292"/>
                    <a:pt x="191" y="300"/>
                  </a:cubicBezTo>
                  <a:cubicBezTo>
                    <a:pt x="187" y="352"/>
                    <a:pt x="187" y="352"/>
                    <a:pt x="187" y="352"/>
                  </a:cubicBezTo>
                  <a:cubicBezTo>
                    <a:pt x="187" y="352"/>
                    <a:pt x="156" y="288"/>
                    <a:pt x="153" y="266"/>
                  </a:cubicBezTo>
                  <a:cubicBezTo>
                    <a:pt x="153" y="266"/>
                    <a:pt x="149" y="221"/>
                    <a:pt x="153" y="200"/>
                  </a:cubicBezTo>
                  <a:cubicBezTo>
                    <a:pt x="153" y="200"/>
                    <a:pt x="137" y="211"/>
                    <a:pt x="133" y="213"/>
                  </a:cubicBezTo>
                  <a:cubicBezTo>
                    <a:pt x="133" y="213"/>
                    <a:pt x="53" y="238"/>
                    <a:pt x="50" y="238"/>
                  </a:cubicBezTo>
                  <a:cubicBezTo>
                    <a:pt x="50" y="238"/>
                    <a:pt x="32" y="238"/>
                    <a:pt x="23" y="259"/>
                  </a:cubicBezTo>
                  <a:cubicBezTo>
                    <a:pt x="23" y="259"/>
                    <a:pt x="7" y="305"/>
                    <a:pt x="0" y="350"/>
                  </a:cubicBezTo>
                  <a:cubicBezTo>
                    <a:pt x="0" y="350"/>
                    <a:pt x="92" y="392"/>
                    <a:pt x="213" y="394"/>
                  </a:cubicBezTo>
                  <a:cubicBezTo>
                    <a:pt x="334" y="392"/>
                    <a:pt x="426" y="350"/>
                    <a:pt x="426" y="350"/>
                  </a:cubicBezTo>
                  <a:cubicBezTo>
                    <a:pt x="426" y="350"/>
                    <a:pt x="426" y="350"/>
                    <a:pt x="426" y="3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0" name="Freeform 364"/>
            <p:cNvSpPr/>
            <p:nvPr/>
          </p:nvSpPr>
          <p:spPr bwMode="auto">
            <a:xfrm>
              <a:off x="11353800" y="5699125"/>
              <a:ext cx="292100" cy="250825"/>
            </a:xfrm>
            <a:custGeom>
              <a:avLst/>
              <a:gdLst>
                <a:gd name="T0" fmla="*/ 189 w 189"/>
                <a:gd name="T1" fmla="*/ 72 h 163"/>
                <a:gd name="T2" fmla="*/ 90 w 189"/>
                <a:gd name="T3" fmla="*/ 0 h 163"/>
                <a:gd name="T4" fmla="*/ 31 w 189"/>
                <a:gd name="T5" fmla="*/ 14 h 163"/>
                <a:gd name="T6" fmla="*/ 34 w 189"/>
                <a:gd name="T7" fmla="*/ 42 h 163"/>
                <a:gd name="T8" fmla="*/ 0 w 189"/>
                <a:gd name="T9" fmla="*/ 102 h 163"/>
                <a:gd name="T10" fmla="*/ 90 w 189"/>
                <a:gd name="T11" fmla="*/ 143 h 163"/>
                <a:gd name="T12" fmla="*/ 115 w 189"/>
                <a:gd name="T13" fmla="*/ 141 h 163"/>
                <a:gd name="T14" fmla="*/ 148 w 189"/>
                <a:gd name="T15" fmla="*/ 163 h 163"/>
                <a:gd name="T16" fmla="*/ 141 w 189"/>
                <a:gd name="T17" fmla="*/ 133 h 163"/>
                <a:gd name="T18" fmla="*/ 189 w 189"/>
                <a:gd name="T19" fmla="*/ 7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9" h="163">
                  <a:moveTo>
                    <a:pt x="189" y="72"/>
                  </a:moveTo>
                  <a:cubicBezTo>
                    <a:pt x="189" y="32"/>
                    <a:pt x="145" y="0"/>
                    <a:pt x="90" y="0"/>
                  </a:cubicBezTo>
                  <a:cubicBezTo>
                    <a:pt x="66" y="0"/>
                    <a:pt x="48" y="4"/>
                    <a:pt x="31" y="14"/>
                  </a:cubicBezTo>
                  <a:cubicBezTo>
                    <a:pt x="34" y="22"/>
                    <a:pt x="34" y="34"/>
                    <a:pt x="34" y="42"/>
                  </a:cubicBezTo>
                  <a:cubicBezTo>
                    <a:pt x="32" y="67"/>
                    <a:pt x="20" y="86"/>
                    <a:pt x="0" y="102"/>
                  </a:cubicBezTo>
                  <a:cubicBezTo>
                    <a:pt x="16" y="127"/>
                    <a:pt x="50" y="143"/>
                    <a:pt x="90" y="143"/>
                  </a:cubicBezTo>
                  <a:cubicBezTo>
                    <a:pt x="99" y="143"/>
                    <a:pt x="107" y="143"/>
                    <a:pt x="115" y="141"/>
                  </a:cubicBezTo>
                  <a:cubicBezTo>
                    <a:pt x="115" y="142"/>
                    <a:pt x="126" y="158"/>
                    <a:pt x="148" y="163"/>
                  </a:cubicBezTo>
                  <a:cubicBezTo>
                    <a:pt x="148" y="163"/>
                    <a:pt x="131" y="147"/>
                    <a:pt x="141" y="133"/>
                  </a:cubicBezTo>
                  <a:cubicBezTo>
                    <a:pt x="170" y="121"/>
                    <a:pt x="189" y="98"/>
                    <a:pt x="189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1" name="Freeform 365"/>
            <p:cNvSpPr/>
            <p:nvPr/>
          </p:nvSpPr>
          <p:spPr bwMode="auto">
            <a:xfrm>
              <a:off x="10944225" y="5588000"/>
              <a:ext cx="442913" cy="365125"/>
            </a:xfrm>
            <a:custGeom>
              <a:avLst/>
              <a:gdLst>
                <a:gd name="T0" fmla="*/ 287 w 287"/>
                <a:gd name="T1" fmla="*/ 104 h 237"/>
                <a:gd name="T2" fmla="*/ 283 w 287"/>
                <a:gd name="T3" fmla="*/ 78 h 237"/>
                <a:gd name="T4" fmla="*/ 144 w 287"/>
                <a:gd name="T5" fmla="*/ 0 h 237"/>
                <a:gd name="T6" fmla="*/ 0 w 287"/>
                <a:gd name="T7" fmla="*/ 104 h 237"/>
                <a:gd name="T8" fmla="*/ 144 w 287"/>
                <a:gd name="T9" fmla="*/ 208 h 237"/>
                <a:gd name="T10" fmla="*/ 180 w 287"/>
                <a:gd name="T11" fmla="*/ 205 h 237"/>
                <a:gd name="T12" fmla="*/ 227 w 287"/>
                <a:gd name="T13" fmla="*/ 237 h 237"/>
                <a:gd name="T14" fmla="*/ 217 w 287"/>
                <a:gd name="T15" fmla="*/ 194 h 237"/>
                <a:gd name="T16" fmla="*/ 252 w 287"/>
                <a:gd name="T17" fmla="*/ 173 h 237"/>
                <a:gd name="T18" fmla="*/ 287 w 287"/>
                <a:gd name="T19" fmla="*/ 104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7" h="237">
                  <a:moveTo>
                    <a:pt x="287" y="104"/>
                  </a:moveTo>
                  <a:cubicBezTo>
                    <a:pt x="287" y="95"/>
                    <a:pt x="286" y="86"/>
                    <a:pt x="283" y="78"/>
                  </a:cubicBezTo>
                  <a:cubicBezTo>
                    <a:pt x="267" y="33"/>
                    <a:pt x="210" y="0"/>
                    <a:pt x="144" y="0"/>
                  </a:cubicBezTo>
                  <a:cubicBezTo>
                    <a:pt x="64" y="0"/>
                    <a:pt x="0" y="47"/>
                    <a:pt x="0" y="104"/>
                  </a:cubicBezTo>
                  <a:cubicBezTo>
                    <a:pt x="0" y="161"/>
                    <a:pt x="64" y="208"/>
                    <a:pt x="144" y="208"/>
                  </a:cubicBezTo>
                  <a:cubicBezTo>
                    <a:pt x="156" y="208"/>
                    <a:pt x="168" y="207"/>
                    <a:pt x="180" y="205"/>
                  </a:cubicBezTo>
                  <a:cubicBezTo>
                    <a:pt x="180" y="206"/>
                    <a:pt x="195" y="229"/>
                    <a:pt x="227" y="237"/>
                  </a:cubicBezTo>
                  <a:cubicBezTo>
                    <a:pt x="227" y="237"/>
                    <a:pt x="203" y="213"/>
                    <a:pt x="217" y="194"/>
                  </a:cubicBezTo>
                  <a:cubicBezTo>
                    <a:pt x="230" y="188"/>
                    <a:pt x="242" y="181"/>
                    <a:pt x="252" y="173"/>
                  </a:cubicBezTo>
                  <a:cubicBezTo>
                    <a:pt x="274" y="154"/>
                    <a:pt x="287" y="130"/>
                    <a:pt x="287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93" name="Freeform 367"/>
          <p:cNvSpPr/>
          <p:nvPr/>
        </p:nvSpPr>
        <p:spPr bwMode="auto">
          <a:xfrm>
            <a:off x="10717213" y="3797300"/>
            <a:ext cx="722313" cy="668338"/>
          </a:xfrm>
          <a:custGeom>
            <a:avLst/>
            <a:gdLst>
              <a:gd name="T0" fmla="*/ 570 w 601"/>
              <a:gd name="T1" fmla="*/ 365 h 556"/>
              <a:gd name="T2" fmla="*/ 530 w 601"/>
              <a:gd name="T3" fmla="*/ 336 h 556"/>
              <a:gd name="T4" fmla="*/ 413 w 601"/>
              <a:gd name="T5" fmla="*/ 300 h 556"/>
              <a:gd name="T6" fmla="*/ 386 w 601"/>
              <a:gd name="T7" fmla="*/ 282 h 556"/>
              <a:gd name="T8" fmla="*/ 386 w 601"/>
              <a:gd name="T9" fmla="*/ 375 h 556"/>
              <a:gd name="T10" fmla="*/ 338 w 601"/>
              <a:gd name="T11" fmla="*/ 497 h 556"/>
              <a:gd name="T12" fmla="*/ 331 w 601"/>
              <a:gd name="T13" fmla="*/ 423 h 556"/>
              <a:gd name="T14" fmla="*/ 315 w 601"/>
              <a:gd name="T15" fmla="*/ 391 h 556"/>
              <a:gd name="T16" fmla="*/ 333 w 601"/>
              <a:gd name="T17" fmla="*/ 373 h 556"/>
              <a:gd name="T18" fmla="*/ 334 w 601"/>
              <a:gd name="T19" fmla="*/ 370 h 556"/>
              <a:gd name="T20" fmla="*/ 309 w 601"/>
              <a:gd name="T21" fmla="*/ 343 h 556"/>
              <a:gd name="T22" fmla="*/ 370 w 601"/>
              <a:gd name="T23" fmla="*/ 287 h 556"/>
              <a:gd name="T24" fmla="*/ 374 w 601"/>
              <a:gd name="T25" fmla="*/ 274 h 556"/>
              <a:gd name="T26" fmla="*/ 372 w 601"/>
              <a:gd name="T27" fmla="*/ 219 h 556"/>
              <a:gd name="T28" fmla="*/ 378 w 601"/>
              <a:gd name="T29" fmla="*/ 184 h 556"/>
              <a:gd name="T30" fmla="*/ 397 w 601"/>
              <a:gd name="T31" fmla="*/ 152 h 556"/>
              <a:gd name="T32" fmla="*/ 389 w 601"/>
              <a:gd name="T33" fmla="*/ 133 h 556"/>
              <a:gd name="T34" fmla="*/ 389 w 601"/>
              <a:gd name="T35" fmla="*/ 72 h 556"/>
              <a:gd name="T36" fmla="*/ 355 w 601"/>
              <a:gd name="T37" fmla="*/ 24 h 556"/>
              <a:gd name="T38" fmla="*/ 324 w 601"/>
              <a:gd name="T39" fmla="*/ 6 h 556"/>
              <a:gd name="T40" fmla="*/ 301 w 601"/>
              <a:gd name="T41" fmla="*/ 1 h 556"/>
              <a:gd name="T42" fmla="*/ 277 w 601"/>
              <a:gd name="T43" fmla="*/ 6 h 556"/>
              <a:gd name="T44" fmla="*/ 246 w 601"/>
              <a:gd name="T45" fmla="*/ 24 h 556"/>
              <a:gd name="T46" fmla="*/ 212 w 601"/>
              <a:gd name="T47" fmla="*/ 72 h 556"/>
              <a:gd name="T48" fmla="*/ 212 w 601"/>
              <a:gd name="T49" fmla="*/ 133 h 556"/>
              <a:gd name="T50" fmla="*/ 204 w 601"/>
              <a:gd name="T51" fmla="*/ 152 h 556"/>
              <a:gd name="T52" fmla="*/ 223 w 601"/>
              <a:gd name="T53" fmla="*/ 184 h 556"/>
              <a:gd name="T54" fmla="*/ 229 w 601"/>
              <a:gd name="T55" fmla="*/ 219 h 556"/>
              <a:gd name="T56" fmla="*/ 227 w 601"/>
              <a:gd name="T57" fmla="*/ 274 h 556"/>
              <a:gd name="T58" fmla="*/ 231 w 601"/>
              <a:gd name="T59" fmla="*/ 287 h 556"/>
              <a:gd name="T60" fmla="*/ 292 w 601"/>
              <a:gd name="T61" fmla="*/ 343 h 556"/>
              <a:gd name="T62" fmla="*/ 268 w 601"/>
              <a:gd name="T63" fmla="*/ 370 h 556"/>
              <a:gd name="T64" fmla="*/ 268 w 601"/>
              <a:gd name="T65" fmla="*/ 373 h 556"/>
              <a:gd name="T66" fmla="*/ 286 w 601"/>
              <a:gd name="T67" fmla="*/ 391 h 556"/>
              <a:gd name="T68" fmla="*/ 270 w 601"/>
              <a:gd name="T69" fmla="*/ 423 h 556"/>
              <a:gd name="T70" fmla="*/ 263 w 601"/>
              <a:gd name="T71" fmla="*/ 497 h 556"/>
              <a:gd name="T72" fmla="*/ 215 w 601"/>
              <a:gd name="T73" fmla="*/ 375 h 556"/>
              <a:gd name="T74" fmla="*/ 215 w 601"/>
              <a:gd name="T75" fmla="*/ 282 h 556"/>
              <a:gd name="T76" fmla="*/ 188 w 601"/>
              <a:gd name="T77" fmla="*/ 300 h 556"/>
              <a:gd name="T78" fmla="*/ 71 w 601"/>
              <a:gd name="T79" fmla="*/ 336 h 556"/>
              <a:gd name="T80" fmla="*/ 32 w 601"/>
              <a:gd name="T81" fmla="*/ 365 h 556"/>
              <a:gd name="T82" fmla="*/ 0 w 601"/>
              <a:gd name="T83" fmla="*/ 494 h 556"/>
              <a:gd name="T84" fmla="*/ 301 w 601"/>
              <a:gd name="T85" fmla="*/ 556 h 556"/>
              <a:gd name="T86" fmla="*/ 601 w 601"/>
              <a:gd name="T87" fmla="*/ 494 h 556"/>
              <a:gd name="T88" fmla="*/ 570 w 601"/>
              <a:gd name="T89" fmla="*/ 365 h 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01" h="556">
                <a:moveTo>
                  <a:pt x="570" y="365"/>
                </a:moveTo>
                <a:cubicBezTo>
                  <a:pt x="557" y="336"/>
                  <a:pt x="530" y="336"/>
                  <a:pt x="530" y="336"/>
                </a:cubicBezTo>
                <a:cubicBezTo>
                  <a:pt x="527" y="336"/>
                  <a:pt x="413" y="300"/>
                  <a:pt x="413" y="300"/>
                </a:cubicBezTo>
                <a:cubicBezTo>
                  <a:pt x="408" y="298"/>
                  <a:pt x="386" y="282"/>
                  <a:pt x="386" y="282"/>
                </a:cubicBezTo>
                <a:cubicBezTo>
                  <a:pt x="391" y="312"/>
                  <a:pt x="386" y="375"/>
                  <a:pt x="386" y="375"/>
                </a:cubicBezTo>
                <a:cubicBezTo>
                  <a:pt x="381" y="406"/>
                  <a:pt x="338" y="497"/>
                  <a:pt x="338" y="497"/>
                </a:cubicBezTo>
                <a:cubicBezTo>
                  <a:pt x="331" y="423"/>
                  <a:pt x="331" y="423"/>
                  <a:pt x="331" y="423"/>
                </a:cubicBezTo>
                <a:cubicBezTo>
                  <a:pt x="327" y="412"/>
                  <a:pt x="315" y="391"/>
                  <a:pt x="315" y="391"/>
                </a:cubicBezTo>
                <a:cubicBezTo>
                  <a:pt x="322" y="386"/>
                  <a:pt x="333" y="373"/>
                  <a:pt x="333" y="373"/>
                </a:cubicBezTo>
                <a:cubicBezTo>
                  <a:pt x="335" y="371"/>
                  <a:pt x="334" y="370"/>
                  <a:pt x="334" y="370"/>
                </a:cubicBezTo>
                <a:cubicBezTo>
                  <a:pt x="309" y="343"/>
                  <a:pt x="309" y="343"/>
                  <a:pt x="309" y="343"/>
                </a:cubicBezTo>
                <a:cubicBezTo>
                  <a:pt x="370" y="287"/>
                  <a:pt x="370" y="287"/>
                  <a:pt x="370" y="287"/>
                </a:cubicBezTo>
                <a:cubicBezTo>
                  <a:pt x="375" y="282"/>
                  <a:pt x="374" y="274"/>
                  <a:pt x="374" y="274"/>
                </a:cubicBezTo>
                <a:cubicBezTo>
                  <a:pt x="371" y="256"/>
                  <a:pt x="372" y="219"/>
                  <a:pt x="372" y="219"/>
                </a:cubicBezTo>
                <a:cubicBezTo>
                  <a:pt x="374" y="201"/>
                  <a:pt x="378" y="184"/>
                  <a:pt x="378" y="184"/>
                </a:cubicBezTo>
                <a:cubicBezTo>
                  <a:pt x="392" y="195"/>
                  <a:pt x="397" y="152"/>
                  <a:pt x="397" y="152"/>
                </a:cubicBezTo>
                <a:cubicBezTo>
                  <a:pt x="400" y="123"/>
                  <a:pt x="389" y="133"/>
                  <a:pt x="389" y="133"/>
                </a:cubicBezTo>
                <a:cubicBezTo>
                  <a:pt x="392" y="90"/>
                  <a:pt x="389" y="72"/>
                  <a:pt x="389" y="72"/>
                </a:cubicBezTo>
                <a:cubicBezTo>
                  <a:pt x="378" y="29"/>
                  <a:pt x="355" y="24"/>
                  <a:pt x="355" y="24"/>
                </a:cubicBezTo>
                <a:cubicBezTo>
                  <a:pt x="349" y="16"/>
                  <a:pt x="324" y="6"/>
                  <a:pt x="324" y="6"/>
                </a:cubicBezTo>
                <a:cubicBezTo>
                  <a:pt x="312" y="0"/>
                  <a:pt x="303" y="0"/>
                  <a:pt x="301" y="1"/>
                </a:cubicBezTo>
                <a:cubicBezTo>
                  <a:pt x="299" y="0"/>
                  <a:pt x="290" y="0"/>
                  <a:pt x="277" y="6"/>
                </a:cubicBezTo>
                <a:cubicBezTo>
                  <a:pt x="277" y="6"/>
                  <a:pt x="252" y="16"/>
                  <a:pt x="246" y="24"/>
                </a:cubicBezTo>
                <a:cubicBezTo>
                  <a:pt x="246" y="24"/>
                  <a:pt x="224" y="29"/>
                  <a:pt x="212" y="72"/>
                </a:cubicBezTo>
                <a:cubicBezTo>
                  <a:pt x="212" y="72"/>
                  <a:pt x="210" y="90"/>
                  <a:pt x="212" y="133"/>
                </a:cubicBezTo>
                <a:cubicBezTo>
                  <a:pt x="212" y="133"/>
                  <a:pt x="201" y="123"/>
                  <a:pt x="204" y="152"/>
                </a:cubicBezTo>
                <a:cubicBezTo>
                  <a:pt x="204" y="152"/>
                  <a:pt x="209" y="195"/>
                  <a:pt x="223" y="184"/>
                </a:cubicBezTo>
                <a:cubicBezTo>
                  <a:pt x="223" y="184"/>
                  <a:pt x="227" y="201"/>
                  <a:pt x="229" y="219"/>
                </a:cubicBezTo>
                <a:cubicBezTo>
                  <a:pt x="229" y="219"/>
                  <a:pt x="230" y="256"/>
                  <a:pt x="227" y="274"/>
                </a:cubicBezTo>
                <a:cubicBezTo>
                  <a:pt x="227" y="274"/>
                  <a:pt x="227" y="282"/>
                  <a:pt x="231" y="287"/>
                </a:cubicBezTo>
                <a:cubicBezTo>
                  <a:pt x="292" y="343"/>
                  <a:pt x="292" y="343"/>
                  <a:pt x="292" y="343"/>
                </a:cubicBezTo>
                <a:cubicBezTo>
                  <a:pt x="268" y="370"/>
                  <a:pt x="268" y="370"/>
                  <a:pt x="268" y="370"/>
                </a:cubicBezTo>
                <a:cubicBezTo>
                  <a:pt x="268" y="370"/>
                  <a:pt x="266" y="371"/>
                  <a:pt x="268" y="373"/>
                </a:cubicBezTo>
                <a:cubicBezTo>
                  <a:pt x="268" y="373"/>
                  <a:pt x="279" y="386"/>
                  <a:pt x="286" y="391"/>
                </a:cubicBezTo>
                <a:cubicBezTo>
                  <a:pt x="286" y="391"/>
                  <a:pt x="274" y="412"/>
                  <a:pt x="270" y="423"/>
                </a:cubicBezTo>
                <a:cubicBezTo>
                  <a:pt x="263" y="497"/>
                  <a:pt x="263" y="497"/>
                  <a:pt x="263" y="497"/>
                </a:cubicBezTo>
                <a:cubicBezTo>
                  <a:pt x="263" y="497"/>
                  <a:pt x="220" y="406"/>
                  <a:pt x="215" y="375"/>
                </a:cubicBezTo>
                <a:cubicBezTo>
                  <a:pt x="215" y="375"/>
                  <a:pt x="210" y="312"/>
                  <a:pt x="215" y="282"/>
                </a:cubicBezTo>
                <a:cubicBezTo>
                  <a:pt x="215" y="282"/>
                  <a:pt x="193" y="298"/>
                  <a:pt x="188" y="300"/>
                </a:cubicBezTo>
                <a:cubicBezTo>
                  <a:pt x="188" y="300"/>
                  <a:pt x="74" y="336"/>
                  <a:pt x="71" y="336"/>
                </a:cubicBezTo>
                <a:cubicBezTo>
                  <a:pt x="71" y="336"/>
                  <a:pt x="44" y="336"/>
                  <a:pt x="32" y="365"/>
                </a:cubicBezTo>
                <a:cubicBezTo>
                  <a:pt x="32" y="365"/>
                  <a:pt x="9" y="430"/>
                  <a:pt x="0" y="494"/>
                </a:cubicBezTo>
                <a:cubicBezTo>
                  <a:pt x="0" y="494"/>
                  <a:pt x="129" y="554"/>
                  <a:pt x="301" y="556"/>
                </a:cubicBezTo>
                <a:cubicBezTo>
                  <a:pt x="472" y="554"/>
                  <a:pt x="601" y="494"/>
                  <a:pt x="601" y="494"/>
                </a:cubicBezTo>
                <a:cubicBezTo>
                  <a:pt x="592" y="430"/>
                  <a:pt x="570" y="365"/>
                  <a:pt x="570" y="36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40" name="组合 439"/>
          <p:cNvGrpSpPr/>
          <p:nvPr/>
        </p:nvGrpSpPr>
        <p:grpSpPr>
          <a:xfrm>
            <a:off x="747895" y="4920708"/>
            <a:ext cx="843834" cy="687157"/>
            <a:chOff x="6761163" y="6996113"/>
            <a:chExt cx="1085850" cy="8842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94" name="Freeform 368"/>
            <p:cNvSpPr>
              <a:spLocks noEditPoints="1"/>
            </p:cNvSpPr>
            <p:nvPr/>
          </p:nvSpPr>
          <p:spPr bwMode="auto">
            <a:xfrm>
              <a:off x="6761163" y="7415213"/>
              <a:ext cx="239713" cy="241300"/>
            </a:xfrm>
            <a:custGeom>
              <a:avLst/>
              <a:gdLst>
                <a:gd name="T0" fmla="*/ 155 w 155"/>
                <a:gd name="T1" fmla="*/ 95 h 156"/>
                <a:gd name="T2" fmla="*/ 155 w 155"/>
                <a:gd name="T3" fmla="*/ 61 h 156"/>
                <a:gd name="T4" fmla="*/ 137 w 155"/>
                <a:gd name="T5" fmla="*/ 61 h 156"/>
                <a:gd name="T6" fmla="*/ 132 w 155"/>
                <a:gd name="T7" fmla="*/ 48 h 156"/>
                <a:gd name="T8" fmla="*/ 145 w 155"/>
                <a:gd name="T9" fmla="*/ 35 h 156"/>
                <a:gd name="T10" fmla="*/ 120 w 155"/>
                <a:gd name="T11" fmla="*/ 11 h 156"/>
                <a:gd name="T12" fmla="*/ 107 w 155"/>
                <a:gd name="T13" fmla="*/ 24 h 156"/>
                <a:gd name="T14" fmla="*/ 94 w 155"/>
                <a:gd name="T15" fmla="*/ 19 h 156"/>
                <a:gd name="T16" fmla="*/ 94 w 155"/>
                <a:gd name="T17" fmla="*/ 19 h 156"/>
                <a:gd name="T18" fmla="*/ 94 w 155"/>
                <a:gd name="T19" fmla="*/ 0 h 156"/>
                <a:gd name="T20" fmla="*/ 60 w 155"/>
                <a:gd name="T21" fmla="*/ 0 h 156"/>
                <a:gd name="T22" fmla="*/ 60 w 155"/>
                <a:gd name="T23" fmla="*/ 19 h 156"/>
                <a:gd name="T24" fmla="*/ 48 w 155"/>
                <a:gd name="T25" fmla="*/ 24 h 156"/>
                <a:gd name="T26" fmla="*/ 35 w 155"/>
                <a:gd name="T27" fmla="*/ 11 h 156"/>
                <a:gd name="T28" fmla="*/ 11 w 155"/>
                <a:gd name="T29" fmla="*/ 36 h 156"/>
                <a:gd name="T30" fmla="*/ 23 w 155"/>
                <a:gd name="T31" fmla="*/ 48 h 156"/>
                <a:gd name="T32" fmla="*/ 18 w 155"/>
                <a:gd name="T33" fmla="*/ 61 h 156"/>
                <a:gd name="T34" fmla="*/ 0 w 155"/>
                <a:gd name="T35" fmla="*/ 61 h 156"/>
                <a:gd name="T36" fmla="*/ 0 w 155"/>
                <a:gd name="T37" fmla="*/ 95 h 156"/>
                <a:gd name="T38" fmla="*/ 18 w 155"/>
                <a:gd name="T39" fmla="*/ 95 h 156"/>
                <a:gd name="T40" fmla="*/ 23 w 155"/>
                <a:gd name="T41" fmla="*/ 108 h 156"/>
                <a:gd name="T42" fmla="*/ 11 w 155"/>
                <a:gd name="T43" fmla="*/ 120 h 156"/>
                <a:gd name="T44" fmla="*/ 35 w 155"/>
                <a:gd name="T45" fmla="*/ 145 h 156"/>
                <a:gd name="T46" fmla="*/ 48 w 155"/>
                <a:gd name="T47" fmla="*/ 132 h 156"/>
                <a:gd name="T48" fmla="*/ 60 w 155"/>
                <a:gd name="T49" fmla="*/ 138 h 156"/>
                <a:gd name="T50" fmla="*/ 60 w 155"/>
                <a:gd name="T51" fmla="*/ 156 h 156"/>
                <a:gd name="T52" fmla="*/ 94 w 155"/>
                <a:gd name="T53" fmla="*/ 156 h 156"/>
                <a:gd name="T54" fmla="*/ 94 w 155"/>
                <a:gd name="T55" fmla="*/ 138 h 156"/>
                <a:gd name="T56" fmla="*/ 107 w 155"/>
                <a:gd name="T57" fmla="*/ 132 h 156"/>
                <a:gd name="T58" fmla="*/ 121 w 155"/>
                <a:gd name="T59" fmla="*/ 146 h 156"/>
                <a:gd name="T60" fmla="*/ 145 w 155"/>
                <a:gd name="T61" fmla="*/ 121 h 156"/>
                <a:gd name="T62" fmla="*/ 132 w 155"/>
                <a:gd name="T63" fmla="*/ 108 h 156"/>
                <a:gd name="T64" fmla="*/ 137 w 155"/>
                <a:gd name="T65" fmla="*/ 95 h 156"/>
                <a:gd name="T66" fmla="*/ 155 w 155"/>
                <a:gd name="T67" fmla="*/ 95 h 156"/>
                <a:gd name="T68" fmla="*/ 77 w 155"/>
                <a:gd name="T69" fmla="*/ 116 h 156"/>
                <a:gd name="T70" fmla="*/ 39 w 155"/>
                <a:gd name="T71" fmla="*/ 78 h 156"/>
                <a:gd name="T72" fmla="*/ 77 w 155"/>
                <a:gd name="T73" fmla="*/ 40 h 156"/>
                <a:gd name="T74" fmla="*/ 115 w 155"/>
                <a:gd name="T75" fmla="*/ 78 h 156"/>
                <a:gd name="T76" fmla="*/ 77 w 155"/>
                <a:gd name="T77" fmla="*/ 11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5" h="156">
                  <a:moveTo>
                    <a:pt x="155" y="95"/>
                  </a:moveTo>
                  <a:cubicBezTo>
                    <a:pt x="155" y="61"/>
                    <a:pt x="155" y="61"/>
                    <a:pt x="155" y="61"/>
                  </a:cubicBezTo>
                  <a:cubicBezTo>
                    <a:pt x="137" y="61"/>
                    <a:pt x="137" y="61"/>
                    <a:pt x="137" y="61"/>
                  </a:cubicBezTo>
                  <a:cubicBezTo>
                    <a:pt x="137" y="61"/>
                    <a:pt x="135" y="52"/>
                    <a:pt x="132" y="48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7" y="24"/>
                    <a:pt x="102" y="20"/>
                    <a:pt x="94" y="19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50" y="22"/>
                    <a:pt x="48" y="24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19" y="57"/>
                    <a:pt x="18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8" y="95"/>
                    <a:pt x="18" y="95"/>
                    <a:pt x="18" y="95"/>
                  </a:cubicBezTo>
                  <a:cubicBezTo>
                    <a:pt x="18" y="95"/>
                    <a:pt x="20" y="101"/>
                    <a:pt x="23" y="108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48" y="132"/>
                    <a:pt x="53" y="136"/>
                    <a:pt x="60" y="138"/>
                  </a:cubicBezTo>
                  <a:cubicBezTo>
                    <a:pt x="60" y="156"/>
                    <a:pt x="60" y="156"/>
                    <a:pt x="60" y="156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4" y="138"/>
                    <a:pt x="104" y="135"/>
                    <a:pt x="107" y="132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45" y="121"/>
                    <a:pt x="145" y="121"/>
                    <a:pt x="145" y="121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2" y="108"/>
                    <a:pt x="136" y="101"/>
                    <a:pt x="137" y="95"/>
                  </a:cubicBezTo>
                  <a:lnTo>
                    <a:pt x="155" y="95"/>
                  </a:lnTo>
                  <a:close/>
                  <a:moveTo>
                    <a:pt x="77" y="116"/>
                  </a:moveTo>
                  <a:cubicBezTo>
                    <a:pt x="56" y="116"/>
                    <a:pt x="39" y="99"/>
                    <a:pt x="39" y="78"/>
                  </a:cubicBezTo>
                  <a:cubicBezTo>
                    <a:pt x="39" y="57"/>
                    <a:pt x="56" y="40"/>
                    <a:pt x="77" y="40"/>
                  </a:cubicBezTo>
                  <a:cubicBezTo>
                    <a:pt x="98" y="40"/>
                    <a:pt x="115" y="57"/>
                    <a:pt x="115" y="78"/>
                  </a:cubicBezTo>
                  <a:cubicBezTo>
                    <a:pt x="115" y="99"/>
                    <a:pt x="98" y="116"/>
                    <a:pt x="77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5" name="Freeform 369"/>
            <p:cNvSpPr>
              <a:spLocks noEditPoints="1"/>
            </p:cNvSpPr>
            <p:nvPr/>
          </p:nvSpPr>
          <p:spPr bwMode="auto">
            <a:xfrm>
              <a:off x="6761163" y="7415213"/>
              <a:ext cx="239713" cy="241300"/>
            </a:xfrm>
            <a:custGeom>
              <a:avLst/>
              <a:gdLst>
                <a:gd name="T0" fmla="*/ 155 w 155"/>
                <a:gd name="T1" fmla="*/ 95 h 156"/>
                <a:gd name="T2" fmla="*/ 155 w 155"/>
                <a:gd name="T3" fmla="*/ 61 h 156"/>
                <a:gd name="T4" fmla="*/ 137 w 155"/>
                <a:gd name="T5" fmla="*/ 61 h 156"/>
                <a:gd name="T6" fmla="*/ 132 w 155"/>
                <a:gd name="T7" fmla="*/ 48 h 156"/>
                <a:gd name="T8" fmla="*/ 145 w 155"/>
                <a:gd name="T9" fmla="*/ 35 h 156"/>
                <a:gd name="T10" fmla="*/ 120 w 155"/>
                <a:gd name="T11" fmla="*/ 11 h 156"/>
                <a:gd name="T12" fmla="*/ 107 w 155"/>
                <a:gd name="T13" fmla="*/ 24 h 156"/>
                <a:gd name="T14" fmla="*/ 94 w 155"/>
                <a:gd name="T15" fmla="*/ 19 h 156"/>
                <a:gd name="T16" fmla="*/ 94 w 155"/>
                <a:gd name="T17" fmla="*/ 19 h 156"/>
                <a:gd name="T18" fmla="*/ 94 w 155"/>
                <a:gd name="T19" fmla="*/ 0 h 156"/>
                <a:gd name="T20" fmla="*/ 60 w 155"/>
                <a:gd name="T21" fmla="*/ 0 h 156"/>
                <a:gd name="T22" fmla="*/ 60 w 155"/>
                <a:gd name="T23" fmla="*/ 19 h 156"/>
                <a:gd name="T24" fmla="*/ 48 w 155"/>
                <a:gd name="T25" fmla="*/ 24 h 156"/>
                <a:gd name="T26" fmla="*/ 35 w 155"/>
                <a:gd name="T27" fmla="*/ 11 h 156"/>
                <a:gd name="T28" fmla="*/ 11 w 155"/>
                <a:gd name="T29" fmla="*/ 36 h 156"/>
                <a:gd name="T30" fmla="*/ 23 w 155"/>
                <a:gd name="T31" fmla="*/ 48 h 156"/>
                <a:gd name="T32" fmla="*/ 18 w 155"/>
                <a:gd name="T33" fmla="*/ 61 h 156"/>
                <a:gd name="T34" fmla="*/ 0 w 155"/>
                <a:gd name="T35" fmla="*/ 61 h 156"/>
                <a:gd name="T36" fmla="*/ 0 w 155"/>
                <a:gd name="T37" fmla="*/ 95 h 156"/>
                <a:gd name="T38" fmla="*/ 18 w 155"/>
                <a:gd name="T39" fmla="*/ 95 h 156"/>
                <a:gd name="T40" fmla="*/ 23 w 155"/>
                <a:gd name="T41" fmla="*/ 108 h 156"/>
                <a:gd name="T42" fmla="*/ 11 w 155"/>
                <a:gd name="T43" fmla="*/ 120 h 156"/>
                <a:gd name="T44" fmla="*/ 35 w 155"/>
                <a:gd name="T45" fmla="*/ 145 h 156"/>
                <a:gd name="T46" fmla="*/ 48 w 155"/>
                <a:gd name="T47" fmla="*/ 132 h 156"/>
                <a:gd name="T48" fmla="*/ 60 w 155"/>
                <a:gd name="T49" fmla="*/ 138 h 156"/>
                <a:gd name="T50" fmla="*/ 60 w 155"/>
                <a:gd name="T51" fmla="*/ 156 h 156"/>
                <a:gd name="T52" fmla="*/ 94 w 155"/>
                <a:gd name="T53" fmla="*/ 156 h 156"/>
                <a:gd name="T54" fmla="*/ 94 w 155"/>
                <a:gd name="T55" fmla="*/ 138 h 156"/>
                <a:gd name="T56" fmla="*/ 107 w 155"/>
                <a:gd name="T57" fmla="*/ 132 h 156"/>
                <a:gd name="T58" fmla="*/ 121 w 155"/>
                <a:gd name="T59" fmla="*/ 146 h 156"/>
                <a:gd name="T60" fmla="*/ 145 w 155"/>
                <a:gd name="T61" fmla="*/ 121 h 156"/>
                <a:gd name="T62" fmla="*/ 132 w 155"/>
                <a:gd name="T63" fmla="*/ 108 h 156"/>
                <a:gd name="T64" fmla="*/ 137 w 155"/>
                <a:gd name="T65" fmla="*/ 95 h 156"/>
                <a:gd name="T66" fmla="*/ 155 w 155"/>
                <a:gd name="T67" fmla="*/ 95 h 156"/>
                <a:gd name="T68" fmla="*/ 77 w 155"/>
                <a:gd name="T69" fmla="*/ 116 h 156"/>
                <a:gd name="T70" fmla="*/ 39 w 155"/>
                <a:gd name="T71" fmla="*/ 78 h 156"/>
                <a:gd name="T72" fmla="*/ 77 w 155"/>
                <a:gd name="T73" fmla="*/ 40 h 156"/>
                <a:gd name="T74" fmla="*/ 115 w 155"/>
                <a:gd name="T75" fmla="*/ 78 h 156"/>
                <a:gd name="T76" fmla="*/ 77 w 155"/>
                <a:gd name="T77" fmla="*/ 11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5" h="156">
                  <a:moveTo>
                    <a:pt x="155" y="95"/>
                  </a:moveTo>
                  <a:cubicBezTo>
                    <a:pt x="155" y="61"/>
                    <a:pt x="155" y="61"/>
                    <a:pt x="155" y="61"/>
                  </a:cubicBezTo>
                  <a:cubicBezTo>
                    <a:pt x="137" y="61"/>
                    <a:pt x="137" y="61"/>
                    <a:pt x="137" y="61"/>
                  </a:cubicBezTo>
                  <a:cubicBezTo>
                    <a:pt x="137" y="61"/>
                    <a:pt x="135" y="52"/>
                    <a:pt x="132" y="48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7" y="24"/>
                    <a:pt x="102" y="20"/>
                    <a:pt x="94" y="19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50" y="22"/>
                    <a:pt x="48" y="24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19" y="57"/>
                    <a:pt x="18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8" y="95"/>
                    <a:pt x="18" y="95"/>
                    <a:pt x="18" y="95"/>
                  </a:cubicBezTo>
                  <a:cubicBezTo>
                    <a:pt x="18" y="95"/>
                    <a:pt x="20" y="101"/>
                    <a:pt x="23" y="108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48" y="132"/>
                    <a:pt x="53" y="136"/>
                    <a:pt x="60" y="138"/>
                  </a:cubicBezTo>
                  <a:cubicBezTo>
                    <a:pt x="60" y="156"/>
                    <a:pt x="60" y="156"/>
                    <a:pt x="60" y="156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4" y="138"/>
                    <a:pt x="104" y="135"/>
                    <a:pt x="107" y="132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45" y="121"/>
                    <a:pt x="145" y="121"/>
                    <a:pt x="145" y="121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2" y="108"/>
                    <a:pt x="136" y="101"/>
                    <a:pt x="137" y="95"/>
                  </a:cubicBezTo>
                  <a:lnTo>
                    <a:pt x="155" y="95"/>
                  </a:lnTo>
                  <a:close/>
                  <a:moveTo>
                    <a:pt x="77" y="116"/>
                  </a:moveTo>
                  <a:cubicBezTo>
                    <a:pt x="56" y="116"/>
                    <a:pt x="39" y="99"/>
                    <a:pt x="39" y="78"/>
                  </a:cubicBezTo>
                  <a:cubicBezTo>
                    <a:pt x="39" y="57"/>
                    <a:pt x="56" y="40"/>
                    <a:pt x="77" y="40"/>
                  </a:cubicBezTo>
                  <a:cubicBezTo>
                    <a:pt x="98" y="40"/>
                    <a:pt x="115" y="57"/>
                    <a:pt x="115" y="78"/>
                  </a:cubicBezTo>
                  <a:cubicBezTo>
                    <a:pt x="115" y="99"/>
                    <a:pt x="98" y="116"/>
                    <a:pt x="77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6" name="Freeform 370"/>
            <p:cNvSpPr/>
            <p:nvPr/>
          </p:nvSpPr>
          <p:spPr bwMode="auto">
            <a:xfrm>
              <a:off x="7516813" y="7278688"/>
              <a:ext cx="209550" cy="414338"/>
            </a:xfrm>
            <a:custGeom>
              <a:avLst/>
              <a:gdLst>
                <a:gd name="T0" fmla="*/ 70 w 136"/>
                <a:gd name="T1" fmla="*/ 268 h 268"/>
                <a:gd name="T2" fmla="*/ 78 w 136"/>
                <a:gd name="T3" fmla="*/ 248 h 268"/>
                <a:gd name="T4" fmla="*/ 85 w 136"/>
                <a:gd name="T5" fmla="*/ 233 h 268"/>
                <a:gd name="T6" fmla="*/ 78 w 136"/>
                <a:gd name="T7" fmla="*/ 227 h 268"/>
                <a:gd name="T8" fmla="*/ 83 w 136"/>
                <a:gd name="T9" fmla="*/ 219 h 268"/>
                <a:gd name="T10" fmla="*/ 95 w 136"/>
                <a:gd name="T11" fmla="*/ 160 h 268"/>
                <a:gd name="T12" fmla="*/ 105 w 136"/>
                <a:gd name="T13" fmla="*/ 149 h 268"/>
                <a:gd name="T14" fmla="*/ 136 w 136"/>
                <a:gd name="T15" fmla="*/ 138 h 268"/>
                <a:gd name="T16" fmla="*/ 123 w 136"/>
                <a:gd name="T17" fmla="*/ 77 h 268"/>
                <a:gd name="T18" fmla="*/ 103 w 136"/>
                <a:gd name="T19" fmla="*/ 15 h 268"/>
                <a:gd name="T20" fmla="*/ 68 w 136"/>
                <a:gd name="T21" fmla="*/ 0 h 268"/>
                <a:gd name="T22" fmla="*/ 33 w 136"/>
                <a:gd name="T23" fmla="*/ 15 h 268"/>
                <a:gd name="T24" fmla="*/ 13 w 136"/>
                <a:gd name="T25" fmla="*/ 77 h 268"/>
                <a:gd name="T26" fmla="*/ 0 w 136"/>
                <a:gd name="T27" fmla="*/ 138 h 268"/>
                <a:gd name="T28" fmla="*/ 31 w 136"/>
                <a:gd name="T29" fmla="*/ 149 h 268"/>
                <a:gd name="T30" fmla="*/ 41 w 136"/>
                <a:gd name="T31" fmla="*/ 160 h 268"/>
                <a:gd name="T32" fmla="*/ 53 w 136"/>
                <a:gd name="T33" fmla="*/ 219 h 268"/>
                <a:gd name="T34" fmla="*/ 58 w 136"/>
                <a:gd name="T35" fmla="*/ 227 h 268"/>
                <a:gd name="T36" fmla="*/ 55 w 136"/>
                <a:gd name="T37" fmla="*/ 230 h 268"/>
                <a:gd name="T38" fmla="*/ 63 w 136"/>
                <a:gd name="T39" fmla="*/ 242 h 268"/>
                <a:gd name="T40" fmla="*/ 70 w 136"/>
                <a:gd name="T41" fmla="*/ 2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6" h="268">
                  <a:moveTo>
                    <a:pt x="70" y="268"/>
                  </a:moveTo>
                  <a:cubicBezTo>
                    <a:pt x="74" y="257"/>
                    <a:pt x="78" y="248"/>
                    <a:pt x="78" y="248"/>
                  </a:cubicBezTo>
                  <a:cubicBezTo>
                    <a:pt x="84" y="240"/>
                    <a:pt x="85" y="233"/>
                    <a:pt x="85" y="233"/>
                  </a:cubicBezTo>
                  <a:cubicBezTo>
                    <a:pt x="77" y="228"/>
                    <a:pt x="78" y="227"/>
                    <a:pt x="78" y="227"/>
                  </a:cubicBezTo>
                  <a:cubicBezTo>
                    <a:pt x="79" y="223"/>
                    <a:pt x="83" y="219"/>
                    <a:pt x="83" y="219"/>
                  </a:cubicBezTo>
                  <a:cubicBezTo>
                    <a:pt x="86" y="182"/>
                    <a:pt x="95" y="160"/>
                    <a:pt x="95" y="160"/>
                  </a:cubicBezTo>
                  <a:cubicBezTo>
                    <a:pt x="101" y="153"/>
                    <a:pt x="105" y="149"/>
                    <a:pt x="105" y="149"/>
                  </a:cubicBezTo>
                  <a:cubicBezTo>
                    <a:pt x="124" y="149"/>
                    <a:pt x="136" y="138"/>
                    <a:pt x="136" y="138"/>
                  </a:cubicBezTo>
                  <a:cubicBezTo>
                    <a:pt x="126" y="119"/>
                    <a:pt x="123" y="77"/>
                    <a:pt x="123" y="77"/>
                  </a:cubicBezTo>
                  <a:cubicBezTo>
                    <a:pt x="119" y="31"/>
                    <a:pt x="103" y="15"/>
                    <a:pt x="103" y="15"/>
                  </a:cubicBezTo>
                  <a:cubicBezTo>
                    <a:pt x="91" y="1"/>
                    <a:pt x="69" y="0"/>
                    <a:pt x="68" y="0"/>
                  </a:cubicBezTo>
                  <a:cubicBezTo>
                    <a:pt x="67" y="0"/>
                    <a:pt x="45" y="1"/>
                    <a:pt x="33" y="15"/>
                  </a:cubicBezTo>
                  <a:cubicBezTo>
                    <a:pt x="33" y="15"/>
                    <a:pt x="17" y="31"/>
                    <a:pt x="13" y="77"/>
                  </a:cubicBezTo>
                  <a:cubicBezTo>
                    <a:pt x="13" y="77"/>
                    <a:pt x="10" y="119"/>
                    <a:pt x="0" y="138"/>
                  </a:cubicBezTo>
                  <a:cubicBezTo>
                    <a:pt x="0" y="138"/>
                    <a:pt x="12" y="149"/>
                    <a:pt x="31" y="149"/>
                  </a:cubicBezTo>
                  <a:cubicBezTo>
                    <a:pt x="31" y="149"/>
                    <a:pt x="35" y="153"/>
                    <a:pt x="41" y="160"/>
                  </a:cubicBezTo>
                  <a:cubicBezTo>
                    <a:pt x="41" y="160"/>
                    <a:pt x="50" y="182"/>
                    <a:pt x="53" y="219"/>
                  </a:cubicBezTo>
                  <a:cubicBezTo>
                    <a:pt x="53" y="219"/>
                    <a:pt x="57" y="223"/>
                    <a:pt x="58" y="227"/>
                  </a:cubicBezTo>
                  <a:cubicBezTo>
                    <a:pt x="58" y="227"/>
                    <a:pt x="58" y="227"/>
                    <a:pt x="55" y="230"/>
                  </a:cubicBezTo>
                  <a:cubicBezTo>
                    <a:pt x="58" y="233"/>
                    <a:pt x="60" y="237"/>
                    <a:pt x="63" y="242"/>
                  </a:cubicBezTo>
                  <a:cubicBezTo>
                    <a:pt x="63" y="242"/>
                    <a:pt x="66" y="252"/>
                    <a:pt x="70" y="2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7" name="Freeform 371"/>
            <p:cNvSpPr/>
            <p:nvPr/>
          </p:nvSpPr>
          <p:spPr bwMode="auto">
            <a:xfrm>
              <a:off x="7637463" y="7543800"/>
              <a:ext cx="209550" cy="258763"/>
            </a:xfrm>
            <a:custGeom>
              <a:avLst/>
              <a:gdLst>
                <a:gd name="T0" fmla="*/ 136 w 136"/>
                <a:gd name="T1" fmla="*/ 130 h 168"/>
                <a:gd name="T2" fmla="*/ 126 w 136"/>
                <a:gd name="T3" fmla="*/ 61 h 168"/>
                <a:gd name="T4" fmla="*/ 120 w 136"/>
                <a:gd name="T5" fmla="*/ 31 h 168"/>
                <a:gd name="T6" fmla="*/ 103 w 136"/>
                <a:gd name="T7" fmla="*/ 18 h 168"/>
                <a:gd name="T8" fmla="*/ 34 w 136"/>
                <a:gd name="T9" fmla="*/ 0 h 168"/>
                <a:gd name="T10" fmla="*/ 40 w 136"/>
                <a:gd name="T11" fmla="*/ 14 h 168"/>
                <a:gd name="T12" fmla="*/ 49 w 136"/>
                <a:gd name="T13" fmla="*/ 60 h 168"/>
                <a:gd name="T14" fmla="*/ 46 w 136"/>
                <a:gd name="T15" fmla="*/ 66 h 168"/>
                <a:gd name="T16" fmla="*/ 23 w 136"/>
                <a:gd name="T17" fmla="*/ 55 h 168"/>
                <a:gd name="T18" fmla="*/ 0 w 136"/>
                <a:gd name="T19" fmla="*/ 124 h 168"/>
                <a:gd name="T20" fmla="*/ 8 w 136"/>
                <a:gd name="T21" fmla="*/ 168 h 168"/>
                <a:gd name="T22" fmla="*/ 136 w 136"/>
                <a:gd name="T23" fmla="*/ 13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168">
                  <a:moveTo>
                    <a:pt x="136" y="130"/>
                  </a:moveTo>
                  <a:cubicBezTo>
                    <a:pt x="126" y="61"/>
                    <a:pt x="126" y="61"/>
                    <a:pt x="126" y="61"/>
                  </a:cubicBezTo>
                  <a:cubicBezTo>
                    <a:pt x="124" y="45"/>
                    <a:pt x="120" y="31"/>
                    <a:pt x="120" y="31"/>
                  </a:cubicBezTo>
                  <a:cubicBezTo>
                    <a:pt x="116" y="18"/>
                    <a:pt x="103" y="18"/>
                    <a:pt x="103" y="18"/>
                  </a:cubicBezTo>
                  <a:cubicBezTo>
                    <a:pt x="65" y="12"/>
                    <a:pt x="34" y="0"/>
                    <a:pt x="34" y="0"/>
                  </a:cubicBezTo>
                  <a:cubicBezTo>
                    <a:pt x="39" y="8"/>
                    <a:pt x="40" y="14"/>
                    <a:pt x="40" y="14"/>
                  </a:cubicBezTo>
                  <a:cubicBezTo>
                    <a:pt x="41" y="24"/>
                    <a:pt x="49" y="60"/>
                    <a:pt x="49" y="60"/>
                  </a:cubicBezTo>
                  <a:cubicBezTo>
                    <a:pt x="51" y="71"/>
                    <a:pt x="46" y="66"/>
                    <a:pt x="46" y="66"/>
                  </a:cubicBezTo>
                  <a:cubicBezTo>
                    <a:pt x="40" y="60"/>
                    <a:pt x="23" y="55"/>
                    <a:pt x="23" y="55"/>
                  </a:cubicBezTo>
                  <a:cubicBezTo>
                    <a:pt x="18" y="81"/>
                    <a:pt x="8" y="107"/>
                    <a:pt x="0" y="124"/>
                  </a:cubicBezTo>
                  <a:cubicBezTo>
                    <a:pt x="3" y="137"/>
                    <a:pt x="6" y="152"/>
                    <a:pt x="8" y="168"/>
                  </a:cubicBezTo>
                  <a:cubicBezTo>
                    <a:pt x="69" y="161"/>
                    <a:pt x="136" y="130"/>
                    <a:pt x="136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8" name="Freeform 372"/>
            <p:cNvSpPr/>
            <p:nvPr/>
          </p:nvSpPr>
          <p:spPr bwMode="auto">
            <a:xfrm>
              <a:off x="7429500" y="7543800"/>
              <a:ext cx="123825" cy="65088"/>
            </a:xfrm>
            <a:custGeom>
              <a:avLst/>
              <a:gdLst>
                <a:gd name="T0" fmla="*/ 69 w 80"/>
                <a:gd name="T1" fmla="*/ 43 h 43"/>
                <a:gd name="T2" fmla="*/ 74 w 80"/>
                <a:gd name="T3" fmla="*/ 14 h 43"/>
                <a:gd name="T4" fmla="*/ 80 w 80"/>
                <a:gd name="T5" fmla="*/ 0 h 43"/>
                <a:gd name="T6" fmla="*/ 11 w 80"/>
                <a:gd name="T7" fmla="*/ 18 h 43"/>
                <a:gd name="T8" fmla="*/ 0 w 80"/>
                <a:gd name="T9" fmla="*/ 22 h 43"/>
                <a:gd name="T10" fmla="*/ 1 w 80"/>
                <a:gd name="T11" fmla="*/ 22 h 43"/>
                <a:gd name="T12" fmla="*/ 69 w 80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3">
                  <a:moveTo>
                    <a:pt x="69" y="43"/>
                  </a:moveTo>
                  <a:cubicBezTo>
                    <a:pt x="71" y="32"/>
                    <a:pt x="73" y="19"/>
                    <a:pt x="74" y="14"/>
                  </a:cubicBezTo>
                  <a:cubicBezTo>
                    <a:pt x="74" y="14"/>
                    <a:pt x="75" y="8"/>
                    <a:pt x="80" y="0"/>
                  </a:cubicBezTo>
                  <a:cubicBezTo>
                    <a:pt x="80" y="0"/>
                    <a:pt x="49" y="12"/>
                    <a:pt x="11" y="18"/>
                  </a:cubicBezTo>
                  <a:cubicBezTo>
                    <a:pt x="11" y="18"/>
                    <a:pt x="5" y="18"/>
                    <a:pt x="0" y="22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1" y="22"/>
                    <a:pt x="43" y="35"/>
                    <a:pt x="69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9" name="Freeform 373"/>
            <p:cNvSpPr>
              <a:spLocks noEditPoints="1"/>
            </p:cNvSpPr>
            <p:nvPr/>
          </p:nvSpPr>
          <p:spPr bwMode="auto">
            <a:xfrm>
              <a:off x="6878638" y="6996113"/>
              <a:ext cx="455613" cy="455613"/>
            </a:xfrm>
            <a:custGeom>
              <a:avLst/>
              <a:gdLst>
                <a:gd name="T0" fmla="*/ 199 w 295"/>
                <a:gd name="T1" fmla="*/ 220 h 295"/>
                <a:gd name="T2" fmla="*/ 225 w 295"/>
                <a:gd name="T3" fmla="*/ 183 h 295"/>
                <a:gd name="T4" fmla="*/ 249 w 295"/>
                <a:gd name="T5" fmla="*/ 169 h 295"/>
                <a:gd name="T6" fmla="*/ 267 w 295"/>
                <a:gd name="T7" fmla="*/ 165 h 295"/>
                <a:gd name="T8" fmla="*/ 286 w 295"/>
                <a:gd name="T9" fmla="*/ 169 h 295"/>
                <a:gd name="T10" fmla="*/ 295 w 295"/>
                <a:gd name="T11" fmla="*/ 174 h 295"/>
                <a:gd name="T12" fmla="*/ 295 w 295"/>
                <a:gd name="T13" fmla="*/ 115 h 295"/>
                <a:gd name="T14" fmla="*/ 262 w 295"/>
                <a:gd name="T15" fmla="*/ 115 h 295"/>
                <a:gd name="T16" fmla="*/ 251 w 295"/>
                <a:gd name="T17" fmla="*/ 90 h 295"/>
                <a:gd name="T18" fmla="*/ 276 w 295"/>
                <a:gd name="T19" fmla="*/ 65 h 295"/>
                <a:gd name="T20" fmla="*/ 230 w 295"/>
                <a:gd name="T21" fmla="*/ 19 h 295"/>
                <a:gd name="T22" fmla="*/ 205 w 295"/>
                <a:gd name="T23" fmla="*/ 44 h 295"/>
                <a:gd name="T24" fmla="*/ 180 w 295"/>
                <a:gd name="T25" fmla="*/ 34 h 295"/>
                <a:gd name="T26" fmla="*/ 180 w 295"/>
                <a:gd name="T27" fmla="*/ 34 h 295"/>
                <a:gd name="T28" fmla="*/ 180 w 295"/>
                <a:gd name="T29" fmla="*/ 0 h 295"/>
                <a:gd name="T30" fmla="*/ 114 w 295"/>
                <a:gd name="T31" fmla="*/ 0 h 295"/>
                <a:gd name="T32" fmla="*/ 114 w 295"/>
                <a:gd name="T33" fmla="*/ 34 h 295"/>
                <a:gd name="T34" fmla="*/ 91 w 295"/>
                <a:gd name="T35" fmla="*/ 45 h 295"/>
                <a:gd name="T36" fmla="*/ 68 w 295"/>
                <a:gd name="T37" fmla="*/ 21 h 295"/>
                <a:gd name="T38" fmla="*/ 22 w 295"/>
                <a:gd name="T39" fmla="*/ 67 h 295"/>
                <a:gd name="T40" fmla="*/ 45 w 295"/>
                <a:gd name="T41" fmla="*/ 91 h 295"/>
                <a:gd name="T42" fmla="*/ 35 w 295"/>
                <a:gd name="T43" fmla="*/ 115 h 295"/>
                <a:gd name="T44" fmla="*/ 0 w 295"/>
                <a:gd name="T45" fmla="*/ 115 h 295"/>
                <a:gd name="T46" fmla="*/ 0 w 295"/>
                <a:gd name="T47" fmla="*/ 181 h 295"/>
                <a:gd name="T48" fmla="*/ 35 w 295"/>
                <a:gd name="T49" fmla="*/ 181 h 295"/>
                <a:gd name="T50" fmla="*/ 45 w 295"/>
                <a:gd name="T51" fmla="*/ 204 h 295"/>
                <a:gd name="T52" fmla="*/ 21 w 295"/>
                <a:gd name="T53" fmla="*/ 228 h 295"/>
                <a:gd name="T54" fmla="*/ 68 w 295"/>
                <a:gd name="T55" fmla="*/ 274 h 295"/>
                <a:gd name="T56" fmla="*/ 91 w 295"/>
                <a:gd name="T57" fmla="*/ 250 h 295"/>
                <a:gd name="T58" fmla="*/ 114 w 295"/>
                <a:gd name="T59" fmla="*/ 261 h 295"/>
                <a:gd name="T60" fmla="*/ 114 w 295"/>
                <a:gd name="T61" fmla="*/ 295 h 295"/>
                <a:gd name="T62" fmla="*/ 180 w 295"/>
                <a:gd name="T63" fmla="*/ 295 h 295"/>
                <a:gd name="T64" fmla="*/ 180 w 295"/>
                <a:gd name="T65" fmla="*/ 261 h 295"/>
                <a:gd name="T66" fmla="*/ 198 w 295"/>
                <a:gd name="T67" fmla="*/ 255 h 295"/>
                <a:gd name="T68" fmla="*/ 199 w 295"/>
                <a:gd name="T69" fmla="*/ 220 h 295"/>
                <a:gd name="T70" fmla="*/ 147 w 295"/>
                <a:gd name="T71" fmla="*/ 220 h 295"/>
                <a:gd name="T72" fmla="*/ 75 w 295"/>
                <a:gd name="T73" fmla="*/ 147 h 295"/>
                <a:gd name="T74" fmla="*/ 147 w 295"/>
                <a:gd name="T75" fmla="*/ 75 h 295"/>
                <a:gd name="T76" fmla="*/ 219 w 295"/>
                <a:gd name="T77" fmla="*/ 147 h 295"/>
                <a:gd name="T78" fmla="*/ 147 w 295"/>
                <a:gd name="T79" fmla="*/ 22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5" h="295">
                  <a:moveTo>
                    <a:pt x="199" y="220"/>
                  </a:moveTo>
                  <a:cubicBezTo>
                    <a:pt x="208" y="187"/>
                    <a:pt x="225" y="183"/>
                    <a:pt x="225" y="183"/>
                  </a:cubicBezTo>
                  <a:cubicBezTo>
                    <a:pt x="230" y="177"/>
                    <a:pt x="249" y="169"/>
                    <a:pt x="249" y="169"/>
                  </a:cubicBezTo>
                  <a:cubicBezTo>
                    <a:pt x="259" y="165"/>
                    <a:pt x="266" y="165"/>
                    <a:pt x="267" y="165"/>
                  </a:cubicBezTo>
                  <a:cubicBezTo>
                    <a:pt x="269" y="165"/>
                    <a:pt x="276" y="165"/>
                    <a:pt x="286" y="169"/>
                  </a:cubicBezTo>
                  <a:cubicBezTo>
                    <a:pt x="286" y="169"/>
                    <a:pt x="290" y="171"/>
                    <a:pt x="295" y="174"/>
                  </a:cubicBezTo>
                  <a:cubicBezTo>
                    <a:pt x="295" y="115"/>
                    <a:pt x="295" y="115"/>
                    <a:pt x="295" y="115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62" y="115"/>
                    <a:pt x="258" y="98"/>
                    <a:pt x="251" y="90"/>
                  </a:cubicBezTo>
                  <a:cubicBezTo>
                    <a:pt x="276" y="65"/>
                    <a:pt x="276" y="65"/>
                    <a:pt x="276" y="65"/>
                  </a:cubicBezTo>
                  <a:cubicBezTo>
                    <a:pt x="230" y="19"/>
                    <a:pt x="230" y="19"/>
                    <a:pt x="230" y="19"/>
                  </a:cubicBezTo>
                  <a:cubicBezTo>
                    <a:pt x="205" y="44"/>
                    <a:pt x="205" y="44"/>
                    <a:pt x="205" y="44"/>
                  </a:cubicBezTo>
                  <a:cubicBezTo>
                    <a:pt x="205" y="44"/>
                    <a:pt x="195" y="37"/>
                    <a:pt x="180" y="34"/>
                  </a:cubicBezTo>
                  <a:cubicBezTo>
                    <a:pt x="180" y="34"/>
                    <a:pt x="180" y="34"/>
                    <a:pt x="180" y="34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4" y="34"/>
                    <a:pt x="96" y="41"/>
                    <a:pt x="91" y="45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5" y="91"/>
                    <a:pt x="37" y="107"/>
                    <a:pt x="35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9" y="192"/>
                    <a:pt x="45" y="204"/>
                  </a:cubicBezTo>
                  <a:cubicBezTo>
                    <a:pt x="21" y="228"/>
                    <a:pt x="21" y="228"/>
                    <a:pt x="21" y="228"/>
                  </a:cubicBezTo>
                  <a:cubicBezTo>
                    <a:pt x="68" y="274"/>
                    <a:pt x="68" y="274"/>
                    <a:pt x="68" y="274"/>
                  </a:cubicBezTo>
                  <a:cubicBezTo>
                    <a:pt x="91" y="250"/>
                    <a:pt x="91" y="250"/>
                    <a:pt x="91" y="250"/>
                  </a:cubicBezTo>
                  <a:cubicBezTo>
                    <a:pt x="91" y="250"/>
                    <a:pt x="102" y="257"/>
                    <a:pt x="114" y="261"/>
                  </a:cubicBezTo>
                  <a:cubicBezTo>
                    <a:pt x="114" y="295"/>
                    <a:pt x="114" y="295"/>
                    <a:pt x="114" y="295"/>
                  </a:cubicBezTo>
                  <a:cubicBezTo>
                    <a:pt x="180" y="295"/>
                    <a:pt x="180" y="295"/>
                    <a:pt x="180" y="295"/>
                  </a:cubicBezTo>
                  <a:cubicBezTo>
                    <a:pt x="180" y="261"/>
                    <a:pt x="180" y="261"/>
                    <a:pt x="180" y="261"/>
                  </a:cubicBezTo>
                  <a:cubicBezTo>
                    <a:pt x="180" y="261"/>
                    <a:pt x="191" y="259"/>
                    <a:pt x="198" y="255"/>
                  </a:cubicBezTo>
                  <a:cubicBezTo>
                    <a:pt x="198" y="231"/>
                    <a:pt x="199" y="220"/>
                    <a:pt x="199" y="220"/>
                  </a:cubicBezTo>
                  <a:close/>
                  <a:moveTo>
                    <a:pt x="147" y="220"/>
                  </a:moveTo>
                  <a:cubicBezTo>
                    <a:pt x="107" y="220"/>
                    <a:pt x="75" y="187"/>
                    <a:pt x="75" y="147"/>
                  </a:cubicBezTo>
                  <a:cubicBezTo>
                    <a:pt x="75" y="107"/>
                    <a:pt x="107" y="75"/>
                    <a:pt x="147" y="75"/>
                  </a:cubicBezTo>
                  <a:cubicBezTo>
                    <a:pt x="187" y="75"/>
                    <a:pt x="219" y="107"/>
                    <a:pt x="219" y="147"/>
                  </a:cubicBezTo>
                  <a:cubicBezTo>
                    <a:pt x="219" y="187"/>
                    <a:pt x="187" y="220"/>
                    <a:pt x="147" y="2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0" name="Freeform 374"/>
            <p:cNvSpPr/>
            <p:nvPr/>
          </p:nvSpPr>
          <p:spPr bwMode="auto">
            <a:xfrm>
              <a:off x="6964363" y="7264400"/>
              <a:ext cx="665163" cy="615950"/>
            </a:xfrm>
            <a:custGeom>
              <a:avLst/>
              <a:gdLst>
                <a:gd name="T0" fmla="*/ 431 w 431"/>
                <a:gd name="T1" fmla="*/ 353 h 398"/>
                <a:gd name="T2" fmla="*/ 422 w 431"/>
                <a:gd name="T3" fmla="*/ 311 h 398"/>
                <a:gd name="T4" fmla="*/ 415 w 431"/>
                <a:gd name="T5" fmla="*/ 286 h 398"/>
                <a:gd name="T6" fmla="*/ 408 w 431"/>
                <a:gd name="T7" fmla="*/ 261 h 398"/>
                <a:gd name="T8" fmla="*/ 400 w 431"/>
                <a:gd name="T9" fmla="*/ 250 h 398"/>
                <a:gd name="T10" fmla="*/ 380 w 431"/>
                <a:gd name="T11" fmla="*/ 240 h 398"/>
                <a:gd name="T12" fmla="*/ 360 w 431"/>
                <a:gd name="T13" fmla="*/ 235 h 398"/>
                <a:gd name="T14" fmla="*/ 296 w 431"/>
                <a:gd name="T15" fmla="*/ 215 h 398"/>
                <a:gd name="T16" fmla="*/ 295 w 431"/>
                <a:gd name="T17" fmla="*/ 214 h 398"/>
                <a:gd name="T18" fmla="*/ 276 w 431"/>
                <a:gd name="T19" fmla="*/ 202 h 398"/>
                <a:gd name="T20" fmla="*/ 276 w 431"/>
                <a:gd name="T21" fmla="*/ 268 h 398"/>
                <a:gd name="T22" fmla="*/ 242 w 431"/>
                <a:gd name="T23" fmla="*/ 356 h 398"/>
                <a:gd name="T24" fmla="*/ 237 w 431"/>
                <a:gd name="T25" fmla="*/ 303 h 398"/>
                <a:gd name="T26" fmla="*/ 226 w 431"/>
                <a:gd name="T27" fmla="*/ 280 h 398"/>
                <a:gd name="T28" fmla="*/ 239 w 431"/>
                <a:gd name="T29" fmla="*/ 267 h 398"/>
                <a:gd name="T30" fmla="*/ 239 w 431"/>
                <a:gd name="T31" fmla="*/ 265 h 398"/>
                <a:gd name="T32" fmla="*/ 221 w 431"/>
                <a:gd name="T33" fmla="*/ 245 h 398"/>
                <a:gd name="T34" fmla="*/ 265 w 431"/>
                <a:gd name="T35" fmla="*/ 205 h 398"/>
                <a:gd name="T36" fmla="*/ 268 w 431"/>
                <a:gd name="T37" fmla="*/ 196 h 398"/>
                <a:gd name="T38" fmla="*/ 267 w 431"/>
                <a:gd name="T39" fmla="*/ 157 h 398"/>
                <a:gd name="T40" fmla="*/ 271 w 431"/>
                <a:gd name="T41" fmla="*/ 132 h 398"/>
                <a:gd name="T42" fmla="*/ 284 w 431"/>
                <a:gd name="T43" fmla="*/ 109 h 398"/>
                <a:gd name="T44" fmla="*/ 279 w 431"/>
                <a:gd name="T45" fmla="*/ 96 h 398"/>
                <a:gd name="T46" fmla="*/ 279 w 431"/>
                <a:gd name="T47" fmla="*/ 52 h 398"/>
                <a:gd name="T48" fmla="*/ 255 w 431"/>
                <a:gd name="T49" fmla="*/ 17 h 398"/>
                <a:gd name="T50" fmla="*/ 241 w 431"/>
                <a:gd name="T51" fmla="*/ 8 h 398"/>
                <a:gd name="T52" fmla="*/ 233 w 431"/>
                <a:gd name="T53" fmla="*/ 4 h 398"/>
                <a:gd name="T54" fmla="*/ 215 w 431"/>
                <a:gd name="T55" fmla="*/ 0 h 398"/>
                <a:gd name="T56" fmla="*/ 198 w 431"/>
                <a:gd name="T57" fmla="*/ 4 h 398"/>
                <a:gd name="T58" fmla="*/ 176 w 431"/>
                <a:gd name="T59" fmla="*/ 17 h 398"/>
                <a:gd name="T60" fmla="*/ 152 w 431"/>
                <a:gd name="T61" fmla="*/ 52 h 398"/>
                <a:gd name="T62" fmla="*/ 151 w 431"/>
                <a:gd name="T63" fmla="*/ 84 h 398"/>
                <a:gd name="T64" fmla="*/ 152 w 431"/>
                <a:gd name="T65" fmla="*/ 96 h 398"/>
                <a:gd name="T66" fmla="*/ 147 w 431"/>
                <a:gd name="T67" fmla="*/ 109 h 398"/>
                <a:gd name="T68" fmla="*/ 160 w 431"/>
                <a:gd name="T69" fmla="*/ 132 h 398"/>
                <a:gd name="T70" fmla="*/ 164 w 431"/>
                <a:gd name="T71" fmla="*/ 157 h 398"/>
                <a:gd name="T72" fmla="*/ 163 w 431"/>
                <a:gd name="T73" fmla="*/ 196 h 398"/>
                <a:gd name="T74" fmla="*/ 165 w 431"/>
                <a:gd name="T75" fmla="*/ 205 h 398"/>
                <a:gd name="T76" fmla="*/ 209 w 431"/>
                <a:gd name="T77" fmla="*/ 245 h 398"/>
                <a:gd name="T78" fmla="*/ 192 w 431"/>
                <a:gd name="T79" fmla="*/ 265 h 398"/>
                <a:gd name="T80" fmla="*/ 192 w 431"/>
                <a:gd name="T81" fmla="*/ 267 h 398"/>
                <a:gd name="T82" fmla="*/ 205 w 431"/>
                <a:gd name="T83" fmla="*/ 280 h 398"/>
                <a:gd name="T84" fmla="*/ 193 w 431"/>
                <a:gd name="T85" fmla="*/ 303 h 398"/>
                <a:gd name="T86" fmla="*/ 189 w 431"/>
                <a:gd name="T87" fmla="*/ 356 h 398"/>
                <a:gd name="T88" fmla="*/ 154 w 431"/>
                <a:gd name="T89" fmla="*/ 268 h 398"/>
                <a:gd name="T90" fmla="*/ 154 w 431"/>
                <a:gd name="T91" fmla="*/ 202 h 398"/>
                <a:gd name="T92" fmla="*/ 135 w 431"/>
                <a:gd name="T93" fmla="*/ 215 h 398"/>
                <a:gd name="T94" fmla="*/ 51 w 431"/>
                <a:gd name="T95" fmla="*/ 240 h 398"/>
                <a:gd name="T96" fmla="*/ 23 w 431"/>
                <a:gd name="T97" fmla="*/ 261 h 398"/>
                <a:gd name="T98" fmla="*/ 0 w 431"/>
                <a:gd name="T99" fmla="*/ 354 h 398"/>
                <a:gd name="T100" fmla="*/ 215 w 431"/>
                <a:gd name="T101" fmla="*/ 398 h 398"/>
                <a:gd name="T102" fmla="*/ 431 w 431"/>
                <a:gd name="T103" fmla="*/ 354 h 398"/>
                <a:gd name="T104" fmla="*/ 431 w 431"/>
                <a:gd name="T105" fmla="*/ 353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31" h="398">
                  <a:moveTo>
                    <a:pt x="431" y="353"/>
                  </a:moveTo>
                  <a:cubicBezTo>
                    <a:pt x="429" y="339"/>
                    <a:pt x="426" y="324"/>
                    <a:pt x="422" y="311"/>
                  </a:cubicBezTo>
                  <a:cubicBezTo>
                    <a:pt x="420" y="302"/>
                    <a:pt x="418" y="293"/>
                    <a:pt x="415" y="286"/>
                  </a:cubicBezTo>
                  <a:cubicBezTo>
                    <a:pt x="411" y="271"/>
                    <a:pt x="408" y="261"/>
                    <a:pt x="408" y="261"/>
                  </a:cubicBezTo>
                  <a:cubicBezTo>
                    <a:pt x="406" y="257"/>
                    <a:pt x="403" y="253"/>
                    <a:pt x="400" y="250"/>
                  </a:cubicBezTo>
                  <a:cubicBezTo>
                    <a:pt x="391" y="240"/>
                    <a:pt x="380" y="240"/>
                    <a:pt x="380" y="240"/>
                  </a:cubicBezTo>
                  <a:cubicBezTo>
                    <a:pt x="379" y="240"/>
                    <a:pt x="371" y="238"/>
                    <a:pt x="360" y="235"/>
                  </a:cubicBezTo>
                  <a:cubicBezTo>
                    <a:pt x="336" y="227"/>
                    <a:pt x="296" y="215"/>
                    <a:pt x="296" y="215"/>
                  </a:cubicBezTo>
                  <a:cubicBezTo>
                    <a:pt x="296" y="215"/>
                    <a:pt x="295" y="214"/>
                    <a:pt x="295" y="214"/>
                  </a:cubicBezTo>
                  <a:cubicBezTo>
                    <a:pt x="290" y="212"/>
                    <a:pt x="276" y="202"/>
                    <a:pt x="276" y="202"/>
                  </a:cubicBezTo>
                  <a:cubicBezTo>
                    <a:pt x="280" y="224"/>
                    <a:pt x="276" y="268"/>
                    <a:pt x="276" y="268"/>
                  </a:cubicBezTo>
                  <a:cubicBezTo>
                    <a:pt x="273" y="291"/>
                    <a:pt x="242" y="356"/>
                    <a:pt x="242" y="356"/>
                  </a:cubicBezTo>
                  <a:cubicBezTo>
                    <a:pt x="237" y="303"/>
                    <a:pt x="237" y="303"/>
                    <a:pt x="237" y="303"/>
                  </a:cubicBezTo>
                  <a:cubicBezTo>
                    <a:pt x="235" y="295"/>
                    <a:pt x="226" y="280"/>
                    <a:pt x="226" y="280"/>
                  </a:cubicBezTo>
                  <a:cubicBezTo>
                    <a:pt x="231" y="276"/>
                    <a:pt x="239" y="267"/>
                    <a:pt x="239" y="267"/>
                  </a:cubicBezTo>
                  <a:cubicBezTo>
                    <a:pt x="240" y="266"/>
                    <a:pt x="239" y="265"/>
                    <a:pt x="239" y="265"/>
                  </a:cubicBezTo>
                  <a:cubicBezTo>
                    <a:pt x="221" y="245"/>
                    <a:pt x="221" y="245"/>
                    <a:pt x="221" y="245"/>
                  </a:cubicBezTo>
                  <a:cubicBezTo>
                    <a:pt x="265" y="205"/>
                    <a:pt x="265" y="205"/>
                    <a:pt x="265" y="205"/>
                  </a:cubicBezTo>
                  <a:cubicBezTo>
                    <a:pt x="268" y="202"/>
                    <a:pt x="268" y="196"/>
                    <a:pt x="268" y="196"/>
                  </a:cubicBezTo>
                  <a:cubicBezTo>
                    <a:pt x="266" y="183"/>
                    <a:pt x="267" y="157"/>
                    <a:pt x="267" y="157"/>
                  </a:cubicBezTo>
                  <a:cubicBezTo>
                    <a:pt x="268" y="144"/>
                    <a:pt x="271" y="132"/>
                    <a:pt x="271" y="132"/>
                  </a:cubicBezTo>
                  <a:cubicBezTo>
                    <a:pt x="281" y="140"/>
                    <a:pt x="284" y="109"/>
                    <a:pt x="284" y="109"/>
                  </a:cubicBezTo>
                  <a:cubicBezTo>
                    <a:pt x="286" y="88"/>
                    <a:pt x="279" y="96"/>
                    <a:pt x="279" y="96"/>
                  </a:cubicBezTo>
                  <a:cubicBezTo>
                    <a:pt x="281" y="64"/>
                    <a:pt x="279" y="52"/>
                    <a:pt x="279" y="52"/>
                  </a:cubicBezTo>
                  <a:cubicBezTo>
                    <a:pt x="271" y="21"/>
                    <a:pt x="255" y="17"/>
                    <a:pt x="255" y="17"/>
                  </a:cubicBezTo>
                  <a:cubicBezTo>
                    <a:pt x="252" y="14"/>
                    <a:pt x="246" y="11"/>
                    <a:pt x="241" y="8"/>
                  </a:cubicBezTo>
                  <a:cubicBezTo>
                    <a:pt x="237" y="6"/>
                    <a:pt x="233" y="4"/>
                    <a:pt x="233" y="4"/>
                  </a:cubicBezTo>
                  <a:cubicBezTo>
                    <a:pt x="223" y="0"/>
                    <a:pt x="217" y="0"/>
                    <a:pt x="215" y="0"/>
                  </a:cubicBezTo>
                  <a:cubicBezTo>
                    <a:pt x="214" y="0"/>
                    <a:pt x="208" y="0"/>
                    <a:pt x="198" y="4"/>
                  </a:cubicBezTo>
                  <a:cubicBezTo>
                    <a:pt x="198" y="4"/>
                    <a:pt x="181" y="12"/>
                    <a:pt x="176" y="17"/>
                  </a:cubicBezTo>
                  <a:cubicBezTo>
                    <a:pt x="176" y="17"/>
                    <a:pt x="160" y="21"/>
                    <a:pt x="152" y="52"/>
                  </a:cubicBezTo>
                  <a:cubicBezTo>
                    <a:pt x="152" y="52"/>
                    <a:pt x="151" y="61"/>
                    <a:pt x="151" y="84"/>
                  </a:cubicBezTo>
                  <a:cubicBezTo>
                    <a:pt x="151" y="87"/>
                    <a:pt x="152" y="91"/>
                    <a:pt x="152" y="96"/>
                  </a:cubicBezTo>
                  <a:cubicBezTo>
                    <a:pt x="152" y="96"/>
                    <a:pt x="144" y="88"/>
                    <a:pt x="147" y="109"/>
                  </a:cubicBezTo>
                  <a:cubicBezTo>
                    <a:pt x="147" y="109"/>
                    <a:pt x="150" y="140"/>
                    <a:pt x="160" y="132"/>
                  </a:cubicBezTo>
                  <a:cubicBezTo>
                    <a:pt x="160" y="132"/>
                    <a:pt x="163" y="144"/>
                    <a:pt x="164" y="157"/>
                  </a:cubicBezTo>
                  <a:cubicBezTo>
                    <a:pt x="164" y="157"/>
                    <a:pt x="165" y="183"/>
                    <a:pt x="163" y="196"/>
                  </a:cubicBezTo>
                  <a:cubicBezTo>
                    <a:pt x="163" y="196"/>
                    <a:pt x="162" y="202"/>
                    <a:pt x="165" y="205"/>
                  </a:cubicBezTo>
                  <a:cubicBezTo>
                    <a:pt x="209" y="245"/>
                    <a:pt x="209" y="245"/>
                    <a:pt x="209" y="245"/>
                  </a:cubicBezTo>
                  <a:cubicBezTo>
                    <a:pt x="192" y="265"/>
                    <a:pt x="192" y="265"/>
                    <a:pt x="192" y="265"/>
                  </a:cubicBezTo>
                  <a:cubicBezTo>
                    <a:pt x="192" y="265"/>
                    <a:pt x="191" y="266"/>
                    <a:pt x="192" y="267"/>
                  </a:cubicBezTo>
                  <a:cubicBezTo>
                    <a:pt x="192" y="267"/>
                    <a:pt x="200" y="276"/>
                    <a:pt x="205" y="280"/>
                  </a:cubicBezTo>
                  <a:cubicBezTo>
                    <a:pt x="205" y="280"/>
                    <a:pt x="196" y="295"/>
                    <a:pt x="193" y="303"/>
                  </a:cubicBezTo>
                  <a:cubicBezTo>
                    <a:pt x="189" y="356"/>
                    <a:pt x="189" y="356"/>
                    <a:pt x="189" y="356"/>
                  </a:cubicBezTo>
                  <a:cubicBezTo>
                    <a:pt x="189" y="356"/>
                    <a:pt x="158" y="291"/>
                    <a:pt x="154" y="268"/>
                  </a:cubicBezTo>
                  <a:cubicBezTo>
                    <a:pt x="154" y="268"/>
                    <a:pt x="151" y="224"/>
                    <a:pt x="154" y="202"/>
                  </a:cubicBezTo>
                  <a:cubicBezTo>
                    <a:pt x="154" y="202"/>
                    <a:pt x="139" y="213"/>
                    <a:pt x="135" y="215"/>
                  </a:cubicBezTo>
                  <a:cubicBezTo>
                    <a:pt x="135" y="215"/>
                    <a:pt x="53" y="240"/>
                    <a:pt x="51" y="240"/>
                  </a:cubicBezTo>
                  <a:cubicBezTo>
                    <a:pt x="51" y="240"/>
                    <a:pt x="32" y="240"/>
                    <a:pt x="23" y="261"/>
                  </a:cubicBezTo>
                  <a:cubicBezTo>
                    <a:pt x="23" y="261"/>
                    <a:pt x="7" y="308"/>
                    <a:pt x="0" y="354"/>
                  </a:cubicBezTo>
                  <a:cubicBezTo>
                    <a:pt x="0" y="354"/>
                    <a:pt x="93" y="396"/>
                    <a:pt x="215" y="398"/>
                  </a:cubicBezTo>
                  <a:cubicBezTo>
                    <a:pt x="338" y="396"/>
                    <a:pt x="431" y="354"/>
                    <a:pt x="431" y="354"/>
                  </a:cubicBezTo>
                  <a:cubicBezTo>
                    <a:pt x="431" y="354"/>
                    <a:pt x="431" y="353"/>
                    <a:pt x="431" y="3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01" name="Freeform 375"/>
          <p:cNvSpPr>
            <a:spLocks noEditPoints="1"/>
          </p:cNvSpPr>
          <p:nvPr/>
        </p:nvSpPr>
        <p:spPr bwMode="auto">
          <a:xfrm>
            <a:off x="10748963" y="4895850"/>
            <a:ext cx="620713" cy="736600"/>
          </a:xfrm>
          <a:custGeom>
            <a:avLst/>
            <a:gdLst>
              <a:gd name="T0" fmla="*/ 403 w 517"/>
              <a:gd name="T1" fmla="*/ 158 h 614"/>
              <a:gd name="T2" fmla="*/ 177 w 517"/>
              <a:gd name="T3" fmla="*/ 267 h 614"/>
              <a:gd name="T4" fmla="*/ 226 w 517"/>
              <a:gd name="T5" fmla="*/ 128 h 614"/>
              <a:gd name="T6" fmla="*/ 387 w 517"/>
              <a:gd name="T7" fmla="*/ 227 h 614"/>
              <a:gd name="T8" fmla="*/ 387 w 517"/>
              <a:gd name="T9" fmla="*/ 227 h 614"/>
              <a:gd name="T10" fmla="*/ 89 w 517"/>
              <a:gd name="T11" fmla="*/ 92 h 614"/>
              <a:gd name="T12" fmla="*/ 11 w 517"/>
              <a:gd name="T13" fmla="*/ 306 h 614"/>
              <a:gd name="T14" fmla="*/ 47 w 517"/>
              <a:gd name="T15" fmla="*/ 408 h 614"/>
              <a:gd name="T16" fmla="*/ 169 w 517"/>
              <a:gd name="T17" fmla="*/ 477 h 614"/>
              <a:gd name="T18" fmla="*/ 191 w 517"/>
              <a:gd name="T19" fmla="*/ 563 h 614"/>
              <a:gd name="T20" fmla="*/ 397 w 517"/>
              <a:gd name="T21" fmla="*/ 405 h 614"/>
              <a:gd name="T22" fmla="*/ 394 w 517"/>
              <a:gd name="T23" fmla="*/ 150 h 614"/>
              <a:gd name="T24" fmla="*/ 407 w 517"/>
              <a:gd name="T25" fmla="*/ 134 h 614"/>
              <a:gd name="T26" fmla="*/ 427 w 517"/>
              <a:gd name="T27" fmla="*/ 132 h 614"/>
              <a:gd name="T28" fmla="*/ 444 w 517"/>
              <a:gd name="T29" fmla="*/ 145 h 614"/>
              <a:gd name="T30" fmla="*/ 446 w 517"/>
              <a:gd name="T31" fmla="*/ 166 h 614"/>
              <a:gd name="T32" fmla="*/ 433 w 517"/>
              <a:gd name="T33" fmla="*/ 182 h 614"/>
              <a:gd name="T34" fmla="*/ 412 w 517"/>
              <a:gd name="T35" fmla="*/ 184 h 614"/>
              <a:gd name="T36" fmla="*/ 396 w 517"/>
              <a:gd name="T37" fmla="*/ 171 h 614"/>
              <a:gd name="T38" fmla="*/ 132 w 517"/>
              <a:gd name="T39" fmla="*/ 207 h 614"/>
              <a:gd name="T40" fmla="*/ 100 w 517"/>
              <a:gd name="T41" fmla="*/ 201 h 614"/>
              <a:gd name="T42" fmla="*/ 81 w 517"/>
              <a:gd name="T43" fmla="*/ 175 h 614"/>
              <a:gd name="T44" fmla="*/ 87 w 517"/>
              <a:gd name="T45" fmla="*/ 143 h 614"/>
              <a:gd name="T46" fmla="*/ 114 w 517"/>
              <a:gd name="T47" fmla="*/ 124 h 614"/>
              <a:gd name="T48" fmla="*/ 146 w 517"/>
              <a:gd name="T49" fmla="*/ 129 h 614"/>
              <a:gd name="T50" fmla="*/ 165 w 517"/>
              <a:gd name="T51" fmla="*/ 156 h 614"/>
              <a:gd name="T52" fmla="*/ 160 w 517"/>
              <a:gd name="T53" fmla="*/ 189 h 614"/>
              <a:gd name="T54" fmla="*/ 132 w 517"/>
              <a:gd name="T55" fmla="*/ 207 h 614"/>
              <a:gd name="T56" fmla="*/ 216 w 517"/>
              <a:gd name="T57" fmla="*/ 270 h 614"/>
              <a:gd name="T58" fmla="*/ 187 w 517"/>
              <a:gd name="T59" fmla="*/ 289 h 614"/>
              <a:gd name="T60" fmla="*/ 154 w 517"/>
              <a:gd name="T61" fmla="*/ 283 h 614"/>
              <a:gd name="T62" fmla="*/ 134 w 517"/>
              <a:gd name="T63" fmla="*/ 255 h 614"/>
              <a:gd name="T64" fmla="*/ 140 w 517"/>
              <a:gd name="T65" fmla="*/ 221 h 614"/>
              <a:gd name="T66" fmla="*/ 168 w 517"/>
              <a:gd name="T67" fmla="*/ 201 h 614"/>
              <a:gd name="T68" fmla="*/ 202 w 517"/>
              <a:gd name="T69" fmla="*/ 207 h 614"/>
              <a:gd name="T70" fmla="*/ 221 w 517"/>
              <a:gd name="T71" fmla="*/ 236 h 614"/>
              <a:gd name="T72" fmla="*/ 253 w 517"/>
              <a:gd name="T73" fmla="*/ 230 h 614"/>
              <a:gd name="T74" fmla="*/ 189 w 517"/>
              <a:gd name="T75" fmla="*/ 184 h 614"/>
              <a:gd name="T76" fmla="*/ 174 w 517"/>
              <a:gd name="T77" fmla="*/ 106 h 614"/>
              <a:gd name="T78" fmla="*/ 221 w 517"/>
              <a:gd name="T79" fmla="*/ 41 h 614"/>
              <a:gd name="T80" fmla="*/ 298 w 517"/>
              <a:gd name="T81" fmla="*/ 26 h 614"/>
              <a:gd name="T82" fmla="*/ 333 w 517"/>
              <a:gd name="T83" fmla="*/ 40 h 614"/>
              <a:gd name="T84" fmla="*/ 378 w 517"/>
              <a:gd name="T85" fmla="*/ 106 h 614"/>
              <a:gd name="T86" fmla="*/ 365 w 517"/>
              <a:gd name="T87" fmla="*/ 185 h 614"/>
              <a:gd name="T88" fmla="*/ 400 w 517"/>
              <a:gd name="T89" fmla="*/ 299 h 614"/>
              <a:gd name="T90" fmla="*/ 366 w 517"/>
              <a:gd name="T91" fmla="*/ 295 h 614"/>
              <a:gd name="T92" fmla="*/ 344 w 517"/>
              <a:gd name="T93" fmla="*/ 268 h 614"/>
              <a:gd name="T94" fmla="*/ 348 w 517"/>
              <a:gd name="T95" fmla="*/ 233 h 614"/>
              <a:gd name="T96" fmla="*/ 375 w 517"/>
              <a:gd name="T97" fmla="*/ 211 h 614"/>
              <a:gd name="T98" fmla="*/ 410 w 517"/>
              <a:gd name="T99" fmla="*/ 215 h 614"/>
              <a:gd name="T100" fmla="*/ 432 w 517"/>
              <a:gd name="T101" fmla="*/ 242 h 614"/>
              <a:gd name="T102" fmla="*/ 428 w 517"/>
              <a:gd name="T103" fmla="*/ 277 h 614"/>
              <a:gd name="T104" fmla="*/ 400 w 517"/>
              <a:gd name="T105" fmla="*/ 299 h 614"/>
              <a:gd name="T106" fmla="*/ 143 w 517"/>
              <a:gd name="T107" fmla="*/ 165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17" h="614">
                <a:moveTo>
                  <a:pt x="420" y="175"/>
                </a:moveTo>
                <a:cubicBezTo>
                  <a:pt x="429" y="175"/>
                  <a:pt x="437" y="167"/>
                  <a:pt x="437" y="158"/>
                </a:cubicBezTo>
                <a:cubicBezTo>
                  <a:pt x="437" y="149"/>
                  <a:pt x="429" y="141"/>
                  <a:pt x="420" y="141"/>
                </a:cubicBezTo>
                <a:cubicBezTo>
                  <a:pt x="410" y="141"/>
                  <a:pt x="403" y="149"/>
                  <a:pt x="403" y="158"/>
                </a:cubicBezTo>
                <a:cubicBezTo>
                  <a:pt x="403" y="167"/>
                  <a:pt x="410" y="175"/>
                  <a:pt x="420" y="175"/>
                </a:cubicBezTo>
                <a:close/>
                <a:moveTo>
                  <a:pt x="177" y="224"/>
                </a:moveTo>
                <a:cubicBezTo>
                  <a:pt x="166" y="224"/>
                  <a:pt x="156" y="233"/>
                  <a:pt x="156" y="245"/>
                </a:cubicBezTo>
                <a:cubicBezTo>
                  <a:pt x="156" y="257"/>
                  <a:pt x="166" y="267"/>
                  <a:pt x="177" y="267"/>
                </a:cubicBezTo>
                <a:cubicBezTo>
                  <a:pt x="189" y="267"/>
                  <a:pt x="199" y="257"/>
                  <a:pt x="199" y="245"/>
                </a:cubicBezTo>
                <a:cubicBezTo>
                  <a:pt x="199" y="233"/>
                  <a:pt x="189" y="224"/>
                  <a:pt x="177" y="224"/>
                </a:cubicBezTo>
                <a:close/>
                <a:moveTo>
                  <a:pt x="276" y="78"/>
                </a:moveTo>
                <a:cubicBezTo>
                  <a:pt x="248" y="78"/>
                  <a:pt x="226" y="101"/>
                  <a:pt x="226" y="128"/>
                </a:cubicBezTo>
                <a:cubicBezTo>
                  <a:pt x="226" y="156"/>
                  <a:pt x="248" y="178"/>
                  <a:pt x="276" y="178"/>
                </a:cubicBezTo>
                <a:cubicBezTo>
                  <a:pt x="303" y="178"/>
                  <a:pt x="325" y="156"/>
                  <a:pt x="325" y="128"/>
                </a:cubicBezTo>
                <a:cubicBezTo>
                  <a:pt x="325" y="101"/>
                  <a:pt x="303" y="78"/>
                  <a:pt x="276" y="78"/>
                </a:cubicBezTo>
                <a:close/>
                <a:moveTo>
                  <a:pt x="387" y="227"/>
                </a:moveTo>
                <a:cubicBezTo>
                  <a:pt x="372" y="227"/>
                  <a:pt x="359" y="239"/>
                  <a:pt x="359" y="255"/>
                </a:cubicBezTo>
                <a:cubicBezTo>
                  <a:pt x="359" y="270"/>
                  <a:pt x="372" y="283"/>
                  <a:pt x="387" y="283"/>
                </a:cubicBezTo>
                <a:cubicBezTo>
                  <a:pt x="403" y="283"/>
                  <a:pt x="416" y="270"/>
                  <a:pt x="416" y="255"/>
                </a:cubicBezTo>
                <a:cubicBezTo>
                  <a:pt x="416" y="239"/>
                  <a:pt x="403" y="227"/>
                  <a:pt x="387" y="227"/>
                </a:cubicBezTo>
                <a:close/>
                <a:moveTo>
                  <a:pt x="470" y="240"/>
                </a:moveTo>
                <a:cubicBezTo>
                  <a:pt x="517" y="21"/>
                  <a:pt x="320" y="7"/>
                  <a:pt x="320" y="7"/>
                </a:cubicBezTo>
                <a:cubicBezTo>
                  <a:pt x="268" y="0"/>
                  <a:pt x="223" y="6"/>
                  <a:pt x="223" y="6"/>
                </a:cubicBezTo>
                <a:cubicBezTo>
                  <a:pt x="114" y="26"/>
                  <a:pt x="89" y="92"/>
                  <a:pt x="89" y="92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4" y="151"/>
                  <a:pt x="65" y="166"/>
                  <a:pt x="65" y="166"/>
                </a:cubicBezTo>
                <a:cubicBezTo>
                  <a:pt x="64" y="173"/>
                  <a:pt x="65" y="215"/>
                  <a:pt x="65" y="215"/>
                </a:cubicBezTo>
                <a:cubicBezTo>
                  <a:pt x="67" y="224"/>
                  <a:pt x="11" y="306"/>
                  <a:pt x="11" y="306"/>
                </a:cubicBezTo>
                <a:cubicBezTo>
                  <a:pt x="0" y="322"/>
                  <a:pt x="41" y="338"/>
                  <a:pt x="41" y="338"/>
                </a:cubicBezTo>
                <a:cubicBezTo>
                  <a:pt x="40" y="364"/>
                  <a:pt x="40" y="364"/>
                  <a:pt x="40" y="364"/>
                </a:cubicBezTo>
                <a:cubicBezTo>
                  <a:pt x="29" y="380"/>
                  <a:pt x="52" y="387"/>
                  <a:pt x="52" y="387"/>
                </a:cubicBezTo>
                <a:cubicBezTo>
                  <a:pt x="40" y="398"/>
                  <a:pt x="47" y="408"/>
                  <a:pt x="47" y="408"/>
                </a:cubicBezTo>
                <a:cubicBezTo>
                  <a:pt x="64" y="417"/>
                  <a:pt x="65" y="427"/>
                  <a:pt x="65" y="427"/>
                </a:cubicBezTo>
                <a:cubicBezTo>
                  <a:pt x="65" y="453"/>
                  <a:pt x="69" y="459"/>
                  <a:pt x="69" y="459"/>
                </a:cubicBezTo>
                <a:cubicBezTo>
                  <a:pt x="81" y="492"/>
                  <a:pt x="129" y="483"/>
                  <a:pt x="129" y="483"/>
                </a:cubicBezTo>
                <a:cubicBezTo>
                  <a:pt x="169" y="477"/>
                  <a:pt x="169" y="477"/>
                  <a:pt x="169" y="477"/>
                </a:cubicBezTo>
                <a:cubicBezTo>
                  <a:pt x="175" y="475"/>
                  <a:pt x="175" y="478"/>
                  <a:pt x="175" y="478"/>
                </a:cubicBezTo>
                <a:cubicBezTo>
                  <a:pt x="179" y="489"/>
                  <a:pt x="175" y="510"/>
                  <a:pt x="175" y="510"/>
                </a:cubicBezTo>
                <a:cubicBezTo>
                  <a:pt x="168" y="523"/>
                  <a:pt x="182" y="540"/>
                  <a:pt x="182" y="540"/>
                </a:cubicBezTo>
                <a:cubicBezTo>
                  <a:pt x="187" y="546"/>
                  <a:pt x="191" y="563"/>
                  <a:pt x="191" y="563"/>
                </a:cubicBezTo>
                <a:cubicBezTo>
                  <a:pt x="196" y="600"/>
                  <a:pt x="182" y="614"/>
                  <a:pt x="182" y="614"/>
                </a:cubicBezTo>
                <a:cubicBezTo>
                  <a:pt x="440" y="614"/>
                  <a:pt x="440" y="614"/>
                  <a:pt x="440" y="614"/>
                </a:cubicBezTo>
                <a:cubicBezTo>
                  <a:pt x="411" y="492"/>
                  <a:pt x="411" y="492"/>
                  <a:pt x="411" y="492"/>
                </a:cubicBezTo>
                <a:cubicBezTo>
                  <a:pt x="396" y="429"/>
                  <a:pt x="397" y="405"/>
                  <a:pt x="397" y="405"/>
                </a:cubicBezTo>
                <a:cubicBezTo>
                  <a:pt x="396" y="370"/>
                  <a:pt x="420" y="346"/>
                  <a:pt x="420" y="346"/>
                </a:cubicBezTo>
                <a:cubicBezTo>
                  <a:pt x="459" y="305"/>
                  <a:pt x="470" y="240"/>
                  <a:pt x="470" y="240"/>
                </a:cubicBezTo>
                <a:close/>
                <a:moveTo>
                  <a:pt x="385" y="150"/>
                </a:moveTo>
                <a:cubicBezTo>
                  <a:pt x="394" y="150"/>
                  <a:pt x="394" y="150"/>
                  <a:pt x="394" y="150"/>
                </a:cubicBezTo>
                <a:cubicBezTo>
                  <a:pt x="394" y="149"/>
                  <a:pt x="396" y="145"/>
                  <a:pt x="396" y="145"/>
                </a:cubicBezTo>
                <a:cubicBezTo>
                  <a:pt x="390" y="139"/>
                  <a:pt x="390" y="139"/>
                  <a:pt x="390" y="139"/>
                </a:cubicBezTo>
                <a:cubicBezTo>
                  <a:pt x="401" y="128"/>
                  <a:pt x="401" y="128"/>
                  <a:pt x="401" y="128"/>
                </a:cubicBezTo>
                <a:cubicBezTo>
                  <a:pt x="407" y="134"/>
                  <a:pt x="407" y="134"/>
                  <a:pt x="407" y="134"/>
                </a:cubicBezTo>
                <a:cubicBezTo>
                  <a:pt x="408" y="133"/>
                  <a:pt x="412" y="132"/>
                  <a:pt x="412" y="132"/>
                </a:cubicBezTo>
                <a:cubicBezTo>
                  <a:pt x="412" y="124"/>
                  <a:pt x="412" y="124"/>
                  <a:pt x="412" y="124"/>
                </a:cubicBezTo>
                <a:cubicBezTo>
                  <a:pt x="427" y="124"/>
                  <a:pt x="427" y="124"/>
                  <a:pt x="427" y="124"/>
                </a:cubicBezTo>
                <a:cubicBezTo>
                  <a:pt x="427" y="132"/>
                  <a:pt x="427" y="132"/>
                  <a:pt x="427" y="132"/>
                </a:cubicBezTo>
                <a:cubicBezTo>
                  <a:pt x="431" y="132"/>
                  <a:pt x="433" y="134"/>
                  <a:pt x="433" y="134"/>
                </a:cubicBezTo>
                <a:cubicBezTo>
                  <a:pt x="439" y="128"/>
                  <a:pt x="439" y="128"/>
                  <a:pt x="439" y="128"/>
                </a:cubicBezTo>
                <a:cubicBezTo>
                  <a:pt x="450" y="139"/>
                  <a:pt x="450" y="139"/>
                  <a:pt x="450" y="139"/>
                </a:cubicBezTo>
                <a:cubicBezTo>
                  <a:pt x="444" y="145"/>
                  <a:pt x="444" y="145"/>
                  <a:pt x="444" y="145"/>
                </a:cubicBezTo>
                <a:cubicBezTo>
                  <a:pt x="446" y="147"/>
                  <a:pt x="446" y="150"/>
                  <a:pt x="446" y="150"/>
                </a:cubicBezTo>
                <a:cubicBezTo>
                  <a:pt x="454" y="150"/>
                  <a:pt x="454" y="150"/>
                  <a:pt x="454" y="150"/>
                </a:cubicBezTo>
                <a:cubicBezTo>
                  <a:pt x="454" y="166"/>
                  <a:pt x="454" y="166"/>
                  <a:pt x="454" y="166"/>
                </a:cubicBezTo>
                <a:cubicBezTo>
                  <a:pt x="446" y="166"/>
                  <a:pt x="446" y="166"/>
                  <a:pt x="446" y="166"/>
                </a:cubicBezTo>
                <a:cubicBezTo>
                  <a:pt x="446" y="168"/>
                  <a:pt x="444" y="171"/>
                  <a:pt x="444" y="171"/>
                </a:cubicBezTo>
                <a:cubicBezTo>
                  <a:pt x="450" y="177"/>
                  <a:pt x="450" y="177"/>
                  <a:pt x="450" y="177"/>
                </a:cubicBezTo>
                <a:cubicBezTo>
                  <a:pt x="439" y="188"/>
                  <a:pt x="439" y="188"/>
                  <a:pt x="439" y="188"/>
                </a:cubicBezTo>
                <a:cubicBezTo>
                  <a:pt x="433" y="182"/>
                  <a:pt x="433" y="182"/>
                  <a:pt x="433" y="182"/>
                </a:cubicBezTo>
                <a:cubicBezTo>
                  <a:pt x="432" y="183"/>
                  <a:pt x="427" y="185"/>
                  <a:pt x="427" y="185"/>
                </a:cubicBezTo>
                <a:cubicBezTo>
                  <a:pt x="427" y="192"/>
                  <a:pt x="427" y="192"/>
                  <a:pt x="427" y="192"/>
                </a:cubicBezTo>
                <a:cubicBezTo>
                  <a:pt x="412" y="192"/>
                  <a:pt x="412" y="192"/>
                  <a:pt x="412" y="192"/>
                </a:cubicBezTo>
                <a:cubicBezTo>
                  <a:pt x="412" y="184"/>
                  <a:pt x="412" y="184"/>
                  <a:pt x="412" y="184"/>
                </a:cubicBezTo>
                <a:cubicBezTo>
                  <a:pt x="409" y="184"/>
                  <a:pt x="407" y="182"/>
                  <a:pt x="407" y="182"/>
                </a:cubicBezTo>
                <a:cubicBezTo>
                  <a:pt x="401" y="188"/>
                  <a:pt x="401" y="188"/>
                  <a:pt x="401" y="188"/>
                </a:cubicBezTo>
                <a:cubicBezTo>
                  <a:pt x="390" y="177"/>
                  <a:pt x="390" y="177"/>
                  <a:pt x="390" y="177"/>
                </a:cubicBezTo>
                <a:cubicBezTo>
                  <a:pt x="396" y="171"/>
                  <a:pt x="396" y="171"/>
                  <a:pt x="396" y="171"/>
                </a:cubicBezTo>
                <a:cubicBezTo>
                  <a:pt x="394" y="168"/>
                  <a:pt x="394" y="166"/>
                  <a:pt x="394" y="166"/>
                </a:cubicBezTo>
                <a:cubicBezTo>
                  <a:pt x="385" y="166"/>
                  <a:pt x="385" y="166"/>
                  <a:pt x="385" y="166"/>
                </a:cubicBezTo>
                <a:lnTo>
                  <a:pt x="385" y="150"/>
                </a:lnTo>
                <a:close/>
                <a:moveTo>
                  <a:pt x="132" y="207"/>
                </a:moveTo>
                <a:cubicBezTo>
                  <a:pt x="114" y="207"/>
                  <a:pt x="114" y="207"/>
                  <a:pt x="114" y="207"/>
                </a:cubicBezTo>
                <a:cubicBezTo>
                  <a:pt x="114" y="198"/>
                  <a:pt x="114" y="198"/>
                  <a:pt x="114" y="198"/>
                </a:cubicBezTo>
                <a:cubicBezTo>
                  <a:pt x="110" y="197"/>
                  <a:pt x="107" y="195"/>
                  <a:pt x="107" y="195"/>
                </a:cubicBezTo>
                <a:cubicBezTo>
                  <a:pt x="100" y="201"/>
                  <a:pt x="100" y="201"/>
                  <a:pt x="100" y="201"/>
                </a:cubicBezTo>
                <a:cubicBezTo>
                  <a:pt x="87" y="188"/>
                  <a:pt x="87" y="188"/>
                  <a:pt x="87" y="188"/>
                </a:cubicBezTo>
                <a:cubicBezTo>
                  <a:pt x="94" y="181"/>
                  <a:pt x="94" y="181"/>
                  <a:pt x="94" y="181"/>
                </a:cubicBezTo>
                <a:cubicBezTo>
                  <a:pt x="92" y="178"/>
                  <a:pt x="91" y="175"/>
                  <a:pt x="91" y="175"/>
                </a:cubicBezTo>
                <a:cubicBezTo>
                  <a:pt x="81" y="175"/>
                  <a:pt x="81" y="175"/>
                  <a:pt x="81" y="17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2" y="154"/>
                  <a:pt x="94" y="149"/>
                  <a:pt x="94" y="14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7" y="136"/>
                  <a:pt x="107" y="136"/>
                  <a:pt x="107" y="136"/>
                </a:cubicBezTo>
                <a:cubicBezTo>
                  <a:pt x="108" y="136"/>
                  <a:pt x="114" y="134"/>
                  <a:pt x="114" y="134"/>
                </a:cubicBezTo>
                <a:cubicBezTo>
                  <a:pt x="114" y="124"/>
                  <a:pt x="114" y="124"/>
                  <a:pt x="114" y="124"/>
                </a:cubicBezTo>
                <a:cubicBezTo>
                  <a:pt x="132" y="124"/>
                  <a:pt x="132" y="124"/>
                  <a:pt x="132" y="124"/>
                </a:cubicBezTo>
                <a:cubicBezTo>
                  <a:pt x="132" y="134"/>
                  <a:pt x="132" y="134"/>
                  <a:pt x="132" y="134"/>
                </a:cubicBezTo>
                <a:cubicBezTo>
                  <a:pt x="137" y="134"/>
                  <a:pt x="139" y="136"/>
                  <a:pt x="139" y="136"/>
                </a:cubicBezTo>
                <a:cubicBezTo>
                  <a:pt x="146" y="129"/>
                  <a:pt x="146" y="129"/>
                  <a:pt x="146" y="129"/>
                </a:cubicBezTo>
                <a:cubicBezTo>
                  <a:pt x="159" y="142"/>
                  <a:pt x="159" y="142"/>
                  <a:pt x="159" y="142"/>
                </a:cubicBezTo>
                <a:cubicBezTo>
                  <a:pt x="152" y="149"/>
                  <a:pt x="152" y="149"/>
                  <a:pt x="152" y="149"/>
                </a:cubicBezTo>
                <a:cubicBezTo>
                  <a:pt x="154" y="152"/>
                  <a:pt x="155" y="156"/>
                  <a:pt x="155" y="156"/>
                </a:cubicBezTo>
                <a:cubicBezTo>
                  <a:pt x="165" y="156"/>
                  <a:pt x="165" y="156"/>
                  <a:pt x="165" y="156"/>
                </a:cubicBezTo>
                <a:cubicBezTo>
                  <a:pt x="165" y="175"/>
                  <a:pt x="165" y="175"/>
                  <a:pt x="165" y="175"/>
                </a:cubicBezTo>
                <a:cubicBezTo>
                  <a:pt x="155" y="175"/>
                  <a:pt x="155" y="175"/>
                  <a:pt x="155" y="175"/>
                </a:cubicBezTo>
                <a:cubicBezTo>
                  <a:pt x="155" y="178"/>
                  <a:pt x="153" y="182"/>
                  <a:pt x="153" y="182"/>
                </a:cubicBezTo>
                <a:cubicBezTo>
                  <a:pt x="160" y="189"/>
                  <a:pt x="160" y="189"/>
                  <a:pt x="160" y="189"/>
                </a:cubicBezTo>
                <a:cubicBezTo>
                  <a:pt x="147" y="202"/>
                  <a:pt x="147" y="202"/>
                  <a:pt x="147" y="202"/>
                </a:cubicBezTo>
                <a:cubicBezTo>
                  <a:pt x="139" y="195"/>
                  <a:pt x="139" y="195"/>
                  <a:pt x="139" y="195"/>
                </a:cubicBezTo>
                <a:cubicBezTo>
                  <a:pt x="138" y="196"/>
                  <a:pt x="132" y="198"/>
                  <a:pt x="132" y="198"/>
                </a:cubicBezTo>
                <a:lnTo>
                  <a:pt x="132" y="207"/>
                </a:lnTo>
                <a:close/>
                <a:moveTo>
                  <a:pt x="221" y="255"/>
                </a:moveTo>
                <a:cubicBezTo>
                  <a:pt x="211" y="255"/>
                  <a:pt x="211" y="255"/>
                  <a:pt x="211" y="255"/>
                </a:cubicBezTo>
                <a:cubicBezTo>
                  <a:pt x="211" y="258"/>
                  <a:pt x="208" y="262"/>
                  <a:pt x="208" y="262"/>
                </a:cubicBezTo>
                <a:cubicBezTo>
                  <a:pt x="216" y="270"/>
                  <a:pt x="216" y="270"/>
                  <a:pt x="216" y="270"/>
                </a:cubicBezTo>
                <a:cubicBezTo>
                  <a:pt x="202" y="283"/>
                  <a:pt x="202" y="283"/>
                  <a:pt x="202" y="283"/>
                </a:cubicBezTo>
                <a:cubicBezTo>
                  <a:pt x="195" y="276"/>
                  <a:pt x="195" y="276"/>
                  <a:pt x="195" y="276"/>
                </a:cubicBezTo>
                <a:cubicBezTo>
                  <a:pt x="193" y="277"/>
                  <a:pt x="187" y="279"/>
                  <a:pt x="187" y="279"/>
                </a:cubicBezTo>
                <a:cubicBezTo>
                  <a:pt x="187" y="289"/>
                  <a:pt x="187" y="289"/>
                  <a:pt x="187" y="289"/>
                </a:cubicBezTo>
                <a:cubicBezTo>
                  <a:pt x="168" y="289"/>
                  <a:pt x="168" y="289"/>
                  <a:pt x="168" y="289"/>
                </a:cubicBezTo>
                <a:cubicBezTo>
                  <a:pt x="168" y="279"/>
                  <a:pt x="168" y="279"/>
                  <a:pt x="168" y="279"/>
                </a:cubicBezTo>
                <a:cubicBezTo>
                  <a:pt x="164" y="278"/>
                  <a:pt x="161" y="276"/>
                  <a:pt x="161" y="276"/>
                </a:cubicBezTo>
                <a:cubicBezTo>
                  <a:pt x="154" y="283"/>
                  <a:pt x="154" y="283"/>
                  <a:pt x="154" y="283"/>
                </a:cubicBezTo>
                <a:cubicBezTo>
                  <a:pt x="140" y="269"/>
                  <a:pt x="140" y="269"/>
                  <a:pt x="140" y="269"/>
                </a:cubicBezTo>
                <a:cubicBezTo>
                  <a:pt x="147" y="262"/>
                  <a:pt x="147" y="262"/>
                  <a:pt x="147" y="262"/>
                </a:cubicBezTo>
                <a:cubicBezTo>
                  <a:pt x="145" y="258"/>
                  <a:pt x="144" y="255"/>
                  <a:pt x="144" y="255"/>
                </a:cubicBezTo>
                <a:cubicBezTo>
                  <a:pt x="134" y="255"/>
                  <a:pt x="134" y="255"/>
                  <a:pt x="134" y="255"/>
                </a:cubicBezTo>
                <a:cubicBezTo>
                  <a:pt x="134" y="235"/>
                  <a:pt x="134" y="235"/>
                  <a:pt x="134" y="235"/>
                </a:cubicBezTo>
                <a:cubicBezTo>
                  <a:pt x="144" y="235"/>
                  <a:pt x="144" y="235"/>
                  <a:pt x="144" y="235"/>
                </a:cubicBezTo>
                <a:cubicBezTo>
                  <a:pt x="145" y="233"/>
                  <a:pt x="147" y="228"/>
                  <a:pt x="147" y="228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54" y="208"/>
                  <a:pt x="154" y="208"/>
                  <a:pt x="154" y="208"/>
                </a:cubicBezTo>
                <a:cubicBezTo>
                  <a:pt x="161" y="215"/>
                  <a:pt x="161" y="215"/>
                  <a:pt x="161" y="215"/>
                </a:cubicBezTo>
                <a:cubicBezTo>
                  <a:pt x="162" y="214"/>
                  <a:pt x="168" y="212"/>
                  <a:pt x="168" y="212"/>
                </a:cubicBezTo>
                <a:cubicBezTo>
                  <a:pt x="168" y="201"/>
                  <a:pt x="168" y="201"/>
                  <a:pt x="168" y="201"/>
                </a:cubicBezTo>
                <a:cubicBezTo>
                  <a:pt x="187" y="201"/>
                  <a:pt x="187" y="201"/>
                  <a:pt x="187" y="201"/>
                </a:cubicBezTo>
                <a:cubicBezTo>
                  <a:pt x="187" y="212"/>
                  <a:pt x="187" y="212"/>
                  <a:pt x="187" y="212"/>
                </a:cubicBezTo>
                <a:cubicBezTo>
                  <a:pt x="192" y="212"/>
                  <a:pt x="195" y="215"/>
                  <a:pt x="195" y="215"/>
                </a:cubicBezTo>
                <a:cubicBezTo>
                  <a:pt x="202" y="207"/>
                  <a:pt x="202" y="207"/>
                  <a:pt x="202" y="207"/>
                </a:cubicBezTo>
                <a:cubicBezTo>
                  <a:pt x="216" y="221"/>
                  <a:pt x="216" y="221"/>
                  <a:pt x="216" y="221"/>
                </a:cubicBezTo>
                <a:cubicBezTo>
                  <a:pt x="208" y="228"/>
                  <a:pt x="208" y="228"/>
                  <a:pt x="208" y="228"/>
                </a:cubicBezTo>
                <a:cubicBezTo>
                  <a:pt x="210" y="231"/>
                  <a:pt x="211" y="236"/>
                  <a:pt x="211" y="236"/>
                </a:cubicBezTo>
                <a:cubicBezTo>
                  <a:pt x="221" y="236"/>
                  <a:pt x="221" y="236"/>
                  <a:pt x="221" y="236"/>
                </a:cubicBezTo>
                <a:lnTo>
                  <a:pt x="221" y="255"/>
                </a:lnTo>
                <a:close/>
                <a:moveTo>
                  <a:pt x="299" y="207"/>
                </a:moveTo>
                <a:cubicBezTo>
                  <a:pt x="299" y="230"/>
                  <a:pt x="299" y="230"/>
                  <a:pt x="299" y="230"/>
                </a:cubicBezTo>
                <a:cubicBezTo>
                  <a:pt x="253" y="230"/>
                  <a:pt x="253" y="230"/>
                  <a:pt x="253" y="230"/>
                </a:cubicBezTo>
                <a:cubicBezTo>
                  <a:pt x="253" y="206"/>
                  <a:pt x="253" y="206"/>
                  <a:pt x="253" y="206"/>
                </a:cubicBezTo>
                <a:cubicBezTo>
                  <a:pt x="244" y="204"/>
                  <a:pt x="237" y="199"/>
                  <a:pt x="237" y="199"/>
                </a:cubicBezTo>
                <a:cubicBezTo>
                  <a:pt x="221" y="215"/>
                  <a:pt x="221" y="215"/>
                  <a:pt x="221" y="215"/>
                </a:cubicBezTo>
                <a:cubicBezTo>
                  <a:pt x="189" y="184"/>
                  <a:pt x="189" y="184"/>
                  <a:pt x="189" y="184"/>
                </a:cubicBezTo>
                <a:cubicBezTo>
                  <a:pt x="205" y="167"/>
                  <a:pt x="205" y="167"/>
                  <a:pt x="205" y="167"/>
                </a:cubicBezTo>
                <a:cubicBezTo>
                  <a:pt x="201" y="159"/>
                  <a:pt x="199" y="151"/>
                  <a:pt x="199" y="151"/>
                </a:cubicBezTo>
                <a:cubicBezTo>
                  <a:pt x="174" y="151"/>
                  <a:pt x="174" y="151"/>
                  <a:pt x="174" y="151"/>
                </a:cubicBezTo>
                <a:cubicBezTo>
                  <a:pt x="174" y="106"/>
                  <a:pt x="174" y="106"/>
                  <a:pt x="174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200" y="100"/>
                  <a:pt x="205" y="89"/>
                  <a:pt x="205" y="89"/>
                </a:cubicBezTo>
                <a:cubicBezTo>
                  <a:pt x="189" y="73"/>
                  <a:pt x="189" y="73"/>
                  <a:pt x="189" y="73"/>
                </a:cubicBezTo>
                <a:cubicBezTo>
                  <a:pt x="221" y="41"/>
                  <a:pt x="221" y="41"/>
                  <a:pt x="221" y="41"/>
                </a:cubicBezTo>
                <a:cubicBezTo>
                  <a:pt x="237" y="57"/>
                  <a:pt x="237" y="57"/>
                  <a:pt x="237" y="57"/>
                </a:cubicBezTo>
                <a:cubicBezTo>
                  <a:pt x="240" y="55"/>
                  <a:pt x="253" y="50"/>
                  <a:pt x="253" y="50"/>
                </a:cubicBezTo>
                <a:cubicBezTo>
                  <a:pt x="253" y="26"/>
                  <a:pt x="253" y="26"/>
                  <a:pt x="253" y="26"/>
                </a:cubicBezTo>
                <a:cubicBezTo>
                  <a:pt x="298" y="26"/>
                  <a:pt x="298" y="26"/>
                  <a:pt x="298" y="26"/>
                </a:cubicBezTo>
                <a:cubicBezTo>
                  <a:pt x="298" y="50"/>
                  <a:pt x="298" y="50"/>
                  <a:pt x="298" y="50"/>
                </a:cubicBezTo>
                <a:cubicBezTo>
                  <a:pt x="298" y="50"/>
                  <a:pt x="298" y="50"/>
                  <a:pt x="298" y="50"/>
                </a:cubicBezTo>
                <a:cubicBezTo>
                  <a:pt x="309" y="52"/>
                  <a:pt x="315" y="57"/>
                  <a:pt x="315" y="57"/>
                </a:cubicBezTo>
                <a:cubicBezTo>
                  <a:pt x="333" y="40"/>
                  <a:pt x="333" y="40"/>
                  <a:pt x="333" y="40"/>
                </a:cubicBezTo>
                <a:cubicBezTo>
                  <a:pt x="365" y="72"/>
                  <a:pt x="365" y="72"/>
                  <a:pt x="365" y="72"/>
                </a:cubicBezTo>
                <a:cubicBezTo>
                  <a:pt x="347" y="89"/>
                  <a:pt x="347" y="89"/>
                  <a:pt x="347" y="89"/>
                </a:cubicBezTo>
                <a:cubicBezTo>
                  <a:pt x="352" y="94"/>
                  <a:pt x="355" y="106"/>
                  <a:pt x="355" y="106"/>
                </a:cubicBezTo>
                <a:cubicBezTo>
                  <a:pt x="378" y="106"/>
                  <a:pt x="378" y="106"/>
                  <a:pt x="378" y="106"/>
                </a:cubicBezTo>
                <a:cubicBezTo>
                  <a:pt x="378" y="151"/>
                  <a:pt x="378" y="151"/>
                  <a:pt x="378" y="151"/>
                </a:cubicBezTo>
                <a:cubicBezTo>
                  <a:pt x="355" y="151"/>
                  <a:pt x="355" y="151"/>
                  <a:pt x="355" y="151"/>
                </a:cubicBezTo>
                <a:cubicBezTo>
                  <a:pt x="353" y="159"/>
                  <a:pt x="348" y="168"/>
                  <a:pt x="348" y="168"/>
                </a:cubicBezTo>
                <a:cubicBezTo>
                  <a:pt x="365" y="185"/>
                  <a:pt x="365" y="185"/>
                  <a:pt x="365" y="185"/>
                </a:cubicBezTo>
                <a:cubicBezTo>
                  <a:pt x="333" y="217"/>
                  <a:pt x="333" y="217"/>
                  <a:pt x="333" y="217"/>
                </a:cubicBezTo>
                <a:cubicBezTo>
                  <a:pt x="316" y="200"/>
                  <a:pt x="316" y="200"/>
                  <a:pt x="316" y="200"/>
                </a:cubicBezTo>
                <a:cubicBezTo>
                  <a:pt x="311" y="203"/>
                  <a:pt x="299" y="207"/>
                  <a:pt x="299" y="207"/>
                </a:cubicBezTo>
                <a:close/>
                <a:moveTo>
                  <a:pt x="400" y="299"/>
                </a:moveTo>
                <a:cubicBezTo>
                  <a:pt x="400" y="312"/>
                  <a:pt x="400" y="312"/>
                  <a:pt x="400" y="312"/>
                </a:cubicBezTo>
                <a:cubicBezTo>
                  <a:pt x="375" y="312"/>
                  <a:pt x="375" y="312"/>
                  <a:pt x="375" y="312"/>
                </a:cubicBezTo>
                <a:cubicBezTo>
                  <a:pt x="375" y="299"/>
                  <a:pt x="375" y="299"/>
                  <a:pt x="375" y="299"/>
                </a:cubicBezTo>
                <a:cubicBezTo>
                  <a:pt x="370" y="298"/>
                  <a:pt x="366" y="295"/>
                  <a:pt x="366" y="295"/>
                </a:cubicBezTo>
                <a:cubicBezTo>
                  <a:pt x="356" y="304"/>
                  <a:pt x="356" y="304"/>
                  <a:pt x="356" y="304"/>
                </a:cubicBezTo>
                <a:cubicBezTo>
                  <a:pt x="338" y="286"/>
                  <a:pt x="338" y="286"/>
                  <a:pt x="338" y="286"/>
                </a:cubicBezTo>
                <a:cubicBezTo>
                  <a:pt x="348" y="277"/>
                  <a:pt x="348" y="277"/>
                  <a:pt x="348" y="277"/>
                </a:cubicBezTo>
                <a:cubicBezTo>
                  <a:pt x="345" y="272"/>
                  <a:pt x="344" y="268"/>
                  <a:pt x="344" y="268"/>
                </a:cubicBezTo>
                <a:cubicBezTo>
                  <a:pt x="330" y="268"/>
                  <a:pt x="330" y="268"/>
                  <a:pt x="330" y="268"/>
                </a:cubicBezTo>
                <a:cubicBezTo>
                  <a:pt x="330" y="242"/>
                  <a:pt x="330" y="242"/>
                  <a:pt x="330" y="242"/>
                </a:cubicBezTo>
                <a:cubicBezTo>
                  <a:pt x="344" y="242"/>
                  <a:pt x="344" y="242"/>
                  <a:pt x="344" y="242"/>
                </a:cubicBezTo>
                <a:cubicBezTo>
                  <a:pt x="345" y="239"/>
                  <a:pt x="348" y="233"/>
                  <a:pt x="348" y="233"/>
                </a:cubicBezTo>
                <a:cubicBezTo>
                  <a:pt x="338" y="223"/>
                  <a:pt x="338" y="223"/>
                  <a:pt x="338" y="223"/>
                </a:cubicBezTo>
                <a:cubicBezTo>
                  <a:pt x="356" y="205"/>
                  <a:pt x="356" y="205"/>
                  <a:pt x="356" y="205"/>
                </a:cubicBezTo>
                <a:cubicBezTo>
                  <a:pt x="366" y="215"/>
                  <a:pt x="366" y="215"/>
                  <a:pt x="366" y="215"/>
                </a:cubicBezTo>
                <a:cubicBezTo>
                  <a:pt x="367" y="213"/>
                  <a:pt x="375" y="211"/>
                  <a:pt x="375" y="211"/>
                </a:cubicBezTo>
                <a:cubicBezTo>
                  <a:pt x="375" y="197"/>
                  <a:pt x="375" y="197"/>
                  <a:pt x="375" y="197"/>
                </a:cubicBezTo>
                <a:cubicBezTo>
                  <a:pt x="400" y="197"/>
                  <a:pt x="400" y="197"/>
                  <a:pt x="400" y="197"/>
                </a:cubicBezTo>
                <a:cubicBezTo>
                  <a:pt x="400" y="211"/>
                  <a:pt x="400" y="211"/>
                  <a:pt x="400" y="211"/>
                </a:cubicBezTo>
                <a:cubicBezTo>
                  <a:pt x="406" y="212"/>
                  <a:pt x="410" y="215"/>
                  <a:pt x="410" y="215"/>
                </a:cubicBezTo>
                <a:cubicBezTo>
                  <a:pt x="420" y="205"/>
                  <a:pt x="420" y="205"/>
                  <a:pt x="420" y="205"/>
                </a:cubicBezTo>
                <a:cubicBezTo>
                  <a:pt x="438" y="223"/>
                  <a:pt x="438" y="223"/>
                  <a:pt x="438" y="223"/>
                </a:cubicBezTo>
                <a:cubicBezTo>
                  <a:pt x="428" y="233"/>
                  <a:pt x="428" y="233"/>
                  <a:pt x="428" y="233"/>
                </a:cubicBezTo>
                <a:cubicBezTo>
                  <a:pt x="431" y="236"/>
                  <a:pt x="432" y="242"/>
                  <a:pt x="432" y="242"/>
                </a:cubicBezTo>
                <a:cubicBezTo>
                  <a:pt x="445" y="242"/>
                  <a:pt x="445" y="242"/>
                  <a:pt x="445" y="242"/>
                </a:cubicBezTo>
                <a:cubicBezTo>
                  <a:pt x="445" y="268"/>
                  <a:pt x="445" y="268"/>
                  <a:pt x="445" y="268"/>
                </a:cubicBezTo>
                <a:cubicBezTo>
                  <a:pt x="432" y="268"/>
                  <a:pt x="432" y="268"/>
                  <a:pt x="432" y="268"/>
                </a:cubicBezTo>
                <a:cubicBezTo>
                  <a:pt x="431" y="272"/>
                  <a:pt x="428" y="277"/>
                  <a:pt x="428" y="277"/>
                </a:cubicBezTo>
                <a:cubicBezTo>
                  <a:pt x="438" y="287"/>
                  <a:pt x="438" y="287"/>
                  <a:pt x="438" y="287"/>
                </a:cubicBezTo>
                <a:cubicBezTo>
                  <a:pt x="420" y="305"/>
                  <a:pt x="420" y="305"/>
                  <a:pt x="420" y="305"/>
                </a:cubicBezTo>
                <a:cubicBezTo>
                  <a:pt x="410" y="295"/>
                  <a:pt x="410" y="295"/>
                  <a:pt x="410" y="295"/>
                </a:cubicBezTo>
                <a:cubicBezTo>
                  <a:pt x="408" y="297"/>
                  <a:pt x="400" y="299"/>
                  <a:pt x="400" y="299"/>
                </a:cubicBezTo>
                <a:close/>
                <a:moveTo>
                  <a:pt x="123" y="145"/>
                </a:moveTo>
                <a:cubicBezTo>
                  <a:pt x="112" y="145"/>
                  <a:pt x="103" y="154"/>
                  <a:pt x="103" y="165"/>
                </a:cubicBezTo>
                <a:cubicBezTo>
                  <a:pt x="103" y="177"/>
                  <a:pt x="112" y="186"/>
                  <a:pt x="123" y="186"/>
                </a:cubicBezTo>
                <a:cubicBezTo>
                  <a:pt x="134" y="186"/>
                  <a:pt x="143" y="177"/>
                  <a:pt x="143" y="165"/>
                </a:cubicBezTo>
                <a:cubicBezTo>
                  <a:pt x="143" y="154"/>
                  <a:pt x="134" y="145"/>
                  <a:pt x="123" y="14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36" name="组合 435"/>
          <p:cNvGrpSpPr/>
          <p:nvPr/>
        </p:nvGrpSpPr>
        <p:grpSpPr>
          <a:xfrm>
            <a:off x="8472486" y="3895348"/>
            <a:ext cx="816693" cy="472498"/>
            <a:chOff x="9493250" y="4448175"/>
            <a:chExt cx="1050925" cy="6080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02" name="Freeform 376"/>
            <p:cNvSpPr/>
            <p:nvPr/>
          </p:nvSpPr>
          <p:spPr bwMode="auto">
            <a:xfrm>
              <a:off x="9493250" y="4448175"/>
              <a:ext cx="225425" cy="350838"/>
            </a:xfrm>
            <a:custGeom>
              <a:avLst/>
              <a:gdLst>
                <a:gd name="T0" fmla="*/ 0 w 145"/>
                <a:gd name="T1" fmla="*/ 190 h 227"/>
                <a:gd name="T2" fmla="*/ 84 w 145"/>
                <a:gd name="T3" fmla="*/ 0 h 227"/>
                <a:gd name="T4" fmla="*/ 145 w 145"/>
                <a:gd name="T5" fmla="*/ 40 h 227"/>
                <a:gd name="T6" fmla="*/ 71 w 145"/>
                <a:gd name="T7" fmla="*/ 227 h 227"/>
                <a:gd name="T8" fmla="*/ 0 w 145"/>
                <a:gd name="T9" fmla="*/ 19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227">
                  <a:moveTo>
                    <a:pt x="0" y="190"/>
                  </a:moveTo>
                  <a:cubicBezTo>
                    <a:pt x="0" y="190"/>
                    <a:pt x="5" y="52"/>
                    <a:pt x="84" y="0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5" y="40"/>
                    <a:pt x="67" y="115"/>
                    <a:pt x="71" y="227"/>
                  </a:cubicBezTo>
                  <a:lnTo>
                    <a:pt x="0" y="1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3" name="Freeform 377"/>
            <p:cNvSpPr/>
            <p:nvPr/>
          </p:nvSpPr>
          <p:spPr bwMode="auto">
            <a:xfrm>
              <a:off x="9634538" y="4537075"/>
              <a:ext cx="719138" cy="519113"/>
            </a:xfrm>
            <a:custGeom>
              <a:avLst/>
              <a:gdLst>
                <a:gd name="T0" fmla="*/ 70 w 466"/>
                <a:gd name="T1" fmla="*/ 0 h 336"/>
                <a:gd name="T2" fmla="*/ 0 w 466"/>
                <a:gd name="T3" fmla="*/ 151 h 336"/>
                <a:gd name="T4" fmla="*/ 24 w 466"/>
                <a:gd name="T5" fmla="*/ 157 h 336"/>
                <a:gd name="T6" fmla="*/ 83 w 466"/>
                <a:gd name="T7" fmla="*/ 204 h 336"/>
                <a:gd name="T8" fmla="*/ 113 w 466"/>
                <a:gd name="T9" fmla="*/ 179 h 336"/>
                <a:gd name="T10" fmla="*/ 139 w 466"/>
                <a:gd name="T11" fmla="*/ 198 h 336"/>
                <a:gd name="T12" fmla="*/ 132 w 466"/>
                <a:gd name="T13" fmla="*/ 221 h 336"/>
                <a:gd name="T14" fmla="*/ 169 w 466"/>
                <a:gd name="T15" fmla="*/ 197 h 336"/>
                <a:gd name="T16" fmla="*/ 183 w 466"/>
                <a:gd name="T17" fmla="*/ 221 h 336"/>
                <a:gd name="T18" fmla="*/ 176 w 466"/>
                <a:gd name="T19" fmla="*/ 247 h 336"/>
                <a:gd name="T20" fmla="*/ 209 w 466"/>
                <a:gd name="T21" fmla="*/ 214 h 336"/>
                <a:gd name="T22" fmla="*/ 229 w 466"/>
                <a:gd name="T23" fmla="*/ 241 h 336"/>
                <a:gd name="T24" fmla="*/ 215 w 466"/>
                <a:gd name="T25" fmla="*/ 280 h 336"/>
                <a:gd name="T26" fmla="*/ 241 w 466"/>
                <a:gd name="T27" fmla="*/ 261 h 336"/>
                <a:gd name="T28" fmla="*/ 254 w 466"/>
                <a:gd name="T29" fmla="*/ 291 h 336"/>
                <a:gd name="T30" fmla="*/ 246 w 466"/>
                <a:gd name="T31" fmla="*/ 306 h 336"/>
                <a:gd name="T32" fmla="*/ 292 w 466"/>
                <a:gd name="T33" fmla="*/ 330 h 336"/>
                <a:gd name="T34" fmla="*/ 322 w 466"/>
                <a:gd name="T35" fmla="*/ 323 h 336"/>
                <a:gd name="T36" fmla="*/ 326 w 466"/>
                <a:gd name="T37" fmla="*/ 298 h 336"/>
                <a:gd name="T38" fmla="*/ 357 w 466"/>
                <a:gd name="T39" fmla="*/ 299 h 336"/>
                <a:gd name="T40" fmla="*/ 372 w 466"/>
                <a:gd name="T41" fmla="*/ 264 h 336"/>
                <a:gd name="T42" fmla="*/ 402 w 466"/>
                <a:gd name="T43" fmla="*/ 268 h 336"/>
                <a:gd name="T44" fmla="*/ 422 w 466"/>
                <a:gd name="T45" fmla="*/ 241 h 336"/>
                <a:gd name="T46" fmla="*/ 416 w 466"/>
                <a:gd name="T47" fmla="*/ 220 h 336"/>
                <a:gd name="T48" fmla="*/ 448 w 466"/>
                <a:gd name="T49" fmla="*/ 223 h 336"/>
                <a:gd name="T50" fmla="*/ 454 w 466"/>
                <a:gd name="T51" fmla="*/ 189 h 336"/>
                <a:gd name="T52" fmla="*/ 281 w 466"/>
                <a:gd name="T53" fmla="*/ 66 h 336"/>
                <a:gd name="T54" fmla="*/ 244 w 466"/>
                <a:gd name="T55" fmla="*/ 48 h 336"/>
                <a:gd name="T56" fmla="*/ 192 w 466"/>
                <a:gd name="T57" fmla="*/ 54 h 336"/>
                <a:gd name="T58" fmla="*/ 159 w 466"/>
                <a:gd name="T59" fmla="*/ 80 h 336"/>
                <a:gd name="T60" fmla="*/ 127 w 466"/>
                <a:gd name="T61" fmla="*/ 85 h 336"/>
                <a:gd name="T62" fmla="*/ 99 w 466"/>
                <a:gd name="T63" fmla="*/ 64 h 336"/>
                <a:gd name="T64" fmla="*/ 104 w 466"/>
                <a:gd name="T65" fmla="*/ 40 h 336"/>
                <a:gd name="T66" fmla="*/ 127 w 466"/>
                <a:gd name="T67" fmla="*/ 18 h 336"/>
                <a:gd name="T68" fmla="*/ 91 w 466"/>
                <a:gd name="T69" fmla="*/ 6 h 336"/>
                <a:gd name="T70" fmla="*/ 70 w 466"/>
                <a:gd name="T71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6" h="336">
                  <a:moveTo>
                    <a:pt x="70" y="0"/>
                  </a:moveTo>
                  <a:cubicBezTo>
                    <a:pt x="70" y="0"/>
                    <a:pt x="7" y="53"/>
                    <a:pt x="0" y="15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70" y="191"/>
                    <a:pt x="83" y="204"/>
                  </a:cubicBezTo>
                  <a:cubicBezTo>
                    <a:pt x="83" y="204"/>
                    <a:pt x="96" y="181"/>
                    <a:pt x="113" y="179"/>
                  </a:cubicBezTo>
                  <a:cubicBezTo>
                    <a:pt x="113" y="179"/>
                    <a:pt x="137" y="175"/>
                    <a:pt x="139" y="198"/>
                  </a:cubicBezTo>
                  <a:cubicBezTo>
                    <a:pt x="139" y="198"/>
                    <a:pt x="139" y="209"/>
                    <a:pt x="132" y="221"/>
                  </a:cubicBezTo>
                  <a:cubicBezTo>
                    <a:pt x="132" y="221"/>
                    <a:pt x="145" y="193"/>
                    <a:pt x="169" y="197"/>
                  </a:cubicBezTo>
                  <a:cubicBezTo>
                    <a:pt x="169" y="197"/>
                    <a:pt x="185" y="200"/>
                    <a:pt x="183" y="221"/>
                  </a:cubicBezTo>
                  <a:cubicBezTo>
                    <a:pt x="183" y="221"/>
                    <a:pt x="185" y="227"/>
                    <a:pt x="176" y="247"/>
                  </a:cubicBezTo>
                  <a:cubicBezTo>
                    <a:pt x="176" y="247"/>
                    <a:pt x="191" y="215"/>
                    <a:pt x="209" y="214"/>
                  </a:cubicBezTo>
                  <a:cubicBezTo>
                    <a:pt x="209" y="214"/>
                    <a:pt x="233" y="209"/>
                    <a:pt x="229" y="241"/>
                  </a:cubicBezTo>
                  <a:cubicBezTo>
                    <a:pt x="229" y="241"/>
                    <a:pt x="227" y="258"/>
                    <a:pt x="215" y="280"/>
                  </a:cubicBezTo>
                  <a:cubicBezTo>
                    <a:pt x="215" y="280"/>
                    <a:pt x="227" y="262"/>
                    <a:pt x="241" y="261"/>
                  </a:cubicBezTo>
                  <a:cubicBezTo>
                    <a:pt x="241" y="261"/>
                    <a:pt x="265" y="260"/>
                    <a:pt x="254" y="291"/>
                  </a:cubicBezTo>
                  <a:cubicBezTo>
                    <a:pt x="254" y="291"/>
                    <a:pt x="251" y="300"/>
                    <a:pt x="246" y="306"/>
                  </a:cubicBezTo>
                  <a:cubicBezTo>
                    <a:pt x="246" y="306"/>
                    <a:pt x="272" y="326"/>
                    <a:pt x="292" y="330"/>
                  </a:cubicBezTo>
                  <a:cubicBezTo>
                    <a:pt x="292" y="330"/>
                    <a:pt x="309" y="336"/>
                    <a:pt x="322" y="323"/>
                  </a:cubicBezTo>
                  <a:cubicBezTo>
                    <a:pt x="322" y="323"/>
                    <a:pt x="332" y="313"/>
                    <a:pt x="326" y="298"/>
                  </a:cubicBezTo>
                  <a:cubicBezTo>
                    <a:pt x="326" y="298"/>
                    <a:pt x="342" y="305"/>
                    <a:pt x="357" y="299"/>
                  </a:cubicBezTo>
                  <a:cubicBezTo>
                    <a:pt x="357" y="299"/>
                    <a:pt x="379" y="288"/>
                    <a:pt x="372" y="264"/>
                  </a:cubicBezTo>
                  <a:cubicBezTo>
                    <a:pt x="372" y="264"/>
                    <a:pt x="388" y="272"/>
                    <a:pt x="402" y="268"/>
                  </a:cubicBezTo>
                  <a:cubicBezTo>
                    <a:pt x="402" y="268"/>
                    <a:pt x="421" y="260"/>
                    <a:pt x="422" y="241"/>
                  </a:cubicBezTo>
                  <a:cubicBezTo>
                    <a:pt x="422" y="241"/>
                    <a:pt x="426" y="228"/>
                    <a:pt x="416" y="220"/>
                  </a:cubicBezTo>
                  <a:cubicBezTo>
                    <a:pt x="416" y="220"/>
                    <a:pt x="433" y="235"/>
                    <a:pt x="448" y="223"/>
                  </a:cubicBezTo>
                  <a:cubicBezTo>
                    <a:pt x="448" y="223"/>
                    <a:pt x="466" y="208"/>
                    <a:pt x="454" y="189"/>
                  </a:cubicBezTo>
                  <a:cubicBezTo>
                    <a:pt x="443" y="171"/>
                    <a:pt x="281" y="66"/>
                    <a:pt x="281" y="66"/>
                  </a:cubicBezTo>
                  <a:cubicBezTo>
                    <a:pt x="281" y="66"/>
                    <a:pt x="262" y="51"/>
                    <a:pt x="244" y="48"/>
                  </a:cubicBezTo>
                  <a:cubicBezTo>
                    <a:pt x="244" y="48"/>
                    <a:pt x="214" y="39"/>
                    <a:pt x="192" y="54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9" y="80"/>
                    <a:pt x="146" y="87"/>
                    <a:pt x="127" y="85"/>
                  </a:cubicBezTo>
                  <a:cubicBezTo>
                    <a:pt x="127" y="85"/>
                    <a:pt x="102" y="83"/>
                    <a:pt x="99" y="64"/>
                  </a:cubicBezTo>
                  <a:cubicBezTo>
                    <a:pt x="99" y="64"/>
                    <a:pt x="96" y="50"/>
                    <a:pt x="104" y="40"/>
                  </a:cubicBezTo>
                  <a:cubicBezTo>
                    <a:pt x="127" y="18"/>
                    <a:pt x="127" y="18"/>
                    <a:pt x="127" y="18"/>
                  </a:cubicBezTo>
                  <a:cubicBezTo>
                    <a:pt x="127" y="18"/>
                    <a:pt x="118" y="7"/>
                    <a:pt x="91" y="6"/>
                  </a:cubicBez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4" name="Freeform 378"/>
            <p:cNvSpPr/>
            <p:nvPr/>
          </p:nvSpPr>
          <p:spPr bwMode="auto">
            <a:xfrm>
              <a:off x="9761538" y="4819650"/>
              <a:ext cx="76200" cy="101600"/>
            </a:xfrm>
            <a:custGeom>
              <a:avLst/>
              <a:gdLst>
                <a:gd name="T0" fmla="*/ 2 w 50"/>
                <a:gd name="T1" fmla="*/ 39 h 66"/>
                <a:gd name="T2" fmla="*/ 8 w 50"/>
                <a:gd name="T3" fmla="*/ 57 h 66"/>
                <a:gd name="T4" fmla="*/ 32 w 50"/>
                <a:gd name="T5" fmla="*/ 55 h 66"/>
                <a:gd name="T6" fmla="*/ 48 w 50"/>
                <a:gd name="T7" fmla="*/ 17 h 66"/>
                <a:gd name="T8" fmla="*/ 25 w 50"/>
                <a:gd name="T9" fmla="*/ 6 h 66"/>
                <a:gd name="T10" fmla="*/ 2 w 50"/>
                <a:gd name="T11" fmla="*/ 3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66">
                  <a:moveTo>
                    <a:pt x="2" y="39"/>
                  </a:moveTo>
                  <a:cubicBezTo>
                    <a:pt x="2" y="39"/>
                    <a:pt x="0" y="52"/>
                    <a:pt x="8" y="57"/>
                  </a:cubicBezTo>
                  <a:cubicBezTo>
                    <a:pt x="8" y="57"/>
                    <a:pt x="18" y="66"/>
                    <a:pt x="32" y="55"/>
                  </a:cubicBezTo>
                  <a:cubicBezTo>
                    <a:pt x="32" y="55"/>
                    <a:pt x="50" y="39"/>
                    <a:pt x="48" y="17"/>
                  </a:cubicBezTo>
                  <a:cubicBezTo>
                    <a:pt x="48" y="17"/>
                    <a:pt x="45" y="0"/>
                    <a:pt x="25" y="6"/>
                  </a:cubicBezTo>
                  <a:cubicBezTo>
                    <a:pt x="25" y="6"/>
                    <a:pt x="5" y="15"/>
                    <a:pt x="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5" name="Freeform 379"/>
            <p:cNvSpPr/>
            <p:nvPr/>
          </p:nvSpPr>
          <p:spPr bwMode="auto">
            <a:xfrm>
              <a:off x="9821863" y="4849813"/>
              <a:ext cx="87313" cy="123825"/>
            </a:xfrm>
            <a:custGeom>
              <a:avLst/>
              <a:gdLst>
                <a:gd name="T0" fmla="*/ 4 w 57"/>
                <a:gd name="T1" fmla="*/ 49 h 81"/>
                <a:gd name="T2" fmla="*/ 7 w 57"/>
                <a:gd name="T3" fmla="*/ 72 h 81"/>
                <a:gd name="T4" fmla="*/ 28 w 57"/>
                <a:gd name="T5" fmla="*/ 74 h 81"/>
                <a:gd name="T6" fmla="*/ 52 w 57"/>
                <a:gd name="T7" fmla="*/ 35 h 81"/>
                <a:gd name="T8" fmla="*/ 53 w 57"/>
                <a:gd name="T9" fmla="*/ 12 h 81"/>
                <a:gd name="T10" fmla="*/ 35 w 57"/>
                <a:gd name="T11" fmla="*/ 4 h 81"/>
                <a:gd name="T12" fmla="*/ 4 w 57"/>
                <a:gd name="T13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81">
                  <a:moveTo>
                    <a:pt x="4" y="49"/>
                  </a:moveTo>
                  <a:cubicBezTo>
                    <a:pt x="4" y="49"/>
                    <a:pt x="0" y="64"/>
                    <a:pt x="7" y="72"/>
                  </a:cubicBezTo>
                  <a:cubicBezTo>
                    <a:pt x="7" y="72"/>
                    <a:pt x="17" y="81"/>
                    <a:pt x="28" y="74"/>
                  </a:cubicBezTo>
                  <a:cubicBezTo>
                    <a:pt x="28" y="74"/>
                    <a:pt x="42" y="67"/>
                    <a:pt x="52" y="35"/>
                  </a:cubicBezTo>
                  <a:cubicBezTo>
                    <a:pt x="52" y="35"/>
                    <a:pt x="57" y="20"/>
                    <a:pt x="53" y="12"/>
                  </a:cubicBezTo>
                  <a:cubicBezTo>
                    <a:pt x="53" y="12"/>
                    <a:pt x="49" y="0"/>
                    <a:pt x="35" y="4"/>
                  </a:cubicBezTo>
                  <a:cubicBezTo>
                    <a:pt x="35" y="4"/>
                    <a:pt x="17" y="7"/>
                    <a:pt x="4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6" name="Freeform 380"/>
            <p:cNvSpPr/>
            <p:nvPr/>
          </p:nvSpPr>
          <p:spPr bwMode="auto">
            <a:xfrm>
              <a:off x="9886950" y="4875213"/>
              <a:ext cx="95250" cy="141288"/>
            </a:xfrm>
            <a:custGeom>
              <a:avLst/>
              <a:gdLst>
                <a:gd name="T0" fmla="*/ 5 w 62"/>
                <a:gd name="T1" fmla="*/ 57 h 91"/>
                <a:gd name="T2" fmla="*/ 6 w 62"/>
                <a:gd name="T3" fmla="*/ 79 h 91"/>
                <a:gd name="T4" fmla="*/ 27 w 62"/>
                <a:gd name="T5" fmla="*/ 82 h 91"/>
                <a:gd name="T6" fmla="*/ 58 w 62"/>
                <a:gd name="T7" fmla="*/ 26 h 91"/>
                <a:gd name="T8" fmla="*/ 51 w 62"/>
                <a:gd name="T9" fmla="*/ 5 h 91"/>
                <a:gd name="T10" fmla="*/ 27 w 62"/>
                <a:gd name="T11" fmla="*/ 16 h 91"/>
                <a:gd name="T12" fmla="*/ 5 w 62"/>
                <a:gd name="T13" fmla="*/ 5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91">
                  <a:moveTo>
                    <a:pt x="5" y="57"/>
                  </a:moveTo>
                  <a:cubicBezTo>
                    <a:pt x="5" y="57"/>
                    <a:pt x="0" y="68"/>
                    <a:pt x="6" y="79"/>
                  </a:cubicBezTo>
                  <a:cubicBezTo>
                    <a:pt x="6" y="79"/>
                    <a:pt x="14" y="91"/>
                    <a:pt x="27" y="82"/>
                  </a:cubicBezTo>
                  <a:cubicBezTo>
                    <a:pt x="27" y="82"/>
                    <a:pt x="49" y="66"/>
                    <a:pt x="58" y="26"/>
                  </a:cubicBezTo>
                  <a:cubicBezTo>
                    <a:pt x="58" y="26"/>
                    <a:pt x="62" y="7"/>
                    <a:pt x="51" y="5"/>
                  </a:cubicBezTo>
                  <a:cubicBezTo>
                    <a:pt x="51" y="5"/>
                    <a:pt x="43" y="0"/>
                    <a:pt x="27" y="16"/>
                  </a:cubicBezTo>
                  <a:cubicBezTo>
                    <a:pt x="27" y="16"/>
                    <a:pt x="10" y="37"/>
                    <a:pt x="5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7" name="Freeform 381"/>
            <p:cNvSpPr/>
            <p:nvPr/>
          </p:nvSpPr>
          <p:spPr bwMode="auto">
            <a:xfrm>
              <a:off x="9953625" y="4946650"/>
              <a:ext cx="71438" cy="96838"/>
            </a:xfrm>
            <a:custGeom>
              <a:avLst/>
              <a:gdLst>
                <a:gd name="T0" fmla="*/ 4 w 46"/>
                <a:gd name="T1" fmla="*/ 36 h 63"/>
                <a:gd name="T2" fmla="*/ 7 w 46"/>
                <a:gd name="T3" fmla="*/ 56 h 63"/>
                <a:gd name="T4" fmla="*/ 24 w 46"/>
                <a:gd name="T5" fmla="*/ 54 h 63"/>
                <a:gd name="T6" fmla="*/ 43 w 46"/>
                <a:gd name="T7" fmla="*/ 19 h 63"/>
                <a:gd name="T8" fmla="*/ 39 w 46"/>
                <a:gd name="T9" fmla="*/ 3 h 63"/>
                <a:gd name="T10" fmla="*/ 20 w 46"/>
                <a:gd name="T11" fmla="*/ 10 h 63"/>
                <a:gd name="T12" fmla="*/ 4 w 46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63">
                  <a:moveTo>
                    <a:pt x="4" y="36"/>
                  </a:moveTo>
                  <a:cubicBezTo>
                    <a:pt x="4" y="36"/>
                    <a:pt x="0" y="51"/>
                    <a:pt x="7" y="56"/>
                  </a:cubicBezTo>
                  <a:cubicBezTo>
                    <a:pt x="7" y="56"/>
                    <a:pt x="15" y="63"/>
                    <a:pt x="24" y="54"/>
                  </a:cubicBezTo>
                  <a:cubicBezTo>
                    <a:pt x="24" y="54"/>
                    <a:pt x="36" y="44"/>
                    <a:pt x="43" y="19"/>
                  </a:cubicBezTo>
                  <a:cubicBezTo>
                    <a:pt x="43" y="19"/>
                    <a:pt x="46" y="5"/>
                    <a:pt x="39" y="3"/>
                  </a:cubicBezTo>
                  <a:cubicBezTo>
                    <a:pt x="39" y="3"/>
                    <a:pt x="29" y="0"/>
                    <a:pt x="20" y="10"/>
                  </a:cubicBezTo>
                  <a:cubicBezTo>
                    <a:pt x="11" y="19"/>
                    <a:pt x="10" y="22"/>
                    <a:pt x="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8" name="Freeform 382"/>
            <p:cNvSpPr/>
            <p:nvPr/>
          </p:nvSpPr>
          <p:spPr bwMode="auto">
            <a:xfrm>
              <a:off x="10315575" y="4449763"/>
              <a:ext cx="228600" cy="344488"/>
            </a:xfrm>
            <a:custGeom>
              <a:avLst/>
              <a:gdLst>
                <a:gd name="T0" fmla="*/ 0 w 148"/>
                <a:gd name="T1" fmla="*/ 41 h 223"/>
                <a:gd name="T2" fmla="*/ 60 w 148"/>
                <a:gd name="T3" fmla="*/ 0 h 223"/>
                <a:gd name="T4" fmla="*/ 144 w 148"/>
                <a:gd name="T5" fmla="*/ 189 h 223"/>
                <a:gd name="T6" fmla="*/ 73 w 148"/>
                <a:gd name="T7" fmla="*/ 223 h 223"/>
                <a:gd name="T8" fmla="*/ 0 w 148"/>
                <a:gd name="T9" fmla="*/ 41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223">
                  <a:moveTo>
                    <a:pt x="0" y="41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148" y="56"/>
                    <a:pt x="144" y="189"/>
                  </a:cubicBezTo>
                  <a:cubicBezTo>
                    <a:pt x="73" y="223"/>
                    <a:pt x="73" y="223"/>
                    <a:pt x="73" y="223"/>
                  </a:cubicBezTo>
                  <a:cubicBezTo>
                    <a:pt x="73" y="223"/>
                    <a:pt x="80" y="87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9" name="Freeform 383"/>
            <p:cNvSpPr/>
            <p:nvPr/>
          </p:nvSpPr>
          <p:spPr bwMode="auto">
            <a:xfrm>
              <a:off x="9793288" y="4500563"/>
              <a:ext cx="606425" cy="292100"/>
            </a:xfrm>
            <a:custGeom>
              <a:avLst/>
              <a:gdLst>
                <a:gd name="T0" fmla="*/ 332 w 392"/>
                <a:gd name="T1" fmla="*/ 29 h 189"/>
                <a:gd name="T2" fmla="*/ 392 w 392"/>
                <a:gd name="T3" fmla="*/ 164 h 189"/>
                <a:gd name="T4" fmla="*/ 340 w 392"/>
                <a:gd name="T5" fmla="*/ 189 h 189"/>
                <a:gd name="T6" fmla="*/ 169 w 392"/>
                <a:gd name="T7" fmla="*/ 73 h 189"/>
                <a:gd name="T8" fmla="*/ 98 w 392"/>
                <a:gd name="T9" fmla="*/ 64 h 189"/>
                <a:gd name="T10" fmla="*/ 79 w 392"/>
                <a:gd name="T11" fmla="*/ 74 h 189"/>
                <a:gd name="T12" fmla="*/ 53 w 392"/>
                <a:gd name="T13" fmla="*/ 94 h 189"/>
                <a:gd name="T14" fmla="*/ 7 w 392"/>
                <a:gd name="T15" fmla="*/ 92 h 189"/>
                <a:gd name="T16" fmla="*/ 6 w 392"/>
                <a:gd name="T17" fmla="*/ 70 h 189"/>
                <a:gd name="T18" fmla="*/ 60 w 392"/>
                <a:gd name="T19" fmla="*/ 23 h 189"/>
                <a:gd name="T20" fmla="*/ 78 w 392"/>
                <a:gd name="T21" fmla="*/ 9 h 189"/>
                <a:gd name="T22" fmla="*/ 96 w 392"/>
                <a:gd name="T23" fmla="*/ 8 h 189"/>
                <a:gd name="T24" fmla="*/ 155 w 392"/>
                <a:gd name="T25" fmla="*/ 5 h 189"/>
                <a:gd name="T26" fmla="*/ 193 w 392"/>
                <a:gd name="T27" fmla="*/ 11 h 189"/>
                <a:gd name="T28" fmla="*/ 274 w 392"/>
                <a:gd name="T29" fmla="*/ 45 h 189"/>
                <a:gd name="T30" fmla="*/ 309 w 392"/>
                <a:gd name="T31" fmla="*/ 47 h 189"/>
                <a:gd name="T32" fmla="*/ 332 w 392"/>
                <a:gd name="T33" fmla="*/ 2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2" h="189">
                  <a:moveTo>
                    <a:pt x="332" y="29"/>
                  </a:moveTo>
                  <a:cubicBezTo>
                    <a:pt x="332" y="29"/>
                    <a:pt x="390" y="66"/>
                    <a:pt x="392" y="164"/>
                  </a:cubicBezTo>
                  <a:cubicBezTo>
                    <a:pt x="392" y="164"/>
                    <a:pt x="363" y="162"/>
                    <a:pt x="340" y="189"/>
                  </a:cubicBezTo>
                  <a:cubicBezTo>
                    <a:pt x="169" y="73"/>
                    <a:pt x="169" y="73"/>
                    <a:pt x="169" y="73"/>
                  </a:cubicBezTo>
                  <a:cubicBezTo>
                    <a:pt x="169" y="73"/>
                    <a:pt x="137" y="53"/>
                    <a:pt x="98" y="64"/>
                  </a:cubicBezTo>
                  <a:cubicBezTo>
                    <a:pt x="98" y="64"/>
                    <a:pt x="88" y="68"/>
                    <a:pt x="79" y="7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94"/>
                    <a:pt x="25" y="110"/>
                    <a:pt x="7" y="92"/>
                  </a:cubicBezTo>
                  <a:cubicBezTo>
                    <a:pt x="7" y="92"/>
                    <a:pt x="0" y="81"/>
                    <a:pt x="6" y="70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71" y="11"/>
                    <a:pt x="78" y="9"/>
                  </a:cubicBezTo>
                  <a:cubicBezTo>
                    <a:pt x="78" y="9"/>
                    <a:pt x="84" y="7"/>
                    <a:pt x="96" y="8"/>
                  </a:cubicBezTo>
                  <a:cubicBezTo>
                    <a:pt x="96" y="8"/>
                    <a:pt x="145" y="8"/>
                    <a:pt x="155" y="5"/>
                  </a:cubicBezTo>
                  <a:cubicBezTo>
                    <a:pt x="155" y="5"/>
                    <a:pt x="171" y="0"/>
                    <a:pt x="193" y="11"/>
                  </a:cubicBezTo>
                  <a:cubicBezTo>
                    <a:pt x="215" y="21"/>
                    <a:pt x="274" y="45"/>
                    <a:pt x="274" y="45"/>
                  </a:cubicBezTo>
                  <a:cubicBezTo>
                    <a:pt x="274" y="45"/>
                    <a:pt x="293" y="52"/>
                    <a:pt x="309" y="47"/>
                  </a:cubicBezTo>
                  <a:cubicBezTo>
                    <a:pt x="309" y="47"/>
                    <a:pt x="317" y="45"/>
                    <a:pt x="33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10" name="Freeform 384"/>
          <p:cNvSpPr>
            <a:spLocks noEditPoints="1"/>
          </p:cNvSpPr>
          <p:nvPr/>
        </p:nvSpPr>
        <p:spPr bwMode="auto">
          <a:xfrm>
            <a:off x="7408863" y="3786188"/>
            <a:ext cx="690563" cy="690563"/>
          </a:xfrm>
          <a:custGeom>
            <a:avLst/>
            <a:gdLst>
              <a:gd name="T0" fmla="*/ 80 w 575"/>
              <a:gd name="T1" fmla="*/ 89 h 575"/>
              <a:gd name="T2" fmla="*/ 89 w 575"/>
              <a:gd name="T3" fmla="*/ 79 h 575"/>
              <a:gd name="T4" fmla="*/ 158 w 575"/>
              <a:gd name="T5" fmla="*/ 61 h 575"/>
              <a:gd name="T6" fmla="*/ 150 w 575"/>
              <a:gd name="T7" fmla="*/ 42 h 575"/>
              <a:gd name="T8" fmla="*/ 207 w 575"/>
              <a:gd name="T9" fmla="*/ 31 h 575"/>
              <a:gd name="T10" fmla="*/ 252 w 575"/>
              <a:gd name="T11" fmla="*/ 38 h 575"/>
              <a:gd name="T12" fmla="*/ 319 w 575"/>
              <a:gd name="T13" fmla="*/ 17 h 575"/>
              <a:gd name="T14" fmla="*/ 414 w 575"/>
              <a:gd name="T15" fmla="*/ 31 h 575"/>
              <a:gd name="T16" fmla="*/ 483 w 575"/>
              <a:gd name="T17" fmla="*/ 78 h 575"/>
              <a:gd name="T18" fmla="*/ 473 w 575"/>
              <a:gd name="T19" fmla="*/ 98 h 575"/>
              <a:gd name="T20" fmla="*/ 432 w 575"/>
              <a:gd name="T21" fmla="*/ 72 h 575"/>
              <a:gd name="T22" fmla="*/ 374 w 575"/>
              <a:gd name="T23" fmla="*/ 40 h 575"/>
              <a:gd name="T24" fmla="*/ 327 w 575"/>
              <a:gd name="T25" fmla="*/ 28 h 575"/>
              <a:gd name="T26" fmla="*/ 347 w 575"/>
              <a:gd name="T27" fmla="*/ 47 h 575"/>
              <a:gd name="T28" fmla="*/ 394 w 575"/>
              <a:gd name="T29" fmla="*/ 66 h 575"/>
              <a:gd name="T30" fmla="*/ 372 w 575"/>
              <a:gd name="T31" fmla="*/ 81 h 575"/>
              <a:gd name="T32" fmla="*/ 344 w 575"/>
              <a:gd name="T33" fmla="*/ 71 h 575"/>
              <a:gd name="T34" fmla="*/ 335 w 575"/>
              <a:gd name="T35" fmla="*/ 51 h 575"/>
              <a:gd name="T36" fmla="*/ 304 w 575"/>
              <a:gd name="T37" fmla="*/ 71 h 575"/>
              <a:gd name="T38" fmla="*/ 264 w 575"/>
              <a:gd name="T39" fmla="*/ 91 h 575"/>
              <a:gd name="T40" fmla="*/ 327 w 575"/>
              <a:gd name="T41" fmla="*/ 120 h 575"/>
              <a:gd name="T42" fmla="*/ 332 w 575"/>
              <a:gd name="T43" fmla="*/ 87 h 575"/>
              <a:gd name="T44" fmla="*/ 380 w 575"/>
              <a:gd name="T45" fmla="*/ 91 h 575"/>
              <a:gd name="T46" fmla="*/ 416 w 575"/>
              <a:gd name="T47" fmla="*/ 110 h 575"/>
              <a:gd name="T48" fmla="*/ 445 w 575"/>
              <a:gd name="T49" fmla="*/ 142 h 575"/>
              <a:gd name="T50" fmla="*/ 421 w 575"/>
              <a:gd name="T51" fmla="*/ 139 h 575"/>
              <a:gd name="T52" fmla="*/ 411 w 575"/>
              <a:gd name="T53" fmla="*/ 123 h 575"/>
              <a:gd name="T54" fmla="*/ 389 w 575"/>
              <a:gd name="T55" fmla="*/ 134 h 575"/>
              <a:gd name="T56" fmla="*/ 404 w 575"/>
              <a:gd name="T57" fmla="*/ 146 h 575"/>
              <a:gd name="T58" fmla="*/ 364 w 575"/>
              <a:gd name="T59" fmla="*/ 155 h 575"/>
              <a:gd name="T60" fmla="*/ 335 w 575"/>
              <a:gd name="T61" fmla="*/ 195 h 575"/>
              <a:gd name="T62" fmla="*/ 320 w 575"/>
              <a:gd name="T63" fmla="*/ 237 h 575"/>
              <a:gd name="T64" fmla="*/ 298 w 575"/>
              <a:gd name="T65" fmla="*/ 215 h 575"/>
              <a:gd name="T66" fmla="*/ 240 w 575"/>
              <a:gd name="T67" fmla="*/ 214 h 575"/>
              <a:gd name="T68" fmla="*/ 244 w 575"/>
              <a:gd name="T69" fmla="*/ 275 h 575"/>
              <a:gd name="T70" fmla="*/ 282 w 575"/>
              <a:gd name="T71" fmla="*/ 262 h 575"/>
              <a:gd name="T72" fmla="*/ 287 w 575"/>
              <a:gd name="T73" fmla="*/ 288 h 575"/>
              <a:gd name="T74" fmla="*/ 318 w 575"/>
              <a:gd name="T75" fmla="*/ 323 h 575"/>
              <a:gd name="T76" fmla="*/ 320 w 575"/>
              <a:gd name="T77" fmla="*/ 327 h 575"/>
              <a:gd name="T78" fmla="*/ 265 w 575"/>
              <a:gd name="T79" fmla="*/ 303 h 575"/>
              <a:gd name="T80" fmla="*/ 192 w 575"/>
              <a:gd name="T81" fmla="*/ 267 h 575"/>
              <a:gd name="T82" fmla="*/ 143 w 575"/>
              <a:gd name="T83" fmla="*/ 218 h 575"/>
              <a:gd name="T84" fmla="*/ 117 w 575"/>
              <a:gd name="T85" fmla="*/ 148 h 575"/>
              <a:gd name="T86" fmla="*/ 87 w 575"/>
              <a:gd name="T87" fmla="*/ 119 h 575"/>
              <a:gd name="T88" fmla="*/ 0 w 575"/>
              <a:gd name="T89" fmla="*/ 287 h 575"/>
              <a:gd name="T90" fmla="*/ 491 w 575"/>
              <a:gd name="T91" fmla="*/ 435 h 575"/>
              <a:gd name="T92" fmla="*/ 415 w 575"/>
              <a:gd name="T93" fmla="*/ 508 h 575"/>
              <a:gd name="T94" fmla="*/ 371 w 575"/>
              <a:gd name="T95" fmla="*/ 547 h 575"/>
              <a:gd name="T96" fmla="*/ 338 w 575"/>
              <a:gd name="T97" fmla="*/ 564 h 575"/>
              <a:gd name="T98" fmla="*/ 343 w 575"/>
              <a:gd name="T99" fmla="*/ 532 h 575"/>
              <a:gd name="T100" fmla="*/ 366 w 575"/>
              <a:gd name="T101" fmla="*/ 468 h 575"/>
              <a:gd name="T102" fmla="*/ 328 w 575"/>
              <a:gd name="T103" fmla="*/ 415 h 575"/>
              <a:gd name="T104" fmla="*/ 323 w 575"/>
              <a:gd name="T105" fmla="*/ 360 h 575"/>
              <a:gd name="T106" fmla="*/ 341 w 575"/>
              <a:gd name="T107" fmla="*/ 322 h 575"/>
              <a:gd name="T108" fmla="*/ 370 w 575"/>
              <a:gd name="T109" fmla="*/ 312 h 575"/>
              <a:gd name="T110" fmla="*/ 402 w 575"/>
              <a:gd name="T111" fmla="*/ 317 h 575"/>
              <a:gd name="T112" fmla="*/ 453 w 575"/>
              <a:gd name="T113" fmla="*/ 341 h 575"/>
              <a:gd name="T114" fmla="*/ 473 w 575"/>
              <a:gd name="T115" fmla="*/ 368 h 575"/>
              <a:gd name="T116" fmla="*/ 511 w 575"/>
              <a:gd name="T117" fmla="*/ 397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75" h="575">
                <a:moveTo>
                  <a:pt x="59" y="113"/>
                </a:moveTo>
                <a:cubicBezTo>
                  <a:pt x="69" y="100"/>
                  <a:pt x="69" y="100"/>
                  <a:pt x="69" y="100"/>
                </a:cubicBezTo>
                <a:cubicBezTo>
                  <a:pt x="65" y="104"/>
                  <a:pt x="62" y="109"/>
                  <a:pt x="59" y="113"/>
                </a:cubicBezTo>
                <a:close/>
                <a:moveTo>
                  <a:pt x="80" y="89"/>
                </a:moveTo>
                <a:cubicBezTo>
                  <a:pt x="87" y="81"/>
                  <a:pt x="87" y="81"/>
                  <a:pt x="87" y="81"/>
                </a:cubicBezTo>
                <a:cubicBezTo>
                  <a:pt x="84" y="83"/>
                  <a:pt x="82" y="86"/>
                  <a:pt x="80" y="89"/>
                </a:cubicBezTo>
                <a:close/>
                <a:moveTo>
                  <a:pt x="287" y="0"/>
                </a:moveTo>
                <a:cubicBezTo>
                  <a:pt x="211" y="0"/>
                  <a:pt x="141" y="30"/>
                  <a:pt x="89" y="79"/>
                </a:cubicBezTo>
                <a:cubicBezTo>
                  <a:pt x="109" y="72"/>
                  <a:pt x="109" y="72"/>
                  <a:pt x="109" y="72"/>
                </a:cubicBezTo>
                <a:cubicBezTo>
                  <a:pt x="127" y="67"/>
                  <a:pt x="127" y="67"/>
                  <a:pt x="127" y="67"/>
                </a:cubicBezTo>
                <a:cubicBezTo>
                  <a:pt x="146" y="64"/>
                  <a:pt x="146" y="64"/>
                  <a:pt x="146" y="64"/>
                </a:cubicBezTo>
                <a:cubicBezTo>
                  <a:pt x="158" y="61"/>
                  <a:pt x="158" y="61"/>
                  <a:pt x="158" y="61"/>
                </a:cubicBezTo>
                <a:cubicBezTo>
                  <a:pt x="153" y="55"/>
                  <a:pt x="153" y="55"/>
                  <a:pt x="153" y="55"/>
                </a:cubicBezTo>
                <a:cubicBezTo>
                  <a:pt x="144" y="58"/>
                  <a:pt x="144" y="58"/>
                  <a:pt x="144" y="58"/>
                </a:cubicBezTo>
                <a:cubicBezTo>
                  <a:pt x="138" y="51"/>
                  <a:pt x="138" y="51"/>
                  <a:pt x="138" y="51"/>
                </a:cubicBezTo>
                <a:cubicBezTo>
                  <a:pt x="150" y="42"/>
                  <a:pt x="150" y="42"/>
                  <a:pt x="150" y="42"/>
                </a:cubicBezTo>
                <a:cubicBezTo>
                  <a:pt x="172" y="38"/>
                  <a:pt x="172" y="38"/>
                  <a:pt x="172" y="38"/>
                </a:cubicBezTo>
                <a:cubicBezTo>
                  <a:pt x="192" y="35"/>
                  <a:pt x="192" y="35"/>
                  <a:pt x="192" y="35"/>
                </a:cubicBezTo>
                <a:cubicBezTo>
                  <a:pt x="203" y="36"/>
                  <a:pt x="203" y="36"/>
                  <a:pt x="203" y="36"/>
                </a:cubicBezTo>
                <a:cubicBezTo>
                  <a:pt x="207" y="31"/>
                  <a:pt x="207" y="31"/>
                  <a:pt x="207" y="31"/>
                </a:cubicBezTo>
                <a:cubicBezTo>
                  <a:pt x="212" y="26"/>
                  <a:pt x="212" y="26"/>
                  <a:pt x="212" y="26"/>
                </a:cubicBezTo>
                <a:cubicBezTo>
                  <a:pt x="234" y="28"/>
                  <a:pt x="234" y="28"/>
                  <a:pt x="234" y="28"/>
                </a:cubicBezTo>
                <a:cubicBezTo>
                  <a:pt x="241" y="36"/>
                  <a:pt x="241" y="36"/>
                  <a:pt x="241" y="36"/>
                </a:cubicBezTo>
                <a:cubicBezTo>
                  <a:pt x="252" y="38"/>
                  <a:pt x="252" y="38"/>
                  <a:pt x="252" y="38"/>
                </a:cubicBezTo>
                <a:cubicBezTo>
                  <a:pt x="249" y="30"/>
                  <a:pt x="249" y="30"/>
                  <a:pt x="249" y="30"/>
                </a:cubicBezTo>
                <a:cubicBezTo>
                  <a:pt x="246" y="20"/>
                  <a:pt x="246" y="20"/>
                  <a:pt x="246" y="20"/>
                </a:cubicBezTo>
                <a:cubicBezTo>
                  <a:pt x="246" y="20"/>
                  <a:pt x="284" y="18"/>
                  <a:pt x="287" y="19"/>
                </a:cubicBezTo>
                <a:cubicBezTo>
                  <a:pt x="290" y="20"/>
                  <a:pt x="319" y="17"/>
                  <a:pt x="319" y="17"/>
                </a:cubicBezTo>
                <a:cubicBezTo>
                  <a:pt x="360" y="18"/>
                  <a:pt x="360" y="18"/>
                  <a:pt x="360" y="18"/>
                </a:cubicBezTo>
                <a:cubicBezTo>
                  <a:pt x="379" y="25"/>
                  <a:pt x="379" y="25"/>
                  <a:pt x="379" y="25"/>
                </a:cubicBezTo>
                <a:cubicBezTo>
                  <a:pt x="395" y="28"/>
                  <a:pt x="395" y="28"/>
                  <a:pt x="395" y="28"/>
                </a:cubicBezTo>
                <a:cubicBezTo>
                  <a:pt x="414" y="31"/>
                  <a:pt x="414" y="31"/>
                  <a:pt x="414" y="31"/>
                </a:cubicBezTo>
                <a:cubicBezTo>
                  <a:pt x="429" y="38"/>
                  <a:pt x="429" y="38"/>
                  <a:pt x="429" y="38"/>
                </a:cubicBezTo>
                <a:cubicBezTo>
                  <a:pt x="446" y="49"/>
                  <a:pt x="446" y="49"/>
                  <a:pt x="446" y="49"/>
                </a:cubicBezTo>
                <a:cubicBezTo>
                  <a:pt x="466" y="63"/>
                  <a:pt x="466" y="63"/>
                  <a:pt x="466" y="63"/>
                </a:cubicBezTo>
                <a:cubicBezTo>
                  <a:pt x="483" y="78"/>
                  <a:pt x="483" y="78"/>
                  <a:pt x="483" y="78"/>
                </a:cubicBezTo>
                <a:cubicBezTo>
                  <a:pt x="494" y="90"/>
                  <a:pt x="494" y="90"/>
                  <a:pt x="494" y="90"/>
                </a:cubicBezTo>
                <a:cubicBezTo>
                  <a:pt x="491" y="93"/>
                  <a:pt x="491" y="93"/>
                  <a:pt x="491" y="93"/>
                </a:cubicBezTo>
                <a:cubicBezTo>
                  <a:pt x="478" y="90"/>
                  <a:pt x="478" y="90"/>
                  <a:pt x="478" y="90"/>
                </a:cubicBezTo>
                <a:cubicBezTo>
                  <a:pt x="478" y="90"/>
                  <a:pt x="475" y="95"/>
                  <a:pt x="473" y="98"/>
                </a:cubicBezTo>
                <a:cubicBezTo>
                  <a:pt x="471" y="101"/>
                  <a:pt x="457" y="97"/>
                  <a:pt x="457" y="97"/>
                </a:cubicBezTo>
                <a:cubicBezTo>
                  <a:pt x="447" y="90"/>
                  <a:pt x="447" y="90"/>
                  <a:pt x="447" y="90"/>
                </a:cubicBezTo>
                <a:cubicBezTo>
                  <a:pt x="441" y="83"/>
                  <a:pt x="441" y="83"/>
                  <a:pt x="441" y="83"/>
                </a:cubicBezTo>
                <a:cubicBezTo>
                  <a:pt x="432" y="72"/>
                  <a:pt x="432" y="72"/>
                  <a:pt x="432" y="72"/>
                </a:cubicBezTo>
                <a:cubicBezTo>
                  <a:pt x="417" y="57"/>
                  <a:pt x="417" y="57"/>
                  <a:pt x="417" y="57"/>
                </a:cubicBezTo>
                <a:cubicBezTo>
                  <a:pt x="403" y="46"/>
                  <a:pt x="403" y="46"/>
                  <a:pt x="403" y="46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374" y="40"/>
                  <a:pt x="374" y="40"/>
                  <a:pt x="374" y="40"/>
                </a:cubicBezTo>
                <a:cubicBezTo>
                  <a:pt x="362" y="36"/>
                  <a:pt x="362" y="36"/>
                  <a:pt x="362" y="36"/>
                </a:cubicBezTo>
                <a:cubicBezTo>
                  <a:pt x="349" y="30"/>
                  <a:pt x="349" y="30"/>
                  <a:pt x="349" y="30"/>
                </a:cubicBezTo>
                <a:cubicBezTo>
                  <a:pt x="337" y="26"/>
                  <a:pt x="337" y="26"/>
                  <a:pt x="337" y="26"/>
                </a:cubicBezTo>
                <a:cubicBezTo>
                  <a:pt x="327" y="28"/>
                  <a:pt x="327" y="28"/>
                  <a:pt x="327" y="28"/>
                </a:cubicBezTo>
                <a:cubicBezTo>
                  <a:pt x="318" y="30"/>
                  <a:pt x="318" y="30"/>
                  <a:pt x="318" y="30"/>
                </a:cubicBezTo>
                <a:cubicBezTo>
                  <a:pt x="323" y="40"/>
                  <a:pt x="323" y="40"/>
                  <a:pt x="323" y="40"/>
                </a:cubicBezTo>
                <a:cubicBezTo>
                  <a:pt x="333" y="42"/>
                  <a:pt x="333" y="42"/>
                  <a:pt x="333" y="42"/>
                </a:cubicBezTo>
                <a:cubicBezTo>
                  <a:pt x="347" y="47"/>
                  <a:pt x="347" y="47"/>
                  <a:pt x="347" y="47"/>
                </a:cubicBezTo>
                <a:cubicBezTo>
                  <a:pt x="355" y="50"/>
                  <a:pt x="355" y="50"/>
                  <a:pt x="355" y="50"/>
                </a:cubicBezTo>
                <a:cubicBezTo>
                  <a:pt x="371" y="57"/>
                  <a:pt x="371" y="57"/>
                  <a:pt x="371" y="57"/>
                </a:cubicBezTo>
                <a:cubicBezTo>
                  <a:pt x="384" y="62"/>
                  <a:pt x="384" y="62"/>
                  <a:pt x="384" y="62"/>
                </a:cubicBezTo>
                <a:cubicBezTo>
                  <a:pt x="394" y="66"/>
                  <a:pt x="394" y="66"/>
                  <a:pt x="394" y="66"/>
                </a:cubicBezTo>
                <a:cubicBezTo>
                  <a:pt x="399" y="71"/>
                  <a:pt x="399" y="71"/>
                  <a:pt x="399" y="71"/>
                </a:cubicBezTo>
                <a:cubicBezTo>
                  <a:pt x="396" y="76"/>
                  <a:pt x="396" y="76"/>
                  <a:pt x="396" y="76"/>
                </a:cubicBezTo>
                <a:cubicBezTo>
                  <a:pt x="384" y="82"/>
                  <a:pt x="384" y="82"/>
                  <a:pt x="384" y="82"/>
                </a:cubicBezTo>
                <a:cubicBezTo>
                  <a:pt x="372" y="81"/>
                  <a:pt x="372" y="81"/>
                  <a:pt x="372" y="81"/>
                </a:cubicBezTo>
                <a:cubicBezTo>
                  <a:pt x="364" y="78"/>
                  <a:pt x="364" y="78"/>
                  <a:pt x="364" y="78"/>
                </a:cubicBezTo>
                <a:cubicBezTo>
                  <a:pt x="355" y="77"/>
                  <a:pt x="355" y="77"/>
                  <a:pt x="355" y="77"/>
                </a:cubicBezTo>
                <a:cubicBezTo>
                  <a:pt x="344" y="75"/>
                  <a:pt x="344" y="75"/>
                  <a:pt x="344" y="75"/>
                </a:cubicBezTo>
                <a:cubicBezTo>
                  <a:pt x="344" y="71"/>
                  <a:pt x="344" y="71"/>
                  <a:pt x="344" y="71"/>
                </a:cubicBezTo>
                <a:cubicBezTo>
                  <a:pt x="355" y="72"/>
                  <a:pt x="355" y="72"/>
                  <a:pt x="355" y="72"/>
                </a:cubicBezTo>
                <a:cubicBezTo>
                  <a:pt x="359" y="68"/>
                  <a:pt x="359" y="68"/>
                  <a:pt x="359" y="68"/>
                </a:cubicBezTo>
                <a:cubicBezTo>
                  <a:pt x="349" y="61"/>
                  <a:pt x="349" y="61"/>
                  <a:pt x="349" y="61"/>
                </a:cubicBezTo>
                <a:cubicBezTo>
                  <a:pt x="335" y="51"/>
                  <a:pt x="335" y="51"/>
                  <a:pt x="335" y="51"/>
                </a:cubicBezTo>
                <a:cubicBezTo>
                  <a:pt x="326" y="49"/>
                  <a:pt x="326" y="49"/>
                  <a:pt x="326" y="49"/>
                </a:cubicBezTo>
                <a:cubicBezTo>
                  <a:pt x="316" y="51"/>
                  <a:pt x="316" y="51"/>
                  <a:pt x="316" y="51"/>
                </a:cubicBezTo>
                <a:cubicBezTo>
                  <a:pt x="317" y="66"/>
                  <a:pt x="317" y="66"/>
                  <a:pt x="317" y="66"/>
                </a:cubicBezTo>
                <a:cubicBezTo>
                  <a:pt x="304" y="71"/>
                  <a:pt x="304" y="71"/>
                  <a:pt x="304" y="71"/>
                </a:cubicBezTo>
                <a:cubicBezTo>
                  <a:pt x="284" y="69"/>
                  <a:pt x="284" y="69"/>
                  <a:pt x="284" y="69"/>
                </a:cubicBezTo>
                <a:cubicBezTo>
                  <a:pt x="263" y="71"/>
                  <a:pt x="263" y="71"/>
                  <a:pt x="263" y="71"/>
                </a:cubicBezTo>
                <a:cubicBezTo>
                  <a:pt x="259" y="84"/>
                  <a:pt x="259" y="84"/>
                  <a:pt x="259" y="84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81" y="91"/>
                  <a:pt x="281" y="91"/>
                  <a:pt x="281" y="91"/>
                </a:cubicBezTo>
                <a:cubicBezTo>
                  <a:pt x="281" y="91"/>
                  <a:pt x="302" y="101"/>
                  <a:pt x="303" y="104"/>
                </a:cubicBezTo>
                <a:cubicBezTo>
                  <a:pt x="305" y="108"/>
                  <a:pt x="312" y="119"/>
                  <a:pt x="312" y="119"/>
                </a:cubicBezTo>
                <a:cubicBezTo>
                  <a:pt x="327" y="120"/>
                  <a:pt x="327" y="120"/>
                  <a:pt x="327" y="120"/>
                </a:cubicBezTo>
                <a:cubicBezTo>
                  <a:pt x="327" y="120"/>
                  <a:pt x="327" y="110"/>
                  <a:pt x="327" y="106"/>
                </a:cubicBezTo>
                <a:cubicBezTo>
                  <a:pt x="327" y="102"/>
                  <a:pt x="332" y="104"/>
                  <a:pt x="332" y="104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2" y="87"/>
                  <a:pt x="332" y="87"/>
                  <a:pt x="332" y="87"/>
                </a:cubicBezTo>
                <a:cubicBezTo>
                  <a:pt x="337" y="81"/>
                  <a:pt x="337" y="81"/>
                  <a:pt x="337" y="81"/>
                </a:cubicBezTo>
                <a:cubicBezTo>
                  <a:pt x="343" y="83"/>
                  <a:pt x="343" y="83"/>
                  <a:pt x="343" y="83"/>
                </a:cubicBezTo>
                <a:cubicBezTo>
                  <a:pt x="343" y="83"/>
                  <a:pt x="353" y="91"/>
                  <a:pt x="364" y="93"/>
                </a:cubicBezTo>
                <a:cubicBezTo>
                  <a:pt x="374" y="95"/>
                  <a:pt x="380" y="91"/>
                  <a:pt x="380" y="91"/>
                </a:cubicBezTo>
                <a:cubicBezTo>
                  <a:pt x="380" y="91"/>
                  <a:pt x="388" y="91"/>
                  <a:pt x="392" y="92"/>
                </a:cubicBezTo>
                <a:cubicBezTo>
                  <a:pt x="395" y="93"/>
                  <a:pt x="399" y="98"/>
                  <a:pt x="399" y="98"/>
                </a:cubicBezTo>
                <a:cubicBezTo>
                  <a:pt x="410" y="106"/>
                  <a:pt x="410" y="106"/>
                  <a:pt x="410" y="106"/>
                </a:cubicBezTo>
                <a:cubicBezTo>
                  <a:pt x="416" y="110"/>
                  <a:pt x="416" y="110"/>
                  <a:pt x="416" y="110"/>
                </a:cubicBezTo>
                <a:cubicBezTo>
                  <a:pt x="425" y="116"/>
                  <a:pt x="425" y="116"/>
                  <a:pt x="425" y="116"/>
                </a:cubicBezTo>
                <a:cubicBezTo>
                  <a:pt x="428" y="127"/>
                  <a:pt x="428" y="127"/>
                  <a:pt x="428" y="127"/>
                </a:cubicBezTo>
                <a:cubicBezTo>
                  <a:pt x="435" y="132"/>
                  <a:pt x="435" y="132"/>
                  <a:pt x="435" y="132"/>
                </a:cubicBezTo>
                <a:cubicBezTo>
                  <a:pt x="445" y="142"/>
                  <a:pt x="445" y="142"/>
                  <a:pt x="445" y="142"/>
                </a:cubicBezTo>
                <a:cubicBezTo>
                  <a:pt x="445" y="149"/>
                  <a:pt x="445" y="149"/>
                  <a:pt x="445" y="149"/>
                </a:cubicBezTo>
                <a:cubicBezTo>
                  <a:pt x="437" y="145"/>
                  <a:pt x="437" y="145"/>
                  <a:pt x="437" y="145"/>
                </a:cubicBezTo>
                <a:cubicBezTo>
                  <a:pt x="429" y="142"/>
                  <a:pt x="429" y="142"/>
                  <a:pt x="429" y="142"/>
                </a:cubicBezTo>
                <a:cubicBezTo>
                  <a:pt x="421" y="139"/>
                  <a:pt x="421" y="139"/>
                  <a:pt x="421" y="139"/>
                </a:cubicBezTo>
                <a:cubicBezTo>
                  <a:pt x="418" y="132"/>
                  <a:pt x="418" y="132"/>
                  <a:pt x="418" y="132"/>
                </a:cubicBezTo>
                <a:cubicBezTo>
                  <a:pt x="424" y="128"/>
                  <a:pt x="424" y="128"/>
                  <a:pt x="424" y="128"/>
                </a:cubicBezTo>
                <a:cubicBezTo>
                  <a:pt x="421" y="122"/>
                  <a:pt x="421" y="122"/>
                  <a:pt x="421" y="122"/>
                </a:cubicBezTo>
                <a:cubicBezTo>
                  <a:pt x="411" y="123"/>
                  <a:pt x="411" y="123"/>
                  <a:pt x="411" y="123"/>
                </a:cubicBezTo>
                <a:cubicBezTo>
                  <a:pt x="398" y="123"/>
                  <a:pt x="398" y="123"/>
                  <a:pt x="398" y="123"/>
                </a:cubicBezTo>
                <a:cubicBezTo>
                  <a:pt x="386" y="124"/>
                  <a:pt x="386" y="124"/>
                  <a:pt x="386" y="124"/>
                </a:cubicBezTo>
                <a:cubicBezTo>
                  <a:pt x="383" y="128"/>
                  <a:pt x="383" y="128"/>
                  <a:pt x="383" y="128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400" y="140"/>
                  <a:pt x="400" y="140"/>
                  <a:pt x="400" y="140"/>
                </a:cubicBezTo>
                <a:cubicBezTo>
                  <a:pt x="410" y="140"/>
                  <a:pt x="410" y="140"/>
                  <a:pt x="410" y="140"/>
                </a:cubicBezTo>
                <a:cubicBezTo>
                  <a:pt x="413" y="143"/>
                  <a:pt x="413" y="143"/>
                  <a:pt x="413" y="143"/>
                </a:cubicBezTo>
                <a:cubicBezTo>
                  <a:pt x="404" y="146"/>
                  <a:pt x="404" y="146"/>
                  <a:pt x="404" y="146"/>
                </a:cubicBezTo>
                <a:cubicBezTo>
                  <a:pt x="392" y="150"/>
                  <a:pt x="392" y="150"/>
                  <a:pt x="392" y="150"/>
                </a:cubicBezTo>
                <a:cubicBezTo>
                  <a:pt x="387" y="147"/>
                  <a:pt x="387" y="147"/>
                  <a:pt x="387" y="147"/>
                </a:cubicBezTo>
                <a:cubicBezTo>
                  <a:pt x="374" y="152"/>
                  <a:pt x="374" y="152"/>
                  <a:pt x="374" y="152"/>
                </a:cubicBezTo>
                <a:cubicBezTo>
                  <a:pt x="364" y="155"/>
                  <a:pt x="364" y="155"/>
                  <a:pt x="364" y="155"/>
                </a:cubicBezTo>
                <a:cubicBezTo>
                  <a:pt x="362" y="167"/>
                  <a:pt x="362" y="167"/>
                  <a:pt x="362" y="167"/>
                </a:cubicBezTo>
                <a:cubicBezTo>
                  <a:pt x="353" y="171"/>
                  <a:pt x="353" y="171"/>
                  <a:pt x="353" y="171"/>
                </a:cubicBezTo>
                <a:cubicBezTo>
                  <a:pt x="341" y="179"/>
                  <a:pt x="341" y="179"/>
                  <a:pt x="341" y="179"/>
                </a:cubicBezTo>
                <a:cubicBezTo>
                  <a:pt x="341" y="179"/>
                  <a:pt x="335" y="193"/>
                  <a:pt x="335" y="195"/>
                </a:cubicBezTo>
                <a:cubicBezTo>
                  <a:pt x="335" y="198"/>
                  <a:pt x="323" y="204"/>
                  <a:pt x="323" y="204"/>
                </a:cubicBezTo>
                <a:cubicBezTo>
                  <a:pt x="312" y="213"/>
                  <a:pt x="312" y="213"/>
                  <a:pt x="312" y="213"/>
                </a:cubicBezTo>
                <a:cubicBezTo>
                  <a:pt x="316" y="224"/>
                  <a:pt x="316" y="224"/>
                  <a:pt x="316" y="224"/>
                </a:cubicBezTo>
                <a:cubicBezTo>
                  <a:pt x="320" y="237"/>
                  <a:pt x="320" y="237"/>
                  <a:pt x="320" y="237"/>
                </a:cubicBezTo>
                <a:cubicBezTo>
                  <a:pt x="317" y="241"/>
                  <a:pt x="317" y="241"/>
                  <a:pt x="317" y="241"/>
                </a:cubicBezTo>
                <a:cubicBezTo>
                  <a:pt x="310" y="235"/>
                  <a:pt x="310" y="235"/>
                  <a:pt x="310" y="235"/>
                </a:cubicBezTo>
                <a:cubicBezTo>
                  <a:pt x="305" y="223"/>
                  <a:pt x="305" y="223"/>
                  <a:pt x="305" y="223"/>
                </a:cubicBezTo>
                <a:cubicBezTo>
                  <a:pt x="298" y="215"/>
                  <a:pt x="298" y="215"/>
                  <a:pt x="298" y="215"/>
                </a:cubicBezTo>
                <a:cubicBezTo>
                  <a:pt x="283" y="213"/>
                  <a:pt x="283" y="213"/>
                  <a:pt x="283" y="213"/>
                </a:cubicBezTo>
                <a:cubicBezTo>
                  <a:pt x="271" y="213"/>
                  <a:pt x="271" y="213"/>
                  <a:pt x="271" y="213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40" y="214"/>
                  <a:pt x="240" y="214"/>
                  <a:pt x="240" y="214"/>
                </a:cubicBezTo>
                <a:cubicBezTo>
                  <a:pt x="231" y="226"/>
                  <a:pt x="231" y="226"/>
                  <a:pt x="231" y="226"/>
                </a:cubicBezTo>
                <a:cubicBezTo>
                  <a:pt x="228" y="247"/>
                  <a:pt x="228" y="247"/>
                  <a:pt x="228" y="247"/>
                </a:cubicBezTo>
                <a:cubicBezTo>
                  <a:pt x="231" y="264"/>
                  <a:pt x="231" y="264"/>
                  <a:pt x="231" y="264"/>
                </a:cubicBezTo>
                <a:cubicBezTo>
                  <a:pt x="244" y="275"/>
                  <a:pt x="244" y="275"/>
                  <a:pt x="244" y="275"/>
                </a:cubicBezTo>
                <a:cubicBezTo>
                  <a:pt x="255" y="276"/>
                  <a:pt x="255" y="276"/>
                  <a:pt x="255" y="276"/>
                </a:cubicBezTo>
                <a:cubicBezTo>
                  <a:pt x="266" y="267"/>
                  <a:pt x="266" y="267"/>
                  <a:pt x="266" y="267"/>
                </a:cubicBezTo>
                <a:cubicBezTo>
                  <a:pt x="272" y="262"/>
                  <a:pt x="272" y="262"/>
                  <a:pt x="272" y="262"/>
                </a:cubicBezTo>
                <a:cubicBezTo>
                  <a:pt x="282" y="262"/>
                  <a:pt x="282" y="262"/>
                  <a:pt x="282" y="262"/>
                </a:cubicBezTo>
                <a:cubicBezTo>
                  <a:pt x="286" y="269"/>
                  <a:pt x="286" y="269"/>
                  <a:pt x="286" y="269"/>
                </a:cubicBezTo>
                <a:cubicBezTo>
                  <a:pt x="282" y="275"/>
                  <a:pt x="282" y="275"/>
                  <a:pt x="282" y="275"/>
                </a:cubicBezTo>
                <a:cubicBezTo>
                  <a:pt x="278" y="285"/>
                  <a:pt x="278" y="285"/>
                  <a:pt x="278" y="285"/>
                </a:cubicBezTo>
                <a:cubicBezTo>
                  <a:pt x="287" y="288"/>
                  <a:pt x="287" y="288"/>
                  <a:pt x="287" y="288"/>
                </a:cubicBezTo>
                <a:cubicBezTo>
                  <a:pt x="302" y="294"/>
                  <a:pt x="302" y="294"/>
                  <a:pt x="302" y="294"/>
                </a:cubicBezTo>
                <a:cubicBezTo>
                  <a:pt x="304" y="306"/>
                  <a:pt x="304" y="306"/>
                  <a:pt x="304" y="306"/>
                </a:cubicBezTo>
                <a:cubicBezTo>
                  <a:pt x="308" y="316"/>
                  <a:pt x="308" y="316"/>
                  <a:pt x="308" y="316"/>
                </a:cubicBezTo>
                <a:cubicBezTo>
                  <a:pt x="318" y="323"/>
                  <a:pt x="318" y="323"/>
                  <a:pt x="318" y="323"/>
                </a:cubicBezTo>
                <a:cubicBezTo>
                  <a:pt x="333" y="323"/>
                  <a:pt x="333" y="323"/>
                  <a:pt x="333" y="323"/>
                </a:cubicBezTo>
                <a:cubicBezTo>
                  <a:pt x="334" y="326"/>
                  <a:pt x="334" y="326"/>
                  <a:pt x="334" y="326"/>
                </a:cubicBezTo>
                <a:cubicBezTo>
                  <a:pt x="327" y="327"/>
                  <a:pt x="327" y="327"/>
                  <a:pt x="327" y="327"/>
                </a:cubicBezTo>
                <a:cubicBezTo>
                  <a:pt x="320" y="327"/>
                  <a:pt x="320" y="327"/>
                  <a:pt x="320" y="327"/>
                </a:cubicBezTo>
                <a:cubicBezTo>
                  <a:pt x="311" y="325"/>
                  <a:pt x="311" y="325"/>
                  <a:pt x="311" y="325"/>
                </a:cubicBezTo>
                <a:cubicBezTo>
                  <a:pt x="300" y="323"/>
                  <a:pt x="300" y="323"/>
                  <a:pt x="300" y="323"/>
                </a:cubicBezTo>
                <a:cubicBezTo>
                  <a:pt x="300" y="323"/>
                  <a:pt x="283" y="307"/>
                  <a:pt x="282" y="305"/>
                </a:cubicBezTo>
                <a:cubicBezTo>
                  <a:pt x="282" y="302"/>
                  <a:pt x="265" y="303"/>
                  <a:pt x="265" y="303"/>
                </a:cubicBezTo>
                <a:cubicBezTo>
                  <a:pt x="265" y="303"/>
                  <a:pt x="252" y="293"/>
                  <a:pt x="247" y="287"/>
                </a:cubicBezTo>
                <a:cubicBezTo>
                  <a:pt x="242" y="282"/>
                  <a:pt x="231" y="285"/>
                  <a:pt x="231" y="285"/>
                </a:cubicBezTo>
                <a:cubicBezTo>
                  <a:pt x="206" y="276"/>
                  <a:pt x="206" y="276"/>
                  <a:pt x="206" y="276"/>
                </a:cubicBezTo>
                <a:cubicBezTo>
                  <a:pt x="192" y="267"/>
                  <a:pt x="192" y="267"/>
                  <a:pt x="192" y="267"/>
                </a:cubicBezTo>
                <a:cubicBezTo>
                  <a:pt x="180" y="251"/>
                  <a:pt x="180" y="251"/>
                  <a:pt x="180" y="251"/>
                </a:cubicBezTo>
                <a:cubicBezTo>
                  <a:pt x="171" y="237"/>
                  <a:pt x="171" y="237"/>
                  <a:pt x="171" y="237"/>
                </a:cubicBezTo>
                <a:cubicBezTo>
                  <a:pt x="158" y="229"/>
                  <a:pt x="158" y="229"/>
                  <a:pt x="158" y="229"/>
                </a:cubicBezTo>
                <a:cubicBezTo>
                  <a:pt x="143" y="218"/>
                  <a:pt x="143" y="218"/>
                  <a:pt x="143" y="218"/>
                </a:cubicBezTo>
                <a:cubicBezTo>
                  <a:pt x="132" y="201"/>
                  <a:pt x="132" y="201"/>
                  <a:pt x="132" y="201"/>
                </a:cubicBezTo>
                <a:cubicBezTo>
                  <a:pt x="114" y="184"/>
                  <a:pt x="114" y="184"/>
                  <a:pt x="114" y="184"/>
                </a:cubicBezTo>
                <a:cubicBezTo>
                  <a:pt x="114" y="184"/>
                  <a:pt x="113" y="171"/>
                  <a:pt x="114" y="162"/>
                </a:cubicBezTo>
                <a:cubicBezTo>
                  <a:pt x="115" y="152"/>
                  <a:pt x="117" y="148"/>
                  <a:pt x="117" y="148"/>
                </a:cubicBezTo>
                <a:cubicBezTo>
                  <a:pt x="113" y="137"/>
                  <a:pt x="113" y="137"/>
                  <a:pt x="113" y="137"/>
                </a:cubicBezTo>
                <a:cubicBezTo>
                  <a:pt x="104" y="132"/>
                  <a:pt x="104" y="132"/>
                  <a:pt x="104" y="132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87" y="119"/>
                  <a:pt x="87" y="119"/>
                  <a:pt x="87" y="119"/>
                </a:cubicBezTo>
                <a:cubicBezTo>
                  <a:pt x="76" y="115"/>
                  <a:pt x="76" y="115"/>
                  <a:pt x="76" y="115"/>
                </a:cubicBezTo>
                <a:cubicBezTo>
                  <a:pt x="66" y="117"/>
                  <a:pt x="66" y="117"/>
                  <a:pt x="66" y="117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21" y="162"/>
                  <a:pt x="0" y="222"/>
                  <a:pt x="0" y="287"/>
                </a:cubicBezTo>
                <a:cubicBezTo>
                  <a:pt x="0" y="446"/>
                  <a:pt x="129" y="575"/>
                  <a:pt x="287" y="575"/>
                </a:cubicBezTo>
                <a:cubicBezTo>
                  <a:pt x="446" y="575"/>
                  <a:pt x="575" y="446"/>
                  <a:pt x="575" y="287"/>
                </a:cubicBezTo>
                <a:cubicBezTo>
                  <a:pt x="575" y="128"/>
                  <a:pt x="446" y="0"/>
                  <a:pt x="287" y="0"/>
                </a:cubicBezTo>
                <a:close/>
                <a:moveTo>
                  <a:pt x="491" y="435"/>
                </a:moveTo>
                <a:cubicBezTo>
                  <a:pt x="471" y="454"/>
                  <a:pt x="471" y="454"/>
                  <a:pt x="471" y="454"/>
                </a:cubicBezTo>
                <a:cubicBezTo>
                  <a:pt x="453" y="468"/>
                  <a:pt x="453" y="468"/>
                  <a:pt x="453" y="468"/>
                </a:cubicBezTo>
                <a:cubicBezTo>
                  <a:pt x="442" y="489"/>
                  <a:pt x="442" y="489"/>
                  <a:pt x="442" y="489"/>
                </a:cubicBezTo>
                <a:cubicBezTo>
                  <a:pt x="415" y="508"/>
                  <a:pt x="415" y="508"/>
                  <a:pt x="415" y="508"/>
                </a:cubicBezTo>
                <a:cubicBezTo>
                  <a:pt x="410" y="515"/>
                  <a:pt x="410" y="515"/>
                  <a:pt x="410" y="515"/>
                </a:cubicBezTo>
                <a:cubicBezTo>
                  <a:pt x="394" y="525"/>
                  <a:pt x="394" y="525"/>
                  <a:pt x="394" y="525"/>
                </a:cubicBezTo>
                <a:cubicBezTo>
                  <a:pt x="386" y="528"/>
                  <a:pt x="386" y="528"/>
                  <a:pt x="386" y="528"/>
                </a:cubicBezTo>
                <a:cubicBezTo>
                  <a:pt x="371" y="547"/>
                  <a:pt x="371" y="547"/>
                  <a:pt x="371" y="547"/>
                </a:cubicBezTo>
                <a:cubicBezTo>
                  <a:pt x="371" y="547"/>
                  <a:pt x="358" y="549"/>
                  <a:pt x="358" y="551"/>
                </a:cubicBezTo>
                <a:cubicBezTo>
                  <a:pt x="358" y="554"/>
                  <a:pt x="360" y="562"/>
                  <a:pt x="360" y="562"/>
                </a:cubicBezTo>
                <a:cubicBezTo>
                  <a:pt x="350" y="566"/>
                  <a:pt x="350" y="566"/>
                  <a:pt x="350" y="566"/>
                </a:cubicBezTo>
                <a:cubicBezTo>
                  <a:pt x="338" y="564"/>
                  <a:pt x="338" y="564"/>
                  <a:pt x="338" y="564"/>
                </a:cubicBezTo>
                <a:cubicBezTo>
                  <a:pt x="333" y="555"/>
                  <a:pt x="333" y="555"/>
                  <a:pt x="333" y="555"/>
                </a:cubicBezTo>
                <a:cubicBezTo>
                  <a:pt x="339" y="543"/>
                  <a:pt x="339" y="543"/>
                  <a:pt x="339" y="543"/>
                </a:cubicBezTo>
                <a:cubicBezTo>
                  <a:pt x="343" y="540"/>
                  <a:pt x="343" y="540"/>
                  <a:pt x="343" y="540"/>
                </a:cubicBezTo>
                <a:cubicBezTo>
                  <a:pt x="343" y="532"/>
                  <a:pt x="343" y="532"/>
                  <a:pt x="343" y="532"/>
                </a:cubicBezTo>
                <a:cubicBezTo>
                  <a:pt x="347" y="520"/>
                  <a:pt x="347" y="520"/>
                  <a:pt x="347" y="520"/>
                </a:cubicBezTo>
                <a:cubicBezTo>
                  <a:pt x="358" y="511"/>
                  <a:pt x="358" y="511"/>
                  <a:pt x="358" y="511"/>
                </a:cubicBezTo>
                <a:cubicBezTo>
                  <a:pt x="358" y="511"/>
                  <a:pt x="358" y="498"/>
                  <a:pt x="358" y="494"/>
                </a:cubicBezTo>
                <a:cubicBezTo>
                  <a:pt x="358" y="490"/>
                  <a:pt x="366" y="468"/>
                  <a:pt x="366" y="468"/>
                </a:cubicBezTo>
                <a:cubicBezTo>
                  <a:pt x="366" y="468"/>
                  <a:pt x="369" y="455"/>
                  <a:pt x="368" y="452"/>
                </a:cubicBezTo>
                <a:cubicBezTo>
                  <a:pt x="366" y="449"/>
                  <a:pt x="355" y="439"/>
                  <a:pt x="355" y="439"/>
                </a:cubicBezTo>
                <a:cubicBezTo>
                  <a:pt x="338" y="436"/>
                  <a:pt x="338" y="436"/>
                  <a:pt x="338" y="436"/>
                </a:cubicBezTo>
                <a:cubicBezTo>
                  <a:pt x="328" y="415"/>
                  <a:pt x="328" y="415"/>
                  <a:pt x="328" y="415"/>
                </a:cubicBezTo>
                <a:cubicBezTo>
                  <a:pt x="321" y="400"/>
                  <a:pt x="321" y="400"/>
                  <a:pt x="321" y="400"/>
                </a:cubicBezTo>
                <a:cubicBezTo>
                  <a:pt x="318" y="388"/>
                  <a:pt x="318" y="388"/>
                  <a:pt x="318" y="388"/>
                </a:cubicBezTo>
                <a:cubicBezTo>
                  <a:pt x="318" y="388"/>
                  <a:pt x="318" y="378"/>
                  <a:pt x="318" y="375"/>
                </a:cubicBezTo>
                <a:cubicBezTo>
                  <a:pt x="318" y="372"/>
                  <a:pt x="323" y="360"/>
                  <a:pt x="323" y="360"/>
                </a:cubicBezTo>
                <a:cubicBezTo>
                  <a:pt x="336" y="347"/>
                  <a:pt x="336" y="347"/>
                  <a:pt x="336" y="347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6" y="329"/>
                  <a:pt x="336" y="329"/>
                  <a:pt x="336" y="329"/>
                </a:cubicBezTo>
                <a:cubicBezTo>
                  <a:pt x="341" y="322"/>
                  <a:pt x="341" y="322"/>
                  <a:pt x="341" y="322"/>
                </a:cubicBezTo>
                <a:cubicBezTo>
                  <a:pt x="347" y="315"/>
                  <a:pt x="347" y="315"/>
                  <a:pt x="347" y="315"/>
                </a:cubicBezTo>
                <a:cubicBezTo>
                  <a:pt x="356" y="314"/>
                  <a:pt x="356" y="314"/>
                  <a:pt x="356" y="314"/>
                </a:cubicBezTo>
                <a:cubicBezTo>
                  <a:pt x="363" y="311"/>
                  <a:pt x="363" y="311"/>
                  <a:pt x="363" y="311"/>
                </a:cubicBezTo>
                <a:cubicBezTo>
                  <a:pt x="370" y="312"/>
                  <a:pt x="370" y="312"/>
                  <a:pt x="370" y="312"/>
                </a:cubicBezTo>
                <a:cubicBezTo>
                  <a:pt x="376" y="316"/>
                  <a:pt x="376" y="316"/>
                  <a:pt x="376" y="316"/>
                </a:cubicBezTo>
                <a:cubicBezTo>
                  <a:pt x="386" y="319"/>
                  <a:pt x="386" y="319"/>
                  <a:pt x="386" y="319"/>
                </a:cubicBezTo>
                <a:cubicBezTo>
                  <a:pt x="398" y="319"/>
                  <a:pt x="398" y="319"/>
                  <a:pt x="398" y="319"/>
                </a:cubicBezTo>
                <a:cubicBezTo>
                  <a:pt x="402" y="317"/>
                  <a:pt x="402" y="317"/>
                  <a:pt x="402" y="317"/>
                </a:cubicBezTo>
                <a:cubicBezTo>
                  <a:pt x="411" y="321"/>
                  <a:pt x="411" y="321"/>
                  <a:pt x="411" y="321"/>
                </a:cubicBezTo>
                <a:cubicBezTo>
                  <a:pt x="425" y="332"/>
                  <a:pt x="425" y="332"/>
                  <a:pt x="425" y="332"/>
                </a:cubicBezTo>
                <a:cubicBezTo>
                  <a:pt x="438" y="337"/>
                  <a:pt x="438" y="337"/>
                  <a:pt x="438" y="337"/>
                </a:cubicBezTo>
                <a:cubicBezTo>
                  <a:pt x="453" y="341"/>
                  <a:pt x="453" y="341"/>
                  <a:pt x="453" y="341"/>
                </a:cubicBezTo>
                <a:cubicBezTo>
                  <a:pt x="460" y="355"/>
                  <a:pt x="460" y="355"/>
                  <a:pt x="460" y="355"/>
                </a:cubicBezTo>
                <a:cubicBezTo>
                  <a:pt x="459" y="364"/>
                  <a:pt x="459" y="364"/>
                  <a:pt x="459" y="364"/>
                </a:cubicBezTo>
                <a:cubicBezTo>
                  <a:pt x="463" y="365"/>
                  <a:pt x="463" y="365"/>
                  <a:pt x="463" y="365"/>
                </a:cubicBezTo>
                <a:cubicBezTo>
                  <a:pt x="473" y="368"/>
                  <a:pt x="473" y="368"/>
                  <a:pt x="473" y="368"/>
                </a:cubicBezTo>
                <a:cubicBezTo>
                  <a:pt x="485" y="375"/>
                  <a:pt x="485" y="375"/>
                  <a:pt x="485" y="375"/>
                </a:cubicBezTo>
                <a:cubicBezTo>
                  <a:pt x="495" y="375"/>
                  <a:pt x="495" y="375"/>
                  <a:pt x="495" y="375"/>
                </a:cubicBezTo>
                <a:cubicBezTo>
                  <a:pt x="509" y="383"/>
                  <a:pt x="509" y="383"/>
                  <a:pt x="509" y="383"/>
                </a:cubicBezTo>
                <a:cubicBezTo>
                  <a:pt x="511" y="397"/>
                  <a:pt x="511" y="397"/>
                  <a:pt x="511" y="397"/>
                </a:cubicBezTo>
                <a:cubicBezTo>
                  <a:pt x="492" y="417"/>
                  <a:pt x="492" y="417"/>
                  <a:pt x="492" y="417"/>
                </a:cubicBezTo>
                <a:lnTo>
                  <a:pt x="491" y="43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41" name="组合 440"/>
          <p:cNvGrpSpPr/>
          <p:nvPr/>
        </p:nvGrpSpPr>
        <p:grpSpPr>
          <a:xfrm>
            <a:off x="1941457" y="4912688"/>
            <a:ext cx="794487" cy="703195"/>
            <a:chOff x="6792913" y="8332788"/>
            <a:chExt cx="1022350" cy="9048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11" name="Freeform 385"/>
            <p:cNvSpPr/>
            <p:nvPr/>
          </p:nvSpPr>
          <p:spPr bwMode="auto">
            <a:xfrm>
              <a:off x="7226300" y="8332788"/>
              <a:ext cx="147638" cy="306388"/>
            </a:xfrm>
            <a:custGeom>
              <a:avLst/>
              <a:gdLst>
                <a:gd name="T0" fmla="*/ 87 w 96"/>
                <a:gd name="T1" fmla="*/ 55 h 198"/>
                <a:gd name="T2" fmla="*/ 72 w 96"/>
                <a:gd name="T3" fmla="*/ 11 h 198"/>
                <a:gd name="T4" fmla="*/ 48 w 96"/>
                <a:gd name="T5" fmla="*/ 0 h 198"/>
                <a:gd name="T6" fmla="*/ 23 w 96"/>
                <a:gd name="T7" fmla="*/ 11 h 198"/>
                <a:gd name="T8" fmla="*/ 9 w 96"/>
                <a:gd name="T9" fmla="*/ 55 h 198"/>
                <a:gd name="T10" fmla="*/ 0 w 96"/>
                <a:gd name="T11" fmla="*/ 98 h 198"/>
                <a:gd name="T12" fmla="*/ 22 w 96"/>
                <a:gd name="T13" fmla="*/ 106 h 198"/>
                <a:gd name="T14" fmla="*/ 29 w 96"/>
                <a:gd name="T15" fmla="*/ 114 h 198"/>
                <a:gd name="T16" fmla="*/ 37 w 96"/>
                <a:gd name="T17" fmla="*/ 155 h 198"/>
                <a:gd name="T18" fmla="*/ 40 w 96"/>
                <a:gd name="T19" fmla="*/ 161 h 198"/>
                <a:gd name="T20" fmla="*/ 36 w 96"/>
                <a:gd name="T21" fmla="*/ 166 h 198"/>
                <a:gd name="T22" fmla="*/ 41 w 96"/>
                <a:gd name="T23" fmla="*/ 176 h 198"/>
                <a:gd name="T24" fmla="*/ 48 w 96"/>
                <a:gd name="T25" fmla="*/ 198 h 198"/>
                <a:gd name="T26" fmla="*/ 55 w 96"/>
                <a:gd name="T27" fmla="*/ 176 h 198"/>
                <a:gd name="T28" fmla="*/ 60 w 96"/>
                <a:gd name="T29" fmla="*/ 166 h 198"/>
                <a:gd name="T30" fmla="*/ 55 w 96"/>
                <a:gd name="T31" fmla="*/ 161 h 198"/>
                <a:gd name="T32" fmla="*/ 58 w 96"/>
                <a:gd name="T33" fmla="*/ 155 h 198"/>
                <a:gd name="T34" fmla="*/ 67 w 96"/>
                <a:gd name="T35" fmla="*/ 114 h 198"/>
                <a:gd name="T36" fmla="*/ 74 w 96"/>
                <a:gd name="T37" fmla="*/ 106 h 198"/>
                <a:gd name="T38" fmla="*/ 96 w 96"/>
                <a:gd name="T39" fmla="*/ 98 h 198"/>
                <a:gd name="T40" fmla="*/ 87 w 96"/>
                <a:gd name="T41" fmla="*/ 5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198">
                  <a:moveTo>
                    <a:pt x="87" y="55"/>
                  </a:moveTo>
                  <a:cubicBezTo>
                    <a:pt x="84" y="23"/>
                    <a:pt x="72" y="11"/>
                    <a:pt x="72" y="11"/>
                  </a:cubicBezTo>
                  <a:cubicBezTo>
                    <a:pt x="64" y="1"/>
                    <a:pt x="49" y="0"/>
                    <a:pt x="48" y="0"/>
                  </a:cubicBezTo>
                  <a:cubicBezTo>
                    <a:pt x="47" y="0"/>
                    <a:pt x="31" y="1"/>
                    <a:pt x="23" y="11"/>
                  </a:cubicBezTo>
                  <a:cubicBezTo>
                    <a:pt x="23" y="11"/>
                    <a:pt x="11" y="23"/>
                    <a:pt x="9" y="55"/>
                  </a:cubicBezTo>
                  <a:cubicBezTo>
                    <a:pt x="9" y="55"/>
                    <a:pt x="7" y="85"/>
                    <a:pt x="0" y="98"/>
                  </a:cubicBezTo>
                  <a:cubicBezTo>
                    <a:pt x="0" y="98"/>
                    <a:pt x="8" y="106"/>
                    <a:pt x="22" y="106"/>
                  </a:cubicBezTo>
                  <a:cubicBezTo>
                    <a:pt x="22" y="106"/>
                    <a:pt x="24" y="109"/>
                    <a:pt x="29" y="114"/>
                  </a:cubicBezTo>
                  <a:cubicBezTo>
                    <a:pt x="29" y="114"/>
                    <a:pt x="35" y="130"/>
                    <a:pt x="37" y="155"/>
                  </a:cubicBezTo>
                  <a:cubicBezTo>
                    <a:pt x="37" y="155"/>
                    <a:pt x="40" y="159"/>
                    <a:pt x="40" y="161"/>
                  </a:cubicBezTo>
                  <a:cubicBezTo>
                    <a:pt x="40" y="161"/>
                    <a:pt x="41" y="162"/>
                    <a:pt x="36" y="166"/>
                  </a:cubicBezTo>
                  <a:cubicBezTo>
                    <a:pt x="36" y="166"/>
                    <a:pt x="36" y="170"/>
                    <a:pt x="41" y="176"/>
                  </a:cubicBezTo>
                  <a:cubicBezTo>
                    <a:pt x="41" y="176"/>
                    <a:pt x="46" y="188"/>
                    <a:pt x="48" y="198"/>
                  </a:cubicBezTo>
                  <a:cubicBezTo>
                    <a:pt x="49" y="188"/>
                    <a:pt x="55" y="176"/>
                    <a:pt x="55" y="176"/>
                  </a:cubicBezTo>
                  <a:cubicBezTo>
                    <a:pt x="59" y="170"/>
                    <a:pt x="60" y="166"/>
                    <a:pt x="60" y="166"/>
                  </a:cubicBezTo>
                  <a:cubicBezTo>
                    <a:pt x="54" y="162"/>
                    <a:pt x="55" y="161"/>
                    <a:pt x="55" y="161"/>
                  </a:cubicBezTo>
                  <a:cubicBezTo>
                    <a:pt x="55" y="159"/>
                    <a:pt x="58" y="155"/>
                    <a:pt x="58" y="155"/>
                  </a:cubicBezTo>
                  <a:cubicBezTo>
                    <a:pt x="60" y="130"/>
                    <a:pt x="67" y="114"/>
                    <a:pt x="67" y="114"/>
                  </a:cubicBezTo>
                  <a:cubicBezTo>
                    <a:pt x="71" y="109"/>
                    <a:pt x="74" y="106"/>
                    <a:pt x="74" y="106"/>
                  </a:cubicBezTo>
                  <a:cubicBezTo>
                    <a:pt x="87" y="106"/>
                    <a:pt x="96" y="98"/>
                    <a:pt x="96" y="98"/>
                  </a:cubicBezTo>
                  <a:cubicBezTo>
                    <a:pt x="89" y="85"/>
                    <a:pt x="87" y="55"/>
                    <a:pt x="87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2" name="Freeform 386"/>
            <p:cNvSpPr/>
            <p:nvPr/>
          </p:nvSpPr>
          <p:spPr bwMode="auto">
            <a:xfrm>
              <a:off x="7138988" y="8521700"/>
              <a:ext cx="320675" cy="182563"/>
            </a:xfrm>
            <a:custGeom>
              <a:avLst/>
              <a:gdLst>
                <a:gd name="T0" fmla="*/ 207 w 207"/>
                <a:gd name="T1" fmla="*/ 92 h 119"/>
                <a:gd name="T2" fmla="*/ 200 w 207"/>
                <a:gd name="T3" fmla="*/ 43 h 119"/>
                <a:gd name="T4" fmla="*/ 196 w 207"/>
                <a:gd name="T5" fmla="*/ 21 h 119"/>
                <a:gd name="T6" fmla="*/ 184 w 207"/>
                <a:gd name="T7" fmla="*/ 13 h 119"/>
                <a:gd name="T8" fmla="*/ 135 w 207"/>
                <a:gd name="T9" fmla="*/ 0 h 119"/>
                <a:gd name="T10" fmla="*/ 139 w 207"/>
                <a:gd name="T11" fmla="*/ 9 h 119"/>
                <a:gd name="T12" fmla="*/ 146 w 207"/>
                <a:gd name="T13" fmla="*/ 43 h 119"/>
                <a:gd name="T14" fmla="*/ 144 w 207"/>
                <a:gd name="T15" fmla="*/ 47 h 119"/>
                <a:gd name="T16" fmla="*/ 127 w 207"/>
                <a:gd name="T17" fmla="*/ 39 h 119"/>
                <a:gd name="T18" fmla="*/ 104 w 207"/>
                <a:gd name="T19" fmla="*/ 101 h 119"/>
                <a:gd name="T20" fmla="*/ 80 w 207"/>
                <a:gd name="T21" fmla="*/ 39 h 119"/>
                <a:gd name="T22" fmla="*/ 64 w 207"/>
                <a:gd name="T23" fmla="*/ 47 h 119"/>
                <a:gd name="T24" fmla="*/ 62 w 207"/>
                <a:gd name="T25" fmla="*/ 43 h 119"/>
                <a:gd name="T26" fmla="*/ 68 w 207"/>
                <a:gd name="T27" fmla="*/ 9 h 119"/>
                <a:gd name="T28" fmla="*/ 72 w 207"/>
                <a:gd name="T29" fmla="*/ 0 h 119"/>
                <a:gd name="T30" fmla="*/ 23 w 207"/>
                <a:gd name="T31" fmla="*/ 13 h 119"/>
                <a:gd name="T32" fmla="*/ 11 w 207"/>
                <a:gd name="T33" fmla="*/ 21 h 119"/>
                <a:gd name="T34" fmla="*/ 7 w 207"/>
                <a:gd name="T35" fmla="*/ 43 h 119"/>
                <a:gd name="T36" fmla="*/ 0 w 207"/>
                <a:gd name="T37" fmla="*/ 92 h 119"/>
                <a:gd name="T38" fmla="*/ 104 w 207"/>
                <a:gd name="T39" fmla="*/ 119 h 119"/>
                <a:gd name="T40" fmla="*/ 207 w 207"/>
                <a:gd name="T41" fmla="*/ 9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7" h="119">
                  <a:moveTo>
                    <a:pt x="207" y="92"/>
                  </a:moveTo>
                  <a:cubicBezTo>
                    <a:pt x="200" y="43"/>
                    <a:pt x="200" y="43"/>
                    <a:pt x="200" y="43"/>
                  </a:cubicBezTo>
                  <a:cubicBezTo>
                    <a:pt x="199" y="32"/>
                    <a:pt x="196" y="21"/>
                    <a:pt x="196" y="21"/>
                  </a:cubicBezTo>
                  <a:cubicBezTo>
                    <a:pt x="193" y="12"/>
                    <a:pt x="184" y="13"/>
                    <a:pt x="184" y="13"/>
                  </a:cubicBezTo>
                  <a:cubicBezTo>
                    <a:pt x="157" y="8"/>
                    <a:pt x="135" y="0"/>
                    <a:pt x="135" y="0"/>
                  </a:cubicBezTo>
                  <a:cubicBezTo>
                    <a:pt x="139" y="5"/>
                    <a:pt x="139" y="9"/>
                    <a:pt x="139" y="9"/>
                  </a:cubicBezTo>
                  <a:cubicBezTo>
                    <a:pt x="140" y="17"/>
                    <a:pt x="146" y="43"/>
                    <a:pt x="146" y="43"/>
                  </a:cubicBezTo>
                  <a:cubicBezTo>
                    <a:pt x="147" y="50"/>
                    <a:pt x="144" y="47"/>
                    <a:pt x="144" y="47"/>
                  </a:cubicBezTo>
                  <a:cubicBezTo>
                    <a:pt x="139" y="42"/>
                    <a:pt x="127" y="39"/>
                    <a:pt x="127" y="39"/>
                  </a:cubicBezTo>
                  <a:cubicBezTo>
                    <a:pt x="122" y="68"/>
                    <a:pt x="105" y="98"/>
                    <a:pt x="104" y="101"/>
                  </a:cubicBezTo>
                  <a:cubicBezTo>
                    <a:pt x="102" y="98"/>
                    <a:pt x="86" y="68"/>
                    <a:pt x="80" y="39"/>
                  </a:cubicBezTo>
                  <a:cubicBezTo>
                    <a:pt x="80" y="39"/>
                    <a:pt x="68" y="42"/>
                    <a:pt x="64" y="47"/>
                  </a:cubicBezTo>
                  <a:cubicBezTo>
                    <a:pt x="64" y="47"/>
                    <a:pt x="60" y="50"/>
                    <a:pt x="62" y="43"/>
                  </a:cubicBezTo>
                  <a:cubicBezTo>
                    <a:pt x="62" y="43"/>
                    <a:pt x="67" y="17"/>
                    <a:pt x="68" y="9"/>
                  </a:cubicBezTo>
                  <a:cubicBezTo>
                    <a:pt x="68" y="9"/>
                    <a:pt x="69" y="5"/>
                    <a:pt x="72" y="0"/>
                  </a:cubicBezTo>
                  <a:cubicBezTo>
                    <a:pt x="72" y="0"/>
                    <a:pt x="51" y="8"/>
                    <a:pt x="23" y="13"/>
                  </a:cubicBezTo>
                  <a:cubicBezTo>
                    <a:pt x="23" y="13"/>
                    <a:pt x="14" y="12"/>
                    <a:pt x="11" y="21"/>
                  </a:cubicBezTo>
                  <a:cubicBezTo>
                    <a:pt x="11" y="21"/>
                    <a:pt x="8" y="32"/>
                    <a:pt x="7" y="43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58" y="119"/>
                    <a:pt x="104" y="119"/>
                  </a:cubicBezTo>
                  <a:cubicBezTo>
                    <a:pt x="149" y="119"/>
                    <a:pt x="207" y="92"/>
                    <a:pt x="207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3" name="Freeform 387"/>
            <p:cNvSpPr/>
            <p:nvPr/>
          </p:nvSpPr>
          <p:spPr bwMode="auto">
            <a:xfrm>
              <a:off x="6792913" y="8861425"/>
              <a:ext cx="373063" cy="376238"/>
            </a:xfrm>
            <a:custGeom>
              <a:avLst/>
              <a:gdLst>
                <a:gd name="T0" fmla="*/ 232 w 242"/>
                <a:gd name="T1" fmla="*/ 175 h 244"/>
                <a:gd name="T2" fmla="*/ 213 w 242"/>
                <a:gd name="T3" fmla="*/ 161 h 244"/>
                <a:gd name="T4" fmla="*/ 157 w 242"/>
                <a:gd name="T5" fmla="*/ 138 h 244"/>
                <a:gd name="T6" fmla="*/ 154 w 242"/>
                <a:gd name="T7" fmla="*/ 123 h 244"/>
                <a:gd name="T8" fmla="*/ 149 w 242"/>
                <a:gd name="T9" fmla="*/ 122 h 244"/>
                <a:gd name="T10" fmla="*/ 147 w 242"/>
                <a:gd name="T11" fmla="*/ 119 h 244"/>
                <a:gd name="T12" fmla="*/ 146 w 242"/>
                <a:gd name="T13" fmla="*/ 105 h 244"/>
                <a:gd name="T14" fmla="*/ 154 w 242"/>
                <a:gd name="T15" fmla="*/ 83 h 244"/>
                <a:gd name="T16" fmla="*/ 162 w 242"/>
                <a:gd name="T17" fmla="*/ 64 h 244"/>
                <a:gd name="T18" fmla="*/ 159 w 242"/>
                <a:gd name="T19" fmla="*/ 58 h 244"/>
                <a:gd name="T20" fmla="*/ 121 w 242"/>
                <a:gd name="T21" fmla="*/ 1 h 244"/>
                <a:gd name="T22" fmla="*/ 83 w 242"/>
                <a:gd name="T23" fmla="*/ 58 h 244"/>
                <a:gd name="T24" fmla="*/ 79 w 242"/>
                <a:gd name="T25" fmla="*/ 64 h 244"/>
                <a:gd name="T26" fmla="*/ 88 w 242"/>
                <a:gd name="T27" fmla="*/ 83 h 244"/>
                <a:gd name="T28" fmla="*/ 96 w 242"/>
                <a:gd name="T29" fmla="*/ 105 h 244"/>
                <a:gd name="T30" fmla="*/ 95 w 242"/>
                <a:gd name="T31" fmla="*/ 119 h 244"/>
                <a:gd name="T32" fmla="*/ 93 w 242"/>
                <a:gd name="T33" fmla="*/ 122 h 244"/>
                <a:gd name="T34" fmla="*/ 88 w 242"/>
                <a:gd name="T35" fmla="*/ 123 h 244"/>
                <a:gd name="T36" fmla="*/ 84 w 242"/>
                <a:gd name="T37" fmla="*/ 138 h 244"/>
                <a:gd name="T38" fmla="*/ 29 w 242"/>
                <a:gd name="T39" fmla="*/ 161 h 244"/>
                <a:gd name="T40" fmla="*/ 10 w 242"/>
                <a:gd name="T41" fmla="*/ 175 h 244"/>
                <a:gd name="T42" fmla="*/ 0 w 242"/>
                <a:gd name="T43" fmla="*/ 215 h 244"/>
                <a:gd name="T44" fmla="*/ 121 w 242"/>
                <a:gd name="T45" fmla="*/ 243 h 244"/>
                <a:gd name="T46" fmla="*/ 242 w 242"/>
                <a:gd name="T47" fmla="*/ 215 h 244"/>
                <a:gd name="T48" fmla="*/ 232 w 242"/>
                <a:gd name="T49" fmla="*/ 17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2" h="244">
                  <a:moveTo>
                    <a:pt x="232" y="175"/>
                  </a:moveTo>
                  <a:cubicBezTo>
                    <a:pt x="229" y="165"/>
                    <a:pt x="213" y="161"/>
                    <a:pt x="213" y="161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50" y="130"/>
                    <a:pt x="154" y="123"/>
                    <a:pt x="154" y="123"/>
                  </a:cubicBezTo>
                  <a:cubicBezTo>
                    <a:pt x="149" y="122"/>
                    <a:pt x="149" y="122"/>
                    <a:pt x="149" y="122"/>
                  </a:cubicBezTo>
                  <a:cubicBezTo>
                    <a:pt x="147" y="121"/>
                    <a:pt x="147" y="119"/>
                    <a:pt x="147" y="119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52" y="97"/>
                    <a:pt x="154" y="83"/>
                    <a:pt x="154" y="83"/>
                  </a:cubicBezTo>
                  <a:cubicBezTo>
                    <a:pt x="159" y="87"/>
                    <a:pt x="162" y="64"/>
                    <a:pt x="162" y="64"/>
                  </a:cubicBezTo>
                  <a:cubicBezTo>
                    <a:pt x="164" y="55"/>
                    <a:pt x="159" y="58"/>
                    <a:pt x="159" y="58"/>
                  </a:cubicBezTo>
                  <a:cubicBezTo>
                    <a:pt x="165" y="0"/>
                    <a:pt x="123" y="1"/>
                    <a:pt x="121" y="1"/>
                  </a:cubicBezTo>
                  <a:cubicBezTo>
                    <a:pt x="119" y="1"/>
                    <a:pt x="77" y="0"/>
                    <a:pt x="83" y="58"/>
                  </a:cubicBezTo>
                  <a:cubicBezTo>
                    <a:pt x="83" y="58"/>
                    <a:pt x="78" y="55"/>
                    <a:pt x="79" y="64"/>
                  </a:cubicBezTo>
                  <a:cubicBezTo>
                    <a:pt x="79" y="64"/>
                    <a:pt x="83" y="87"/>
                    <a:pt x="88" y="83"/>
                  </a:cubicBezTo>
                  <a:cubicBezTo>
                    <a:pt x="88" y="83"/>
                    <a:pt x="89" y="97"/>
                    <a:pt x="96" y="105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9"/>
                    <a:pt x="95" y="121"/>
                    <a:pt x="93" y="122"/>
                  </a:cubicBezTo>
                  <a:cubicBezTo>
                    <a:pt x="88" y="123"/>
                    <a:pt x="88" y="123"/>
                    <a:pt x="88" y="123"/>
                  </a:cubicBezTo>
                  <a:cubicBezTo>
                    <a:pt x="88" y="123"/>
                    <a:pt x="91" y="130"/>
                    <a:pt x="84" y="138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13" y="165"/>
                    <a:pt x="10" y="175"/>
                  </a:cubicBezTo>
                  <a:cubicBezTo>
                    <a:pt x="10" y="175"/>
                    <a:pt x="6" y="184"/>
                    <a:pt x="0" y="215"/>
                  </a:cubicBezTo>
                  <a:cubicBezTo>
                    <a:pt x="0" y="215"/>
                    <a:pt x="59" y="244"/>
                    <a:pt x="121" y="243"/>
                  </a:cubicBezTo>
                  <a:cubicBezTo>
                    <a:pt x="183" y="244"/>
                    <a:pt x="242" y="215"/>
                    <a:pt x="242" y="215"/>
                  </a:cubicBezTo>
                  <a:cubicBezTo>
                    <a:pt x="235" y="184"/>
                    <a:pt x="232" y="175"/>
                    <a:pt x="232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4" name="Freeform 388"/>
            <p:cNvSpPr/>
            <p:nvPr/>
          </p:nvSpPr>
          <p:spPr bwMode="auto">
            <a:xfrm>
              <a:off x="7440613" y="8861425"/>
              <a:ext cx="374650" cy="376238"/>
            </a:xfrm>
            <a:custGeom>
              <a:avLst/>
              <a:gdLst>
                <a:gd name="T0" fmla="*/ 232 w 242"/>
                <a:gd name="T1" fmla="*/ 175 h 244"/>
                <a:gd name="T2" fmla="*/ 212 w 242"/>
                <a:gd name="T3" fmla="*/ 161 h 244"/>
                <a:gd name="T4" fmla="*/ 157 w 242"/>
                <a:gd name="T5" fmla="*/ 138 h 244"/>
                <a:gd name="T6" fmla="*/ 154 w 242"/>
                <a:gd name="T7" fmla="*/ 123 h 244"/>
                <a:gd name="T8" fmla="*/ 148 w 242"/>
                <a:gd name="T9" fmla="*/ 122 h 244"/>
                <a:gd name="T10" fmla="*/ 146 w 242"/>
                <a:gd name="T11" fmla="*/ 119 h 244"/>
                <a:gd name="T12" fmla="*/ 146 w 242"/>
                <a:gd name="T13" fmla="*/ 105 h 244"/>
                <a:gd name="T14" fmla="*/ 154 w 242"/>
                <a:gd name="T15" fmla="*/ 83 h 244"/>
                <a:gd name="T16" fmla="*/ 162 w 242"/>
                <a:gd name="T17" fmla="*/ 64 h 244"/>
                <a:gd name="T18" fmla="*/ 159 w 242"/>
                <a:gd name="T19" fmla="*/ 58 h 244"/>
                <a:gd name="T20" fmla="*/ 121 w 242"/>
                <a:gd name="T21" fmla="*/ 1 h 244"/>
                <a:gd name="T22" fmla="*/ 82 w 242"/>
                <a:gd name="T23" fmla="*/ 58 h 244"/>
                <a:gd name="T24" fmla="*/ 79 w 242"/>
                <a:gd name="T25" fmla="*/ 64 h 244"/>
                <a:gd name="T26" fmla="*/ 87 w 242"/>
                <a:gd name="T27" fmla="*/ 83 h 244"/>
                <a:gd name="T28" fmla="*/ 95 w 242"/>
                <a:gd name="T29" fmla="*/ 105 h 244"/>
                <a:gd name="T30" fmla="*/ 95 w 242"/>
                <a:gd name="T31" fmla="*/ 119 h 244"/>
                <a:gd name="T32" fmla="*/ 93 w 242"/>
                <a:gd name="T33" fmla="*/ 122 h 244"/>
                <a:gd name="T34" fmla="*/ 87 w 242"/>
                <a:gd name="T35" fmla="*/ 123 h 244"/>
                <a:gd name="T36" fmla="*/ 84 w 242"/>
                <a:gd name="T37" fmla="*/ 138 h 244"/>
                <a:gd name="T38" fmla="*/ 29 w 242"/>
                <a:gd name="T39" fmla="*/ 161 h 244"/>
                <a:gd name="T40" fmla="*/ 9 w 242"/>
                <a:gd name="T41" fmla="*/ 175 h 244"/>
                <a:gd name="T42" fmla="*/ 0 w 242"/>
                <a:gd name="T43" fmla="*/ 215 h 244"/>
                <a:gd name="T44" fmla="*/ 121 w 242"/>
                <a:gd name="T45" fmla="*/ 243 h 244"/>
                <a:gd name="T46" fmla="*/ 242 w 242"/>
                <a:gd name="T47" fmla="*/ 215 h 244"/>
                <a:gd name="T48" fmla="*/ 232 w 242"/>
                <a:gd name="T49" fmla="*/ 17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2" h="244">
                  <a:moveTo>
                    <a:pt x="232" y="175"/>
                  </a:moveTo>
                  <a:cubicBezTo>
                    <a:pt x="229" y="165"/>
                    <a:pt x="212" y="161"/>
                    <a:pt x="212" y="161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50" y="130"/>
                    <a:pt x="154" y="123"/>
                    <a:pt x="154" y="123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6" y="121"/>
                    <a:pt x="146" y="119"/>
                    <a:pt x="146" y="119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52" y="97"/>
                    <a:pt x="154" y="83"/>
                    <a:pt x="154" y="83"/>
                  </a:cubicBezTo>
                  <a:cubicBezTo>
                    <a:pt x="159" y="87"/>
                    <a:pt x="162" y="64"/>
                    <a:pt x="162" y="64"/>
                  </a:cubicBezTo>
                  <a:cubicBezTo>
                    <a:pt x="163" y="55"/>
                    <a:pt x="159" y="58"/>
                    <a:pt x="159" y="58"/>
                  </a:cubicBezTo>
                  <a:cubicBezTo>
                    <a:pt x="165" y="0"/>
                    <a:pt x="122" y="1"/>
                    <a:pt x="121" y="1"/>
                  </a:cubicBezTo>
                  <a:cubicBezTo>
                    <a:pt x="119" y="1"/>
                    <a:pt x="76" y="0"/>
                    <a:pt x="82" y="58"/>
                  </a:cubicBezTo>
                  <a:cubicBezTo>
                    <a:pt x="82" y="58"/>
                    <a:pt x="78" y="55"/>
                    <a:pt x="79" y="64"/>
                  </a:cubicBezTo>
                  <a:cubicBezTo>
                    <a:pt x="79" y="64"/>
                    <a:pt x="82" y="87"/>
                    <a:pt x="87" y="83"/>
                  </a:cubicBezTo>
                  <a:cubicBezTo>
                    <a:pt x="87" y="83"/>
                    <a:pt x="89" y="97"/>
                    <a:pt x="95" y="105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9"/>
                    <a:pt x="95" y="121"/>
                    <a:pt x="93" y="122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87" y="123"/>
                    <a:pt x="91" y="130"/>
                    <a:pt x="84" y="138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12" y="165"/>
                    <a:pt x="9" y="175"/>
                  </a:cubicBezTo>
                  <a:cubicBezTo>
                    <a:pt x="9" y="175"/>
                    <a:pt x="6" y="184"/>
                    <a:pt x="0" y="215"/>
                  </a:cubicBezTo>
                  <a:cubicBezTo>
                    <a:pt x="0" y="215"/>
                    <a:pt x="59" y="244"/>
                    <a:pt x="121" y="243"/>
                  </a:cubicBezTo>
                  <a:cubicBezTo>
                    <a:pt x="182" y="244"/>
                    <a:pt x="242" y="215"/>
                    <a:pt x="242" y="215"/>
                  </a:cubicBezTo>
                  <a:cubicBezTo>
                    <a:pt x="235" y="184"/>
                    <a:pt x="232" y="175"/>
                    <a:pt x="232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5" name="Freeform 389"/>
            <p:cNvSpPr/>
            <p:nvPr/>
          </p:nvSpPr>
          <p:spPr bwMode="auto">
            <a:xfrm>
              <a:off x="7112000" y="8731250"/>
              <a:ext cx="371475" cy="331788"/>
            </a:xfrm>
            <a:custGeom>
              <a:avLst/>
              <a:gdLst>
                <a:gd name="T0" fmla="*/ 230 w 241"/>
                <a:gd name="T1" fmla="*/ 184 h 215"/>
                <a:gd name="T2" fmla="*/ 139 w 241"/>
                <a:gd name="T3" fmla="*/ 130 h 215"/>
                <a:gd name="T4" fmla="*/ 139 w 241"/>
                <a:gd name="T5" fmla="*/ 24 h 215"/>
                <a:gd name="T6" fmla="*/ 103 w 241"/>
                <a:gd name="T7" fmla="*/ 24 h 215"/>
                <a:gd name="T8" fmla="*/ 103 w 241"/>
                <a:gd name="T9" fmla="*/ 130 h 215"/>
                <a:gd name="T10" fmla="*/ 11 w 241"/>
                <a:gd name="T11" fmla="*/ 184 h 215"/>
                <a:gd name="T12" fmla="*/ 29 w 241"/>
                <a:gd name="T13" fmla="*/ 215 h 215"/>
                <a:gd name="T14" fmla="*/ 121 w 241"/>
                <a:gd name="T15" fmla="*/ 161 h 215"/>
                <a:gd name="T16" fmla="*/ 212 w 241"/>
                <a:gd name="T17" fmla="*/ 215 h 215"/>
                <a:gd name="T18" fmla="*/ 230 w 241"/>
                <a:gd name="T19" fmla="*/ 184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1" h="215">
                  <a:moveTo>
                    <a:pt x="230" y="184"/>
                  </a:moveTo>
                  <a:cubicBezTo>
                    <a:pt x="139" y="130"/>
                    <a:pt x="139" y="130"/>
                    <a:pt x="139" y="130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21" y="0"/>
                    <a:pt x="103" y="24"/>
                    <a:pt x="103" y="24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11" y="184"/>
                    <a:pt x="0" y="212"/>
                    <a:pt x="29" y="215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212" y="215"/>
                    <a:pt x="212" y="215"/>
                    <a:pt x="212" y="215"/>
                  </a:cubicBezTo>
                  <a:cubicBezTo>
                    <a:pt x="241" y="212"/>
                    <a:pt x="230" y="184"/>
                    <a:pt x="230" y="1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39" name="组合 438"/>
          <p:cNvGrpSpPr/>
          <p:nvPr/>
        </p:nvGrpSpPr>
        <p:grpSpPr>
          <a:xfrm>
            <a:off x="5100562" y="4765136"/>
            <a:ext cx="845993" cy="998299"/>
            <a:chOff x="8364538" y="5640388"/>
            <a:chExt cx="1939925" cy="22891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16" name="Freeform 390"/>
            <p:cNvSpPr/>
            <p:nvPr/>
          </p:nvSpPr>
          <p:spPr bwMode="auto">
            <a:xfrm>
              <a:off x="9717088" y="5822950"/>
              <a:ext cx="587375" cy="1920875"/>
            </a:xfrm>
            <a:custGeom>
              <a:avLst/>
              <a:gdLst>
                <a:gd name="T0" fmla="*/ 358 w 381"/>
                <a:gd name="T1" fmla="*/ 270 h 1244"/>
                <a:gd name="T2" fmla="*/ 329 w 381"/>
                <a:gd name="T3" fmla="*/ 248 h 1244"/>
                <a:gd name="T4" fmla="*/ 243 w 381"/>
                <a:gd name="T5" fmla="*/ 221 h 1244"/>
                <a:gd name="T6" fmla="*/ 222 w 381"/>
                <a:gd name="T7" fmla="*/ 208 h 1244"/>
                <a:gd name="T8" fmla="*/ 222 w 381"/>
                <a:gd name="T9" fmla="*/ 277 h 1244"/>
                <a:gd name="T10" fmla="*/ 187 w 381"/>
                <a:gd name="T11" fmla="*/ 367 h 1244"/>
                <a:gd name="T12" fmla="*/ 182 w 381"/>
                <a:gd name="T13" fmla="*/ 312 h 1244"/>
                <a:gd name="T14" fmla="*/ 170 w 381"/>
                <a:gd name="T15" fmla="*/ 288 h 1244"/>
                <a:gd name="T16" fmla="*/ 184 w 381"/>
                <a:gd name="T17" fmla="*/ 275 h 1244"/>
                <a:gd name="T18" fmla="*/ 184 w 381"/>
                <a:gd name="T19" fmla="*/ 273 h 1244"/>
                <a:gd name="T20" fmla="*/ 166 w 381"/>
                <a:gd name="T21" fmla="*/ 253 h 1244"/>
                <a:gd name="T22" fmla="*/ 211 w 381"/>
                <a:gd name="T23" fmla="*/ 212 h 1244"/>
                <a:gd name="T24" fmla="*/ 214 w 381"/>
                <a:gd name="T25" fmla="*/ 202 h 1244"/>
                <a:gd name="T26" fmla="*/ 213 w 381"/>
                <a:gd name="T27" fmla="*/ 161 h 1244"/>
                <a:gd name="T28" fmla="*/ 217 w 381"/>
                <a:gd name="T29" fmla="*/ 135 h 1244"/>
                <a:gd name="T30" fmla="*/ 231 w 381"/>
                <a:gd name="T31" fmla="*/ 112 h 1244"/>
                <a:gd name="T32" fmla="*/ 225 w 381"/>
                <a:gd name="T33" fmla="*/ 98 h 1244"/>
                <a:gd name="T34" fmla="*/ 225 w 381"/>
                <a:gd name="T35" fmla="*/ 53 h 1244"/>
                <a:gd name="T36" fmla="*/ 200 w 381"/>
                <a:gd name="T37" fmla="*/ 17 h 1244"/>
                <a:gd name="T38" fmla="*/ 177 w 381"/>
                <a:gd name="T39" fmla="*/ 4 h 1244"/>
                <a:gd name="T40" fmla="*/ 159 w 381"/>
                <a:gd name="T41" fmla="*/ 0 h 1244"/>
                <a:gd name="T42" fmla="*/ 142 w 381"/>
                <a:gd name="T43" fmla="*/ 4 h 1244"/>
                <a:gd name="T44" fmla="*/ 119 w 381"/>
                <a:gd name="T45" fmla="*/ 17 h 1244"/>
                <a:gd name="T46" fmla="*/ 94 w 381"/>
                <a:gd name="T47" fmla="*/ 53 h 1244"/>
                <a:gd name="T48" fmla="*/ 94 w 381"/>
                <a:gd name="T49" fmla="*/ 98 h 1244"/>
                <a:gd name="T50" fmla="*/ 88 w 381"/>
                <a:gd name="T51" fmla="*/ 112 h 1244"/>
                <a:gd name="T52" fmla="*/ 102 w 381"/>
                <a:gd name="T53" fmla="*/ 135 h 1244"/>
                <a:gd name="T54" fmla="*/ 106 w 381"/>
                <a:gd name="T55" fmla="*/ 161 h 1244"/>
                <a:gd name="T56" fmla="*/ 105 w 381"/>
                <a:gd name="T57" fmla="*/ 202 h 1244"/>
                <a:gd name="T58" fmla="*/ 108 w 381"/>
                <a:gd name="T59" fmla="*/ 212 h 1244"/>
                <a:gd name="T60" fmla="*/ 153 w 381"/>
                <a:gd name="T61" fmla="*/ 253 h 1244"/>
                <a:gd name="T62" fmla="*/ 135 w 381"/>
                <a:gd name="T63" fmla="*/ 273 h 1244"/>
                <a:gd name="T64" fmla="*/ 135 w 381"/>
                <a:gd name="T65" fmla="*/ 275 h 1244"/>
                <a:gd name="T66" fmla="*/ 149 w 381"/>
                <a:gd name="T67" fmla="*/ 288 h 1244"/>
                <a:gd name="T68" fmla="*/ 137 w 381"/>
                <a:gd name="T69" fmla="*/ 312 h 1244"/>
                <a:gd name="T70" fmla="*/ 132 w 381"/>
                <a:gd name="T71" fmla="*/ 367 h 1244"/>
                <a:gd name="T72" fmla="*/ 96 w 381"/>
                <a:gd name="T73" fmla="*/ 277 h 1244"/>
                <a:gd name="T74" fmla="*/ 96 w 381"/>
                <a:gd name="T75" fmla="*/ 208 h 1244"/>
                <a:gd name="T76" fmla="*/ 76 w 381"/>
                <a:gd name="T77" fmla="*/ 221 h 1244"/>
                <a:gd name="T78" fmla="*/ 28 w 381"/>
                <a:gd name="T79" fmla="*/ 236 h 1244"/>
                <a:gd name="T80" fmla="*/ 48 w 381"/>
                <a:gd name="T81" fmla="*/ 318 h 1244"/>
                <a:gd name="T82" fmla="*/ 10 w 381"/>
                <a:gd name="T83" fmla="*/ 707 h 1244"/>
                <a:gd name="T84" fmla="*/ 0 w 381"/>
                <a:gd name="T85" fmla="*/ 739 h 1244"/>
                <a:gd name="T86" fmla="*/ 30 w 381"/>
                <a:gd name="T87" fmla="*/ 745 h 1244"/>
                <a:gd name="T88" fmla="*/ 58 w 381"/>
                <a:gd name="T89" fmla="*/ 1192 h 1244"/>
                <a:gd name="T90" fmla="*/ 80 w 381"/>
                <a:gd name="T91" fmla="*/ 1229 h 1244"/>
                <a:gd name="T92" fmla="*/ 134 w 381"/>
                <a:gd name="T93" fmla="*/ 1193 h 1244"/>
                <a:gd name="T94" fmla="*/ 144 w 381"/>
                <a:gd name="T95" fmla="*/ 745 h 1244"/>
                <a:gd name="T96" fmla="*/ 159 w 381"/>
                <a:gd name="T97" fmla="*/ 745 h 1244"/>
                <a:gd name="T98" fmla="*/ 159 w 381"/>
                <a:gd name="T99" fmla="*/ 745 h 1244"/>
                <a:gd name="T100" fmla="*/ 160 w 381"/>
                <a:gd name="T101" fmla="*/ 745 h 1244"/>
                <a:gd name="T102" fmla="*/ 160 w 381"/>
                <a:gd name="T103" fmla="*/ 745 h 1244"/>
                <a:gd name="T104" fmla="*/ 174 w 381"/>
                <a:gd name="T105" fmla="*/ 745 h 1244"/>
                <a:gd name="T106" fmla="*/ 184 w 381"/>
                <a:gd name="T107" fmla="*/ 1193 h 1244"/>
                <a:gd name="T108" fmla="*/ 238 w 381"/>
                <a:gd name="T109" fmla="*/ 1229 h 1244"/>
                <a:gd name="T110" fmla="*/ 260 w 381"/>
                <a:gd name="T111" fmla="*/ 1192 h 1244"/>
                <a:gd name="T112" fmla="*/ 288 w 381"/>
                <a:gd name="T113" fmla="*/ 745 h 1244"/>
                <a:gd name="T114" fmla="*/ 349 w 381"/>
                <a:gd name="T115" fmla="*/ 692 h 1244"/>
                <a:gd name="T116" fmla="*/ 381 w 381"/>
                <a:gd name="T117" fmla="*/ 365 h 1244"/>
                <a:gd name="T118" fmla="*/ 358 w 381"/>
                <a:gd name="T119" fmla="*/ 27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1" h="1244">
                  <a:moveTo>
                    <a:pt x="358" y="270"/>
                  </a:moveTo>
                  <a:cubicBezTo>
                    <a:pt x="349" y="248"/>
                    <a:pt x="329" y="248"/>
                    <a:pt x="329" y="248"/>
                  </a:cubicBezTo>
                  <a:cubicBezTo>
                    <a:pt x="327" y="248"/>
                    <a:pt x="243" y="221"/>
                    <a:pt x="243" y="221"/>
                  </a:cubicBezTo>
                  <a:cubicBezTo>
                    <a:pt x="239" y="220"/>
                    <a:pt x="222" y="208"/>
                    <a:pt x="222" y="208"/>
                  </a:cubicBezTo>
                  <a:cubicBezTo>
                    <a:pt x="226" y="231"/>
                    <a:pt x="222" y="277"/>
                    <a:pt x="222" y="277"/>
                  </a:cubicBezTo>
                  <a:cubicBezTo>
                    <a:pt x="219" y="300"/>
                    <a:pt x="187" y="367"/>
                    <a:pt x="187" y="367"/>
                  </a:cubicBezTo>
                  <a:cubicBezTo>
                    <a:pt x="182" y="312"/>
                    <a:pt x="182" y="312"/>
                    <a:pt x="182" y="312"/>
                  </a:cubicBezTo>
                  <a:cubicBezTo>
                    <a:pt x="179" y="304"/>
                    <a:pt x="170" y="288"/>
                    <a:pt x="170" y="288"/>
                  </a:cubicBezTo>
                  <a:cubicBezTo>
                    <a:pt x="175" y="285"/>
                    <a:pt x="184" y="275"/>
                    <a:pt x="184" y="275"/>
                  </a:cubicBezTo>
                  <a:cubicBezTo>
                    <a:pt x="185" y="274"/>
                    <a:pt x="184" y="273"/>
                    <a:pt x="184" y="273"/>
                  </a:cubicBezTo>
                  <a:cubicBezTo>
                    <a:pt x="166" y="253"/>
                    <a:pt x="166" y="253"/>
                    <a:pt x="166" y="253"/>
                  </a:cubicBezTo>
                  <a:cubicBezTo>
                    <a:pt x="211" y="212"/>
                    <a:pt x="211" y="212"/>
                    <a:pt x="211" y="212"/>
                  </a:cubicBezTo>
                  <a:cubicBezTo>
                    <a:pt x="214" y="208"/>
                    <a:pt x="214" y="202"/>
                    <a:pt x="214" y="202"/>
                  </a:cubicBezTo>
                  <a:cubicBezTo>
                    <a:pt x="211" y="189"/>
                    <a:pt x="213" y="161"/>
                    <a:pt x="213" y="161"/>
                  </a:cubicBezTo>
                  <a:cubicBezTo>
                    <a:pt x="214" y="148"/>
                    <a:pt x="217" y="135"/>
                    <a:pt x="217" y="135"/>
                  </a:cubicBezTo>
                  <a:cubicBezTo>
                    <a:pt x="227" y="144"/>
                    <a:pt x="231" y="112"/>
                    <a:pt x="231" y="112"/>
                  </a:cubicBezTo>
                  <a:cubicBezTo>
                    <a:pt x="233" y="91"/>
                    <a:pt x="225" y="98"/>
                    <a:pt x="225" y="98"/>
                  </a:cubicBezTo>
                  <a:cubicBezTo>
                    <a:pt x="227" y="66"/>
                    <a:pt x="225" y="53"/>
                    <a:pt x="225" y="53"/>
                  </a:cubicBezTo>
                  <a:cubicBezTo>
                    <a:pt x="216" y="21"/>
                    <a:pt x="200" y="17"/>
                    <a:pt x="200" y="17"/>
                  </a:cubicBezTo>
                  <a:cubicBezTo>
                    <a:pt x="195" y="11"/>
                    <a:pt x="177" y="4"/>
                    <a:pt x="177" y="4"/>
                  </a:cubicBezTo>
                  <a:cubicBezTo>
                    <a:pt x="168" y="0"/>
                    <a:pt x="161" y="0"/>
                    <a:pt x="159" y="0"/>
                  </a:cubicBezTo>
                  <a:cubicBezTo>
                    <a:pt x="158" y="0"/>
                    <a:pt x="151" y="0"/>
                    <a:pt x="142" y="4"/>
                  </a:cubicBezTo>
                  <a:cubicBezTo>
                    <a:pt x="142" y="4"/>
                    <a:pt x="124" y="11"/>
                    <a:pt x="119" y="17"/>
                  </a:cubicBezTo>
                  <a:cubicBezTo>
                    <a:pt x="119" y="17"/>
                    <a:pt x="102" y="21"/>
                    <a:pt x="94" y="53"/>
                  </a:cubicBezTo>
                  <a:cubicBezTo>
                    <a:pt x="94" y="53"/>
                    <a:pt x="92" y="66"/>
                    <a:pt x="94" y="98"/>
                  </a:cubicBezTo>
                  <a:cubicBezTo>
                    <a:pt x="94" y="98"/>
                    <a:pt x="86" y="91"/>
                    <a:pt x="88" y="112"/>
                  </a:cubicBezTo>
                  <a:cubicBezTo>
                    <a:pt x="88" y="112"/>
                    <a:pt x="92" y="144"/>
                    <a:pt x="102" y="135"/>
                  </a:cubicBezTo>
                  <a:cubicBezTo>
                    <a:pt x="102" y="135"/>
                    <a:pt x="105" y="148"/>
                    <a:pt x="106" y="161"/>
                  </a:cubicBezTo>
                  <a:cubicBezTo>
                    <a:pt x="106" y="161"/>
                    <a:pt x="107" y="189"/>
                    <a:pt x="105" y="202"/>
                  </a:cubicBezTo>
                  <a:cubicBezTo>
                    <a:pt x="105" y="202"/>
                    <a:pt x="105" y="208"/>
                    <a:pt x="108" y="212"/>
                  </a:cubicBezTo>
                  <a:cubicBezTo>
                    <a:pt x="153" y="253"/>
                    <a:pt x="153" y="253"/>
                    <a:pt x="153" y="253"/>
                  </a:cubicBezTo>
                  <a:cubicBezTo>
                    <a:pt x="135" y="273"/>
                    <a:pt x="135" y="273"/>
                    <a:pt x="135" y="273"/>
                  </a:cubicBezTo>
                  <a:cubicBezTo>
                    <a:pt x="135" y="273"/>
                    <a:pt x="134" y="274"/>
                    <a:pt x="135" y="275"/>
                  </a:cubicBezTo>
                  <a:cubicBezTo>
                    <a:pt x="135" y="275"/>
                    <a:pt x="144" y="285"/>
                    <a:pt x="149" y="288"/>
                  </a:cubicBezTo>
                  <a:cubicBezTo>
                    <a:pt x="149" y="288"/>
                    <a:pt x="140" y="304"/>
                    <a:pt x="137" y="312"/>
                  </a:cubicBezTo>
                  <a:cubicBezTo>
                    <a:pt x="132" y="367"/>
                    <a:pt x="132" y="367"/>
                    <a:pt x="132" y="367"/>
                  </a:cubicBezTo>
                  <a:cubicBezTo>
                    <a:pt x="132" y="367"/>
                    <a:pt x="100" y="300"/>
                    <a:pt x="96" y="277"/>
                  </a:cubicBezTo>
                  <a:cubicBezTo>
                    <a:pt x="96" y="277"/>
                    <a:pt x="92" y="231"/>
                    <a:pt x="96" y="208"/>
                  </a:cubicBezTo>
                  <a:cubicBezTo>
                    <a:pt x="96" y="208"/>
                    <a:pt x="80" y="220"/>
                    <a:pt x="76" y="221"/>
                  </a:cubicBezTo>
                  <a:cubicBezTo>
                    <a:pt x="76" y="221"/>
                    <a:pt x="51" y="229"/>
                    <a:pt x="28" y="236"/>
                  </a:cubicBezTo>
                  <a:cubicBezTo>
                    <a:pt x="48" y="318"/>
                    <a:pt x="48" y="318"/>
                    <a:pt x="48" y="318"/>
                  </a:cubicBezTo>
                  <a:cubicBezTo>
                    <a:pt x="10" y="707"/>
                    <a:pt x="10" y="707"/>
                    <a:pt x="10" y="707"/>
                  </a:cubicBezTo>
                  <a:cubicBezTo>
                    <a:pt x="10" y="707"/>
                    <a:pt x="10" y="723"/>
                    <a:pt x="0" y="739"/>
                  </a:cubicBezTo>
                  <a:cubicBezTo>
                    <a:pt x="8" y="743"/>
                    <a:pt x="18" y="745"/>
                    <a:pt x="30" y="745"/>
                  </a:cubicBezTo>
                  <a:cubicBezTo>
                    <a:pt x="58" y="1192"/>
                    <a:pt x="58" y="1192"/>
                    <a:pt x="58" y="1192"/>
                  </a:cubicBezTo>
                  <a:cubicBezTo>
                    <a:pt x="58" y="1192"/>
                    <a:pt x="59" y="1220"/>
                    <a:pt x="80" y="1229"/>
                  </a:cubicBezTo>
                  <a:cubicBezTo>
                    <a:pt x="80" y="1229"/>
                    <a:pt x="127" y="1244"/>
                    <a:pt x="134" y="1193"/>
                  </a:cubicBezTo>
                  <a:cubicBezTo>
                    <a:pt x="144" y="745"/>
                    <a:pt x="144" y="745"/>
                    <a:pt x="144" y="745"/>
                  </a:cubicBezTo>
                  <a:cubicBezTo>
                    <a:pt x="159" y="745"/>
                    <a:pt x="159" y="745"/>
                    <a:pt x="159" y="745"/>
                  </a:cubicBezTo>
                  <a:cubicBezTo>
                    <a:pt x="159" y="745"/>
                    <a:pt x="159" y="745"/>
                    <a:pt x="159" y="745"/>
                  </a:cubicBezTo>
                  <a:cubicBezTo>
                    <a:pt x="160" y="745"/>
                    <a:pt x="160" y="745"/>
                    <a:pt x="160" y="745"/>
                  </a:cubicBezTo>
                  <a:cubicBezTo>
                    <a:pt x="160" y="745"/>
                    <a:pt x="160" y="745"/>
                    <a:pt x="160" y="745"/>
                  </a:cubicBezTo>
                  <a:cubicBezTo>
                    <a:pt x="174" y="745"/>
                    <a:pt x="174" y="745"/>
                    <a:pt x="174" y="745"/>
                  </a:cubicBezTo>
                  <a:cubicBezTo>
                    <a:pt x="184" y="1193"/>
                    <a:pt x="184" y="1193"/>
                    <a:pt x="184" y="1193"/>
                  </a:cubicBezTo>
                  <a:cubicBezTo>
                    <a:pt x="191" y="1244"/>
                    <a:pt x="238" y="1229"/>
                    <a:pt x="238" y="1229"/>
                  </a:cubicBezTo>
                  <a:cubicBezTo>
                    <a:pt x="260" y="1220"/>
                    <a:pt x="260" y="1192"/>
                    <a:pt x="260" y="1192"/>
                  </a:cubicBezTo>
                  <a:cubicBezTo>
                    <a:pt x="288" y="745"/>
                    <a:pt x="288" y="745"/>
                    <a:pt x="288" y="745"/>
                  </a:cubicBezTo>
                  <a:cubicBezTo>
                    <a:pt x="349" y="745"/>
                    <a:pt x="349" y="692"/>
                    <a:pt x="349" y="692"/>
                  </a:cubicBezTo>
                  <a:cubicBezTo>
                    <a:pt x="381" y="365"/>
                    <a:pt x="381" y="365"/>
                    <a:pt x="381" y="365"/>
                  </a:cubicBezTo>
                  <a:lnTo>
                    <a:pt x="358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7" name="Freeform 391"/>
            <p:cNvSpPr/>
            <p:nvPr/>
          </p:nvSpPr>
          <p:spPr bwMode="auto">
            <a:xfrm>
              <a:off x="8364538" y="5822950"/>
              <a:ext cx="590550" cy="1920875"/>
            </a:xfrm>
            <a:custGeom>
              <a:avLst/>
              <a:gdLst>
                <a:gd name="T0" fmla="*/ 23 w 382"/>
                <a:gd name="T1" fmla="*/ 270 h 1244"/>
                <a:gd name="T2" fmla="*/ 52 w 382"/>
                <a:gd name="T3" fmla="*/ 248 h 1244"/>
                <a:gd name="T4" fmla="*/ 139 w 382"/>
                <a:gd name="T5" fmla="*/ 221 h 1244"/>
                <a:gd name="T6" fmla="*/ 159 w 382"/>
                <a:gd name="T7" fmla="*/ 208 h 1244"/>
                <a:gd name="T8" fmla="*/ 159 w 382"/>
                <a:gd name="T9" fmla="*/ 277 h 1244"/>
                <a:gd name="T10" fmla="*/ 195 w 382"/>
                <a:gd name="T11" fmla="*/ 367 h 1244"/>
                <a:gd name="T12" fmla="*/ 200 w 382"/>
                <a:gd name="T13" fmla="*/ 312 h 1244"/>
                <a:gd name="T14" fmla="*/ 211 w 382"/>
                <a:gd name="T15" fmla="*/ 288 h 1244"/>
                <a:gd name="T16" fmla="*/ 198 w 382"/>
                <a:gd name="T17" fmla="*/ 275 h 1244"/>
                <a:gd name="T18" fmla="*/ 198 w 382"/>
                <a:gd name="T19" fmla="*/ 273 h 1244"/>
                <a:gd name="T20" fmla="*/ 216 w 382"/>
                <a:gd name="T21" fmla="*/ 253 h 1244"/>
                <a:gd name="T22" fmla="*/ 171 w 382"/>
                <a:gd name="T23" fmla="*/ 212 h 1244"/>
                <a:gd name="T24" fmla="*/ 168 w 382"/>
                <a:gd name="T25" fmla="*/ 202 h 1244"/>
                <a:gd name="T26" fmla="*/ 169 w 382"/>
                <a:gd name="T27" fmla="*/ 161 h 1244"/>
                <a:gd name="T28" fmla="*/ 165 w 382"/>
                <a:gd name="T29" fmla="*/ 135 h 1244"/>
                <a:gd name="T30" fmla="*/ 151 w 382"/>
                <a:gd name="T31" fmla="*/ 112 h 1244"/>
                <a:gd name="T32" fmla="*/ 157 w 382"/>
                <a:gd name="T33" fmla="*/ 98 h 1244"/>
                <a:gd name="T34" fmla="*/ 157 w 382"/>
                <a:gd name="T35" fmla="*/ 53 h 1244"/>
                <a:gd name="T36" fmla="*/ 182 w 382"/>
                <a:gd name="T37" fmla="*/ 17 h 1244"/>
                <a:gd name="T38" fmla="*/ 205 w 382"/>
                <a:gd name="T39" fmla="*/ 4 h 1244"/>
                <a:gd name="T40" fmla="*/ 222 w 382"/>
                <a:gd name="T41" fmla="*/ 0 h 1244"/>
                <a:gd name="T42" fmla="*/ 240 w 382"/>
                <a:gd name="T43" fmla="*/ 4 h 1244"/>
                <a:gd name="T44" fmla="*/ 263 w 382"/>
                <a:gd name="T45" fmla="*/ 17 h 1244"/>
                <a:gd name="T46" fmla="*/ 288 w 382"/>
                <a:gd name="T47" fmla="*/ 53 h 1244"/>
                <a:gd name="T48" fmla="*/ 288 w 382"/>
                <a:gd name="T49" fmla="*/ 98 h 1244"/>
                <a:gd name="T50" fmla="*/ 293 w 382"/>
                <a:gd name="T51" fmla="*/ 112 h 1244"/>
                <a:gd name="T52" fmla="*/ 280 w 382"/>
                <a:gd name="T53" fmla="*/ 135 h 1244"/>
                <a:gd name="T54" fmla="*/ 275 w 382"/>
                <a:gd name="T55" fmla="*/ 161 h 1244"/>
                <a:gd name="T56" fmla="*/ 276 w 382"/>
                <a:gd name="T57" fmla="*/ 202 h 1244"/>
                <a:gd name="T58" fmla="*/ 274 w 382"/>
                <a:gd name="T59" fmla="*/ 212 h 1244"/>
                <a:gd name="T60" fmla="*/ 228 w 382"/>
                <a:gd name="T61" fmla="*/ 253 h 1244"/>
                <a:gd name="T62" fmla="*/ 247 w 382"/>
                <a:gd name="T63" fmla="*/ 273 h 1244"/>
                <a:gd name="T64" fmla="*/ 246 w 382"/>
                <a:gd name="T65" fmla="*/ 275 h 1244"/>
                <a:gd name="T66" fmla="*/ 233 w 382"/>
                <a:gd name="T67" fmla="*/ 288 h 1244"/>
                <a:gd name="T68" fmla="*/ 245 w 382"/>
                <a:gd name="T69" fmla="*/ 312 h 1244"/>
                <a:gd name="T70" fmla="*/ 250 w 382"/>
                <a:gd name="T71" fmla="*/ 367 h 1244"/>
                <a:gd name="T72" fmla="*/ 285 w 382"/>
                <a:gd name="T73" fmla="*/ 277 h 1244"/>
                <a:gd name="T74" fmla="*/ 285 w 382"/>
                <a:gd name="T75" fmla="*/ 208 h 1244"/>
                <a:gd name="T76" fmla="*/ 306 w 382"/>
                <a:gd name="T77" fmla="*/ 221 h 1244"/>
                <a:gd name="T78" fmla="*/ 353 w 382"/>
                <a:gd name="T79" fmla="*/ 236 h 1244"/>
                <a:gd name="T80" fmla="*/ 334 w 382"/>
                <a:gd name="T81" fmla="*/ 318 h 1244"/>
                <a:gd name="T82" fmla="*/ 372 w 382"/>
                <a:gd name="T83" fmla="*/ 707 h 1244"/>
                <a:gd name="T84" fmla="*/ 382 w 382"/>
                <a:gd name="T85" fmla="*/ 739 h 1244"/>
                <a:gd name="T86" fmla="*/ 351 w 382"/>
                <a:gd name="T87" fmla="*/ 745 h 1244"/>
                <a:gd name="T88" fmla="*/ 324 w 382"/>
                <a:gd name="T89" fmla="*/ 1192 h 1244"/>
                <a:gd name="T90" fmla="*/ 301 w 382"/>
                <a:gd name="T91" fmla="*/ 1229 h 1244"/>
                <a:gd name="T92" fmla="*/ 248 w 382"/>
                <a:gd name="T93" fmla="*/ 1193 h 1244"/>
                <a:gd name="T94" fmla="*/ 238 w 382"/>
                <a:gd name="T95" fmla="*/ 745 h 1244"/>
                <a:gd name="T96" fmla="*/ 223 w 382"/>
                <a:gd name="T97" fmla="*/ 745 h 1244"/>
                <a:gd name="T98" fmla="*/ 223 w 382"/>
                <a:gd name="T99" fmla="*/ 745 h 1244"/>
                <a:gd name="T100" fmla="*/ 222 w 382"/>
                <a:gd name="T101" fmla="*/ 745 h 1244"/>
                <a:gd name="T102" fmla="*/ 222 w 382"/>
                <a:gd name="T103" fmla="*/ 745 h 1244"/>
                <a:gd name="T104" fmla="*/ 207 w 382"/>
                <a:gd name="T105" fmla="*/ 745 h 1244"/>
                <a:gd name="T106" fmla="*/ 197 w 382"/>
                <a:gd name="T107" fmla="*/ 1193 h 1244"/>
                <a:gd name="T108" fmla="*/ 144 w 382"/>
                <a:gd name="T109" fmla="*/ 1229 h 1244"/>
                <a:gd name="T110" fmla="*/ 121 w 382"/>
                <a:gd name="T111" fmla="*/ 1192 h 1244"/>
                <a:gd name="T112" fmla="*/ 94 w 382"/>
                <a:gd name="T113" fmla="*/ 745 h 1244"/>
                <a:gd name="T114" fmla="*/ 32 w 382"/>
                <a:gd name="T115" fmla="*/ 692 h 1244"/>
                <a:gd name="T116" fmla="*/ 0 w 382"/>
                <a:gd name="T117" fmla="*/ 365 h 1244"/>
                <a:gd name="T118" fmla="*/ 23 w 382"/>
                <a:gd name="T119" fmla="*/ 27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2" h="1244">
                  <a:moveTo>
                    <a:pt x="23" y="270"/>
                  </a:moveTo>
                  <a:cubicBezTo>
                    <a:pt x="33" y="248"/>
                    <a:pt x="52" y="248"/>
                    <a:pt x="52" y="248"/>
                  </a:cubicBezTo>
                  <a:cubicBezTo>
                    <a:pt x="55" y="248"/>
                    <a:pt x="139" y="221"/>
                    <a:pt x="139" y="221"/>
                  </a:cubicBezTo>
                  <a:cubicBezTo>
                    <a:pt x="143" y="220"/>
                    <a:pt x="159" y="208"/>
                    <a:pt x="159" y="208"/>
                  </a:cubicBezTo>
                  <a:cubicBezTo>
                    <a:pt x="155" y="231"/>
                    <a:pt x="159" y="277"/>
                    <a:pt x="159" y="277"/>
                  </a:cubicBezTo>
                  <a:cubicBezTo>
                    <a:pt x="163" y="300"/>
                    <a:pt x="195" y="367"/>
                    <a:pt x="195" y="367"/>
                  </a:cubicBezTo>
                  <a:cubicBezTo>
                    <a:pt x="200" y="312"/>
                    <a:pt x="200" y="312"/>
                    <a:pt x="200" y="312"/>
                  </a:cubicBezTo>
                  <a:cubicBezTo>
                    <a:pt x="202" y="304"/>
                    <a:pt x="211" y="288"/>
                    <a:pt x="211" y="288"/>
                  </a:cubicBezTo>
                  <a:cubicBezTo>
                    <a:pt x="206" y="285"/>
                    <a:pt x="198" y="275"/>
                    <a:pt x="198" y="275"/>
                  </a:cubicBezTo>
                  <a:cubicBezTo>
                    <a:pt x="197" y="274"/>
                    <a:pt x="198" y="273"/>
                    <a:pt x="198" y="273"/>
                  </a:cubicBezTo>
                  <a:cubicBezTo>
                    <a:pt x="216" y="253"/>
                    <a:pt x="216" y="253"/>
                    <a:pt x="216" y="253"/>
                  </a:cubicBezTo>
                  <a:cubicBezTo>
                    <a:pt x="171" y="212"/>
                    <a:pt x="171" y="212"/>
                    <a:pt x="171" y="212"/>
                  </a:cubicBezTo>
                  <a:cubicBezTo>
                    <a:pt x="168" y="208"/>
                    <a:pt x="168" y="202"/>
                    <a:pt x="168" y="202"/>
                  </a:cubicBezTo>
                  <a:cubicBezTo>
                    <a:pt x="170" y="189"/>
                    <a:pt x="169" y="161"/>
                    <a:pt x="169" y="161"/>
                  </a:cubicBezTo>
                  <a:cubicBezTo>
                    <a:pt x="168" y="148"/>
                    <a:pt x="165" y="135"/>
                    <a:pt x="165" y="135"/>
                  </a:cubicBezTo>
                  <a:cubicBezTo>
                    <a:pt x="155" y="144"/>
                    <a:pt x="151" y="112"/>
                    <a:pt x="151" y="112"/>
                  </a:cubicBezTo>
                  <a:cubicBezTo>
                    <a:pt x="149" y="91"/>
                    <a:pt x="157" y="98"/>
                    <a:pt x="157" y="98"/>
                  </a:cubicBezTo>
                  <a:cubicBezTo>
                    <a:pt x="155" y="66"/>
                    <a:pt x="157" y="53"/>
                    <a:pt x="157" y="53"/>
                  </a:cubicBezTo>
                  <a:cubicBezTo>
                    <a:pt x="165" y="21"/>
                    <a:pt x="182" y="17"/>
                    <a:pt x="182" y="17"/>
                  </a:cubicBezTo>
                  <a:cubicBezTo>
                    <a:pt x="187" y="11"/>
                    <a:pt x="205" y="4"/>
                    <a:pt x="205" y="4"/>
                  </a:cubicBezTo>
                  <a:cubicBezTo>
                    <a:pt x="214" y="0"/>
                    <a:pt x="221" y="0"/>
                    <a:pt x="222" y="0"/>
                  </a:cubicBezTo>
                  <a:cubicBezTo>
                    <a:pt x="224" y="0"/>
                    <a:pt x="230" y="0"/>
                    <a:pt x="240" y="4"/>
                  </a:cubicBezTo>
                  <a:cubicBezTo>
                    <a:pt x="240" y="4"/>
                    <a:pt x="258" y="11"/>
                    <a:pt x="263" y="17"/>
                  </a:cubicBezTo>
                  <a:cubicBezTo>
                    <a:pt x="263" y="17"/>
                    <a:pt x="279" y="21"/>
                    <a:pt x="288" y="53"/>
                  </a:cubicBezTo>
                  <a:cubicBezTo>
                    <a:pt x="288" y="53"/>
                    <a:pt x="290" y="66"/>
                    <a:pt x="288" y="98"/>
                  </a:cubicBezTo>
                  <a:cubicBezTo>
                    <a:pt x="288" y="98"/>
                    <a:pt x="296" y="91"/>
                    <a:pt x="293" y="112"/>
                  </a:cubicBezTo>
                  <a:cubicBezTo>
                    <a:pt x="293" y="112"/>
                    <a:pt x="290" y="144"/>
                    <a:pt x="280" y="135"/>
                  </a:cubicBezTo>
                  <a:cubicBezTo>
                    <a:pt x="280" y="135"/>
                    <a:pt x="277" y="148"/>
                    <a:pt x="275" y="161"/>
                  </a:cubicBezTo>
                  <a:cubicBezTo>
                    <a:pt x="275" y="161"/>
                    <a:pt x="274" y="189"/>
                    <a:pt x="276" y="202"/>
                  </a:cubicBezTo>
                  <a:cubicBezTo>
                    <a:pt x="276" y="202"/>
                    <a:pt x="277" y="208"/>
                    <a:pt x="274" y="212"/>
                  </a:cubicBezTo>
                  <a:cubicBezTo>
                    <a:pt x="228" y="253"/>
                    <a:pt x="228" y="253"/>
                    <a:pt x="228" y="253"/>
                  </a:cubicBezTo>
                  <a:cubicBezTo>
                    <a:pt x="247" y="273"/>
                    <a:pt x="247" y="273"/>
                    <a:pt x="247" y="273"/>
                  </a:cubicBezTo>
                  <a:cubicBezTo>
                    <a:pt x="247" y="273"/>
                    <a:pt x="248" y="274"/>
                    <a:pt x="246" y="275"/>
                  </a:cubicBezTo>
                  <a:cubicBezTo>
                    <a:pt x="246" y="275"/>
                    <a:pt x="238" y="285"/>
                    <a:pt x="233" y="288"/>
                  </a:cubicBezTo>
                  <a:cubicBezTo>
                    <a:pt x="233" y="288"/>
                    <a:pt x="242" y="304"/>
                    <a:pt x="245" y="312"/>
                  </a:cubicBezTo>
                  <a:cubicBezTo>
                    <a:pt x="250" y="367"/>
                    <a:pt x="250" y="367"/>
                    <a:pt x="250" y="367"/>
                  </a:cubicBezTo>
                  <a:cubicBezTo>
                    <a:pt x="250" y="367"/>
                    <a:pt x="282" y="300"/>
                    <a:pt x="285" y="277"/>
                  </a:cubicBezTo>
                  <a:cubicBezTo>
                    <a:pt x="285" y="277"/>
                    <a:pt x="289" y="231"/>
                    <a:pt x="285" y="208"/>
                  </a:cubicBezTo>
                  <a:cubicBezTo>
                    <a:pt x="285" y="208"/>
                    <a:pt x="302" y="220"/>
                    <a:pt x="306" y="221"/>
                  </a:cubicBezTo>
                  <a:cubicBezTo>
                    <a:pt x="306" y="221"/>
                    <a:pt x="330" y="229"/>
                    <a:pt x="353" y="236"/>
                  </a:cubicBezTo>
                  <a:cubicBezTo>
                    <a:pt x="334" y="318"/>
                    <a:pt x="334" y="318"/>
                    <a:pt x="334" y="318"/>
                  </a:cubicBezTo>
                  <a:cubicBezTo>
                    <a:pt x="372" y="707"/>
                    <a:pt x="372" y="707"/>
                    <a:pt x="372" y="707"/>
                  </a:cubicBezTo>
                  <a:cubicBezTo>
                    <a:pt x="372" y="707"/>
                    <a:pt x="372" y="723"/>
                    <a:pt x="382" y="739"/>
                  </a:cubicBezTo>
                  <a:cubicBezTo>
                    <a:pt x="374" y="743"/>
                    <a:pt x="364" y="745"/>
                    <a:pt x="351" y="745"/>
                  </a:cubicBezTo>
                  <a:cubicBezTo>
                    <a:pt x="324" y="1192"/>
                    <a:pt x="324" y="1192"/>
                    <a:pt x="324" y="1192"/>
                  </a:cubicBezTo>
                  <a:cubicBezTo>
                    <a:pt x="324" y="1192"/>
                    <a:pt x="323" y="1220"/>
                    <a:pt x="301" y="1229"/>
                  </a:cubicBezTo>
                  <a:cubicBezTo>
                    <a:pt x="301" y="1229"/>
                    <a:pt x="254" y="1244"/>
                    <a:pt x="248" y="1193"/>
                  </a:cubicBezTo>
                  <a:cubicBezTo>
                    <a:pt x="238" y="745"/>
                    <a:pt x="238" y="745"/>
                    <a:pt x="238" y="745"/>
                  </a:cubicBezTo>
                  <a:cubicBezTo>
                    <a:pt x="223" y="745"/>
                    <a:pt x="223" y="745"/>
                    <a:pt x="223" y="745"/>
                  </a:cubicBezTo>
                  <a:cubicBezTo>
                    <a:pt x="223" y="745"/>
                    <a:pt x="223" y="745"/>
                    <a:pt x="223" y="745"/>
                  </a:cubicBezTo>
                  <a:cubicBezTo>
                    <a:pt x="222" y="745"/>
                    <a:pt x="222" y="745"/>
                    <a:pt x="222" y="745"/>
                  </a:cubicBezTo>
                  <a:cubicBezTo>
                    <a:pt x="222" y="745"/>
                    <a:pt x="222" y="745"/>
                    <a:pt x="222" y="745"/>
                  </a:cubicBezTo>
                  <a:cubicBezTo>
                    <a:pt x="207" y="745"/>
                    <a:pt x="207" y="745"/>
                    <a:pt x="207" y="745"/>
                  </a:cubicBezTo>
                  <a:cubicBezTo>
                    <a:pt x="197" y="1193"/>
                    <a:pt x="197" y="1193"/>
                    <a:pt x="197" y="1193"/>
                  </a:cubicBezTo>
                  <a:cubicBezTo>
                    <a:pt x="191" y="1244"/>
                    <a:pt x="144" y="1229"/>
                    <a:pt x="144" y="1229"/>
                  </a:cubicBezTo>
                  <a:cubicBezTo>
                    <a:pt x="122" y="1220"/>
                    <a:pt x="121" y="1192"/>
                    <a:pt x="121" y="1192"/>
                  </a:cubicBezTo>
                  <a:cubicBezTo>
                    <a:pt x="94" y="745"/>
                    <a:pt x="94" y="745"/>
                    <a:pt x="94" y="745"/>
                  </a:cubicBezTo>
                  <a:cubicBezTo>
                    <a:pt x="33" y="745"/>
                    <a:pt x="32" y="692"/>
                    <a:pt x="32" y="692"/>
                  </a:cubicBezTo>
                  <a:cubicBezTo>
                    <a:pt x="0" y="365"/>
                    <a:pt x="0" y="365"/>
                    <a:pt x="0" y="365"/>
                  </a:cubicBez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8" name="Freeform 392"/>
            <p:cNvSpPr/>
            <p:nvPr/>
          </p:nvSpPr>
          <p:spPr bwMode="auto">
            <a:xfrm>
              <a:off x="8928100" y="5640388"/>
              <a:ext cx="817563" cy="2289175"/>
            </a:xfrm>
            <a:custGeom>
              <a:avLst/>
              <a:gdLst>
                <a:gd name="T0" fmla="*/ 529 w 529"/>
                <a:gd name="T1" fmla="*/ 436 h 1482"/>
                <a:gd name="T2" fmla="*/ 509 w 529"/>
                <a:gd name="T3" fmla="*/ 354 h 1482"/>
                <a:gd name="T4" fmla="*/ 501 w 529"/>
                <a:gd name="T5" fmla="*/ 322 h 1482"/>
                <a:gd name="T6" fmla="*/ 467 w 529"/>
                <a:gd name="T7" fmla="*/ 296 h 1482"/>
                <a:gd name="T8" fmla="*/ 364 w 529"/>
                <a:gd name="T9" fmla="*/ 264 h 1482"/>
                <a:gd name="T10" fmla="*/ 340 w 529"/>
                <a:gd name="T11" fmla="*/ 248 h 1482"/>
                <a:gd name="T12" fmla="*/ 340 w 529"/>
                <a:gd name="T13" fmla="*/ 330 h 1482"/>
                <a:gd name="T14" fmla="*/ 298 w 529"/>
                <a:gd name="T15" fmla="*/ 438 h 1482"/>
                <a:gd name="T16" fmla="*/ 292 w 529"/>
                <a:gd name="T17" fmla="*/ 373 h 1482"/>
                <a:gd name="T18" fmla="*/ 278 w 529"/>
                <a:gd name="T19" fmla="*/ 344 h 1482"/>
                <a:gd name="T20" fmla="*/ 294 w 529"/>
                <a:gd name="T21" fmla="*/ 329 h 1482"/>
                <a:gd name="T22" fmla="*/ 294 w 529"/>
                <a:gd name="T23" fmla="*/ 326 h 1482"/>
                <a:gd name="T24" fmla="*/ 272 w 529"/>
                <a:gd name="T25" fmla="*/ 302 h 1482"/>
                <a:gd name="T26" fmla="*/ 326 w 529"/>
                <a:gd name="T27" fmla="*/ 253 h 1482"/>
                <a:gd name="T28" fmla="*/ 329 w 529"/>
                <a:gd name="T29" fmla="*/ 241 h 1482"/>
                <a:gd name="T30" fmla="*/ 328 w 529"/>
                <a:gd name="T31" fmla="*/ 193 h 1482"/>
                <a:gd name="T32" fmla="*/ 333 w 529"/>
                <a:gd name="T33" fmla="*/ 162 h 1482"/>
                <a:gd name="T34" fmla="*/ 349 w 529"/>
                <a:gd name="T35" fmla="*/ 134 h 1482"/>
                <a:gd name="T36" fmla="*/ 343 w 529"/>
                <a:gd name="T37" fmla="*/ 118 h 1482"/>
                <a:gd name="T38" fmla="*/ 343 w 529"/>
                <a:gd name="T39" fmla="*/ 64 h 1482"/>
                <a:gd name="T40" fmla="*/ 313 w 529"/>
                <a:gd name="T41" fmla="*/ 22 h 1482"/>
                <a:gd name="T42" fmla="*/ 286 w 529"/>
                <a:gd name="T43" fmla="*/ 5 h 1482"/>
                <a:gd name="T44" fmla="*/ 265 w 529"/>
                <a:gd name="T45" fmla="*/ 1 h 1482"/>
                <a:gd name="T46" fmla="*/ 244 w 529"/>
                <a:gd name="T47" fmla="*/ 5 h 1482"/>
                <a:gd name="T48" fmla="*/ 216 w 529"/>
                <a:gd name="T49" fmla="*/ 22 h 1482"/>
                <a:gd name="T50" fmla="*/ 187 w 529"/>
                <a:gd name="T51" fmla="*/ 64 h 1482"/>
                <a:gd name="T52" fmla="*/ 187 w 529"/>
                <a:gd name="T53" fmla="*/ 118 h 1482"/>
                <a:gd name="T54" fmla="*/ 180 w 529"/>
                <a:gd name="T55" fmla="*/ 134 h 1482"/>
                <a:gd name="T56" fmla="*/ 196 w 529"/>
                <a:gd name="T57" fmla="*/ 162 h 1482"/>
                <a:gd name="T58" fmla="*/ 202 w 529"/>
                <a:gd name="T59" fmla="*/ 193 h 1482"/>
                <a:gd name="T60" fmla="*/ 200 w 529"/>
                <a:gd name="T61" fmla="*/ 241 h 1482"/>
                <a:gd name="T62" fmla="*/ 203 w 529"/>
                <a:gd name="T63" fmla="*/ 253 h 1482"/>
                <a:gd name="T64" fmla="*/ 257 w 529"/>
                <a:gd name="T65" fmla="*/ 302 h 1482"/>
                <a:gd name="T66" fmla="*/ 236 w 529"/>
                <a:gd name="T67" fmla="*/ 326 h 1482"/>
                <a:gd name="T68" fmla="*/ 236 w 529"/>
                <a:gd name="T69" fmla="*/ 329 h 1482"/>
                <a:gd name="T70" fmla="*/ 252 w 529"/>
                <a:gd name="T71" fmla="*/ 344 h 1482"/>
                <a:gd name="T72" fmla="*/ 238 w 529"/>
                <a:gd name="T73" fmla="*/ 373 h 1482"/>
                <a:gd name="T74" fmla="*/ 232 w 529"/>
                <a:gd name="T75" fmla="*/ 438 h 1482"/>
                <a:gd name="T76" fmla="*/ 190 w 529"/>
                <a:gd name="T77" fmla="*/ 330 h 1482"/>
                <a:gd name="T78" fmla="*/ 190 w 529"/>
                <a:gd name="T79" fmla="*/ 248 h 1482"/>
                <a:gd name="T80" fmla="*/ 166 w 529"/>
                <a:gd name="T81" fmla="*/ 264 h 1482"/>
                <a:gd name="T82" fmla="*/ 63 w 529"/>
                <a:gd name="T83" fmla="*/ 296 h 1482"/>
                <a:gd name="T84" fmla="*/ 28 w 529"/>
                <a:gd name="T85" fmla="*/ 322 h 1482"/>
                <a:gd name="T86" fmla="*/ 0 w 529"/>
                <a:gd name="T87" fmla="*/ 435 h 1482"/>
                <a:gd name="T88" fmla="*/ 0 w 529"/>
                <a:gd name="T89" fmla="*/ 436 h 1482"/>
                <a:gd name="T90" fmla="*/ 38 w 529"/>
                <a:gd name="T91" fmla="*/ 825 h 1482"/>
                <a:gd name="T92" fmla="*/ 111 w 529"/>
                <a:gd name="T93" fmla="*/ 888 h 1482"/>
                <a:gd name="T94" fmla="*/ 144 w 529"/>
                <a:gd name="T95" fmla="*/ 1419 h 1482"/>
                <a:gd name="T96" fmla="*/ 171 w 529"/>
                <a:gd name="T97" fmla="*/ 1463 h 1482"/>
                <a:gd name="T98" fmla="*/ 234 w 529"/>
                <a:gd name="T99" fmla="*/ 1420 h 1482"/>
                <a:gd name="T100" fmla="*/ 247 w 529"/>
                <a:gd name="T101" fmla="*/ 888 h 1482"/>
                <a:gd name="T102" fmla="*/ 264 w 529"/>
                <a:gd name="T103" fmla="*/ 888 h 1482"/>
                <a:gd name="T104" fmla="*/ 264 w 529"/>
                <a:gd name="T105" fmla="*/ 888 h 1482"/>
                <a:gd name="T106" fmla="*/ 265 w 529"/>
                <a:gd name="T107" fmla="*/ 888 h 1482"/>
                <a:gd name="T108" fmla="*/ 265 w 529"/>
                <a:gd name="T109" fmla="*/ 888 h 1482"/>
                <a:gd name="T110" fmla="*/ 282 w 529"/>
                <a:gd name="T111" fmla="*/ 888 h 1482"/>
                <a:gd name="T112" fmla="*/ 295 w 529"/>
                <a:gd name="T113" fmla="*/ 1420 h 1482"/>
                <a:gd name="T114" fmla="*/ 358 w 529"/>
                <a:gd name="T115" fmla="*/ 1463 h 1482"/>
                <a:gd name="T116" fmla="*/ 385 w 529"/>
                <a:gd name="T117" fmla="*/ 1419 h 1482"/>
                <a:gd name="T118" fmla="*/ 418 w 529"/>
                <a:gd name="T119" fmla="*/ 888 h 1482"/>
                <a:gd name="T120" fmla="*/ 481 w 529"/>
                <a:gd name="T121" fmla="*/ 857 h 1482"/>
                <a:gd name="T122" fmla="*/ 491 w 529"/>
                <a:gd name="T123" fmla="*/ 825 h 1482"/>
                <a:gd name="T124" fmla="*/ 529 w 529"/>
                <a:gd name="T125" fmla="*/ 436 h 1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9" h="1482">
                  <a:moveTo>
                    <a:pt x="529" y="436"/>
                  </a:moveTo>
                  <a:cubicBezTo>
                    <a:pt x="509" y="354"/>
                    <a:pt x="509" y="354"/>
                    <a:pt x="509" y="354"/>
                  </a:cubicBezTo>
                  <a:cubicBezTo>
                    <a:pt x="501" y="322"/>
                    <a:pt x="501" y="322"/>
                    <a:pt x="501" y="322"/>
                  </a:cubicBezTo>
                  <a:cubicBezTo>
                    <a:pt x="490" y="296"/>
                    <a:pt x="467" y="296"/>
                    <a:pt x="467" y="296"/>
                  </a:cubicBezTo>
                  <a:cubicBezTo>
                    <a:pt x="464" y="296"/>
                    <a:pt x="364" y="264"/>
                    <a:pt x="364" y="264"/>
                  </a:cubicBezTo>
                  <a:cubicBezTo>
                    <a:pt x="359" y="263"/>
                    <a:pt x="340" y="248"/>
                    <a:pt x="340" y="248"/>
                  </a:cubicBezTo>
                  <a:cubicBezTo>
                    <a:pt x="344" y="275"/>
                    <a:pt x="340" y="330"/>
                    <a:pt x="340" y="330"/>
                  </a:cubicBezTo>
                  <a:cubicBezTo>
                    <a:pt x="336" y="358"/>
                    <a:pt x="298" y="438"/>
                    <a:pt x="298" y="438"/>
                  </a:cubicBezTo>
                  <a:cubicBezTo>
                    <a:pt x="292" y="373"/>
                    <a:pt x="292" y="373"/>
                    <a:pt x="292" y="373"/>
                  </a:cubicBezTo>
                  <a:cubicBezTo>
                    <a:pt x="288" y="363"/>
                    <a:pt x="278" y="344"/>
                    <a:pt x="278" y="344"/>
                  </a:cubicBezTo>
                  <a:cubicBezTo>
                    <a:pt x="284" y="340"/>
                    <a:pt x="294" y="329"/>
                    <a:pt x="294" y="329"/>
                  </a:cubicBezTo>
                  <a:cubicBezTo>
                    <a:pt x="295" y="327"/>
                    <a:pt x="294" y="326"/>
                    <a:pt x="294" y="326"/>
                  </a:cubicBezTo>
                  <a:cubicBezTo>
                    <a:pt x="272" y="302"/>
                    <a:pt x="272" y="302"/>
                    <a:pt x="272" y="302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30" y="249"/>
                    <a:pt x="329" y="241"/>
                    <a:pt x="329" y="241"/>
                  </a:cubicBezTo>
                  <a:cubicBezTo>
                    <a:pt x="327" y="226"/>
                    <a:pt x="328" y="193"/>
                    <a:pt x="328" y="193"/>
                  </a:cubicBezTo>
                  <a:cubicBezTo>
                    <a:pt x="329" y="178"/>
                    <a:pt x="333" y="162"/>
                    <a:pt x="333" y="162"/>
                  </a:cubicBezTo>
                  <a:cubicBezTo>
                    <a:pt x="345" y="172"/>
                    <a:pt x="349" y="134"/>
                    <a:pt x="349" y="134"/>
                  </a:cubicBezTo>
                  <a:cubicBezTo>
                    <a:pt x="352" y="109"/>
                    <a:pt x="343" y="118"/>
                    <a:pt x="343" y="118"/>
                  </a:cubicBezTo>
                  <a:cubicBezTo>
                    <a:pt x="345" y="80"/>
                    <a:pt x="343" y="64"/>
                    <a:pt x="343" y="64"/>
                  </a:cubicBezTo>
                  <a:cubicBezTo>
                    <a:pt x="333" y="26"/>
                    <a:pt x="313" y="22"/>
                    <a:pt x="313" y="22"/>
                  </a:cubicBezTo>
                  <a:cubicBezTo>
                    <a:pt x="307" y="15"/>
                    <a:pt x="286" y="5"/>
                    <a:pt x="286" y="5"/>
                  </a:cubicBezTo>
                  <a:cubicBezTo>
                    <a:pt x="274" y="0"/>
                    <a:pt x="267" y="1"/>
                    <a:pt x="265" y="1"/>
                  </a:cubicBezTo>
                  <a:cubicBezTo>
                    <a:pt x="263" y="1"/>
                    <a:pt x="255" y="0"/>
                    <a:pt x="244" y="5"/>
                  </a:cubicBezTo>
                  <a:cubicBezTo>
                    <a:pt x="244" y="5"/>
                    <a:pt x="222" y="15"/>
                    <a:pt x="216" y="22"/>
                  </a:cubicBezTo>
                  <a:cubicBezTo>
                    <a:pt x="216" y="22"/>
                    <a:pt x="197" y="26"/>
                    <a:pt x="187" y="64"/>
                  </a:cubicBezTo>
                  <a:cubicBezTo>
                    <a:pt x="187" y="64"/>
                    <a:pt x="185" y="80"/>
                    <a:pt x="187" y="118"/>
                  </a:cubicBezTo>
                  <a:cubicBezTo>
                    <a:pt x="187" y="118"/>
                    <a:pt x="177" y="109"/>
                    <a:pt x="180" y="134"/>
                  </a:cubicBezTo>
                  <a:cubicBezTo>
                    <a:pt x="180" y="134"/>
                    <a:pt x="184" y="172"/>
                    <a:pt x="196" y="162"/>
                  </a:cubicBezTo>
                  <a:cubicBezTo>
                    <a:pt x="196" y="162"/>
                    <a:pt x="200" y="178"/>
                    <a:pt x="202" y="193"/>
                  </a:cubicBezTo>
                  <a:cubicBezTo>
                    <a:pt x="202" y="193"/>
                    <a:pt x="203" y="226"/>
                    <a:pt x="200" y="241"/>
                  </a:cubicBezTo>
                  <a:cubicBezTo>
                    <a:pt x="200" y="241"/>
                    <a:pt x="200" y="249"/>
                    <a:pt x="203" y="253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36" y="326"/>
                    <a:pt x="236" y="326"/>
                    <a:pt x="236" y="326"/>
                  </a:cubicBezTo>
                  <a:cubicBezTo>
                    <a:pt x="236" y="326"/>
                    <a:pt x="234" y="327"/>
                    <a:pt x="236" y="329"/>
                  </a:cubicBezTo>
                  <a:cubicBezTo>
                    <a:pt x="236" y="329"/>
                    <a:pt x="246" y="340"/>
                    <a:pt x="252" y="344"/>
                  </a:cubicBezTo>
                  <a:cubicBezTo>
                    <a:pt x="252" y="344"/>
                    <a:pt x="241" y="363"/>
                    <a:pt x="238" y="373"/>
                  </a:cubicBezTo>
                  <a:cubicBezTo>
                    <a:pt x="232" y="438"/>
                    <a:pt x="232" y="438"/>
                    <a:pt x="232" y="438"/>
                  </a:cubicBezTo>
                  <a:cubicBezTo>
                    <a:pt x="232" y="438"/>
                    <a:pt x="194" y="358"/>
                    <a:pt x="190" y="330"/>
                  </a:cubicBezTo>
                  <a:cubicBezTo>
                    <a:pt x="190" y="330"/>
                    <a:pt x="185" y="275"/>
                    <a:pt x="190" y="248"/>
                  </a:cubicBezTo>
                  <a:cubicBezTo>
                    <a:pt x="190" y="248"/>
                    <a:pt x="170" y="263"/>
                    <a:pt x="166" y="264"/>
                  </a:cubicBezTo>
                  <a:cubicBezTo>
                    <a:pt x="166" y="264"/>
                    <a:pt x="65" y="296"/>
                    <a:pt x="63" y="296"/>
                  </a:cubicBezTo>
                  <a:cubicBezTo>
                    <a:pt x="63" y="296"/>
                    <a:pt x="39" y="296"/>
                    <a:pt x="28" y="322"/>
                  </a:cubicBezTo>
                  <a:cubicBezTo>
                    <a:pt x="28" y="322"/>
                    <a:pt x="8" y="379"/>
                    <a:pt x="0" y="435"/>
                  </a:cubicBezTo>
                  <a:cubicBezTo>
                    <a:pt x="0" y="436"/>
                    <a:pt x="0" y="436"/>
                    <a:pt x="0" y="436"/>
                  </a:cubicBezTo>
                  <a:cubicBezTo>
                    <a:pt x="38" y="825"/>
                    <a:pt x="38" y="825"/>
                    <a:pt x="38" y="825"/>
                  </a:cubicBezTo>
                  <a:cubicBezTo>
                    <a:pt x="38" y="825"/>
                    <a:pt x="39" y="888"/>
                    <a:pt x="111" y="888"/>
                  </a:cubicBezTo>
                  <a:cubicBezTo>
                    <a:pt x="144" y="1419"/>
                    <a:pt x="144" y="1419"/>
                    <a:pt x="144" y="1419"/>
                  </a:cubicBezTo>
                  <a:cubicBezTo>
                    <a:pt x="144" y="1419"/>
                    <a:pt x="145" y="1452"/>
                    <a:pt x="171" y="1463"/>
                  </a:cubicBezTo>
                  <a:cubicBezTo>
                    <a:pt x="171" y="1463"/>
                    <a:pt x="227" y="1482"/>
                    <a:pt x="234" y="1420"/>
                  </a:cubicBezTo>
                  <a:cubicBezTo>
                    <a:pt x="247" y="888"/>
                    <a:pt x="247" y="888"/>
                    <a:pt x="247" y="888"/>
                  </a:cubicBezTo>
                  <a:cubicBezTo>
                    <a:pt x="264" y="888"/>
                    <a:pt x="264" y="888"/>
                    <a:pt x="264" y="888"/>
                  </a:cubicBezTo>
                  <a:cubicBezTo>
                    <a:pt x="264" y="888"/>
                    <a:pt x="264" y="888"/>
                    <a:pt x="264" y="888"/>
                  </a:cubicBezTo>
                  <a:cubicBezTo>
                    <a:pt x="265" y="888"/>
                    <a:pt x="265" y="888"/>
                    <a:pt x="265" y="888"/>
                  </a:cubicBezTo>
                  <a:cubicBezTo>
                    <a:pt x="265" y="888"/>
                    <a:pt x="265" y="888"/>
                    <a:pt x="265" y="888"/>
                  </a:cubicBezTo>
                  <a:cubicBezTo>
                    <a:pt x="282" y="888"/>
                    <a:pt x="282" y="888"/>
                    <a:pt x="282" y="888"/>
                  </a:cubicBezTo>
                  <a:cubicBezTo>
                    <a:pt x="295" y="1420"/>
                    <a:pt x="295" y="1420"/>
                    <a:pt x="295" y="1420"/>
                  </a:cubicBezTo>
                  <a:cubicBezTo>
                    <a:pt x="302" y="1482"/>
                    <a:pt x="358" y="1463"/>
                    <a:pt x="358" y="1463"/>
                  </a:cubicBezTo>
                  <a:cubicBezTo>
                    <a:pt x="384" y="1452"/>
                    <a:pt x="385" y="1419"/>
                    <a:pt x="385" y="1419"/>
                  </a:cubicBezTo>
                  <a:cubicBezTo>
                    <a:pt x="418" y="888"/>
                    <a:pt x="418" y="888"/>
                    <a:pt x="418" y="888"/>
                  </a:cubicBezTo>
                  <a:cubicBezTo>
                    <a:pt x="453" y="888"/>
                    <a:pt x="471" y="873"/>
                    <a:pt x="481" y="857"/>
                  </a:cubicBezTo>
                  <a:cubicBezTo>
                    <a:pt x="491" y="841"/>
                    <a:pt x="491" y="825"/>
                    <a:pt x="491" y="825"/>
                  </a:cubicBezTo>
                  <a:lnTo>
                    <a:pt x="529" y="4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19" name="Freeform 393"/>
          <p:cNvSpPr>
            <a:spLocks noEditPoints="1"/>
          </p:cNvSpPr>
          <p:nvPr/>
        </p:nvSpPr>
        <p:spPr bwMode="auto">
          <a:xfrm>
            <a:off x="3086100" y="4957763"/>
            <a:ext cx="617538" cy="614363"/>
          </a:xfrm>
          <a:custGeom>
            <a:avLst/>
            <a:gdLst>
              <a:gd name="T0" fmla="*/ 514 w 515"/>
              <a:gd name="T1" fmla="*/ 478 h 511"/>
              <a:gd name="T2" fmla="*/ 514 w 515"/>
              <a:gd name="T3" fmla="*/ 31 h 511"/>
              <a:gd name="T4" fmla="*/ 483 w 515"/>
              <a:gd name="T5" fmla="*/ 0 h 511"/>
              <a:gd name="T6" fmla="*/ 33 w 515"/>
              <a:gd name="T7" fmla="*/ 0 h 511"/>
              <a:gd name="T8" fmla="*/ 1 w 515"/>
              <a:gd name="T9" fmla="*/ 31 h 511"/>
              <a:gd name="T10" fmla="*/ 1 w 515"/>
              <a:gd name="T11" fmla="*/ 478 h 511"/>
              <a:gd name="T12" fmla="*/ 32 w 515"/>
              <a:gd name="T13" fmla="*/ 511 h 511"/>
              <a:gd name="T14" fmla="*/ 483 w 515"/>
              <a:gd name="T15" fmla="*/ 511 h 511"/>
              <a:gd name="T16" fmla="*/ 514 w 515"/>
              <a:gd name="T17" fmla="*/ 478 h 511"/>
              <a:gd name="T18" fmla="*/ 44 w 515"/>
              <a:gd name="T19" fmla="*/ 182 h 511"/>
              <a:gd name="T20" fmla="*/ 60 w 515"/>
              <a:gd name="T21" fmla="*/ 170 h 511"/>
              <a:gd name="T22" fmla="*/ 107 w 515"/>
              <a:gd name="T23" fmla="*/ 151 h 511"/>
              <a:gd name="T24" fmla="*/ 110 w 515"/>
              <a:gd name="T25" fmla="*/ 138 h 511"/>
              <a:gd name="T26" fmla="*/ 115 w 515"/>
              <a:gd name="T27" fmla="*/ 137 h 511"/>
              <a:gd name="T28" fmla="*/ 116 w 515"/>
              <a:gd name="T29" fmla="*/ 135 h 511"/>
              <a:gd name="T30" fmla="*/ 117 w 515"/>
              <a:gd name="T31" fmla="*/ 123 h 511"/>
              <a:gd name="T32" fmla="*/ 110 w 515"/>
              <a:gd name="T33" fmla="*/ 105 h 511"/>
              <a:gd name="T34" fmla="*/ 103 w 515"/>
              <a:gd name="T35" fmla="*/ 88 h 511"/>
              <a:gd name="T36" fmla="*/ 106 w 515"/>
              <a:gd name="T37" fmla="*/ 83 h 511"/>
              <a:gd name="T38" fmla="*/ 138 w 515"/>
              <a:gd name="T39" fmla="*/ 35 h 511"/>
              <a:gd name="T40" fmla="*/ 171 w 515"/>
              <a:gd name="T41" fmla="*/ 83 h 511"/>
              <a:gd name="T42" fmla="*/ 173 w 515"/>
              <a:gd name="T43" fmla="*/ 88 h 511"/>
              <a:gd name="T44" fmla="*/ 166 w 515"/>
              <a:gd name="T45" fmla="*/ 105 h 511"/>
              <a:gd name="T46" fmla="*/ 160 w 515"/>
              <a:gd name="T47" fmla="*/ 123 h 511"/>
              <a:gd name="T48" fmla="*/ 160 w 515"/>
              <a:gd name="T49" fmla="*/ 135 h 511"/>
              <a:gd name="T50" fmla="*/ 162 w 515"/>
              <a:gd name="T51" fmla="*/ 137 h 511"/>
              <a:gd name="T52" fmla="*/ 166 w 515"/>
              <a:gd name="T53" fmla="*/ 138 h 511"/>
              <a:gd name="T54" fmla="*/ 169 w 515"/>
              <a:gd name="T55" fmla="*/ 151 h 511"/>
              <a:gd name="T56" fmla="*/ 216 w 515"/>
              <a:gd name="T57" fmla="*/ 170 h 511"/>
              <a:gd name="T58" fmla="*/ 232 w 515"/>
              <a:gd name="T59" fmla="*/ 182 h 511"/>
              <a:gd name="T60" fmla="*/ 241 w 515"/>
              <a:gd name="T61" fmla="*/ 216 h 511"/>
              <a:gd name="T62" fmla="*/ 138 w 515"/>
              <a:gd name="T63" fmla="*/ 239 h 511"/>
              <a:gd name="T64" fmla="*/ 36 w 515"/>
              <a:gd name="T65" fmla="*/ 216 h 511"/>
              <a:gd name="T66" fmla="*/ 44 w 515"/>
              <a:gd name="T67" fmla="*/ 182 h 511"/>
              <a:gd name="T68" fmla="*/ 483 w 515"/>
              <a:gd name="T69" fmla="*/ 448 h 511"/>
              <a:gd name="T70" fmla="*/ 30 w 515"/>
              <a:gd name="T71" fmla="*/ 448 h 511"/>
              <a:gd name="T72" fmla="*/ 30 w 515"/>
              <a:gd name="T73" fmla="*/ 434 h 511"/>
              <a:gd name="T74" fmla="*/ 483 w 515"/>
              <a:gd name="T75" fmla="*/ 434 h 511"/>
              <a:gd name="T76" fmla="*/ 483 w 515"/>
              <a:gd name="T77" fmla="*/ 448 h 511"/>
              <a:gd name="T78" fmla="*/ 483 w 515"/>
              <a:gd name="T79" fmla="*/ 394 h 511"/>
              <a:gd name="T80" fmla="*/ 30 w 515"/>
              <a:gd name="T81" fmla="*/ 394 h 511"/>
              <a:gd name="T82" fmla="*/ 30 w 515"/>
              <a:gd name="T83" fmla="*/ 380 h 511"/>
              <a:gd name="T84" fmla="*/ 483 w 515"/>
              <a:gd name="T85" fmla="*/ 380 h 511"/>
              <a:gd name="T86" fmla="*/ 483 w 515"/>
              <a:gd name="T87" fmla="*/ 394 h 511"/>
              <a:gd name="T88" fmla="*/ 483 w 515"/>
              <a:gd name="T89" fmla="*/ 341 h 511"/>
              <a:gd name="T90" fmla="*/ 30 w 515"/>
              <a:gd name="T91" fmla="*/ 341 h 511"/>
              <a:gd name="T92" fmla="*/ 30 w 515"/>
              <a:gd name="T93" fmla="*/ 326 h 511"/>
              <a:gd name="T94" fmla="*/ 483 w 515"/>
              <a:gd name="T95" fmla="*/ 326 h 511"/>
              <a:gd name="T96" fmla="*/ 483 w 515"/>
              <a:gd name="T97" fmla="*/ 341 h 511"/>
              <a:gd name="T98" fmla="*/ 483 w 515"/>
              <a:gd name="T99" fmla="*/ 287 h 511"/>
              <a:gd name="T100" fmla="*/ 30 w 515"/>
              <a:gd name="T101" fmla="*/ 287 h 511"/>
              <a:gd name="T102" fmla="*/ 30 w 515"/>
              <a:gd name="T103" fmla="*/ 272 h 511"/>
              <a:gd name="T104" fmla="*/ 483 w 515"/>
              <a:gd name="T105" fmla="*/ 272 h 511"/>
              <a:gd name="T106" fmla="*/ 483 w 515"/>
              <a:gd name="T107" fmla="*/ 287 h 511"/>
              <a:gd name="T108" fmla="*/ 483 w 515"/>
              <a:gd name="T109" fmla="*/ 217 h 511"/>
              <a:gd name="T110" fmla="*/ 273 w 515"/>
              <a:gd name="T111" fmla="*/ 217 h 511"/>
              <a:gd name="T112" fmla="*/ 273 w 515"/>
              <a:gd name="T113" fmla="*/ 203 h 511"/>
              <a:gd name="T114" fmla="*/ 483 w 515"/>
              <a:gd name="T115" fmla="*/ 203 h 511"/>
              <a:gd name="T116" fmla="*/ 483 w 515"/>
              <a:gd name="T117" fmla="*/ 217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15" h="511">
                <a:moveTo>
                  <a:pt x="514" y="478"/>
                </a:moveTo>
                <a:cubicBezTo>
                  <a:pt x="514" y="31"/>
                  <a:pt x="514" y="31"/>
                  <a:pt x="514" y="31"/>
                </a:cubicBezTo>
                <a:cubicBezTo>
                  <a:pt x="513" y="0"/>
                  <a:pt x="483" y="0"/>
                  <a:pt x="483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0" y="2"/>
                  <a:pt x="1" y="31"/>
                  <a:pt x="1" y="31"/>
                </a:cubicBezTo>
                <a:cubicBezTo>
                  <a:pt x="1" y="478"/>
                  <a:pt x="1" y="478"/>
                  <a:pt x="1" y="478"/>
                </a:cubicBezTo>
                <a:cubicBezTo>
                  <a:pt x="2" y="511"/>
                  <a:pt x="32" y="511"/>
                  <a:pt x="32" y="511"/>
                </a:cubicBezTo>
                <a:cubicBezTo>
                  <a:pt x="483" y="511"/>
                  <a:pt x="483" y="511"/>
                  <a:pt x="483" y="511"/>
                </a:cubicBezTo>
                <a:cubicBezTo>
                  <a:pt x="515" y="506"/>
                  <a:pt x="514" y="478"/>
                  <a:pt x="514" y="478"/>
                </a:cubicBezTo>
                <a:close/>
                <a:moveTo>
                  <a:pt x="44" y="182"/>
                </a:moveTo>
                <a:cubicBezTo>
                  <a:pt x="47" y="174"/>
                  <a:pt x="60" y="170"/>
                  <a:pt x="60" y="170"/>
                </a:cubicBezTo>
                <a:cubicBezTo>
                  <a:pt x="107" y="151"/>
                  <a:pt x="107" y="151"/>
                  <a:pt x="107" y="151"/>
                </a:cubicBezTo>
                <a:cubicBezTo>
                  <a:pt x="113" y="144"/>
                  <a:pt x="110" y="138"/>
                  <a:pt x="110" y="138"/>
                </a:cubicBezTo>
                <a:cubicBezTo>
                  <a:pt x="115" y="137"/>
                  <a:pt x="115" y="137"/>
                  <a:pt x="115" y="137"/>
                </a:cubicBezTo>
                <a:cubicBezTo>
                  <a:pt x="116" y="136"/>
                  <a:pt x="116" y="135"/>
                  <a:pt x="116" y="135"/>
                </a:cubicBezTo>
                <a:cubicBezTo>
                  <a:pt x="117" y="123"/>
                  <a:pt x="117" y="123"/>
                  <a:pt x="117" y="123"/>
                </a:cubicBezTo>
                <a:cubicBezTo>
                  <a:pt x="112" y="116"/>
                  <a:pt x="110" y="105"/>
                  <a:pt x="110" y="105"/>
                </a:cubicBezTo>
                <a:cubicBezTo>
                  <a:pt x="106" y="108"/>
                  <a:pt x="103" y="88"/>
                  <a:pt x="103" y="88"/>
                </a:cubicBezTo>
                <a:cubicBezTo>
                  <a:pt x="102" y="81"/>
                  <a:pt x="106" y="83"/>
                  <a:pt x="106" y="83"/>
                </a:cubicBezTo>
                <a:cubicBezTo>
                  <a:pt x="101" y="34"/>
                  <a:pt x="137" y="35"/>
                  <a:pt x="138" y="35"/>
                </a:cubicBezTo>
                <a:cubicBezTo>
                  <a:pt x="140" y="35"/>
                  <a:pt x="176" y="34"/>
                  <a:pt x="171" y="83"/>
                </a:cubicBezTo>
                <a:cubicBezTo>
                  <a:pt x="171" y="83"/>
                  <a:pt x="174" y="81"/>
                  <a:pt x="173" y="88"/>
                </a:cubicBezTo>
                <a:cubicBezTo>
                  <a:pt x="173" y="88"/>
                  <a:pt x="170" y="108"/>
                  <a:pt x="166" y="105"/>
                </a:cubicBezTo>
                <a:cubicBezTo>
                  <a:pt x="166" y="105"/>
                  <a:pt x="165" y="116"/>
                  <a:pt x="160" y="123"/>
                </a:cubicBezTo>
                <a:cubicBezTo>
                  <a:pt x="160" y="135"/>
                  <a:pt x="160" y="135"/>
                  <a:pt x="160" y="135"/>
                </a:cubicBezTo>
                <a:cubicBezTo>
                  <a:pt x="160" y="135"/>
                  <a:pt x="160" y="136"/>
                  <a:pt x="162" y="137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6" y="138"/>
                  <a:pt x="163" y="144"/>
                  <a:pt x="169" y="151"/>
                </a:cubicBezTo>
                <a:cubicBezTo>
                  <a:pt x="216" y="170"/>
                  <a:pt x="216" y="170"/>
                  <a:pt x="216" y="170"/>
                </a:cubicBezTo>
                <a:cubicBezTo>
                  <a:pt x="216" y="170"/>
                  <a:pt x="230" y="174"/>
                  <a:pt x="232" y="182"/>
                </a:cubicBezTo>
                <a:cubicBezTo>
                  <a:pt x="232" y="182"/>
                  <a:pt x="235" y="190"/>
                  <a:pt x="241" y="216"/>
                </a:cubicBezTo>
                <a:cubicBezTo>
                  <a:pt x="241" y="216"/>
                  <a:pt x="191" y="241"/>
                  <a:pt x="138" y="239"/>
                </a:cubicBezTo>
                <a:cubicBezTo>
                  <a:pt x="86" y="241"/>
                  <a:pt x="36" y="216"/>
                  <a:pt x="36" y="216"/>
                </a:cubicBezTo>
                <a:cubicBezTo>
                  <a:pt x="41" y="190"/>
                  <a:pt x="44" y="182"/>
                  <a:pt x="44" y="182"/>
                </a:cubicBezTo>
                <a:close/>
                <a:moveTo>
                  <a:pt x="483" y="448"/>
                </a:moveTo>
                <a:cubicBezTo>
                  <a:pt x="30" y="448"/>
                  <a:pt x="30" y="448"/>
                  <a:pt x="30" y="448"/>
                </a:cubicBezTo>
                <a:cubicBezTo>
                  <a:pt x="30" y="434"/>
                  <a:pt x="30" y="434"/>
                  <a:pt x="30" y="434"/>
                </a:cubicBezTo>
                <a:cubicBezTo>
                  <a:pt x="483" y="434"/>
                  <a:pt x="483" y="434"/>
                  <a:pt x="483" y="434"/>
                </a:cubicBezTo>
                <a:lnTo>
                  <a:pt x="483" y="448"/>
                </a:lnTo>
                <a:close/>
                <a:moveTo>
                  <a:pt x="483" y="394"/>
                </a:moveTo>
                <a:cubicBezTo>
                  <a:pt x="30" y="394"/>
                  <a:pt x="30" y="394"/>
                  <a:pt x="30" y="394"/>
                </a:cubicBezTo>
                <a:cubicBezTo>
                  <a:pt x="30" y="380"/>
                  <a:pt x="30" y="380"/>
                  <a:pt x="30" y="380"/>
                </a:cubicBezTo>
                <a:cubicBezTo>
                  <a:pt x="483" y="380"/>
                  <a:pt x="483" y="380"/>
                  <a:pt x="483" y="380"/>
                </a:cubicBezTo>
                <a:lnTo>
                  <a:pt x="483" y="394"/>
                </a:lnTo>
                <a:close/>
                <a:moveTo>
                  <a:pt x="483" y="341"/>
                </a:moveTo>
                <a:cubicBezTo>
                  <a:pt x="30" y="341"/>
                  <a:pt x="30" y="341"/>
                  <a:pt x="30" y="341"/>
                </a:cubicBezTo>
                <a:cubicBezTo>
                  <a:pt x="30" y="326"/>
                  <a:pt x="30" y="326"/>
                  <a:pt x="30" y="326"/>
                </a:cubicBezTo>
                <a:cubicBezTo>
                  <a:pt x="483" y="326"/>
                  <a:pt x="483" y="326"/>
                  <a:pt x="483" y="326"/>
                </a:cubicBezTo>
                <a:lnTo>
                  <a:pt x="483" y="341"/>
                </a:lnTo>
                <a:close/>
                <a:moveTo>
                  <a:pt x="483" y="287"/>
                </a:moveTo>
                <a:cubicBezTo>
                  <a:pt x="30" y="287"/>
                  <a:pt x="30" y="287"/>
                  <a:pt x="30" y="287"/>
                </a:cubicBezTo>
                <a:cubicBezTo>
                  <a:pt x="30" y="272"/>
                  <a:pt x="30" y="272"/>
                  <a:pt x="30" y="272"/>
                </a:cubicBezTo>
                <a:cubicBezTo>
                  <a:pt x="483" y="272"/>
                  <a:pt x="483" y="272"/>
                  <a:pt x="483" y="272"/>
                </a:cubicBezTo>
                <a:lnTo>
                  <a:pt x="483" y="287"/>
                </a:lnTo>
                <a:close/>
                <a:moveTo>
                  <a:pt x="483" y="217"/>
                </a:moveTo>
                <a:cubicBezTo>
                  <a:pt x="273" y="217"/>
                  <a:pt x="273" y="217"/>
                  <a:pt x="273" y="217"/>
                </a:cubicBezTo>
                <a:cubicBezTo>
                  <a:pt x="273" y="203"/>
                  <a:pt x="273" y="203"/>
                  <a:pt x="273" y="203"/>
                </a:cubicBezTo>
                <a:cubicBezTo>
                  <a:pt x="483" y="203"/>
                  <a:pt x="483" y="203"/>
                  <a:pt x="483" y="203"/>
                </a:cubicBezTo>
                <a:lnTo>
                  <a:pt x="483" y="21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35" name="组合 434"/>
          <p:cNvGrpSpPr/>
          <p:nvPr/>
        </p:nvGrpSpPr>
        <p:grpSpPr>
          <a:xfrm>
            <a:off x="9617279" y="4898499"/>
            <a:ext cx="782149" cy="731571"/>
            <a:chOff x="10869613" y="7023100"/>
            <a:chExt cx="1006475" cy="9413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20" name="Freeform 394"/>
            <p:cNvSpPr/>
            <p:nvPr/>
          </p:nvSpPr>
          <p:spPr bwMode="auto">
            <a:xfrm>
              <a:off x="10947400" y="7129463"/>
              <a:ext cx="354013" cy="227013"/>
            </a:xfrm>
            <a:custGeom>
              <a:avLst/>
              <a:gdLst>
                <a:gd name="T0" fmla="*/ 111 w 223"/>
                <a:gd name="T1" fmla="*/ 22 h 143"/>
                <a:gd name="T2" fmla="*/ 223 w 223"/>
                <a:gd name="T3" fmla="*/ 134 h 143"/>
                <a:gd name="T4" fmla="*/ 214 w 223"/>
                <a:gd name="T5" fmla="*/ 143 h 143"/>
                <a:gd name="T6" fmla="*/ 112 w 223"/>
                <a:gd name="T7" fmla="*/ 41 h 143"/>
                <a:gd name="T8" fmla="*/ 71 w 223"/>
                <a:gd name="T9" fmla="*/ 82 h 143"/>
                <a:gd name="T10" fmla="*/ 17 w 223"/>
                <a:gd name="T11" fmla="*/ 27 h 143"/>
                <a:gd name="T12" fmla="*/ 17 w 223"/>
                <a:gd name="T13" fmla="*/ 58 h 143"/>
                <a:gd name="T14" fmla="*/ 0 w 223"/>
                <a:gd name="T15" fmla="*/ 58 h 143"/>
                <a:gd name="T16" fmla="*/ 0 w 223"/>
                <a:gd name="T17" fmla="*/ 0 h 143"/>
                <a:gd name="T18" fmla="*/ 59 w 223"/>
                <a:gd name="T19" fmla="*/ 0 h 143"/>
                <a:gd name="T20" fmla="*/ 59 w 223"/>
                <a:gd name="T21" fmla="*/ 16 h 143"/>
                <a:gd name="T22" fmla="*/ 26 w 223"/>
                <a:gd name="T23" fmla="*/ 16 h 143"/>
                <a:gd name="T24" fmla="*/ 71 w 223"/>
                <a:gd name="T25" fmla="*/ 61 h 143"/>
                <a:gd name="T26" fmla="*/ 111 w 223"/>
                <a:gd name="T27" fmla="*/ 2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143">
                  <a:moveTo>
                    <a:pt x="111" y="22"/>
                  </a:moveTo>
                  <a:lnTo>
                    <a:pt x="223" y="134"/>
                  </a:lnTo>
                  <a:lnTo>
                    <a:pt x="214" y="143"/>
                  </a:lnTo>
                  <a:lnTo>
                    <a:pt x="112" y="41"/>
                  </a:lnTo>
                  <a:lnTo>
                    <a:pt x="71" y="82"/>
                  </a:lnTo>
                  <a:lnTo>
                    <a:pt x="17" y="27"/>
                  </a:lnTo>
                  <a:lnTo>
                    <a:pt x="17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59" y="0"/>
                  </a:lnTo>
                  <a:lnTo>
                    <a:pt x="59" y="16"/>
                  </a:lnTo>
                  <a:lnTo>
                    <a:pt x="26" y="16"/>
                  </a:lnTo>
                  <a:lnTo>
                    <a:pt x="71" y="61"/>
                  </a:lnTo>
                  <a:lnTo>
                    <a:pt x="111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1" name="Rectangle 395"/>
            <p:cNvSpPr>
              <a:spLocks noChangeArrowheads="1"/>
            </p:cNvSpPr>
            <p:nvPr/>
          </p:nvSpPr>
          <p:spPr bwMode="auto">
            <a:xfrm>
              <a:off x="10869613" y="7023100"/>
              <a:ext cx="661988" cy="50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2" name="Freeform 396"/>
            <p:cNvSpPr/>
            <p:nvPr/>
          </p:nvSpPr>
          <p:spPr bwMode="auto">
            <a:xfrm>
              <a:off x="11485563" y="7089775"/>
              <a:ext cx="23813" cy="217488"/>
            </a:xfrm>
            <a:custGeom>
              <a:avLst/>
              <a:gdLst>
                <a:gd name="T0" fmla="*/ 0 w 15"/>
                <a:gd name="T1" fmla="*/ 137 h 137"/>
                <a:gd name="T2" fmla="*/ 0 w 15"/>
                <a:gd name="T3" fmla="*/ 0 h 137"/>
                <a:gd name="T4" fmla="*/ 15 w 15"/>
                <a:gd name="T5" fmla="*/ 0 h 137"/>
                <a:gd name="T6" fmla="*/ 15 w 15"/>
                <a:gd name="T7" fmla="*/ 123 h 137"/>
                <a:gd name="T8" fmla="*/ 1 w 15"/>
                <a:gd name="T9" fmla="*/ 137 h 137"/>
                <a:gd name="T10" fmla="*/ 0 w 15"/>
                <a:gd name="T11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7">
                  <a:moveTo>
                    <a:pt x="0" y="137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123"/>
                  </a:lnTo>
                  <a:lnTo>
                    <a:pt x="1" y="137"/>
                  </a:lnTo>
                  <a:lnTo>
                    <a:pt x="0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3" name="Freeform 397"/>
            <p:cNvSpPr/>
            <p:nvPr/>
          </p:nvSpPr>
          <p:spPr bwMode="auto">
            <a:xfrm>
              <a:off x="10893425" y="7091363"/>
              <a:ext cx="615950" cy="387350"/>
            </a:xfrm>
            <a:custGeom>
              <a:avLst/>
              <a:gdLst>
                <a:gd name="T0" fmla="*/ 17 w 388"/>
                <a:gd name="T1" fmla="*/ 229 h 244"/>
                <a:gd name="T2" fmla="*/ 373 w 388"/>
                <a:gd name="T3" fmla="*/ 229 h 244"/>
                <a:gd name="T4" fmla="*/ 373 w 388"/>
                <a:gd name="T5" fmla="*/ 183 h 244"/>
                <a:gd name="T6" fmla="*/ 388 w 388"/>
                <a:gd name="T7" fmla="*/ 185 h 244"/>
                <a:gd name="T8" fmla="*/ 388 w 388"/>
                <a:gd name="T9" fmla="*/ 244 h 244"/>
                <a:gd name="T10" fmla="*/ 0 w 388"/>
                <a:gd name="T11" fmla="*/ 244 h 244"/>
                <a:gd name="T12" fmla="*/ 0 w 388"/>
                <a:gd name="T13" fmla="*/ 0 h 244"/>
                <a:gd name="T14" fmla="*/ 17 w 388"/>
                <a:gd name="T15" fmla="*/ 0 h 244"/>
                <a:gd name="T16" fmla="*/ 17 w 388"/>
                <a:gd name="T17" fmla="*/ 22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8" h="244">
                  <a:moveTo>
                    <a:pt x="17" y="229"/>
                  </a:moveTo>
                  <a:lnTo>
                    <a:pt x="373" y="229"/>
                  </a:lnTo>
                  <a:lnTo>
                    <a:pt x="373" y="183"/>
                  </a:lnTo>
                  <a:lnTo>
                    <a:pt x="388" y="185"/>
                  </a:lnTo>
                  <a:lnTo>
                    <a:pt x="388" y="244"/>
                  </a:lnTo>
                  <a:lnTo>
                    <a:pt x="0" y="244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4" name="Freeform 398"/>
            <p:cNvSpPr/>
            <p:nvPr/>
          </p:nvSpPr>
          <p:spPr bwMode="auto">
            <a:xfrm>
              <a:off x="11288713" y="7289800"/>
              <a:ext cx="68263" cy="58738"/>
            </a:xfrm>
            <a:custGeom>
              <a:avLst/>
              <a:gdLst>
                <a:gd name="T0" fmla="*/ 5 w 44"/>
                <a:gd name="T1" fmla="*/ 0 h 38"/>
                <a:gd name="T2" fmla="*/ 44 w 44"/>
                <a:gd name="T3" fmla="*/ 11 h 38"/>
                <a:gd name="T4" fmla="*/ 39 w 44"/>
                <a:gd name="T5" fmla="*/ 37 h 38"/>
                <a:gd name="T6" fmla="*/ 16 w 44"/>
                <a:gd name="T7" fmla="*/ 33 h 38"/>
                <a:gd name="T8" fmla="*/ 20 w 44"/>
                <a:gd name="T9" fmla="*/ 12 h 38"/>
                <a:gd name="T10" fmla="*/ 3 w 44"/>
                <a:gd name="T11" fmla="*/ 5 h 38"/>
                <a:gd name="T12" fmla="*/ 5 w 44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38">
                  <a:moveTo>
                    <a:pt x="5" y="0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39" y="23"/>
                    <a:pt x="39" y="37"/>
                    <a:pt x="39" y="37"/>
                  </a:cubicBezTo>
                  <a:cubicBezTo>
                    <a:pt x="19" y="38"/>
                    <a:pt x="16" y="33"/>
                    <a:pt x="16" y="33"/>
                  </a:cubicBezTo>
                  <a:cubicBezTo>
                    <a:pt x="11" y="19"/>
                    <a:pt x="20" y="12"/>
                    <a:pt x="20" y="12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5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5" name="Freeform 399"/>
            <p:cNvSpPr/>
            <p:nvPr/>
          </p:nvSpPr>
          <p:spPr bwMode="auto">
            <a:xfrm>
              <a:off x="11356975" y="7045325"/>
              <a:ext cx="519113" cy="919163"/>
            </a:xfrm>
            <a:custGeom>
              <a:avLst/>
              <a:gdLst>
                <a:gd name="T0" fmla="*/ 6 w 336"/>
                <a:gd name="T1" fmla="*/ 166 h 595"/>
                <a:gd name="T2" fmla="*/ 84 w 336"/>
                <a:gd name="T3" fmla="*/ 178 h 595"/>
                <a:gd name="T4" fmla="*/ 135 w 336"/>
                <a:gd name="T5" fmla="*/ 129 h 595"/>
                <a:gd name="T6" fmla="*/ 190 w 336"/>
                <a:gd name="T7" fmla="*/ 106 h 595"/>
                <a:gd name="T8" fmla="*/ 200 w 336"/>
                <a:gd name="T9" fmla="*/ 132 h 595"/>
                <a:gd name="T10" fmla="*/ 219 w 336"/>
                <a:gd name="T11" fmla="*/ 149 h 595"/>
                <a:gd name="T12" fmla="*/ 218 w 336"/>
                <a:gd name="T13" fmla="*/ 132 h 595"/>
                <a:gd name="T14" fmla="*/ 227 w 336"/>
                <a:gd name="T15" fmla="*/ 121 h 595"/>
                <a:gd name="T16" fmla="*/ 204 w 336"/>
                <a:gd name="T17" fmla="*/ 96 h 595"/>
                <a:gd name="T18" fmla="*/ 202 w 336"/>
                <a:gd name="T19" fmla="*/ 65 h 595"/>
                <a:gd name="T20" fmla="*/ 198 w 336"/>
                <a:gd name="T21" fmla="*/ 47 h 595"/>
                <a:gd name="T22" fmla="*/ 210 w 336"/>
                <a:gd name="T23" fmla="*/ 8 h 595"/>
                <a:gd name="T24" fmla="*/ 230 w 336"/>
                <a:gd name="T25" fmla="*/ 0 h 595"/>
                <a:gd name="T26" fmla="*/ 249 w 336"/>
                <a:gd name="T27" fmla="*/ 8 h 595"/>
                <a:gd name="T28" fmla="*/ 261 w 336"/>
                <a:gd name="T29" fmla="*/ 47 h 595"/>
                <a:gd name="T30" fmla="*/ 257 w 336"/>
                <a:gd name="T31" fmla="*/ 65 h 595"/>
                <a:gd name="T32" fmla="*/ 256 w 336"/>
                <a:gd name="T33" fmla="*/ 96 h 595"/>
                <a:gd name="T34" fmla="*/ 233 w 336"/>
                <a:gd name="T35" fmla="*/ 121 h 595"/>
                <a:gd name="T36" fmla="*/ 241 w 336"/>
                <a:gd name="T37" fmla="*/ 132 h 595"/>
                <a:gd name="T38" fmla="*/ 241 w 336"/>
                <a:gd name="T39" fmla="*/ 149 h 595"/>
                <a:gd name="T40" fmla="*/ 260 w 336"/>
                <a:gd name="T41" fmla="*/ 132 h 595"/>
                <a:gd name="T42" fmla="*/ 270 w 336"/>
                <a:gd name="T43" fmla="*/ 106 h 595"/>
                <a:gd name="T44" fmla="*/ 325 w 336"/>
                <a:gd name="T45" fmla="*/ 129 h 595"/>
                <a:gd name="T46" fmla="*/ 336 w 336"/>
                <a:gd name="T47" fmla="*/ 175 h 595"/>
                <a:gd name="T48" fmla="*/ 292 w 336"/>
                <a:gd name="T49" fmla="*/ 356 h 595"/>
                <a:gd name="T50" fmla="*/ 268 w 336"/>
                <a:gd name="T51" fmla="*/ 587 h 595"/>
                <a:gd name="T52" fmla="*/ 237 w 336"/>
                <a:gd name="T53" fmla="*/ 356 h 595"/>
                <a:gd name="T54" fmla="*/ 230 w 336"/>
                <a:gd name="T55" fmla="*/ 356 h 595"/>
                <a:gd name="T56" fmla="*/ 230 w 336"/>
                <a:gd name="T57" fmla="*/ 356 h 595"/>
                <a:gd name="T58" fmla="*/ 218 w 336"/>
                <a:gd name="T59" fmla="*/ 570 h 595"/>
                <a:gd name="T60" fmla="*/ 182 w 336"/>
                <a:gd name="T61" fmla="*/ 570 h 595"/>
                <a:gd name="T62" fmla="*/ 149 w 336"/>
                <a:gd name="T63" fmla="*/ 181 h 595"/>
                <a:gd name="T64" fmla="*/ 99 w 336"/>
                <a:gd name="T65" fmla="*/ 214 h 595"/>
                <a:gd name="T66" fmla="*/ 0 w 336"/>
                <a:gd name="T67" fmla="*/ 19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6" h="595">
                  <a:moveTo>
                    <a:pt x="0" y="199"/>
                  </a:moveTo>
                  <a:cubicBezTo>
                    <a:pt x="0" y="181"/>
                    <a:pt x="6" y="166"/>
                    <a:pt x="6" y="166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9" y="118"/>
                    <a:pt x="149" y="118"/>
                    <a:pt x="149" y="118"/>
                  </a:cubicBezTo>
                  <a:cubicBezTo>
                    <a:pt x="150" y="118"/>
                    <a:pt x="190" y="106"/>
                    <a:pt x="190" y="106"/>
                  </a:cubicBezTo>
                  <a:cubicBezTo>
                    <a:pt x="192" y="105"/>
                    <a:pt x="200" y="99"/>
                    <a:pt x="200" y="99"/>
                  </a:cubicBezTo>
                  <a:cubicBezTo>
                    <a:pt x="198" y="110"/>
                    <a:pt x="200" y="132"/>
                    <a:pt x="200" y="132"/>
                  </a:cubicBezTo>
                  <a:cubicBezTo>
                    <a:pt x="201" y="143"/>
                    <a:pt x="217" y="175"/>
                    <a:pt x="217" y="175"/>
                  </a:cubicBezTo>
                  <a:cubicBezTo>
                    <a:pt x="219" y="149"/>
                    <a:pt x="219" y="149"/>
                    <a:pt x="219" y="149"/>
                  </a:cubicBezTo>
                  <a:cubicBezTo>
                    <a:pt x="220" y="145"/>
                    <a:pt x="225" y="138"/>
                    <a:pt x="225" y="138"/>
                  </a:cubicBezTo>
                  <a:cubicBezTo>
                    <a:pt x="222" y="136"/>
                    <a:pt x="218" y="132"/>
                    <a:pt x="218" y="132"/>
                  </a:cubicBezTo>
                  <a:cubicBezTo>
                    <a:pt x="218" y="131"/>
                    <a:pt x="218" y="130"/>
                    <a:pt x="218" y="130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4" y="99"/>
                    <a:pt x="204" y="96"/>
                    <a:pt x="204" y="96"/>
                  </a:cubicBezTo>
                  <a:cubicBezTo>
                    <a:pt x="205" y="90"/>
                    <a:pt x="204" y="77"/>
                    <a:pt x="204" y="77"/>
                  </a:cubicBezTo>
                  <a:cubicBezTo>
                    <a:pt x="204" y="71"/>
                    <a:pt x="202" y="65"/>
                    <a:pt x="202" y="65"/>
                  </a:cubicBezTo>
                  <a:cubicBezTo>
                    <a:pt x="197" y="69"/>
                    <a:pt x="196" y="53"/>
                    <a:pt x="196" y="53"/>
                  </a:cubicBezTo>
                  <a:cubicBezTo>
                    <a:pt x="195" y="43"/>
                    <a:pt x="198" y="47"/>
                    <a:pt x="198" y="47"/>
                  </a:cubicBezTo>
                  <a:cubicBezTo>
                    <a:pt x="198" y="31"/>
                    <a:pt x="198" y="25"/>
                    <a:pt x="198" y="25"/>
                  </a:cubicBezTo>
                  <a:cubicBezTo>
                    <a:pt x="203" y="10"/>
                    <a:pt x="210" y="8"/>
                    <a:pt x="210" y="8"/>
                  </a:cubicBezTo>
                  <a:cubicBezTo>
                    <a:pt x="213" y="5"/>
                    <a:pt x="221" y="2"/>
                    <a:pt x="221" y="2"/>
                  </a:cubicBezTo>
                  <a:cubicBezTo>
                    <a:pt x="226" y="0"/>
                    <a:pt x="229" y="0"/>
                    <a:pt x="230" y="0"/>
                  </a:cubicBezTo>
                  <a:cubicBezTo>
                    <a:pt x="231" y="0"/>
                    <a:pt x="234" y="0"/>
                    <a:pt x="238" y="2"/>
                  </a:cubicBezTo>
                  <a:cubicBezTo>
                    <a:pt x="238" y="2"/>
                    <a:pt x="247" y="5"/>
                    <a:pt x="249" y="8"/>
                  </a:cubicBezTo>
                  <a:cubicBezTo>
                    <a:pt x="249" y="8"/>
                    <a:pt x="257" y="10"/>
                    <a:pt x="261" y="25"/>
                  </a:cubicBezTo>
                  <a:cubicBezTo>
                    <a:pt x="261" y="25"/>
                    <a:pt x="262" y="31"/>
                    <a:pt x="261" y="47"/>
                  </a:cubicBezTo>
                  <a:cubicBezTo>
                    <a:pt x="261" y="47"/>
                    <a:pt x="265" y="43"/>
                    <a:pt x="264" y="53"/>
                  </a:cubicBezTo>
                  <a:cubicBezTo>
                    <a:pt x="264" y="53"/>
                    <a:pt x="262" y="69"/>
                    <a:pt x="257" y="65"/>
                  </a:cubicBezTo>
                  <a:cubicBezTo>
                    <a:pt x="257" y="65"/>
                    <a:pt x="256" y="71"/>
                    <a:pt x="255" y="77"/>
                  </a:cubicBezTo>
                  <a:cubicBezTo>
                    <a:pt x="255" y="77"/>
                    <a:pt x="255" y="90"/>
                    <a:pt x="256" y="96"/>
                  </a:cubicBezTo>
                  <a:cubicBezTo>
                    <a:pt x="256" y="96"/>
                    <a:pt x="256" y="99"/>
                    <a:pt x="255" y="101"/>
                  </a:cubicBezTo>
                  <a:cubicBezTo>
                    <a:pt x="233" y="121"/>
                    <a:pt x="233" y="121"/>
                    <a:pt x="233" y="121"/>
                  </a:cubicBezTo>
                  <a:cubicBezTo>
                    <a:pt x="242" y="130"/>
                    <a:pt x="242" y="130"/>
                    <a:pt x="242" y="130"/>
                  </a:cubicBezTo>
                  <a:cubicBezTo>
                    <a:pt x="242" y="130"/>
                    <a:pt x="242" y="131"/>
                    <a:pt x="241" y="132"/>
                  </a:cubicBezTo>
                  <a:cubicBezTo>
                    <a:pt x="241" y="132"/>
                    <a:pt x="237" y="136"/>
                    <a:pt x="235" y="138"/>
                  </a:cubicBezTo>
                  <a:cubicBezTo>
                    <a:pt x="235" y="138"/>
                    <a:pt x="239" y="145"/>
                    <a:pt x="241" y="149"/>
                  </a:cubicBezTo>
                  <a:cubicBezTo>
                    <a:pt x="243" y="175"/>
                    <a:pt x="243" y="175"/>
                    <a:pt x="243" y="175"/>
                  </a:cubicBezTo>
                  <a:cubicBezTo>
                    <a:pt x="243" y="175"/>
                    <a:pt x="258" y="143"/>
                    <a:pt x="260" y="132"/>
                  </a:cubicBezTo>
                  <a:cubicBezTo>
                    <a:pt x="260" y="132"/>
                    <a:pt x="262" y="110"/>
                    <a:pt x="260" y="99"/>
                  </a:cubicBezTo>
                  <a:cubicBezTo>
                    <a:pt x="260" y="99"/>
                    <a:pt x="268" y="105"/>
                    <a:pt x="270" y="106"/>
                  </a:cubicBezTo>
                  <a:cubicBezTo>
                    <a:pt x="270" y="106"/>
                    <a:pt x="310" y="118"/>
                    <a:pt x="311" y="118"/>
                  </a:cubicBezTo>
                  <a:cubicBezTo>
                    <a:pt x="311" y="118"/>
                    <a:pt x="320" y="118"/>
                    <a:pt x="325" y="129"/>
                  </a:cubicBezTo>
                  <a:cubicBezTo>
                    <a:pt x="325" y="129"/>
                    <a:pt x="333" y="152"/>
                    <a:pt x="336" y="174"/>
                  </a:cubicBezTo>
                  <a:cubicBezTo>
                    <a:pt x="336" y="175"/>
                    <a:pt x="336" y="175"/>
                    <a:pt x="336" y="175"/>
                  </a:cubicBezTo>
                  <a:cubicBezTo>
                    <a:pt x="321" y="331"/>
                    <a:pt x="321" y="331"/>
                    <a:pt x="321" y="331"/>
                  </a:cubicBezTo>
                  <a:cubicBezTo>
                    <a:pt x="321" y="331"/>
                    <a:pt x="321" y="356"/>
                    <a:pt x="292" y="356"/>
                  </a:cubicBezTo>
                  <a:cubicBezTo>
                    <a:pt x="278" y="570"/>
                    <a:pt x="278" y="570"/>
                    <a:pt x="278" y="570"/>
                  </a:cubicBezTo>
                  <a:cubicBezTo>
                    <a:pt x="278" y="570"/>
                    <a:pt x="278" y="583"/>
                    <a:pt x="268" y="587"/>
                  </a:cubicBezTo>
                  <a:cubicBezTo>
                    <a:pt x="268" y="587"/>
                    <a:pt x="245" y="595"/>
                    <a:pt x="242" y="570"/>
                  </a:cubicBezTo>
                  <a:cubicBezTo>
                    <a:pt x="237" y="356"/>
                    <a:pt x="237" y="356"/>
                    <a:pt x="237" y="356"/>
                  </a:cubicBezTo>
                  <a:cubicBezTo>
                    <a:pt x="230" y="356"/>
                    <a:pt x="230" y="356"/>
                    <a:pt x="230" y="356"/>
                  </a:cubicBezTo>
                  <a:cubicBezTo>
                    <a:pt x="230" y="356"/>
                    <a:pt x="230" y="356"/>
                    <a:pt x="230" y="356"/>
                  </a:cubicBezTo>
                  <a:cubicBezTo>
                    <a:pt x="230" y="356"/>
                    <a:pt x="230" y="356"/>
                    <a:pt x="230" y="356"/>
                  </a:cubicBezTo>
                  <a:cubicBezTo>
                    <a:pt x="230" y="356"/>
                    <a:pt x="230" y="356"/>
                    <a:pt x="230" y="356"/>
                  </a:cubicBezTo>
                  <a:cubicBezTo>
                    <a:pt x="223" y="356"/>
                    <a:pt x="223" y="356"/>
                    <a:pt x="223" y="356"/>
                  </a:cubicBezTo>
                  <a:cubicBezTo>
                    <a:pt x="218" y="570"/>
                    <a:pt x="218" y="570"/>
                    <a:pt x="218" y="570"/>
                  </a:cubicBezTo>
                  <a:cubicBezTo>
                    <a:pt x="215" y="595"/>
                    <a:pt x="192" y="587"/>
                    <a:pt x="192" y="587"/>
                  </a:cubicBezTo>
                  <a:cubicBezTo>
                    <a:pt x="182" y="583"/>
                    <a:pt x="182" y="570"/>
                    <a:pt x="182" y="570"/>
                  </a:cubicBezTo>
                  <a:cubicBezTo>
                    <a:pt x="168" y="356"/>
                    <a:pt x="168" y="356"/>
                    <a:pt x="168" y="356"/>
                  </a:cubicBezTo>
                  <a:cubicBezTo>
                    <a:pt x="149" y="181"/>
                    <a:pt x="149" y="181"/>
                    <a:pt x="149" y="181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99" y="214"/>
                    <a:pt x="99" y="214"/>
                    <a:pt x="99" y="214"/>
                  </a:cubicBezTo>
                  <a:cubicBezTo>
                    <a:pt x="83" y="212"/>
                    <a:pt x="83" y="212"/>
                    <a:pt x="83" y="212"/>
                  </a:cubicBezTo>
                  <a:lnTo>
                    <a:pt x="0" y="1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42" name="组合 441"/>
          <p:cNvGrpSpPr/>
          <p:nvPr/>
        </p:nvGrpSpPr>
        <p:grpSpPr>
          <a:xfrm>
            <a:off x="7417758" y="4884931"/>
            <a:ext cx="762412" cy="758710"/>
            <a:chOff x="9526588" y="8301038"/>
            <a:chExt cx="981075" cy="97631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26" name="Freeform 400"/>
            <p:cNvSpPr>
              <a:spLocks noEditPoints="1"/>
            </p:cNvSpPr>
            <p:nvPr/>
          </p:nvSpPr>
          <p:spPr bwMode="auto">
            <a:xfrm>
              <a:off x="9739313" y="8559800"/>
              <a:ext cx="550863" cy="563563"/>
            </a:xfrm>
            <a:custGeom>
              <a:avLst/>
              <a:gdLst>
                <a:gd name="T0" fmla="*/ 315 w 356"/>
                <a:gd name="T1" fmla="*/ 71 h 365"/>
                <a:gd name="T2" fmla="*/ 180 w 356"/>
                <a:gd name="T3" fmla="*/ 0 h 365"/>
                <a:gd name="T4" fmla="*/ 180 w 356"/>
                <a:gd name="T5" fmla="*/ 0 h 365"/>
                <a:gd name="T6" fmla="*/ 178 w 356"/>
                <a:gd name="T7" fmla="*/ 0 h 365"/>
                <a:gd name="T8" fmla="*/ 176 w 356"/>
                <a:gd name="T9" fmla="*/ 0 h 365"/>
                <a:gd name="T10" fmla="*/ 176 w 356"/>
                <a:gd name="T11" fmla="*/ 0 h 365"/>
                <a:gd name="T12" fmla="*/ 41 w 356"/>
                <a:gd name="T13" fmla="*/ 71 h 365"/>
                <a:gd name="T14" fmla="*/ 63 w 356"/>
                <a:gd name="T15" fmla="*/ 255 h 365"/>
                <a:gd name="T16" fmla="*/ 102 w 356"/>
                <a:gd name="T17" fmla="*/ 315 h 365"/>
                <a:gd name="T18" fmla="*/ 123 w 356"/>
                <a:gd name="T19" fmla="*/ 365 h 365"/>
                <a:gd name="T20" fmla="*/ 233 w 356"/>
                <a:gd name="T21" fmla="*/ 365 h 365"/>
                <a:gd name="T22" fmla="*/ 254 w 356"/>
                <a:gd name="T23" fmla="*/ 315 h 365"/>
                <a:gd name="T24" fmla="*/ 293 w 356"/>
                <a:gd name="T25" fmla="*/ 255 h 365"/>
                <a:gd name="T26" fmla="*/ 315 w 356"/>
                <a:gd name="T27" fmla="*/ 71 h 365"/>
                <a:gd name="T28" fmla="*/ 211 w 356"/>
                <a:gd name="T29" fmla="*/ 265 h 365"/>
                <a:gd name="T30" fmla="*/ 199 w 356"/>
                <a:gd name="T31" fmla="*/ 290 h 365"/>
                <a:gd name="T32" fmla="*/ 193 w 356"/>
                <a:gd name="T33" fmla="*/ 311 h 365"/>
                <a:gd name="T34" fmla="*/ 161 w 356"/>
                <a:gd name="T35" fmla="*/ 311 h 365"/>
                <a:gd name="T36" fmla="*/ 155 w 356"/>
                <a:gd name="T37" fmla="*/ 290 h 365"/>
                <a:gd name="T38" fmla="*/ 143 w 356"/>
                <a:gd name="T39" fmla="*/ 265 h 365"/>
                <a:gd name="T40" fmla="*/ 121 w 356"/>
                <a:gd name="T41" fmla="*/ 178 h 365"/>
                <a:gd name="T42" fmla="*/ 176 w 356"/>
                <a:gd name="T43" fmla="*/ 156 h 365"/>
                <a:gd name="T44" fmla="*/ 176 w 356"/>
                <a:gd name="T45" fmla="*/ 156 h 365"/>
                <a:gd name="T46" fmla="*/ 177 w 356"/>
                <a:gd name="T47" fmla="*/ 156 h 365"/>
                <a:gd name="T48" fmla="*/ 178 w 356"/>
                <a:gd name="T49" fmla="*/ 156 h 365"/>
                <a:gd name="T50" fmla="*/ 178 w 356"/>
                <a:gd name="T51" fmla="*/ 156 h 365"/>
                <a:gd name="T52" fmla="*/ 235 w 356"/>
                <a:gd name="T53" fmla="*/ 178 h 365"/>
                <a:gd name="T54" fmla="*/ 211 w 356"/>
                <a:gd name="T55" fmla="*/ 2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6" h="365">
                  <a:moveTo>
                    <a:pt x="315" y="71"/>
                  </a:moveTo>
                  <a:cubicBezTo>
                    <a:pt x="281" y="6"/>
                    <a:pt x="200" y="0"/>
                    <a:pt x="18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0" y="0"/>
                    <a:pt x="179" y="0"/>
                    <a:pt x="178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56" y="0"/>
                    <a:pt x="75" y="6"/>
                    <a:pt x="41" y="71"/>
                  </a:cubicBezTo>
                  <a:cubicBezTo>
                    <a:pt x="41" y="71"/>
                    <a:pt x="0" y="144"/>
                    <a:pt x="63" y="255"/>
                  </a:cubicBezTo>
                  <a:cubicBezTo>
                    <a:pt x="102" y="315"/>
                    <a:pt x="102" y="315"/>
                    <a:pt x="102" y="315"/>
                  </a:cubicBezTo>
                  <a:cubicBezTo>
                    <a:pt x="102" y="315"/>
                    <a:pt x="120" y="338"/>
                    <a:pt x="123" y="365"/>
                  </a:cubicBezTo>
                  <a:cubicBezTo>
                    <a:pt x="233" y="365"/>
                    <a:pt x="233" y="365"/>
                    <a:pt x="233" y="365"/>
                  </a:cubicBezTo>
                  <a:cubicBezTo>
                    <a:pt x="236" y="338"/>
                    <a:pt x="254" y="315"/>
                    <a:pt x="254" y="315"/>
                  </a:cubicBezTo>
                  <a:cubicBezTo>
                    <a:pt x="293" y="255"/>
                    <a:pt x="293" y="255"/>
                    <a:pt x="293" y="255"/>
                  </a:cubicBezTo>
                  <a:cubicBezTo>
                    <a:pt x="356" y="144"/>
                    <a:pt x="315" y="71"/>
                    <a:pt x="315" y="71"/>
                  </a:cubicBezTo>
                  <a:close/>
                  <a:moveTo>
                    <a:pt x="211" y="265"/>
                  </a:moveTo>
                  <a:cubicBezTo>
                    <a:pt x="199" y="290"/>
                    <a:pt x="199" y="290"/>
                    <a:pt x="199" y="290"/>
                  </a:cubicBezTo>
                  <a:cubicBezTo>
                    <a:pt x="199" y="290"/>
                    <a:pt x="194" y="300"/>
                    <a:pt x="193" y="311"/>
                  </a:cubicBezTo>
                  <a:cubicBezTo>
                    <a:pt x="161" y="311"/>
                    <a:pt x="161" y="311"/>
                    <a:pt x="161" y="311"/>
                  </a:cubicBezTo>
                  <a:cubicBezTo>
                    <a:pt x="160" y="300"/>
                    <a:pt x="155" y="290"/>
                    <a:pt x="155" y="290"/>
                  </a:cubicBezTo>
                  <a:cubicBezTo>
                    <a:pt x="143" y="265"/>
                    <a:pt x="143" y="265"/>
                    <a:pt x="143" y="265"/>
                  </a:cubicBezTo>
                  <a:cubicBezTo>
                    <a:pt x="125" y="217"/>
                    <a:pt x="121" y="178"/>
                    <a:pt x="121" y="178"/>
                  </a:cubicBezTo>
                  <a:cubicBezTo>
                    <a:pt x="131" y="151"/>
                    <a:pt x="171" y="157"/>
                    <a:pt x="176" y="156"/>
                  </a:cubicBezTo>
                  <a:cubicBezTo>
                    <a:pt x="176" y="156"/>
                    <a:pt x="176" y="156"/>
                    <a:pt x="176" y="156"/>
                  </a:cubicBezTo>
                  <a:cubicBezTo>
                    <a:pt x="176" y="156"/>
                    <a:pt x="177" y="156"/>
                    <a:pt x="177" y="156"/>
                  </a:cubicBezTo>
                  <a:cubicBezTo>
                    <a:pt x="178" y="156"/>
                    <a:pt x="178" y="156"/>
                    <a:pt x="178" y="156"/>
                  </a:cubicBezTo>
                  <a:cubicBezTo>
                    <a:pt x="178" y="156"/>
                    <a:pt x="178" y="156"/>
                    <a:pt x="178" y="156"/>
                  </a:cubicBezTo>
                  <a:cubicBezTo>
                    <a:pt x="184" y="157"/>
                    <a:pt x="225" y="151"/>
                    <a:pt x="235" y="178"/>
                  </a:cubicBezTo>
                  <a:cubicBezTo>
                    <a:pt x="235" y="178"/>
                    <a:pt x="229" y="217"/>
                    <a:pt x="211" y="2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7" name="Freeform 401"/>
            <p:cNvSpPr/>
            <p:nvPr/>
          </p:nvSpPr>
          <p:spPr bwMode="auto">
            <a:xfrm>
              <a:off x="9952038" y="8813800"/>
              <a:ext cx="120650" cy="206375"/>
            </a:xfrm>
            <a:custGeom>
              <a:avLst/>
              <a:gdLst>
                <a:gd name="T0" fmla="*/ 78 w 78"/>
                <a:gd name="T1" fmla="*/ 23 h 133"/>
                <a:gd name="T2" fmla="*/ 39 w 78"/>
                <a:gd name="T3" fmla="*/ 5 h 133"/>
                <a:gd name="T4" fmla="*/ 39 w 78"/>
                <a:gd name="T5" fmla="*/ 5 h 133"/>
                <a:gd name="T6" fmla="*/ 39 w 78"/>
                <a:gd name="T7" fmla="*/ 5 h 133"/>
                <a:gd name="T8" fmla="*/ 38 w 78"/>
                <a:gd name="T9" fmla="*/ 5 h 133"/>
                <a:gd name="T10" fmla="*/ 38 w 78"/>
                <a:gd name="T11" fmla="*/ 5 h 133"/>
                <a:gd name="T12" fmla="*/ 0 w 78"/>
                <a:gd name="T13" fmla="*/ 23 h 133"/>
                <a:gd name="T14" fmla="*/ 15 w 78"/>
                <a:gd name="T15" fmla="*/ 94 h 133"/>
                <a:gd name="T16" fmla="*/ 27 w 78"/>
                <a:gd name="T17" fmla="*/ 115 h 133"/>
                <a:gd name="T18" fmla="*/ 31 w 78"/>
                <a:gd name="T19" fmla="*/ 133 h 133"/>
                <a:gd name="T20" fmla="*/ 39 w 78"/>
                <a:gd name="T21" fmla="*/ 133 h 133"/>
                <a:gd name="T22" fmla="*/ 39 w 78"/>
                <a:gd name="T23" fmla="*/ 133 h 133"/>
                <a:gd name="T24" fmla="*/ 47 w 78"/>
                <a:gd name="T25" fmla="*/ 133 h 133"/>
                <a:gd name="T26" fmla="*/ 51 w 78"/>
                <a:gd name="T27" fmla="*/ 115 h 133"/>
                <a:gd name="T28" fmla="*/ 62 w 78"/>
                <a:gd name="T29" fmla="*/ 94 h 133"/>
                <a:gd name="T30" fmla="*/ 78 w 78"/>
                <a:gd name="T31" fmla="*/ 2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133">
                  <a:moveTo>
                    <a:pt x="78" y="23"/>
                  </a:moveTo>
                  <a:cubicBezTo>
                    <a:pt x="71" y="0"/>
                    <a:pt x="43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4" y="5"/>
                    <a:pt x="7" y="0"/>
                    <a:pt x="0" y="23"/>
                  </a:cubicBezTo>
                  <a:cubicBezTo>
                    <a:pt x="0" y="23"/>
                    <a:pt x="3" y="55"/>
                    <a:pt x="15" y="94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7" y="115"/>
                    <a:pt x="30" y="123"/>
                    <a:pt x="31" y="133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47" y="133"/>
                    <a:pt x="47" y="133"/>
                    <a:pt x="47" y="133"/>
                  </a:cubicBezTo>
                  <a:cubicBezTo>
                    <a:pt x="47" y="123"/>
                    <a:pt x="51" y="115"/>
                    <a:pt x="51" y="115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75" y="55"/>
                    <a:pt x="78" y="23"/>
                    <a:pt x="7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8" name="Freeform 402"/>
            <p:cNvSpPr/>
            <p:nvPr/>
          </p:nvSpPr>
          <p:spPr bwMode="auto">
            <a:xfrm>
              <a:off x="9904413" y="9134475"/>
              <a:ext cx="219075" cy="142875"/>
            </a:xfrm>
            <a:custGeom>
              <a:avLst/>
              <a:gdLst>
                <a:gd name="T0" fmla="*/ 121 w 142"/>
                <a:gd name="T1" fmla="*/ 0 h 93"/>
                <a:gd name="T2" fmla="*/ 71 w 142"/>
                <a:gd name="T3" fmla="*/ 0 h 93"/>
                <a:gd name="T4" fmla="*/ 71 w 142"/>
                <a:gd name="T5" fmla="*/ 0 h 93"/>
                <a:gd name="T6" fmla="*/ 21 w 142"/>
                <a:gd name="T7" fmla="*/ 0 h 93"/>
                <a:gd name="T8" fmla="*/ 21 w 142"/>
                <a:gd name="T9" fmla="*/ 30 h 93"/>
                <a:gd name="T10" fmla="*/ 32 w 142"/>
                <a:gd name="T11" fmla="*/ 30 h 93"/>
                <a:gd name="T12" fmla="*/ 32 w 142"/>
                <a:gd name="T13" fmla="*/ 57 h 93"/>
                <a:gd name="T14" fmla="*/ 42 w 142"/>
                <a:gd name="T15" fmla="*/ 57 h 93"/>
                <a:gd name="T16" fmla="*/ 42 w 142"/>
                <a:gd name="T17" fmla="*/ 80 h 93"/>
                <a:gd name="T18" fmla="*/ 42 w 142"/>
                <a:gd name="T19" fmla="*/ 93 h 93"/>
                <a:gd name="T20" fmla="*/ 71 w 142"/>
                <a:gd name="T21" fmla="*/ 93 h 93"/>
                <a:gd name="T22" fmla="*/ 71 w 142"/>
                <a:gd name="T23" fmla="*/ 93 h 93"/>
                <a:gd name="T24" fmla="*/ 100 w 142"/>
                <a:gd name="T25" fmla="*/ 93 h 93"/>
                <a:gd name="T26" fmla="*/ 100 w 142"/>
                <a:gd name="T27" fmla="*/ 80 h 93"/>
                <a:gd name="T28" fmla="*/ 100 w 142"/>
                <a:gd name="T29" fmla="*/ 57 h 93"/>
                <a:gd name="T30" fmla="*/ 110 w 142"/>
                <a:gd name="T31" fmla="*/ 57 h 93"/>
                <a:gd name="T32" fmla="*/ 110 w 142"/>
                <a:gd name="T33" fmla="*/ 30 h 93"/>
                <a:gd name="T34" fmla="*/ 121 w 142"/>
                <a:gd name="T35" fmla="*/ 30 h 93"/>
                <a:gd name="T36" fmla="*/ 121 w 142"/>
                <a:gd name="T3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2" h="93">
                  <a:moveTo>
                    <a:pt x="121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0" y="13"/>
                    <a:pt x="21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16" y="40"/>
                    <a:pt x="32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57"/>
                    <a:pt x="29" y="66"/>
                    <a:pt x="42" y="80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13" y="66"/>
                    <a:pt x="100" y="57"/>
                    <a:pt x="100" y="57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26" y="40"/>
                    <a:pt x="110" y="30"/>
                    <a:pt x="110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42" y="13"/>
                    <a:pt x="121" y="0"/>
                    <a:pt x="1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9" name="Freeform 403"/>
            <p:cNvSpPr/>
            <p:nvPr/>
          </p:nvSpPr>
          <p:spPr bwMode="auto">
            <a:xfrm>
              <a:off x="9998075" y="8301038"/>
              <a:ext cx="38100" cy="209550"/>
            </a:xfrm>
            <a:custGeom>
              <a:avLst/>
              <a:gdLst>
                <a:gd name="T0" fmla="*/ 0 w 25"/>
                <a:gd name="T1" fmla="*/ 119 h 135"/>
                <a:gd name="T2" fmla="*/ 0 w 25"/>
                <a:gd name="T3" fmla="*/ 12 h 135"/>
                <a:gd name="T4" fmla="*/ 25 w 25"/>
                <a:gd name="T5" fmla="*/ 12 h 135"/>
                <a:gd name="T6" fmla="*/ 25 w 25"/>
                <a:gd name="T7" fmla="*/ 120 h 135"/>
                <a:gd name="T8" fmla="*/ 0 w 25"/>
                <a:gd name="T9" fmla="*/ 11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35">
                  <a:moveTo>
                    <a:pt x="0" y="119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1" y="0"/>
                    <a:pt x="25" y="12"/>
                  </a:cubicBezTo>
                  <a:cubicBezTo>
                    <a:pt x="25" y="120"/>
                    <a:pt x="25" y="120"/>
                    <a:pt x="25" y="120"/>
                  </a:cubicBezTo>
                  <a:cubicBezTo>
                    <a:pt x="25" y="120"/>
                    <a:pt x="13" y="135"/>
                    <a:pt x="0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0" name="Freeform 404"/>
            <p:cNvSpPr/>
            <p:nvPr/>
          </p:nvSpPr>
          <p:spPr bwMode="auto">
            <a:xfrm>
              <a:off x="10225088" y="8434388"/>
              <a:ext cx="146050" cy="150813"/>
            </a:xfrm>
            <a:custGeom>
              <a:avLst/>
              <a:gdLst>
                <a:gd name="T0" fmla="*/ 1 w 95"/>
                <a:gd name="T1" fmla="*/ 77 h 98"/>
                <a:gd name="T2" fmla="*/ 77 w 95"/>
                <a:gd name="T3" fmla="*/ 1 h 98"/>
                <a:gd name="T4" fmla="*/ 95 w 95"/>
                <a:gd name="T5" fmla="*/ 20 h 98"/>
                <a:gd name="T6" fmla="*/ 19 w 95"/>
                <a:gd name="T7" fmla="*/ 95 h 98"/>
                <a:gd name="T8" fmla="*/ 1 w 95"/>
                <a:gd name="T9" fmla="*/ 7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8">
                  <a:moveTo>
                    <a:pt x="1" y="77"/>
                  </a:move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94" y="0"/>
                    <a:pt x="95" y="20"/>
                  </a:cubicBezTo>
                  <a:cubicBezTo>
                    <a:pt x="19" y="95"/>
                    <a:pt x="19" y="95"/>
                    <a:pt x="19" y="95"/>
                  </a:cubicBezTo>
                  <a:cubicBezTo>
                    <a:pt x="19" y="95"/>
                    <a:pt x="0" y="98"/>
                    <a:pt x="1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1" name="Freeform 405"/>
            <p:cNvSpPr/>
            <p:nvPr/>
          </p:nvSpPr>
          <p:spPr bwMode="auto">
            <a:xfrm>
              <a:off x="10296525" y="8755063"/>
              <a:ext cx="211138" cy="39688"/>
            </a:xfrm>
            <a:custGeom>
              <a:avLst/>
              <a:gdLst>
                <a:gd name="T0" fmla="*/ 16 w 136"/>
                <a:gd name="T1" fmla="*/ 0 h 26"/>
                <a:gd name="T2" fmla="*/ 123 w 136"/>
                <a:gd name="T3" fmla="*/ 0 h 26"/>
                <a:gd name="T4" fmla="*/ 123 w 136"/>
                <a:gd name="T5" fmla="*/ 26 h 26"/>
                <a:gd name="T6" fmla="*/ 16 w 136"/>
                <a:gd name="T7" fmla="*/ 26 h 26"/>
                <a:gd name="T8" fmla="*/ 16 w 13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26">
                  <a:moveTo>
                    <a:pt x="16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36" y="11"/>
                    <a:pt x="123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0" y="1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2" name="Freeform 406"/>
            <p:cNvSpPr/>
            <p:nvPr/>
          </p:nvSpPr>
          <p:spPr bwMode="auto">
            <a:xfrm>
              <a:off x="9661525" y="8434388"/>
              <a:ext cx="147638" cy="150813"/>
            </a:xfrm>
            <a:custGeom>
              <a:avLst/>
              <a:gdLst>
                <a:gd name="T0" fmla="*/ 94 w 96"/>
                <a:gd name="T1" fmla="*/ 77 h 98"/>
                <a:gd name="T2" fmla="*/ 19 w 96"/>
                <a:gd name="T3" fmla="*/ 1 h 98"/>
                <a:gd name="T4" fmla="*/ 0 w 96"/>
                <a:gd name="T5" fmla="*/ 20 h 98"/>
                <a:gd name="T6" fmla="*/ 76 w 96"/>
                <a:gd name="T7" fmla="*/ 95 h 98"/>
                <a:gd name="T8" fmla="*/ 94 w 96"/>
                <a:gd name="T9" fmla="*/ 7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8">
                  <a:moveTo>
                    <a:pt x="94" y="77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" y="0"/>
                    <a:pt x="0" y="20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6" y="95"/>
                    <a:pt x="96" y="98"/>
                    <a:pt x="94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3" name="Freeform 407"/>
            <p:cNvSpPr/>
            <p:nvPr/>
          </p:nvSpPr>
          <p:spPr bwMode="auto">
            <a:xfrm>
              <a:off x="9526588" y="8755063"/>
              <a:ext cx="207963" cy="39688"/>
            </a:xfrm>
            <a:custGeom>
              <a:avLst/>
              <a:gdLst>
                <a:gd name="T0" fmla="*/ 119 w 135"/>
                <a:gd name="T1" fmla="*/ 0 h 26"/>
                <a:gd name="T2" fmla="*/ 13 w 135"/>
                <a:gd name="T3" fmla="*/ 0 h 26"/>
                <a:gd name="T4" fmla="*/ 13 w 135"/>
                <a:gd name="T5" fmla="*/ 26 h 26"/>
                <a:gd name="T6" fmla="*/ 120 w 135"/>
                <a:gd name="T7" fmla="*/ 26 h 26"/>
                <a:gd name="T8" fmla="*/ 119 w 135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6">
                  <a:moveTo>
                    <a:pt x="119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11"/>
                    <a:pt x="13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35" y="13"/>
                    <a:pt x="1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44" name="组合 443"/>
          <p:cNvGrpSpPr/>
          <p:nvPr/>
        </p:nvGrpSpPr>
        <p:grpSpPr>
          <a:xfrm>
            <a:off x="4098053" y="5931931"/>
            <a:ext cx="706658" cy="633823"/>
            <a:chOff x="3624263" y="2505075"/>
            <a:chExt cx="723900" cy="6492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45" name="Freeform 5"/>
            <p:cNvSpPr/>
            <p:nvPr/>
          </p:nvSpPr>
          <p:spPr bwMode="auto">
            <a:xfrm>
              <a:off x="3852863" y="2646363"/>
              <a:ext cx="366713" cy="488950"/>
            </a:xfrm>
            <a:custGeom>
              <a:avLst/>
              <a:gdLst>
                <a:gd name="T0" fmla="*/ 168 w 413"/>
                <a:gd name="T1" fmla="*/ 269 h 549"/>
                <a:gd name="T2" fmla="*/ 109 w 413"/>
                <a:gd name="T3" fmla="*/ 307 h 549"/>
                <a:gd name="T4" fmla="*/ 3 w 413"/>
                <a:gd name="T5" fmla="*/ 540 h 549"/>
                <a:gd name="T6" fmla="*/ 9 w 413"/>
                <a:gd name="T7" fmla="*/ 549 h 549"/>
                <a:gd name="T8" fmla="*/ 89 w 413"/>
                <a:gd name="T9" fmla="*/ 549 h 549"/>
                <a:gd name="T10" fmla="*/ 104 w 413"/>
                <a:gd name="T11" fmla="*/ 540 h 549"/>
                <a:gd name="T12" fmla="*/ 186 w 413"/>
                <a:gd name="T13" fmla="*/ 362 h 549"/>
                <a:gd name="T14" fmla="*/ 349 w 413"/>
                <a:gd name="T15" fmla="*/ 362 h 549"/>
                <a:gd name="T16" fmla="*/ 413 w 413"/>
                <a:gd name="T17" fmla="*/ 297 h 549"/>
                <a:gd name="T18" fmla="*/ 413 w 413"/>
                <a:gd name="T19" fmla="*/ 55 h 549"/>
                <a:gd name="T20" fmla="*/ 412 w 413"/>
                <a:gd name="T21" fmla="*/ 51 h 549"/>
                <a:gd name="T22" fmla="*/ 412 w 413"/>
                <a:gd name="T23" fmla="*/ 47 h 549"/>
                <a:gd name="T24" fmla="*/ 412 w 413"/>
                <a:gd name="T25" fmla="*/ 19 h 549"/>
                <a:gd name="T26" fmla="*/ 387 w 413"/>
                <a:gd name="T27" fmla="*/ 10 h 549"/>
                <a:gd name="T28" fmla="*/ 339 w 413"/>
                <a:gd name="T29" fmla="*/ 24 h 549"/>
                <a:gd name="T30" fmla="*/ 326 w 413"/>
                <a:gd name="T31" fmla="*/ 37 h 549"/>
                <a:gd name="T32" fmla="*/ 289 w 413"/>
                <a:gd name="T33" fmla="*/ 77 h 549"/>
                <a:gd name="T34" fmla="*/ 247 w 413"/>
                <a:gd name="T35" fmla="*/ 123 h 549"/>
                <a:gd name="T36" fmla="*/ 139 w 413"/>
                <a:gd name="T37" fmla="*/ 123 h 549"/>
                <a:gd name="T38" fmla="*/ 99 w 413"/>
                <a:gd name="T39" fmla="*/ 162 h 549"/>
                <a:gd name="T40" fmla="*/ 139 w 413"/>
                <a:gd name="T41" fmla="*/ 202 h 549"/>
                <a:gd name="T42" fmla="*/ 281 w 413"/>
                <a:gd name="T43" fmla="*/ 202 h 549"/>
                <a:gd name="T44" fmla="*/ 293 w 413"/>
                <a:gd name="T45" fmla="*/ 189 h 549"/>
                <a:gd name="T46" fmla="*/ 320 w 413"/>
                <a:gd name="T47" fmla="*/ 160 h 549"/>
                <a:gd name="T48" fmla="*/ 320 w 413"/>
                <a:gd name="T49" fmla="*/ 269 h 549"/>
                <a:gd name="T50" fmla="*/ 168 w 413"/>
                <a:gd name="T51" fmla="*/ 269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13" h="549">
                  <a:moveTo>
                    <a:pt x="168" y="269"/>
                  </a:moveTo>
                  <a:cubicBezTo>
                    <a:pt x="143" y="269"/>
                    <a:pt x="120" y="284"/>
                    <a:pt x="109" y="307"/>
                  </a:cubicBezTo>
                  <a:cubicBezTo>
                    <a:pt x="3" y="540"/>
                    <a:pt x="3" y="540"/>
                    <a:pt x="3" y="540"/>
                  </a:cubicBezTo>
                  <a:cubicBezTo>
                    <a:pt x="0" y="544"/>
                    <a:pt x="4" y="549"/>
                    <a:pt x="9" y="549"/>
                  </a:cubicBezTo>
                  <a:cubicBezTo>
                    <a:pt x="89" y="549"/>
                    <a:pt x="89" y="549"/>
                    <a:pt x="89" y="549"/>
                  </a:cubicBezTo>
                  <a:cubicBezTo>
                    <a:pt x="95" y="549"/>
                    <a:pt x="101" y="545"/>
                    <a:pt x="104" y="540"/>
                  </a:cubicBezTo>
                  <a:cubicBezTo>
                    <a:pt x="186" y="362"/>
                    <a:pt x="186" y="362"/>
                    <a:pt x="186" y="362"/>
                  </a:cubicBezTo>
                  <a:cubicBezTo>
                    <a:pt x="349" y="362"/>
                    <a:pt x="349" y="362"/>
                    <a:pt x="349" y="362"/>
                  </a:cubicBezTo>
                  <a:cubicBezTo>
                    <a:pt x="384" y="362"/>
                    <a:pt x="413" y="333"/>
                    <a:pt x="413" y="297"/>
                  </a:cubicBezTo>
                  <a:cubicBezTo>
                    <a:pt x="413" y="55"/>
                    <a:pt x="413" y="55"/>
                    <a:pt x="413" y="55"/>
                  </a:cubicBezTo>
                  <a:cubicBezTo>
                    <a:pt x="413" y="54"/>
                    <a:pt x="412" y="53"/>
                    <a:pt x="412" y="51"/>
                  </a:cubicBezTo>
                  <a:cubicBezTo>
                    <a:pt x="412" y="50"/>
                    <a:pt x="412" y="48"/>
                    <a:pt x="412" y="47"/>
                  </a:cubicBezTo>
                  <a:cubicBezTo>
                    <a:pt x="412" y="19"/>
                    <a:pt x="412" y="19"/>
                    <a:pt x="412" y="19"/>
                  </a:cubicBezTo>
                  <a:cubicBezTo>
                    <a:pt x="387" y="10"/>
                    <a:pt x="387" y="10"/>
                    <a:pt x="387" y="10"/>
                  </a:cubicBezTo>
                  <a:cubicBezTo>
                    <a:pt x="363" y="0"/>
                    <a:pt x="346" y="17"/>
                    <a:pt x="339" y="24"/>
                  </a:cubicBezTo>
                  <a:cubicBezTo>
                    <a:pt x="336" y="27"/>
                    <a:pt x="332" y="32"/>
                    <a:pt x="326" y="37"/>
                  </a:cubicBezTo>
                  <a:cubicBezTo>
                    <a:pt x="316" y="48"/>
                    <a:pt x="303" y="63"/>
                    <a:pt x="289" y="77"/>
                  </a:cubicBezTo>
                  <a:cubicBezTo>
                    <a:pt x="273" y="94"/>
                    <a:pt x="257" y="112"/>
                    <a:pt x="247" y="123"/>
                  </a:cubicBezTo>
                  <a:cubicBezTo>
                    <a:pt x="139" y="123"/>
                    <a:pt x="139" y="123"/>
                    <a:pt x="139" y="123"/>
                  </a:cubicBezTo>
                  <a:cubicBezTo>
                    <a:pt x="117" y="123"/>
                    <a:pt x="99" y="141"/>
                    <a:pt x="99" y="162"/>
                  </a:cubicBezTo>
                  <a:cubicBezTo>
                    <a:pt x="99" y="184"/>
                    <a:pt x="117" y="202"/>
                    <a:pt x="139" y="202"/>
                  </a:cubicBezTo>
                  <a:cubicBezTo>
                    <a:pt x="281" y="202"/>
                    <a:pt x="281" y="202"/>
                    <a:pt x="281" y="202"/>
                  </a:cubicBezTo>
                  <a:cubicBezTo>
                    <a:pt x="293" y="189"/>
                    <a:pt x="293" y="189"/>
                    <a:pt x="293" y="189"/>
                  </a:cubicBezTo>
                  <a:cubicBezTo>
                    <a:pt x="302" y="180"/>
                    <a:pt x="311" y="170"/>
                    <a:pt x="320" y="160"/>
                  </a:cubicBezTo>
                  <a:cubicBezTo>
                    <a:pt x="320" y="269"/>
                    <a:pt x="320" y="269"/>
                    <a:pt x="320" y="269"/>
                  </a:cubicBezTo>
                  <a:lnTo>
                    <a:pt x="168" y="2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6" name="Oval 6"/>
            <p:cNvSpPr>
              <a:spLocks noChangeArrowheads="1"/>
            </p:cNvSpPr>
            <p:nvPr/>
          </p:nvSpPr>
          <p:spPr bwMode="auto">
            <a:xfrm>
              <a:off x="4116388" y="2505075"/>
              <a:ext cx="114300" cy="1143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7" name="Rectangle 7"/>
            <p:cNvSpPr>
              <a:spLocks noChangeArrowheads="1"/>
            </p:cNvSpPr>
            <p:nvPr/>
          </p:nvSpPr>
          <p:spPr bwMode="auto">
            <a:xfrm>
              <a:off x="3624263" y="2765425"/>
              <a:ext cx="295275" cy="523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8" name="Freeform 8"/>
            <p:cNvSpPr/>
            <p:nvPr/>
          </p:nvSpPr>
          <p:spPr bwMode="auto">
            <a:xfrm>
              <a:off x="4038600" y="2674938"/>
              <a:ext cx="309563" cy="479425"/>
            </a:xfrm>
            <a:custGeom>
              <a:avLst/>
              <a:gdLst>
                <a:gd name="T0" fmla="*/ 285 w 349"/>
                <a:gd name="T1" fmla="*/ 540 h 540"/>
                <a:gd name="T2" fmla="*/ 345 w 349"/>
                <a:gd name="T3" fmla="*/ 540 h 540"/>
                <a:gd name="T4" fmla="*/ 348 w 349"/>
                <a:gd name="T5" fmla="*/ 535 h 540"/>
                <a:gd name="T6" fmla="*/ 300 w 349"/>
                <a:gd name="T7" fmla="*/ 405 h 540"/>
                <a:gd name="T8" fmla="*/ 317 w 349"/>
                <a:gd name="T9" fmla="*/ 354 h 540"/>
                <a:gd name="T10" fmla="*/ 317 w 349"/>
                <a:gd name="T11" fmla="*/ 0 h 540"/>
                <a:gd name="T12" fmla="*/ 251 w 349"/>
                <a:gd name="T13" fmla="*/ 0 h 540"/>
                <a:gd name="T14" fmla="*/ 251 w 349"/>
                <a:gd name="T15" fmla="*/ 354 h 540"/>
                <a:gd name="T16" fmla="*/ 232 w 349"/>
                <a:gd name="T17" fmla="*/ 373 h 540"/>
                <a:gd name="T18" fmla="*/ 23 w 349"/>
                <a:gd name="T19" fmla="*/ 373 h 540"/>
                <a:gd name="T20" fmla="*/ 23 w 349"/>
                <a:gd name="T21" fmla="*/ 439 h 540"/>
                <a:gd name="T22" fmla="*/ 36 w 349"/>
                <a:gd name="T23" fmla="*/ 439 h 540"/>
                <a:gd name="T24" fmla="*/ 1 w 349"/>
                <a:gd name="T25" fmla="*/ 535 h 540"/>
                <a:gd name="T26" fmla="*/ 4 w 349"/>
                <a:gd name="T27" fmla="*/ 540 h 540"/>
                <a:gd name="T28" fmla="*/ 64 w 349"/>
                <a:gd name="T29" fmla="*/ 540 h 540"/>
                <a:gd name="T30" fmla="*/ 71 w 349"/>
                <a:gd name="T31" fmla="*/ 535 h 540"/>
                <a:gd name="T32" fmla="*/ 106 w 349"/>
                <a:gd name="T33" fmla="*/ 439 h 540"/>
                <a:gd name="T34" fmla="*/ 232 w 349"/>
                <a:gd name="T35" fmla="*/ 439 h 540"/>
                <a:gd name="T36" fmla="*/ 242 w 349"/>
                <a:gd name="T37" fmla="*/ 439 h 540"/>
                <a:gd name="T38" fmla="*/ 278 w 349"/>
                <a:gd name="T39" fmla="*/ 535 h 540"/>
                <a:gd name="T40" fmla="*/ 285 w 349"/>
                <a:gd name="T41" fmla="*/ 54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9" h="540">
                  <a:moveTo>
                    <a:pt x="285" y="540"/>
                  </a:moveTo>
                  <a:cubicBezTo>
                    <a:pt x="345" y="540"/>
                    <a:pt x="345" y="540"/>
                    <a:pt x="345" y="540"/>
                  </a:cubicBezTo>
                  <a:cubicBezTo>
                    <a:pt x="347" y="540"/>
                    <a:pt x="349" y="538"/>
                    <a:pt x="348" y="535"/>
                  </a:cubicBezTo>
                  <a:cubicBezTo>
                    <a:pt x="300" y="405"/>
                    <a:pt x="300" y="405"/>
                    <a:pt x="300" y="405"/>
                  </a:cubicBezTo>
                  <a:cubicBezTo>
                    <a:pt x="311" y="391"/>
                    <a:pt x="317" y="373"/>
                    <a:pt x="317" y="354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51" y="354"/>
                    <a:pt x="251" y="354"/>
                    <a:pt x="251" y="354"/>
                  </a:cubicBezTo>
                  <a:cubicBezTo>
                    <a:pt x="251" y="364"/>
                    <a:pt x="243" y="373"/>
                    <a:pt x="232" y="373"/>
                  </a:cubicBezTo>
                  <a:cubicBezTo>
                    <a:pt x="23" y="373"/>
                    <a:pt x="23" y="373"/>
                    <a:pt x="23" y="373"/>
                  </a:cubicBezTo>
                  <a:cubicBezTo>
                    <a:pt x="23" y="439"/>
                    <a:pt x="23" y="439"/>
                    <a:pt x="23" y="439"/>
                  </a:cubicBezTo>
                  <a:cubicBezTo>
                    <a:pt x="36" y="439"/>
                    <a:pt x="36" y="439"/>
                    <a:pt x="36" y="439"/>
                  </a:cubicBezTo>
                  <a:cubicBezTo>
                    <a:pt x="1" y="535"/>
                    <a:pt x="1" y="535"/>
                    <a:pt x="1" y="535"/>
                  </a:cubicBezTo>
                  <a:cubicBezTo>
                    <a:pt x="0" y="538"/>
                    <a:pt x="2" y="540"/>
                    <a:pt x="4" y="540"/>
                  </a:cubicBezTo>
                  <a:cubicBezTo>
                    <a:pt x="64" y="540"/>
                    <a:pt x="64" y="540"/>
                    <a:pt x="64" y="540"/>
                  </a:cubicBezTo>
                  <a:cubicBezTo>
                    <a:pt x="67" y="540"/>
                    <a:pt x="70" y="538"/>
                    <a:pt x="71" y="535"/>
                  </a:cubicBezTo>
                  <a:cubicBezTo>
                    <a:pt x="106" y="439"/>
                    <a:pt x="106" y="439"/>
                    <a:pt x="106" y="439"/>
                  </a:cubicBezTo>
                  <a:cubicBezTo>
                    <a:pt x="232" y="439"/>
                    <a:pt x="232" y="439"/>
                    <a:pt x="232" y="439"/>
                  </a:cubicBezTo>
                  <a:cubicBezTo>
                    <a:pt x="235" y="439"/>
                    <a:pt x="239" y="439"/>
                    <a:pt x="242" y="439"/>
                  </a:cubicBezTo>
                  <a:cubicBezTo>
                    <a:pt x="278" y="535"/>
                    <a:pt x="278" y="535"/>
                    <a:pt x="278" y="535"/>
                  </a:cubicBezTo>
                  <a:cubicBezTo>
                    <a:pt x="279" y="538"/>
                    <a:pt x="282" y="540"/>
                    <a:pt x="285" y="5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9" name="Freeform 9"/>
            <p:cNvSpPr/>
            <p:nvPr/>
          </p:nvSpPr>
          <p:spPr bwMode="auto">
            <a:xfrm>
              <a:off x="3727450" y="2595563"/>
              <a:ext cx="187325" cy="147637"/>
            </a:xfrm>
            <a:custGeom>
              <a:avLst/>
              <a:gdLst>
                <a:gd name="T0" fmla="*/ 29 w 118"/>
                <a:gd name="T1" fmla="*/ 93 h 93"/>
                <a:gd name="T2" fmla="*/ 118 w 118"/>
                <a:gd name="T3" fmla="*/ 93 h 93"/>
                <a:gd name="T4" fmla="*/ 118 w 118"/>
                <a:gd name="T5" fmla="*/ 71 h 93"/>
                <a:gd name="T6" fmla="*/ 45 w 118"/>
                <a:gd name="T7" fmla="*/ 71 h 93"/>
                <a:gd name="T8" fmla="*/ 23 w 118"/>
                <a:gd name="T9" fmla="*/ 0 h 93"/>
                <a:gd name="T10" fmla="*/ 0 w 118"/>
                <a:gd name="T11" fmla="*/ 0 h 93"/>
                <a:gd name="T12" fmla="*/ 29 w 118"/>
                <a:gd name="T13" fmla="*/ 92 h 93"/>
                <a:gd name="T14" fmla="*/ 29 w 118"/>
                <a:gd name="T15" fmla="*/ 93 h 93"/>
                <a:gd name="T16" fmla="*/ 29 w 118"/>
                <a:gd name="T1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93">
                  <a:moveTo>
                    <a:pt x="29" y="93"/>
                  </a:moveTo>
                  <a:lnTo>
                    <a:pt x="118" y="93"/>
                  </a:lnTo>
                  <a:lnTo>
                    <a:pt x="118" y="71"/>
                  </a:lnTo>
                  <a:lnTo>
                    <a:pt x="45" y="71"/>
                  </a:lnTo>
                  <a:lnTo>
                    <a:pt x="23" y="0"/>
                  </a:lnTo>
                  <a:lnTo>
                    <a:pt x="0" y="0"/>
                  </a:lnTo>
                  <a:lnTo>
                    <a:pt x="29" y="92"/>
                  </a:lnTo>
                  <a:lnTo>
                    <a:pt x="29" y="93"/>
                  </a:lnTo>
                  <a:lnTo>
                    <a:pt x="29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50" name="组合 449"/>
          <p:cNvGrpSpPr/>
          <p:nvPr/>
        </p:nvGrpSpPr>
        <p:grpSpPr>
          <a:xfrm>
            <a:off x="2907700" y="5933481"/>
            <a:ext cx="782591" cy="630723"/>
            <a:chOff x="2684463" y="2525713"/>
            <a:chExt cx="801687" cy="64611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51" name="Freeform 10"/>
            <p:cNvSpPr/>
            <p:nvPr/>
          </p:nvSpPr>
          <p:spPr bwMode="auto">
            <a:xfrm>
              <a:off x="2684463" y="2706688"/>
              <a:ext cx="303213" cy="174625"/>
            </a:xfrm>
            <a:custGeom>
              <a:avLst/>
              <a:gdLst>
                <a:gd name="T0" fmla="*/ 191 w 191"/>
                <a:gd name="T1" fmla="*/ 99 h 110"/>
                <a:gd name="T2" fmla="*/ 182 w 191"/>
                <a:gd name="T3" fmla="*/ 79 h 110"/>
                <a:gd name="T4" fmla="*/ 182 w 191"/>
                <a:gd name="T5" fmla="*/ 68 h 110"/>
                <a:gd name="T6" fmla="*/ 160 w 191"/>
                <a:gd name="T7" fmla="*/ 68 h 110"/>
                <a:gd name="T8" fmla="*/ 160 w 191"/>
                <a:gd name="T9" fmla="*/ 0 h 110"/>
                <a:gd name="T10" fmla="*/ 134 w 191"/>
                <a:gd name="T11" fmla="*/ 0 h 110"/>
                <a:gd name="T12" fmla="*/ 134 w 191"/>
                <a:gd name="T13" fmla="*/ 68 h 110"/>
                <a:gd name="T14" fmla="*/ 109 w 191"/>
                <a:gd name="T15" fmla="*/ 68 h 110"/>
                <a:gd name="T16" fmla="*/ 109 w 191"/>
                <a:gd name="T17" fmla="*/ 0 h 110"/>
                <a:gd name="T18" fmla="*/ 83 w 191"/>
                <a:gd name="T19" fmla="*/ 0 h 110"/>
                <a:gd name="T20" fmla="*/ 83 w 191"/>
                <a:gd name="T21" fmla="*/ 68 h 110"/>
                <a:gd name="T22" fmla="*/ 58 w 191"/>
                <a:gd name="T23" fmla="*/ 68 h 110"/>
                <a:gd name="T24" fmla="*/ 58 w 191"/>
                <a:gd name="T25" fmla="*/ 0 h 110"/>
                <a:gd name="T26" fmla="*/ 32 w 191"/>
                <a:gd name="T27" fmla="*/ 0 h 110"/>
                <a:gd name="T28" fmla="*/ 32 w 191"/>
                <a:gd name="T29" fmla="*/ 68 h 110"/>
                <a:gd name="T30" fmla="*/ 10 w 191"/>
                <a:gd name="T31" fmla="*/ 68 h 110"/>
                <a:gd name="T32" fmla="*/ 10 w 191"/>
                <a:gd name="T33" fmla="*/ 79 h 110"/>
                <a:gd name="T34" fmla="*/ 0 w 191"/>
                <a:gd name="T35" fmla="*/ 99 h 110"/>
                <a:gd name="T36" fmla="*/ 0 w 191"/>
                <a:gd name="T37" fmla="*/ 110 h 110"/>
                <a:gd name="T38" fmla="*/ 191 w 191"/>
                <a:gd name="T39" fmla="*/ 110 h 110"/>
                <a:gd name="T40" fmla="*/ 191 w 191"/>
                <a:gd name="T41" fmla="*/ 9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1" h="110">
                  <a:moveTo>
                    <a:pt x="191" y="99"/>
                  </a:moveTo>
                  <a:lnTo>
                    <a:pt x="182" y="79"/>
                  </a:lnTo>
                  <a:lnTo>
                    <a:pt x="182" y="68"/>
                  </a:lnTo>
                  <a:lnTo>
                    <a:pt x="160" y="68"/>
                  </a:lnTo>
                  <a:lnTo>
                    <a:pt x="160" y="0"/>
                  </a:lnTo>
                  <a:lnTo>
                    <a:pt x="134" y="0"/>
                  </a:lnTo>
                  <a:lnTo>
                    <a:pt x="134" y="68"/>
                  </a:lnTo>
                  <a:lnTo>
                    <a:pt x="109" y="68"/>
                  </a:lnTo>
                  <a:lnTo>
                    <a:pt x="109" y="0"/>
                  </a:lnTo>
                  <a:lnTo>
                    <a:pt x="83" y="0"/>
                  </a:lnTo>
                  <a:lnTo>
                    <a:pt x="83" y="68"/>
                  </a:lnTo>
                  <a:lnTo>
                    <a:pt x="58" y="68"/>
                  </a:lnTo>
                  <a:lnTo>
                    <a:pt x="58" y="0"/>
                  </a:lnTo>
                  <a:lnTo>
                    <a:pt x="32" y="0"/>
                  </a:lnTo>
                  <a:lnTo>
                    <a:pt x="32" y="68"/>
                  </a:lnTo>
                  <a:lnTo>
                    <a:pt x="10" y="68"/>
                  </a:lnTo>
                  <a:lnTo>
                    <a:pt x="10" y="79"/>
                  </a:lnTo>
                  <a:lnTo>
                    <a:pt x="0" y="99"/>
                  </a:lnTo>
                  <a:lnTo>
                    <a:pt x="0" y="110"/>
                  </a:lnTo>
                  <a:lnTo>
                    <a:pt x="191" y="110"/>
                  </a:lnTo>
                  <a:lnTo>
                    <a:pt x="191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2" name="Freeform 11"/>
            <p:cNvSpPr/>
            <p:nvPr/>
          </p:nvSpPr>
          <p:spPr bwMode="auto">
            <a:xfrm>
              <a:off x="2695575" y="2555875"/>
              <a:ext cx="280988" cy="122237"/>
            </a:xfrm>
            <a:custGeom>
              <a:avLst/>
              <a:gdLst>
                <a:gd name="T0" fmla="*/ 177 w 177"/>
                <a:gd name="T1" fmla="*/ 54 h 77"/>
                <a:gd name="T2" fmla="*/ 96 w 177"/>
                <a:gd name="T3" fmla="*/ 0 h 77"/>
                <a:gd name="T4" fmla="*/ 81 w 177"/>
                <a:gd name="T5" fmla="*/ 0 h 77"/>
                <a:gd name="T6" fmla="*/ 0 w 177"/>
                <a:gd name="T7" fmla="*/ 54 h 77"/>
                <a:gd name="T8" fmla="*/ 0 w 177"/>
                <a:gd name="T9" fmla="*/ 77 h 77"/>
                <a:gd name="T10" fmla="*/ 177 w 177"/>
                <a:gd name="T11" fmla="*/ 77 h 77"/>
                <a:gd name="T12" fmla="*/ 177 w 177"/>
                <a:gd name="T13" fmla="*/ 5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77">
                  <a:moveTo>
                    <a:pt x="177" y="54"/>
                  </a:moveTo>
                  <a:lnTo>
                    <a:pt x="96" y="0"/>
                  </a:lnTo>
                  <a:lnTo>
                    <a:pt x="81" y="0"/>
                  </a:lnTo>
                  <a:lnTo>
                    <a:pt x="0" y="54"/>
                  </a:lnTo>
                  <a:lnTo>
                    <a:pt x="0" y="77"/>
                  </a:lnTo>
                  <a:lnTo>
                    <a:pt x="177" y="77"/>
                  </a:lnTo>
                  <a:lnTo>
                    <a:pt x="177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3" name="Freeform 12"/>
            <p:cNvSpPr/>
            <p:nvPr/>
          </p:nvSpPr>
          <p:spPr bwMode="auto">
            <a:xfrm>
              <a:off x="2995613" y="2682875"/>
              <a:ext cx="149225" cy="120650"/>
            </a:xfrm>
            <a:custGeom>
              <a:avLst/>
              <a:gdLst>
                <a:gd name="T0" fmla="*/ 2 w 167"/>
                <a:gd name="T1" fmla="*/ 96 h 136"/>
                <a:gd name="T2" fmla="*/ 19 w 167"/>
                <a:gd name="T3" fmla="*/ 130 h 136"/>
                <a:gd name="T4" fmla="*/ 30 w 167"/>
                <a:gd name="T5" fmla="*/ 135 h 136"/>
                <a:gd name="T6" fmla="*/ 139 w 167"/>
                <a:gd name="T7" fmla="*/ 89 h 136"/>
                <a:gd name="T8" fmla="*/ 167 w 167"/>
                <a:gd name="T9" fmla="*/ 0 h 136"/>
                <a:gd name="T10" fmla="*/ 6 w 167"/>
                <a:gd name="T11" fmla="*/ 85 h 136"/>
                <a:gd name="T12" fmla="*/ 2 w 167"/>
                <a:gd name="T13" fmla="*/ 9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136">
                  <a:moveTo>
                    <a:pt x="2" y="96"/>
                  </a:moveTo>
                  <a:cubicBezTo>
                    <a:pt x="19" y="130"/>
                    <a:pt x="19" y="130"/>
                    <a:pt x="19" y="130"/>
                  </a:cubicBezTo>
                  <a:cubicBezTo>
                    <a:pt x="21" y="135"/>
                    <a:pt x="26" y="136"/>
                    <a:pt x="30" y="135"/>
                  </a:cubicBezTo>
                  <a:cubicBezTo>
                    <a:pt x="139" y="89"/>
                    <a:pt x="139" y="89"/>
                    <a:pt x="139" y="89"/>
                  </a:cubicBezTo>
                  <a:cubicBezTo>
                    <a:pt x="142" y="69"/>
                    <a:pt x="148" y="32"/>
                    <a:pt x="167" y="0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2" y="87"/>
                    <a:pt x="0" y="92"/>
                    <a:pt x="2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4" name="Freeform 13"/>
            <p:cNvSpPr>
              <a:spLocks noEditPoints="1"/>
            </p:cNvSpPr>
            <p:nvPr/>
          </p:nvSpPr>
          <p:spPr bwMode="auto">
            <a:xfrm>
              <a:off x="2816225" y="2657475"/>
              <a:ext cx="669925" cy="514350"/>
            </a:xfrm>
            <a:custGeom>
              <a:avLst/>
              <a:gdLst>
                <a:gd name="T0" fmla="*/ 675 w 754"/>
                <a:gd name="T1" fmla="*/ 156 h 579"/>
                <a:gd name="T2" fmla="*/ 660 w 754"/>
                <a:gd name="T3" fmla="*/ 154 h 579"/>
                <a:gd name="T4" fmla="*/ 622 w 754"/>
                <a:gd name="T5" fmla="*/ 185 h 579"/>
                <a:gd name="T6" fmla="*/ 612 w 754"/>
                <a:gd name="T7" fmla="*/ 173 h 579"/>
                <a:gd name="T8" fmla="*/ 596 w 754"/>
                <a:gd name="T9" fmla="*/ 165 h 579"/>
                <a:gd name="T10" fmla="*/ 583 w 754"/>
                <a:gd name="T11" fmla="*/ 169 h 579"/>
                <a:gd name="T12" fmla="*/ 460 w 754"/>
                <a:gd name="T13" fmla="*/ 15 h 579"/>
                <a:gd name="T14" fmla="*/ 443 w 754"/>
                <a:gd name="T15" fmla="*/ 0 h 579"/>
                <a:gd name="T16" fmla="*/ 440 w 754"/>
                <a:gd name="T17" fmla="*/ 0 h 579"/>
                <a:gd name="T18" fmla="*/ 392 w 754"/>
                <a:gd name="T19" fmla="*/ 45 h 579"/>
                <a:gd name="T20" fmla="*/ 372 w 754"/>
                <a:gd name="T21" fmla="*/ 105 h 579"/>
                <a:gd name="T22" fmla="*/ 369 w 754"/>
                <a:gd name="T23" fmla="*/ 118 h 579"/>
                <a:gd name="T24" fmla="*/ 369 w 754"/>
                <a:gd name="T25" fmla="*/ 254 h 579"/>
                <a:gd name="T26" fmla="*/ 368 w 754"/>
                <a:gd name="T27" fmla="*/ 258 h 579"/>
                <a:gd name="T28" fmla="*/ 232 w 754"/>
                <a:gd name="T29" fmla="*/ 519 h 579"/>
                <a:gd name="T30" fmla="*/ 234 w 754"/>
                <a:gd name="T31" fmla="*/ 529 h 579"/>
                <a:gd name="T32" fmla="*/ 0 w 754"/>
                <a:gd name="T33" fmla="*/ 529 h 579"/>
                <a:gd name="T34" fmla="*/ 0 w 754"/>
                <a:gd name="T35" fmla="*/ 579 h 579"/>
                <a:gd name="T36" fmla="*/ 598 w 754"/>
                <a:gd name="T37" fmla="*/ 579 h 579"/>
                <a:gd name="T38" fmla="*/ 598 w 754"/>
                <a:gd name="T39" fmla="*/ 529 h 579"/>
                <a:gd name="T40" fmla="*/ 595 w 754"/>
                <a:gd name="T41" fmla="*/ 529 h 579"/>
                <a:gd name="T42" fmla="*/ 597 w 754"/>
                <a:gd name="T43" fmla="*/ 519 h 579"/>
                <a:gd name="T44" fmla="*/ 485 w 754"/>
                <a:gd name="T45" fmla="*/ 317 h 579"/>
                <a:gd name="T46" fmla="*/ 431 w 754"/>
                <a:gd name="T47" fmla="*/ 400 h 579"/>
                <a:gd name="T48" fmla="*/ 520 w 754"/>
                <a:gd name="T49" fmla="*/ 529 h 579"/>
                <a:gd name="T50" fmla="*/ 346 w 754"/>
                <a:gd name="T51" fmla="*/ 529 h 579"/>
                <a:gd name="T52" fmla="*/ 304 w 754"/>
                <a:gd name="T53" fmla="*/ 529 h 579"/>
                <a:gd name="T54" fmla="*/ 411 w 754"/>
                <a:gd name="T55" fmla="*/ 372 h 579"/>
                <a:gd name="T56" fmla="*/ 455 w 754"/>
                <a:gd name="T57" fmla="*/ 307 h 579"/>
                <a:gd name="T58" fmla="*/ 466 w 754"/>
                <a:gd name="T59" fmla="*/ 282 h 579"/>
                <a:gd name="T60" fmla="*/ 468 w 754"/>
                <a:gd name="T61" fmla="*/ 264 h 579"/>
                <a:gd name="T62" fmla="*/ 468 w 754"/>
                <a:gd name="T63" fmla="*/ 127 h 579"/>
                <a:gd name="T64" fmla="*/ 494 w 754"/>
                <a:gd name="T65" fmla="*/ 155 h 579"/>
                <a:gd name="T66" fmla="*/ 540 w 754"/>
                <a:gd name="T67" fmla="*/ 206 h 579"/>
                <a:gd name="T68" fmla="*/ 536 w 754"/>
                <a:gd name="T69" fmla="*/ 217 h 579"/>
                <a:gd name="T70" fmla="*/ 540 w 754"/>
                <a:gd name="T71" fmla="*/ 233 h 579"/>
                <a:gd name="T72" fmla="*/ 551 w 754"/>
                <a:gd name="T73" fmla="*/ 245 h 579"/>
                <a:gd name="T74" fmla="*/ 513 w 754"/>
                <a:gd name="T75" fmla="*/ 276 h 579"/>
                <a:gd name="T76" fmla="*/ 512 w 754"/>
                <a:gd name="T77" fmla="*/ 292 h 579"/>
                <a:gd name="T78" fmla="*/ 587 w 754"/>
                <a:gd name="T79" fmla="*/ 382 h 579"/>
                <a:gd name="T80" fmla="*/ 603 w 754"/>
                <a:gd name="T81" fmla="*/ 383 h 579"/>
                <a:gd name="T82" fmla="*/ 749 w 754"/>
                <a:gd name="T83" fmla="*/ 261 h 579"/>
                <a:gd name="T84" fmla="*/ 750 w 754"/>
                <a:gd name="T85" fmla="*/ 246 h 579"/>
                <a:gd name="T86" fmla="*/ 675 w 754"/>
                <a:gd name="T87" fmla="*/ 156 h 579"/>
                <a:gd name="T88" fmla="*/ 556 w 754"/>
                <a:gd name="T89" fmla="*/ 220 h 579"/>
                <a:gd name="T90" fmla="*/ 555 w 754"/>
                <a:gd name="T91" fmla="*/ 219 h 579"/>
                <a:gd name="T92" fmla="*/ 597 w 754"/>
                <a:gd name="T93" fmla="*/ 186 h 579"/>
                <a:gd name="T94" fmla="*/ 596 w 754"/>
                <a:gd name="T95" fmla="*/ 185 h 579"/>
                <a:gd name="T96" fmla="*/ 597 w 754"/>
                <a:gd name="T97" fmla="*/ 186 h 579"/>
                <a:gd name="T98" fmla="*/ 607 w 754"/>
                <a:gd name="T99" fmla="*/ 198 h 579"/>
                <a:gd name="T100" fmla="*/ 566 w 754"/>
                <a:gd name="T101" fmla="*/ 232 h 579"/>
                <a:gd name="T102" fmla="*/ 556 w 754"/>
                <a:gd name="T103" fmla="*/ 22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54" h="579">
                  <a:moveTo>
                    <a:pt x="675" y="156"/>
                  </a:moveTo>
                  <a:cubicBezTo>
                    <a:pt x="671" y="151"/>
                    <a:pt x="664" y="150"/>
                    <a:pt x="660" y="154"/>
                  </a:cubicBezTo>
                  <a:cubicBezTo>
                    <a:pt x="622" y="185"/>
                    <a:pt x="622" y="185"/>
                    <a:pt x="622" y="185"/>
                  </a:cubicBezTo>
                  <a:cubicBezTo>
                    <a:pt x="612" y="173"/>
                    <a:pt x="612" y="173"/>
                    <a:pt x="612" y="173"/>
                  </a:cubicBezTo>
                  <a:cubicBezTo>
                    <a:pt x="608" y="168"/>
                    <a:pt x="602" y="165"/>
                    <a:pt x="596" y="165"/>
                  </a:cubicBezTo>
                  <a:cubicBezTo>
                    <a:pt x="591" y="165"/>
                    <a:pt x="587" y="167"/>
                    <a:pt x="583" y="169"/>
                  </a:cubicBezTo>
                  <a:cubicBezTo>
                    <a:pt x="460" y="15"/>
                    <a:pt x="460" y="15"/>
                    <a:pt x="460" y="15"/>
                  </a:cubicBezTo>
                  <a:cubicBezTo>
                    <a:pt x="457" y="8"/>
                    <a:pt x="450" y="3"/>
                    <a:pt x="443" y="0"/>
                  </a:cubicBezTo>
                  <a:cubicBezTo>
                    <a:pt x="442" y="0"/>
                    <a:pt x="441" y="0"/>
                    <a:pt x="440" y="0"/>
                  </a:cubicBezTo>
                  <a:cubicBezTo>
                    <a:pt x="418" y="9"/>
                    <a:pt x="403" y="26"/>
                    <a:pt x="392" y="45"/>
                  </a:cubicBezTo>
                  <a:cubicBezTo>
                    <a:pt x="381" y="65"/>
                    <a:pt x="375" y="88"/>
                    <a:pt x="372" y="105"/>
                  </a:cubicBezTo>
                  <a:cubicBezTo>
                    <a:pt x="371" y="110"/>
                    <a:pt x="370" y="114"/>
                    <a:pt x="369" y="118"/>
                  </a:cubicBezTo>
                  <a:cubicBezTo>
                    <a:pt x="369" y="254"/>
                    <a:pt x="369" y="254"/>
                    <a:pt x="369" y="254"/>
                  </a:cubicBezTo>
                  <a:cubicBezTo>
                    <a:pt x="369" y="255"/>
                    <a:pt x="369" y="256"/>
                    <a:pt x="368" y="258"/>
                  </a:cubicBezTo>
                  <a:cubicBezTo>
                    <a:pt x="232" y="519"/>
                    <a:pt x="232" y="519"/>
                    <a:pt x="232" y="519"/>
                  </a:cubicBezTo>
                  <a:cubicBezTo>
                    <a:pt x="231" y="522"/>
                    <a:pt x="231" y="527"/>
                    <a:pt x="234" y="529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0" y="579"/>
                    <a:pt x="0" y="579"/>
                    <a:pt x="0" y="579"/>
                  </a:cubicBezTo>
                  <a:cubicBezTo>
                    <a:pt x="598" y="579"/>
                    <a:pt x="598" y="579"/>
                    <a:pt x="598" y="579"/>
                  </a:cubicBezTo>
                  <a:cubicBezTo>
                    <a:pt x="598" y="529"/>
                    <a:pt x="598" y="529"/>
                    <a:pt x="598" y="529"/>
                  </a:cubicBezTo>
                  <a:cubicBezTo>
                    <a:pt x="595" y="529"/>
                    <a:pt x="595" y="529"/>
                    <a:pt x="595" y="529"/>
                  </a:cubicBezTo>
                  <a:cubicBezTo>
                    <a:pt x="598" y="526"/>
                    <a:pt x="599" y="522"/>
                    <a:pt x="597" y="519"/>
                  </a:cubicBezTo>
                  <a:cubicBezTo>
                    <a:pt x="485" y="317"/>
                    <a:pt x="485" y="317"/>
                    <a:pt x="485" y="317"/>
                  </a:cubicBezTo>
                  <a:cubicBezTo>
                    <a:pt x="431" y="400"/>
                    <a:pt x="431" y="400"/>
                    <a:pt x="431" y="400"/>
                  </a:cubicBezTo>
                  <a:cubicBezTo>
                    <a:pt x="520" y="529"/>
                    <a:pt x="520" y="529"/>
                    <a:pt x="520" y="529"/>
                  </a:cubicBezTo>
                  <a:cubicBezTo>
                    <a:pt x="346" y="529"/>
                    <a:pt x="346" y="529"/>
                    <a:pt x="346" y="529"/>
                  </a:cubicBezTo>
                  <a:cubicBezTo>
                    <a:pt x="304" y="529"/>
                    <a:pt x="304" y="529"/>
                    <a:pt x="304" y="529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55" y="307"/>
                    <a:pt x="455" y="307"/>
                    <a:pt x="455" y="307"/>
                  </a:cubicBezTo>
                  <a:cubicBezTo>
                    <a:pt x="460" y="299"/>
                    <a:pt x="464" y="291"/>
                    <a:pt x="466" y="282"/>
                  </a:cubicBezTo>
                  <a:cubicBezTo>
                    <a:pt x="467" y="277"/>
                    <a:pt x="468" y="270"/>
                    <a:pt x="468" y="264"/>
                  </a:cubicBezTo>
                  <a:cubicBezTo>
                    <a:pt x="468" y="127"/>
                    <a:pt x="468" y="127"/>
                    <a:pt x="468" y="127"/>
                  </a:cubicBezTo>
                  <a:cubicBezTo>
                    <a:pt x="494" y="155"/>
                    <a:pt x="494" y="155"/>
                    <a:pt x="494" y="155"/>
                  </a:cubicBezTo>
                  <a:cubicBezTo>
                    <a:pt x="540" y="206"/>
                    <a:pt x="540" y="206"/>
                    <a:pt x="540" y="206"/>
                  </a:cubicBezTo>
                  <a:cubicBezTo>
                    <a:pt x="538" y="209"/>
                    <a:pt x="536" y="213"/>
                    <a:pt x="536" y="217"/>
                  </a:cubicBezTo>
                  <a:cubicBezTo>
                    <a:pt x="535" y="223"/>
                    <a:pt x="537" y="229"/>
                    <a:pt x="540" y="233"/>
                  </a:cubicBezTo>
                  <a:cubicBezTo>
                    <a:pt x="551" y="245"/>
                    <a:pt x="551" y="245"/>
                    <a:pt x="551" y="245"/>
                  </a:cubicBezTo>
                  <a:cubicBezTo>
                    <a:pt x="513" y="276"/>
                    <a:pt x="513" y="276"/>
                    <a:pt x="513" y="276"/>
                  </a:cubicBezTo>
                  <a:cubicBezTo>
                    <a:pt x="509" y="280"/>
                    <a:pt x="508" y="287"/>
                    <a:pt x="512" y="292"/>
                  </a:cubicBezTo>
                  <a:cubicBezTo>
                    <a:pt x="587" y="382"/>
                    <a:pt x="587" y="382"/>
                    <a:pt x="587" y="382"/>
                  </a:cubicBezTo>
                  <a:cubicBezTo>
                    <a:pt x="591" y="386"/>
                    <a:pt x="598" y="387"/>
                    <a:pt x="603" y="383"/>
                  </a:cubicBezTo>
                  <a:cubicBezTo>
                    <a:pt x="749" y="261"/>
                    <a:pt x="749" y="261"/>
                    <a:pt x="749" y="261"/>
                  </a:cubicBezTo>
                  <a:cubicBezTo>
                    <a:pt x="754" y="257"/>
                    <a:pt x="754" y="250"/>
                    <a:pt x="750" y="246"/>
                  </a:cubicBezTo>
                  <a:lnTo>
                    <a:pt x="675" y="156"/>
                  </a:lnTo>
                  <a:close/>
                  <a:moveTo>
                    <a:pt x="556" y="220"/>
                  </a:moveTo>
                  <a:cubicBezTo>
                    <a:pt x="555" y="220"/>
                    <a:pt x="555" y="220"/>
                    <a:pt x="555" y="219"/>
                  </a:cubicBezTo>
                  <a:cubicBezTo>
                    <a:pt x="597" y="186"/>
                    <a:pt x="597" y="186"/>
                    <a:pt x="597" y="186"/>
                  </a:cubicBezTo>
                  <a:cubicBezTo>
                    <a:pt x="596" y="185"/>
                    <a:pt x="596" y="185"/>
                    <a:pt x="596" y="185"/>
                  </a:cubicBezTo>
                  <a:cubicBezTo>
                    <a:pt x="597" y="185"/>
                    <a:pt x="597" y="185"/>
                    <a:pt x="597" y="186"/>
                  </a:cubicBezTo>
                  <a:cubicBezTo>
                    <a:pt x="607" y="198"/>
                    <a:pt x="607" y="198"/>
                    <a:pt x="607" y="198"/>
                  </a:cubicBezTo>
                  <a:cubicBezTo>
                    <a:pt x="566" y="232"/>
                    <a:pt x="566" y="232"/>
                    <a:pt x="566" y="232"/>
                  </a:cubicBezTo>
                  <a:lnTo>
                    <a:pt x="556" y="2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5" name="Freeform 14"/>
            <p:cNvSpPr/>
            <p:nvPr/>
          </p:nvSpPr>
          <p:spPr bwMode="auto">
            <a:xfrm>
              <a:off x="3143250" y="2525713"/>
              <a:ext cx="106363" cy="106362"/>
            </a:xfrm>
            <a:custGeom>
              <a:avLst/>
              <a:gdLst>
                <a:gd name="T0" fmla="*/ 61 w 121"/>
                <a:gd name="T1" fmla="*/ 120 h 120"/>
                <a:gd name="T2" fmla="*/ 67 w 121"/>
                <a:gd name="T3" fmla="*/ 120 h 120"/>
                <a:gd name="T4" fmla="*/ 78 w 121"/>
                <a:gd name="T5" fmla="*/ 118 h 120"/>
                <a:gd name="T6" fmla="*/ 121 w 121"/>
                <a:gd name="T7" fmla="*/ 60 h 120"/>
                <a:gd name="T8" fmla="*/ 61 w 121"/>
                <a:gd name="T9" fmla="*/ 0 h 120"/>
                <a:gd name="T10" fmla="*/ 0 w 121"/>
                <a:gd name="T11" fmla="*/ 60 h 120"/>
                <a:gd name="T12" fmla="*/ 61 w 121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0">
                  <a:moveTo>
                    <a:pt x="61" y="120"/>
                  </a:moveTo>
                  <a:cubicBezTo>
                    <a:pt x="63" y="120"/>
                    <a:pt x="65" y="120"/>
                    <a:pt x="67" y="120"/>
                  </a:cubicBezTo>
                  <a:cubicBezTo>
                    <a:pt x="71" y="119"/>
                    <a:pt x="75" y="119"/>
                    <a:pt x="78" y="118"/>
                  </a:cubicBezTo>
                  <a:cubicBezTo>
                    <a:pt x="103" y="110"/>
                    <a:pt x="121" y="87"/>
                    <a:pt x="121" y="60"/>
                  </a:cubicBezTo>
                  <a:cubicBezTo>
                    <a:pt x="121" y="27"/>
                    <a:pt x="94" y="0"/>
                    <a:pt x="61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1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56" name="组合 455"/>
          <p:cNvGrpSpPr/>
          <p:nvPr/>
        </p:nvGrpSpPr>
        <p:grpSpPr>
          <a:xfrm>
            <a:off x="1757638" y="5933481"/>
            <a:ext cx="742301" cy="630723"/>
            <a:chOff x="1663700" y="2525713"/>
            <a:chExt cx="760413" cy="64611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57" name="Freeform 15"/>
            <p:cNvSpPr/>
            <p:nvPr/>
          </p:nvSpPr>
          <p:spPr bwMode="auto">
            <a:xfrm>
              <a:off x="1663700" y="2706688"/>
              <a:ext cx="303213" cy="177800"/>
            </a:xfrm>
            <a:custGeom>
              <a:avLst/>
              <a:gdLst>
                <a:gd name="T0" fmla="*/ 191 w 191"/>
                <a:gd name="T1" fmla="*/ 100 h 112"/>
                <a:gd name="T2" fmla="*/ 182 w 191"/>
                <a:gd name="T3" fmla="*/ 80 h 112"/>
                <a:gd name="T4" fmla="*/ 182 w 191"/>
                <a:gd name="T5" fmla="*/ 69 h 112"/>
                <a:gd name="T6" fmla="*/ 160 w 191"/>
                <a:gd name="T7" fmla="*/ 69 h 112"/>
                <a:gd name="T8" fmla="*/ 160 w 191"/>
                <a:gd name="T9" fmla="*/ 0 h 112"/>
                <a:gd name="T10" fmla="*/ 134 w 191"/>
                <a:gd name="T11" fmla="*/ 0 h 112"/>
                <a:gd name="T12" fmla="*/ 134 w 191"/>
                <a:gd name="T13" fmla="*/ 69 h 112"/>
                <a:gd name="T14" fmla="*/ 109 w 191"/>
                <a:gd name="T15" fmla="*/ 69 h 112"/>
                <a:gd name="T16" fmla="*/ 109 w 191"/>
                <a:gd name="T17" fmla="*/ 0 h 112"/>
                <a:gd name="T18" fmla="*/ 83 w 191"/>
                <a:gd name="T19" fmla="*/ 0 h 112"/>
                <a:gd name="T20" fmla="*/ 83 w 191"/>
                <a:gd name="T21" fmla="*/ 69 h 112"/>
                <a:gd name="T22" fmla="*/ 58 w 191"/>
                <a:gd name="T23" fmla="*/ 69 h 112"/>
                <a:gd name="T24" fmla="*/ 58 w 191"/>
                <a:gd name="T25" fmla="*/ 0 h 112"/>
                <a:gd name="T26" fmla="*/ 32 w 191"/>
                <a:gd name="T27" fmla="*/ 0 h 112"/>
                <a:gd name="T28" fmla="*/ 32 w 191"/>
                <a:gd name="T29" fmla="*/ 69 h 112"/>
                <a:gd name="T30" fmla="*/ 10 w 191"/>
                <a:gd name="T31" fmla="*/ 69 h 112"/>
                <a:gd name="T32" fmla="*/ 10 w 191"/>
                <a:gd name="T33" fmla="*/ 80 h 112"/>
                <a:gd name="T34" fmla="*/ 0 w 191"/>
                <a:gd name="T35" fmla="*/ 100 h 112"/>
                <a:gd name="T36" fmla="*/ 0 w 191"/>
                <a:gd name="T37" fmla="*/ 112 h 112"/>
                <a:gd name="T38" fmla="*/ 191 w 191"/>
                <a:gd name="T39" fmla="*/ 112 h 112"/>
                <a:gd name="T40" fmla="*/ 191 w 191"/>
                <a:gd name="T41" fmla="*/ 10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1" h="112">
                  <a:moveTo>
                    <a:pt x="191" y="100"/>
                  </a:moveTo>
                  <a:lnTo>
                    <a:pt x="182" y="80"/>
                  </a:lnTo>
                  <a:lnTo>
                    <a:pt x="182" y="69"/>
                  </a:lnTo>
                  <a:lnTo>
                    <a:pt x="160" y="69"/>
                  </a:lnTo>
                  <a:lnTo>
                    <a:pt x="160" y="0"/>
                  </a:lnTo>
                  <a:lnTo>
                    <a:pt x="134" y="0"/>
                  </a:lnTo>
                  <a:lnTo>
                    <a:pt x="134" y="69"/>
                  </a:lnTo>
                  <a:lnTo>
                    <a:pt x="109" y="69"/>
                  </a:lnTo>
                  <a:lnTo>
                    <a:pt x="109" y="0"/>
                  </a:lnTo>
                  <a:lnTo>
                    <a:pt x="83" y="0"/>
                  </a:lnTo>
                  <a:lnTo>
                    <a:pt x="83" y="69"/>
                  </a:lnTo>
                  <a:lnTo>
                    <a:pt x="58" y="69"/>
                  </a:lnTo>
                  <a:lnTo>
                    <a:pt x="58" y="0"/>
                  </a:lnTo>
                  <a:lnTo>
                    <a:pt x="32" y="0"/>
                  </a:lnTo>
                  <a:lnTo>
                    <a:pt x="32" y="69"/>
                  </a:lnTo>
                  <a:lnTo>
                    <a:pt x="10" y="69"/>
                  </a:lnTo>
                  <a:lnTo>
                    <a:pt x="10" y="80"/>
                  </a:lnTo>
                  <a:lnTo>
                    <a:pt x="0" y="100"/>
                  </a:lnTo>
                  <a:lnTo>
                    <a:pt x="0" y="112"/>
                  </a:lnTo>
                  <a:lnTo>
                    <a:pt x="191" y="112"/>
                  </a:lnTo>
                  <a:lnTo>
                    <a:pt x="191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8" name="Freeform 16"/>
            <p:cNvSpPr/>
            <p:nvPr/>
          </p:nvSpPr>
          <p:spPr bwMode="auto">
            <a:xfrm>
              <a:off x="1674813" y="2552700"/>
              <a:ext cx="282575" cy="125412"/>
            </a:xfrm>
            <a:custGeom>
              <a:avLst/>
              <a:gdLst>
                <a:gd name="T0" fmla="*/ 178 w 178"/>
                <a:gd name="T1" fmla="*/ 56 h 79"/>
                <a:gd name="T2" fmla="*/ 96 w 178"/>
                <a:gd name="T3" fmla="*/ 0 h 79"/>
                <a:gd name="T4" fmla="*/ 81 w 178"/>
                <a:gd name="T5" fmla="*/ 0 h 79"/>
                <a:gd name="T6" fmla="*/ 0 w 178"/>
                <a:gd name="T7" fmla="*/ 56 h 79"/>
                <a:gd name="T8" fmla="*/ 0 w 178"/>
                <a:gd name="T9" fmla="*/ 79 h 79"/>
                <a:gd name="T10" fmla="*/ 178 w 178"/>
                <a:gd name="T11" fmla="*/ 79 h 79"/>
                <a:gd name="T12" fmla="*/ 178 w 178"/>
                <a:gd name="T13" fmla="*/ 5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79">
                  <a:moveTo>
                    <a:pt x="178" y="56"/>
                  </a:moveTo>
                  <a:lnTo>
                    <a:pt x="96" y="0"/>
                  </a:lnTo>
                  <a:lnTo>
                    <a:pt x="81" y="0"/>
                  </a:lnTo>
                  <a:lnTo>
                    <a:pt x="0" y="56"/>
                  </a:lnTo>
                  <a:lnTo>
                    <a:pt x="0" y="79"/>
                  </a:lnTo>
                  <a:lnTo>
                    <a:pt x="178" y="79"/>
                  </a:lnTo>
                  <a:lnTo>
                    <a:pt x="178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9" name="Freeform 17"/>
            <p:cNvSpPr/>
            <p:nvPr/>
          </p:nvSpPr>
          <p:spPr bwMode="auto">
            <a:xfrm>
              <a:off x="2047875" y="2682875"/>
              <a:ext cx="147638" cy="120650"/>
            </a:xfrm>
            <a:custGeom>
              <a:avLst/>
              <a:gdLst>
                <a:gd name="T0" fmla="*/ 2 w 166"/>
                <a:gd name="T1" fmla="*/ 96 h 136"/>
                <a:gd name="T2" fmla="*/ 19 w 166"/>
                <a:gd name="T3" fmla="*/ 130 h 136"/>
                <a:gd name="T4" fmla="*/ 30 w 166"/>
                <a:gd name="T5" fmla="*/ 135 h 136"/>
                <a:gd name="T6" fmla="*/ 139 w 166"/>
                <a:gd name="T7" fmla="*/ 89 h 136"/>
                <a:gd name="T8" fmla="*/ 166 w 166"/>
                <a:gd name="T9" fmla="*/ 0 h 136"/>
                <a:gd name="T10" fmla="*/ 6 w 166"/>
                <a:gd name="T11" fmla="*/ 85 h 136"/>
                <a:gd name="T12" fmla="*/ 2 w 166"/>
                <a:gd name="T13" fmla="*/ 9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136">
                  <a:moveTo>
                    <a:pt x="2" y="96"/>
                  </a:moveTo>
                  <a:cubicBezTo>
                    <a:pt x="19" y="130"/>
                    <a:pt x="19" y="130"/>
                    <a:pt x="19" y="130"/>
                  </a:cubicBezTo>
                  <a:cubicBezTo>
                    <a:pt x="21" y="135"/>
                    <a:pt x="26" y="136"/>
                    <a:pt x="30" y="135"/>
                  </a:cubicBezTo>
                  <a:cubicBezTo>
                    <a:pt x="139" y="89"/>
                    <a:pt x="139" y="89"/>
                    <a:pt x="139" y="89"/>
                  </a:cubicBezTo>
                  <a:cubicBezTo>
                    <a:pt x="141" y="70"/>
                    <a:pt x="148" y="33"/>
                    <a:pt x="166" y="0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2" y="87"/>
                    <a:pt x="0" y="92"/>
                    <a:pt x="2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0" name="Freeform 18"/>
            <p:cNvSpPr/>
            <p:nvPr/>
          </p:nvSpPr>
          <p:spPr bwMode="auto">
            <a:xfrm>
              <a:off x="2195513" y="2525713"/>
              <a:ext cx="106363" cy="106362"/>
            </a:xfrm>
            <a:custGeom>
              <a:avLst/>
              <a:gdLst>
                <a:gd name="T0" fmla="*/ 60 w 120"/>
                <a:gd name="T1" fmla="*/ 120 h 120"/>
                <a:gd name="T2" fmla="*/ 67 w 120"/>
                <a:gd name="T3" fmla="*/ 120 h 120"/>
                <a:gd name="T4" fmla="*/ 77 w 120"/>
                <a:gd name="T5" fmla="*/ 118 h 120"/>
                <a:gd name="T6" fmla="*/ 120 w 120"/>
                <a:gd name="T7" fmla="*/ 60 h 120"/>
                <a:gd name="T8" fmla="*/ 60 w 120"/>
                <a:gd name="T9" fmla="*/ 0 h 120"/>
                <a:gd name="T10" fmla="*/ 0 w 120"/>
                <a:gd name="T11" fmla="*/ 60 h 120"/>
                <a:gd name="T12" fmla="*/ 60 w 120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20">
                  <a:moveTo>
                    <a:pt x="60" y="120"/>
                  </a:moveTo>
                  <a:cubicBezTo>
                    <a:pt x="62" y="120"/>
                    <a:pt x="65" y="120"/>
                    <a:pt x="67" y="120"/>
                  </a:cubicBezTo>
                  <a:cubicBezTo>
                    <a:pt x="70" y="119"/>
                    <a:pt x="74" y="119"/>
                    <a:pt x="77" y="118"/>
                  </a:cubicBezTo>
                  <a:cubicBezTo>
                    <a:pt x="102" y="110"/>
                    <a:pt x="120" y="87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1" name="Freeform 19"/>
            <p:cNvSpPr/>
            <p:nvPr/>
          </p:nvSpPr>
          <p:spPr bwMode="auto">
            <a:xfrm>
              <a:off x="2324100" y="2673350"/>
              <a:ext cx="100013" cy="217487"/>
            </a:xfrm>
            <a:custGeom>
              <a:avLst/>
              <a:gdLst>
                <a:gd name="T0" fmla="*/ 61 w 113"/>
                <a:gd name="T1" fmla="*/ 25 h 244"/>
                <a:gd name="T2" fmla="*/ 27 w 113"/>
                <a:gd name="T3" fmla="*/ 0 h 244"/>
                <a:gd name="T4" fmla="*/ 6 w 113"/>
                <a:gd name="T5" fmla="*/ 0 h 244"/>
                <a:gd name="T6" fmla="*/ 0 w 113"/>
                <a:gd name="T7" fmla="*/ 6 h 244"/>
                <a:gd name="T8" fmla="*/ 0 w 113"/>
                <a:gd name="T9" fmla="*/ 244 h 244"/>
                <a:gd name="T10" fmla="*/ 51 w 113"/>
                <a:gd name="T11" fmla="*/ 244 h 244"/>
                <a:gd name="T12" fmla="*/ 98 w 113"/>
                <a:gd name="T13" fmla="*/ 220 h 244"/>
                <a:gd name="T14" fmla="*/ 107 w 113"/>
                <a:gd name="T15" fmla="*/ 168 h 244"/>
                <a:gd name="T16" fmla="*/ 61 w 113"/>
                <a:gd name="T17" fmla="*/ 2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244">
                  <a:moveTo>
                    <a:pt x="61" y="25"/>
                  </a:moveTo>
                  <a:cubicBezTo>
                    <a:pt x="57" y="10"/>
                    <a:pt x="43" y="0"/>
                    <a:pt x="2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244"/>
                    <a:pt x="0" y="244"/>
                    <a:pt x="0" y="244"/>
                  </a:cubicBezTo>
                  <a:cubicBezTo>
                    <a:pt x="51" y="244"/>
                    <a:pt x="51" y="244"/>
                    <a:pt x="51" y="244"/>
                  </a:cubicBezTo>
                  <a:cubicBezTo>
                    <a:pt x="70" y="244"/>
                    <a:pt x="87" y="235"/>
                    <a:pt x="98" y="220"/>
                  </a:cubicBezTo>
                  <a:cubicBezTo>
                    <a:pt x="109" y="205"/>
                    <a:pt x="113" y="185"/>
                    <a:pt x="107" y="168"/>
                  </a:cubicBezTo>
                  <a:lnTo>
                    <a:pt x="61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2" name="Freeform 20"/>
            <p:cNvSpPr/>
            <p:nvPr/>
          </p:nvSpPr>
          <p:spPr bwMode="auto">
            <a:xfrm>
              <a:off x="1868488" y="2657475"/>
              <a:ext cx="531813" cy="514350"/>
            </a:xfrm>
            <a:custGeom>
              <a:avLst/>
              <a:gdLst>
                <a:gd name="T0" fmla="*/ 0 w 599"/>
                <a:gd name="T1" fmla="*/ 579 h 579"/>
                <a:gd name="T2" fmla="*/ 598 w 599"/>
                <a:gd name="T3" fmla="*/ 579 h 579"/>
                <a:gd name="T4" fmla="*/ 598 w 599"/>
                <a:gd name="T5" fmla="*/ 529 h 579"/>
                <a:gd name="T6" fmla="*/ 596 w 599"/>
                <a:gd name="T7" fmla="*/ 529 h 579"/>
                <a:gd name="T8" fmla="*/ 597 w 599"/>
                <a:gd name="T9" fmla="*/ 519 h 579"/>
                <a:gd name="T10" fmla="*/ 485 w 599"/>
                <a:gd name="T11" fmla="*/ 317 h 579"/>
                <a:gd name="T12" fmla="*/ 431 w 599"/>
                <a:gd name="T13" fmla="*/ 400 h 579"/>
                <a:gd name="T14" fmla="*/ 520 w 599"/>
                <a:gd name="T15" fmla="*/ 529 h 579"/>
                <a:gd name="T16" fmla="*/ 346 w 599"/>
                <a:gd name="T17" fmla="*/ 529 h 579"/>
                <a:gd name="T18" fmla="*/ 304 w 599"/>
                <a:gd name="T19" fmla="*/ 529 h 579"/>
                <a:gd name="T20" fmla="*/ 411 w 599"/>
                <a:gd name="T21" fmla="*/ 372 h 579"/>
                <a:gd name="T22" fmla="*/ 455 w 599"/>
                <a:gd name="T23" fmla="*/ 307 h 579"/>
                <a:gd name="T24" fmla="*/ 466 w 599"/>
                <a:gd name="T25" fmla="*/ 282 h 579"/>
                <a:gd name="T26" fmla="*/ 468 w 599"/>
                <a:gd name="T27" fmla="*/ 264 h 579"/>
                <a:gd name="T28" fmla="*/ 468 w 599"/>
                <a:gd name="T29" fmla="*/ 126 h 579"/>
                <a:gd name="T30" fmla="*/ 468 w 599"/>
                <a:gd name="T31" fmla="*/ 61 h 579"/>
                <a:gd name="T32" fmla="*/ 468 w 599"/>
                <a:gd name="T33" fmla="*/ 53 h 579"/>
                <a:gd name="T34" fmla="*/ 468 w 599"/>
                <a:gd name="T35" fmla="*/ 24 h 579"/>
                <a:gd name="T36" fmla="*/ 444 w 599"/>
                <a:gd name="T37" fmla="*/ 0 h 579"/>
                <a:gd name="T38" fmla="*/ 441 w 599"/>
                <a:gd name="T39" fmla="*/ 0 h 579"/>
                <a:gd name="T40" fmla="*/ 393 w 599"/>
                <a:gd name="T41" fmla="*/ 45 h 579"/>
                <a:gd name="T42" fmla="*/ 372 w 599"/>
                <a:gd name="T43" fmla="*/ 105 h 579"/>
                <a:gd name="T44" fmla="*/ 370 w 599"/>
                <a:gd name="T45" fmla="*/ 118 h 579"/>
                <a:gd name="T46" fmla="*/ 370 w 599"/>
                <a:gd name="T47" fmla="*/ 254 h 579"/>
                <a:gd name="T48" fmla="*/ 369 w 599"/>
                <a:gd name="T49" fmla="*/ 258 h 579"/>
                <a:gd name="T50" fmla="*/ 233 w 599"/>
                <a:gd name="T51" fmla="*/ 519 h 579"/>
                <a:gd name="T52" fmla="*/ 234 w 599"/>
                <a:gd name="T53" fmla="*/ 529 h 579"/>
                <a:gd name="T54" fmla="*/ 0 w 599"/>
                <a:gd name="T55" fmla="*/ 529 h 579"/>
                <a:gd name="T56" fmla="*/ 0 w 599"/>
                <a:gd name="T57" fmla="*/ 57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9" h="579">
                  <a:moveTo>
                    <a:pt x="0" y="579"/>
                  </a:moveTo>
                  <a:cubicBezTo>
                    <a:pt x="598" y="579"/>
                    <a:pt x="598" y="579"/>
                    <a:pt x="598" y="579"/>
                  </a:cubicBezTo>
                  <a:cubicBezTo>
                    <a:pt x="598" y="529"/>
                    <a:pt x="598" y="529"/>
                    <a:pt x="598" y="529"/>
                  </a:cubicBezTo>
                  <a:cubicBezTo>
                    <a:pt x="596" y="529"/>
                    <a:pt x="596" y="529"/>
                    <a:pt x="596" y="529"/>
                  </a:cubicBezTo>
                  <a:cubicBezTo>
                    <a:pt x="598" y="526"/>
                    <a:pt x="599" y="522"/>
                    <a:pt x="597" y="519"/>
                  </a:cubicBezTo>
                  <a:cubicBezTo>
                    <a:pt x="485" y="317"/>
                    <a:pt x="485" y="317"/>
                    <a:pt x="485" y="317"/>
                  </a:cubicBezTo>
                  <a:cubicBezTo>
                    <a:pt x="431" y="400"/>
                    <a:pt x="431" y="400"/>
                    <a:pt x="431" y="400"/>
                  </a:cubicBezTo>
                  <a:cubicBezTo>
                    <a:pt x="520" y="529"/>
                    <a:pt x="520" y="529"/>
                    <a:pt x="520" y="529"/>
                  </a:cubicBezTo>
                  <a:cubicBezTo>
                    <a:pt x="346" y="529"/>
                    <a:pt x="346" y="529"/>
                    <a:pt x="346" y="529"/>
                  </a:cubicBezTo>
                  <a:cubicBezTo>
                    <a:pt x="304" y="529"/>
                    <a:pt x="304" y="529"/>
                    <a:pt x="304" y="529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55" y="307"/>
                    <a:pt x="455" y="307"/>
                    <a:pt x="455" y="307"/>
                  </a:cubicBezTo>
                  <a:cubicBezTo>
                    <a:pt x="460" y="299"/>
                    <a:pt x="464" y="291"/>
                    <a:pt x="466" y="282"/>
                  </a:cubicBezTo>
                  <a:cubicBezTo>
                    <a:pt x="468" y="277"/>
                    <a:pt x="468" y="270"/>
                    <a:pt x="468" y="264"/>
                  </a:cubicBezTo>
                  <a:cubicBezTo>
                    <a:pt x="468" y="126"/>
                    <a:pt x="468" y="126"/>
                    <a:pt x="468" y="126"/>
                  </a:cubicBezTo>
                  <a:cubicBezTo>
                    <a:pt x="468" y="61"/>
                    <a:pt x="468" y="61"/>
                    <a:pt x="468" y="61"/>
                  </a:cubicBezTo>
                  <a:cubicBezTo>
                    <a:pt x="468" y="53"/>
                    <a:pt x="468" y="53"/>
                    <a:pt x="468" y="53"/>
                  </a:cubicBezTo>
                  <a:cubicBezTo>
                    <a:pt x="468" y="24"/>
                    <a:pt x="468" y="24"/>
                    <a:pt x="468" y="24"/>
                  </a:cubicBezTo>
                  <a:cubicBezTo>
                    <a:pt x="468" y="24"/>
                    <a:pt x="456" y="4"/>
                    <a:pt x="444" y="0"/>
                  </a:cubicBezTo>
                  <a:cubicBezTo>
                    <a:pt x="443" y="0"/>
                    <a:pt x="442" y="0"/>
                    <a:pt x="441" y="0"/>
                  </a:cubicBezTo>
                  <a:cubicBezTo>
                    <a:pt x="419" y="9"/>
                    <a:pt x="403" y="26"/>
                    <a:pt x="393" y="45"/>
                  </a:cubicBezTo>
                  <a:cubicBezTo>
                    <a:pt x="381" y="65"/>
                    <a:pt x="375" y="88"/>
                    <a:pt x="372" y="105"/>
                  </a:cubicBezTo>
                  <a:cubicBezTo>
                    <a:pt x="371" y="110"/>
                    <a:pt x="370" y="114"/>
                    <a:pt x="370" y="118"/>
                  </a:cubicBezTo>
                  <a:cubicBezTo>
                    <a:pt x="370" y="254"/>
                    <a:pt x="370" y="254"/>
                    <a:pt x="370" y="254"/>
                  </a:cubicBezTo>
                  <a:cubicBezTo>
                    <a:pt x="370" y="255"/>
                    <a:pt x="369" y="256"/>
                    <a:pt x="369" y="258"/>
                  </a:cubicBezTo>
                  <a:cubicBezTo>
                    <a:pt x="233" y="519"/>
                    <a:pt x="233" y="519"/>
                    <a:pt x="233" y="519"/>
                  </a:cubicBezTo>
                  <a:cubicBezTo>
                    <a:pt x="231" y="522"/>
                    <a:pt x="232" y="527"/>
                    <a:pt x="234" y="529"/>
                  </a:cubicBezTo>
                  <a:cubicBezTo>
                    <a:pt x="0" y="529"/>
                    <a:pt x="0" y="529"/>
                    <a:pt x="0" y="529"/>
                  </a:cubicBezTo>
                  <a:lnTo>
                    <a:pt x="0" y="5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63" name="组合 462"/>
          <p:cNvGrpSpPr/>
          <p:nvPr/>
        </p:nvGrpSpPr>
        <p:grpSpPr>
          <a:xfrm>
            <a:off x="6296284" y="4987666"/>
            <a:ext cx="771745" cy="553239"/>
            <a:chOff x="3621088" y="3549650"/>
            <a:chExt cx="790575" cy="5667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64" name="Freeform 21"/>
            <p:cNvSpPr>
              <a:spLocks noEditPoints="1"/>
            </p:cNvSpPr>
            <p:nvPr/>
          </p:nvSpPr>
          <p:spPr bwMode="auto">
            <a:xfrm>
              <a:off x="3749675" y="3549650"/>
              <a:ext cx="533400" cy="247650"/>
            </a:xfrm>
            <a:custGeom>
              <a:avLst/>
              <a:gdLst>
                <a:gd name="T0" fmla="*/ 560 w 601"/>
                <a:gd name="T1" fmla="*/ 269 h 279"/>
                <a:gd name="T2" fmla="*/ 575 w 601"/>
                <a:gd name="T3" fmla="*/ 269 h 279"/>
                <a:gd name="T4" fmla="*/ 591 w 601"/>
                <a:gd name="T5" fmla="*/ 272 h 279"/>
                <a:gd name="T6" fmla="*/ 601 w 601"/>
                <a:gd name="T7" fmla="*/ 277 h 279"/>
                <a:gd name="T8" fmla="*/ 601 w 601"/>
                <a:gd name="T9" fmla="*/ 21 h 279"/>
                <a:gd name="T10" fmla="*/ 580 w 601"/>
                <a:gd name="T11" fmla="*/ 0 h 279"/>
                <a:gd name="T12" fmla="*/ 21 w 601"/>
                <a:gd name="T13" fmla="*/ 0 h 279"/>
                <a:gd name="T14" fmla="*/ 0 w 601"/>
                <a:gd name="T15" fmla="*/ 21 h 279"/>
                <a:gd name="T16" fmla="*/ 0 w 601"/>
                <a:gd name="T17" fmla="*/ 277 h 279"/>
                <a:gd name="T18" fmla="*/ 10 w 601"/>
                <a:gd name="T19" fmla="*/ 272 h 279"/>
                <a:gd name="T20" fmla="*/ 26 w 601"/>
                <a:gd name="T21" fmla="*/ 269 h 279"/>
                <a:gd name="T22" fmla="*/ 41 w 601"/>
                <a:gd name="T23" fmla="*/ 269 h 279"/>
                <a:gd name="T24" fmla="*/ 70 w 601"/>
                <a:gd name="T25" fmla="*/ 279 h 279"/>
                <a:gd name="T26" fmla="*/ 70 w 601"/>
                <a:gd name="T27" fmla="*/ 70 h 279"/>
                <a:gd name="T28" fmla="*/ 531 w 601"/>
                <a:gd name="T29" fmla="*/ 70 h 279"/>
                <a:gd name="T30" fmla="*/ 531 w 601"/>
                <a:gd name="T31" fmla="*/ 279 h 279"/>
                <a:gd name="T32" fmla="*/ 560 w 601"/>
                <a:gd name="T33" fmla="*/ 269 h 279"/>
                <a:gd name="T34" fmla="*/ 35 w 601"/>
                <a:gd name="T35" fmla="*/ 229 h 279"/>
                <a:gd name="T36" fmla="*/ 20 w 601"/>
                <a:gd name="T37" fmla="*/ 214 h 279"/>
                <a:gd name="T38" fmla="*/ 35 w 601"/>
                <a:gd name="T39" fmla="*/ 199 h 279"/>
                <a:gd name="T40" fmla="*/ 50 w 601"/>
                <a:gd name="T41" fmla="*/ 214 h 279"/>
                <a:gd name="T42" fmla="*/ 35 w 601"/>
                <a:gd name="T43" fmla="*/ 22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01" h="279">
                  <a:moveTo>
                    <a:pt x="560" y="269"/>
                  </a:moveTo>
                  <a:cubicBezTo>
                    <a:pt x="575" y="269"/>
                    <a:pt x="575" y="269"/>
                    <a:pt x="575" y="269"/>
                  </a:cubicBezTo>
                  <a:cubicBezTo>
                    <a:pt x="581" y="269"/>
                    <a:pt x="586" y="270"/>
                    <a:pt x="591" y="272"/>
                  </a:cubicBezTo>
                  <a:cubicBezTo>
                    <a:pt x="595" y="273"/>
                    <a:pt x="598" y="275"/>
                    <a:pt x="601" y="277"/>
                  </a:cubicBezTo>
                  <a:cubicBezTo>
                    <a:pt x="601" y="21"/>
                    <a:pt x="601" y="21"/>
                    <a:pt x="601" y="21"/>
                  </a:cubicBezTo>
                  <a:cubicBezTo>
                    <a:pt x="601" y="10"/>
                    <a:pt x="592" y="0"/>
                    <a:pt x="58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3" y="275"/>
                    <a:pt x="6" y="273"/>
                    <a:pt x="10" y="272"/>
                  </a:cubicBezTo>
                  <a:cubicBezTo>
                    <a:pt x="15" y="270"/>
                    <a:pt x="20" y="269"/>
                    <a:pt x="26" y="269"/>
                  </a:cubicBezTo>
                  <a:cubicBezTo>
                    <a:pt x="41" y="269"/>
                    <a:pt x="41" y="269"/>
                    <a:pt x="41" y="269"/>
                  </a:cubicBezTo>
                  <a:cubicBezTo>
                    <a:pt x="52" y="269"/>
                    <a:pt x="62" y="273"/>
                    <a:pt x="70" y="279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531" y="70"/>
                    <a:pt x="531" y="70"/>
                    <a:pt x="531" y="70"/>
                  </a:cubicBezTo>
                  <a:cubicBezTo>
                    <a:pt x="531" y="279"/>
                    <a:pt x="531" y="279"/>
                    <a:pt x="531" y="279"/>
                  </a:cubicBezTo>
                  <a:cubicBezTo>
                    <a:pt x="539" y="273"/>
                    <a:pt x="549" y="269"/>
                    <a:pt x="560" y="269"/>
                  </a:cubicBezTo>
                  <a:close/>
                  <a:moveTo>
                    <a:pt x="35" y="229"/>
                  </a:moveTo>
                  <a:cubicBezTo>
                    <a:pt x="27" y="229"/>
                    <a:pt x="20" y="222"/>
                    <a:pt x="20" y="214"/>
                  </a:cubicBezTo>
                  <a:cubicBezTo>
                    <a:pt x="20" y="206"/>
                    <a:pt x="27" y="199"/>
                    <a:pt x="35" y="199"/>
                  </a:cubicBezTo>
                  <a:cubicBezTo>
                    <a:pt x="43" y="199"/>
                    <a:pt x="50" y="206"/>
                    <a:pt x="50" y="214"/>
                  </a:cubicBezTo>
                  <a:cubicBezTo>
                    <a:pt x="50" y="222"/>
                    <a:pt x="43" y="229"/>
                    <a:pt x="35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5" name="Freeform 22"/>
            <p:cNvSpPr/>
            <p:nvPr/>
          </p:nvSpPr>
          <p:spPr bwMode="auto">
            <a:xfrm>
              <a:off x="3824288" y="3867150"/>
              <a:ext cx="384175" cy="61912"/>
            </a:xfrm>
            <a:custGeom>
              <a:avLst/>
              <a:gdLst>
                <a:gd name="T0" fmla="*/ 0 w 242"/>
                <a:gd name="T1" fmla="*/ 19 h 39"/>
                <a:gd name="T2" fmla="*/ 4 w 242"/>
                <a:gd name="T3" fmla="*/ 29 h 39"/>
                <a:gd name="T4" fmla="*/ 7 w 242"/>
                <a:gd name="T5" fmla="*/ 39 h 39"/>
                <a:gd name="T6" fmla="*/ 234 w 242"/>
                <a:gd name="T7" fmla="*/ 39 h 39"/>
                <a:gd name="T8" fmla="*/ 238 w 242"/>
                <a:gd name="T9" fmla="*/ 29 h 39"/>
                <a:gd name="T10" fmla="*/ 242 w 242"/>
                <a:gd name="T11" fmla="*/ 19 h 39"/>
                <a:gd name="T12" fmla="*/ 242 w 242"/>
                <a:gd name="T13" fmla="*/ 0 h 39"/>
                <a:gd name="T14" fmla="*/ 0 w 242"/>
                <a:gd name="T15" fmla="*/ 0 h 39"/>
                <a:gd name="T16" fmla="*/ 0 w 242"/>
                <a:gd name="T17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39">
                  <a:moveTo>
                    <a:pt x="0" y="19"/>
                  </a:moveTo>
                  <a:lnTo>
                    <a:pt x="4" y="29"/>
                  </a:lnTo>
                  <a:lnTo>
                    <a:pt x="7" y="39"/>
                  </a:lnTo>
                  <a:lnTo>
                    <a:pt x="234" y="39"/>
                  </a:lnTo>
                  <a:lnTo>
                    <a:pt x="238" y="29"/>
                  </a:lnTo>
                  <a:lnTo>
                    <a:pt x="242" y="19"/>
                  </a:lnTo>
                  <a:lnTo>
                    <a:pt x="242" y="0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6" name="Rectangle 23"/>
            <p:cNvSpPr>
              <a:spLocks noChangeArrowheads="1"/>
            </p:cNvSpPr>
            <p:nvPr/>
          </p:nvSpPr>
          <p:spPr bwMode="auto">
            <a:xfrm>
              <a:off x="3856038" y="3660775"/>
              <a:ext cx="206375" cy="365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7" name="Rectangle 24"/>
            <p:cNvSpPr>
              <a:spLocks noChangeArrowheads="1"/>
            </p:cNvSpPr>
            <p:nvPr/>
          </p:nvSpPr>
          <p:spPr bwMode="auto">
            <a:xfrm>
              <a:off x="3856038" y="3725863"/>
              <a:ext cx="139700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8" name="Rectangle 25"/>
            <p:cNvSpPr>
              <a:spLocks noChangeArrowheads="1"/>
            </p:cNvSpPr>
            <p:nvPr/>
          </p:nvSpPr>
          <p:spPr bwMode="auto">
            <a:xfrm>
              <a:off x="3856038" y="3789363"/>
              <a:ext cx="2524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9" name="Freeform 26"/>
            <p:cNvSpPr/>
            <p:nvPr/>
          </p:nvSpPr>
          <p:spPr bwMode="auto">
            <a:xfrm>
              <a:off x="3621088" y="3741738"/>
              <a:ext cx="206375" cy="374650"/>
            </a:xfrm>
            <a:custGeom>
              <a:avLst/>
              <a:gdLst>
                <a:gd name="T0" fmla="*/ 228 w 232"/>
                <a:gd name="T1" fmla="*/ 254 h 420"/>
                <a:gd name="T2" fmla="*/ 228 w 232"/>
                <a:gd name="T3" fmla="*/ 220 h 420"/>
                <a:gd name="T4" fmla="*/ 224 w 232"/>
                <a:gd name="T5" fmla="*/ 210 h 420"/>
                <a:gd name="T6" fmla="*/ 219 w 232"/>
                <a:gd name="T7" fmla="*/ 199 h 420"/>
                <a:gd name="T8" fmla="*/ 212 w 232"/>
                <a:gd name="T9" fmla="*/ 180 h 420"/>
                <a:gd name="T10" fmla="*/ 211 w 232"/>
                <a:gd name="T11" fmla="*/ 174 h 420"/>
                <a:gd name="T12" fmla="*/ 211 w 232"/>
                <a:gd name="T13" fmla="*/ 94 h 420"/>
                <a:gd name="T14" fmla="*/ 185 w 232"/>
                <a:gd name="T15" fmla="*/ 69 h 420"/>
                <a:gd name="T16" fmla="*/ 170 w 232"/>
                <a:gd name="T17" fmla="*/ 69 h 420"/>
                <a:gd name="T18" fmla="*/ 160 w 232"/>
                <a:gd name="T19" fmla="*/ 70 h 420"/>
                <a:gd name="T20" fmla="*/ 144 w 232"/>
                <a:gd name="T21" fmla="*/ 94 h 420"/>
                <a:gd name="T22" fmla="*/ 144 w 232"/>
                <a:gd name="T23" fmla="*/ 191 h 420"/>
                <a:gd name="T24" fmla="*/ 144 w 232"/>
                <a:gd name="T25" fmla="*/ 208 h 420"/>
                <a:gd name="T26" fmla="*/ 140 w 232"/>
                <a:gd name="T27" fmla="*/ 211 h 420"/>
                <a:gd name="T28" fmla="*/ 130 w 232"/>
                <a:gd name="T29" fmla="*/ 211 h 420"/>
                <a:gd name="T30" fmla="*/ 126 w 232"/>
                <a:gd name="T31" fmla="*/ 208 h 420"/>
                <a:gd name="T32" fmla="*/ 126 w 232"/>
                <a:gd name="T33" fmla="*/ 69 h 420"/>
                <a:gd name="T34" fmla="*/ 126 w 232"/>
                <a:gd name="T35" fmla="*/ 45 h 420"/>
                <a:gd name="T36" fmla="*/ 126 w 232"/>
                <a:gd name="T37" fmla="*/ 4 h 420"/>
                <a:gd name="T38" fmla="*/ 122 w 232"/>
                <a:gd name="T39" fmla="*/ 0 h 420"/>
                <a:gd name="T40" fmla="*/ 120 w 232"/>
                <a:gd name="T41" fmla="*/ 0 h 420"/>
                <a:gd name="T42" fmla="*/ 78 w 232"/>
                <a:gd name="T43" fmla="*/ 20 h 420"/>
                <a:gd name="T44" fmla="*/ 69 w 232"/>
                <a:gd name="T45" fmla="*/ 29 h 420"/>
                <a:gd name="T46" fmla="*/ 2 w 232"/>
                <a:gd name="T47" fmla="*/ 153 h 420"/>
                <a:gd name="T48" fmla="*/ 1 w 232"/>
                <a:gd name="T49" fmla="*/ 166 h 420"/>
                <a:gd name="T50" fmla="*/ 47 w 232"/>
                <a:gd name="T51" fmla="*/ 328 h 420"/>
                <a:gd name="T52" fmla="*/ 48 w 232"/>
                <a:gd name="T53" fmla="*/ 335 h 420"/>
                <a:gd name="T54" fmla="*/ 48 w 232"/>
                <a:gd name="T55" fmla="*/ 413 h 420"/>
                <a:gd name="T56" fmla="*/ 55 w 232"/>
                <a:gd name="T57" fmla="*/ 420 h 420"/>
                <a:gd name="T58" fmla="*/ 186 w 232"/>
                <a:gd name="T59" fmla="*/ 420 h 420"/>
                <a:gd name="T60" fmla="*/ 193 w 232"/>
                <a:gd name="T61" fmla="*/ 413 h 420"/>
                <a:gd name="T62" fmla="*/ 193 w 232"/>
                <a:gd name="T63" fmla="*/ 362 h 420"/>
                <a:gd name="T64" fmla="*/ 193 w 232"/>
                <a:gd name="T65" fmla="*/ 325 h 420"/>
                <a:gd name="T66" fmla="*/ 194 w 232"/>
                <a:gd name="T67" fmla="*/ 318 h 420"/>
                <a:gd name="T68" fmla="*/ 219 w 232"/>
                <a:gd name="T69" fmla="*/ 270 h 420"/>
                <a:gd name="T70" fmla="*/ 228 w 232"/>
                <a:gd name="T71" fmla="*/ 254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2" h="420">
                  <a:moveTo>
                    <a:pt x="228" y="254"/>
                  </a:moveTo>
                  <a:cubicBezTo>
                    <a:pt x="232" y="243"/>
                    <a:pt x="232" y="231"/>
                    <a:pt x="228" y="220"/>
                  </a:cubicBezTo>
                  <a:cubicBezTo>
                    <a:pt x="224" y="210"/>
                    <a:pt x="224" y="210"/>
                    <a:pt x="224" y="210"/>
                  </a:cubicBezTo>
                  <a:cubicBezTo>
                    <a:pt x="219" y="199"/>
                    <a:pt x="219" y="199"/>
                    <a:pt x="219" y="199"/>
                  </a:cubicBezTo>
                  <a:cubicBezTo>
                    <a:pt x="212" y="180"/>
                    <a:pt x="212" y="180"/>
                    <a:pt x="212" y="180"/>
                  </a:cubicBezTo>
                  <a:cubicBezTo>
                    <a:pt x="211" y="178"/>
                    <a:pt x="211" y="176"/>
                    <a:pt x="211" y="17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11" y="80"/>
                    <a:pt x="199" y="69"/>
                    <a:pt x="185" y="69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66" y="69"/>
                    <a:pt x="163" y="69"/>
                    <a:pt x="160" y="70"/>
                  </a:cubicBezTo>
                  <a:cubicBezTo>
                    <a:pt x="151" y="74"/>
                    <a:pt x="144" y="83"/>
                    <a:pt x="144" y="94"/>
                  </a:cubicBezTo>
                  <a:cubicBezTo>
                    <a:pt x="144" y="191"/>
                    <a:pt x="144" y="191"/>
                    <a:pt x="144" y="191"/>
                  </a:cubicBezTo>
                  <a:cubicBezTo>
                    <a:pt x="144" y="208"/>
                    <a:pt x="144" y="208"/>
                    <a:pt x="144" y="208"/>
                  </a:cubicBezTo>
                  <a:cubicBezTo>
                    <a:pt x="144" y="210"/>
                    <a:pt x="142" y="211"/>
                    <a:pt x="140" y="211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28" y="211"/>
                    <a:pt x="126" y="210"/>
                    <a:pt x="126" y="208"/>
                  </a:cubicBezTo>
                  <a:cubicBezTo>
                    <a:pt x="126" y="69"/>
                    <a:pt x="126" y="69"/>
                    <a:pt x="126" y="69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2"/>
                    <a:pt x="124" y="0"/>
                    <a:pt x="122" y="0"/>
                  </a:cubicBezTo>
                  <a:cubicBezTo>
                    <a:pt x="122" y="0"/>
                    <a:pt x="121" y="0"/>
                    <a:pt x="120" y="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4" y="22"/>
                    <a:pt x="71" y="25"/>
                    <a:pt x="69" y="29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57"/>
                    <a:pt x="0" y="162"/>
                    <a:pt x="1" y="166"/>
                  </a:cubicBezTo>
                  <a:cubicBezTo>
                    <a:pt x="47" y="328"/>
                    <a:pt x="47" y="328"/>
                    <a:pt x="47" y="328"/>
                  </a:cubicBezTo>
                  <a:cubicBezTo>
                    <a:pt x="48" y="330"/>
                    <a:pt x="48" y="333"/>
                    <a:pt x="48" y="335"/>
                  </a:cubicBezTo>
                  <a:cubicBezTo>
                    <a:pt x="48" y="413"/>
                    <a:pt x="48" y="413"/>
                    <a:pt x="48" y="413"/>
                  </a:cubicBezTo>
                  <a:cubicBezTo>
                    <a:pt x="48" y="417"/>
                    <a:pt x="51" y="420"/>
                    <a:pt x="55" y="420"/>
                  </a:cubicBezTo>
                  <a:cubicBezTo>
                    <a:pt x="186" y="420"/>
                    <a:pt x="186" y="420"/>
                    <a:pt x="186" y="420"/>
                  </a:cubicBezTo>
                  <a:cubicBezTo>
                    <a:pt x="190" y="420"/>
                    <a:pt x="193" y="417"/>
                    <a:pt x="193" y="413"/>
                  </a:cubicBezTo>
                  <a:cubicBezTo>
                    <a:pt x="193" y="362"/>
                    <a:pt x="193" y="362"/>
                    <a:pt x="193" y="362"/>
                  </a:cubicBezTo>
                  <a:cubicBezTo>
                    <a:pt x="193" y="325"/>
                    <a:pt x="193" y="325"/>
                    <a:pt x="193" y="325"/>
                  </a:cubicBezTo>
                  <a:cubicBezTo>
                    <a:pt x="193" y="322"/>
                    <a:pt x="193" y="320"/>
                    <a:pt x="194" y="318"/>
                  </a:cubicBezTo>
                  <a:cubicBezTo>
                    <a:pt x="219" y="270"/>
                    <a:pt x="219" y="270"/>
                    <a:pt x="219" y="270"/>
                  </a:cubicBezTo>
                  <a:lnTo>
                    <a:pt x="228" y="2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0" name="Freeform 27"/>
            <p:cNvSpPr/>
            <p:nvPr/>
          </p:nvSpPr>
          <p:spPr bwMode="auto">
            <a:xfrm>
              <a:off x="4205288" y="3741738"/>
              <a:ext cx="206375" cy="374650"/>
            </a:xfrm>
            <a:custGeom>
              <a:avLst/>
              <a:gdLst>
                <a:gd name="T0" fmla="*/ 230 w 232"/>
                <a:gd name="T1" fmla="*/ 153 h 420"/>
                <a:gd name="T2" fmla="*/ 163 w 232"/>
                <a:gd name="T3" fmla="*/ 29 h 420"/>
                <a:gd name="T4" fmla="*/ 154 w 232"/>
                <a:gd name="T5" fmla="*/ 20 h 420"/>
                <a:gd name="T6" fmla="*/ 112 w 232"/>
                <a:gd name="T7" fmla="*/ 0 h 420"/>
                <a:gd name="T8" fmla="*/ 110 w 232"/>
                <a:gd name="T9" fmla="*/ 0 h 420"/>
                <a:gd name="T10" fmla="*/ 105 w 232"/>
                <a:gd name="T11" fmla="*/ 4 h 420"/>
                <a:gd name="T12" fmla="*/ 105 w 232"/>
                <a:gd name="T13" fmla="*/ 45 h 420"/>
                <a:gd name="T14" fmla="*/ 105 w 232"/>
                <a:gd name="T15" fmla="*/ 69 h 420"/>
                <a:gd name="T16" fmla="*/ 105 w 232"/>
                <a:gd name="T17" fmla="*/ 208 h 420"/>
                <a:gd name="T18" fmla="*/ 102 w 232"/>
                <a:gd name="T19" fmla="*/ 211 h 420"/>
                <a:gd name="T20" fmla="*/ 91 w 232"/>
                <a:gd name="T21" fmla="*/ 211 h 420"/>
                <a:gd name="T22" fmla="*/ 88 w 232"/>
                <a:gd name="T23" fmla="*/ 208 h 420"/>
                <a:gd name="T24" fmla="*/ 88 w 232"/>
                <a:gd name="T25" fmla="*/ 191 h 420"/>
                <a:gd name="T26" fmla="*/ 88 w 232"/>
                <a:gd name="T27" fmla="*/ 94 h 420"/>
                <a:gd name="T28" fmla="*/ 72 w 232"/>
                <a:gd name="T29" fmla="*/ 70 h 420"/>
                <a:gd name="T30" fmla="*/ 62 w 232"/>
                <a:gd name="T31" fmla="*/ 69 h 420"/>
                <a:gd name="T32" fmla="*/ 47 w 232"/>
                <a:gd name="T33" fmla="*/ 69 h 420"/>
                <a:gd name="T34" fmla="*/ 21 w 232"/>
                <a:gd name="T35" fmla="*/ 94 h 420"/>
                <a:gd name="T36" fmla="*/ 21 w 232"/>
                <a:gd name="T37" fmla="*/ 174 h 420"/>
                <a:gd name="T38" fmla="*/ 20 w 232"/>
                <a:gd name="T39" fmla="*/ 180 h 420"/>
                <a:gd name="T40" fmla="*/ 12 w 232"/>
                <a:gd name="T41" fmla="*/ 199 h 420"/>
                <a:gd name="T42" fmla="*/ 8 w 232"/>
                <a:gd name="T43" fmla="*/ 210 h 420"/>
                <a:gd name="T44" fmla="*/ 4 w 232"/>
                <a:gd name="T45" fmla="*/ 220 h 420"/>
                <a:gd name="T46" fmla="*/ 4 w 232"/>
                <a:gd name="T47" fmla="*/ 254 h 420"/>
                <a:gd name="T48" fmla="*/ 12 w 232"/>
                <a:gd name="T49" fmla="*/ 270 h 420"/>
                <a:gd name="T50" fmla="*/ 38 w 232"/>
                <a:gd name="T51" fmla="*/ 318 h 420"/>
                <a:gd name="T52" fmla="*/ 39 w 232"/>
                <a:gd name="T53" fmla="*/ 325 h 420"/>
                <a:gd name="T54" fmla="*/ 39 w 232"/>
                <a:gd name="T55" fmla="*/ 362 h 420"/>
                <a:gd name="T56" fmla="*/ 39 w 232"/>
                <a:gd name="T57" fmla="*/ 413 h 420"/>
                <a:gd name="T58" fmla="*/ 46 w 232"/>
                <a:gd name="T59" fmla="*/ 420 h 420"/>
                <a:gd name="T60" fmla="*/ 177 w 232"/>
                <a:gd name="T61" fmla="*/ 420 h 420"/>
                <a:gd name="T62" fmla="*/ 183 w 232"/>
                <a:gd name="T63" fmla="*/ 413 h 420"/>
                <a:gd name="T64" fmla="*/ 183 w 232"/>
                <a:gd name="T65" fmla="*/ 335 h 420"/>
                <a:gd name="T66" fmla="*/ 184 w 232"/>
                <a:gd name="T67" fmla="*/ 328 h 420"/>
                <a:gd name="T68" fmla="*/ 231 w 232"/>
                <a:gd name="T69" fmla="*/ 166 h 420"/>
                <a:gd name="T70" fmla="*/ 230 w 232"/>
                <a:gd name="T71" fmla="*/ 153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2" h="420">
                  <a:moveTo>
                    <a:pt x="230" y="153"/>
                  </a:moveTo>
                  <a:cubicBezTo>
                    <a:pt x="163" y="29"/>
                    <a:pt x="163" y="29"/>
                    <a:pt x="163" y="29"/>
                  </a:cubicBezTo>
                  <a:cubicBezTo>
                    <a:pt x="161" y="25"/>
                    <a:pt x="158" y="22"/>
                    <a:pt x="154" y="2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1" y="0"/>
                    <a:pt x="110" y="0"/>
                    <a:pt x="110" y="0"/>
                  </a:cubicBezTo>
                  <a:cubicBezTo>
                    <a:pt x="108" y="0"/>
                    <a:pt x="105" y="2"/>
                    <a:pt x="105" y="4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105" y="210"/>
                    <a:pt x="104" y="211"/>
                    <a:pt x="102" y="211"/>
                  </a:cubicBezTo>
                  <a:cubicBezTo>
                    <a:pt x="91" y="211"/>
                    <a:pt x="91" y="211"/>
                    <a:pt x="91" y="211"/>
                  </a:cubicBezTo>
                  <a:cubicBezTo>
                    <a:pt x="90" y="211"/>
                    <a:pt x="88" y="210"/>
                    <a:pt x="88" y="208"/>
                  </a:cubicBezTo>
                  <a:cubicBezTo>
                    <a:pt x="88" y="191"/>
                    <a:pt x="88" y="191"/>
                    <a:pt x="88" y="191"/>
                  </a:cubicBezTo>
                  <a:cubicBezTo>
                    <a:pt x="88" y="94"/>
                    <a:pt x="88" y="94"/>
                    <a:pt x="88" y="94"/>
                  </a:cubicBezTo>
                  <a:cubicBezTo>
                    <a:pt x="88" y="83"/>
                    <a:pt x="81" y="74"/>
                    <a:pt x="72" y="70"/>
                  </a:cubicBezTo>
                  <a:cubicBezTo>
                    <a:pt x="69" y="69"/>
                    <a:pt x="66" y="69"/>
                    <a:pt x="62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33" y="69"/>
                    <a:pt x="21" y="80"/>
                    <a:pt x="21" y="9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76"/>
                    <a:pt x="21" y="178"/>
                    <a:pt x="20" y="180"/>
                  </a:cubicBezTo>
                  <a:cubicBezTo>
                    <a:pt x="12" y="199"/>
                    <a:pt x="12" y="199"/>
                    <a:pt x="12" y="199"/>
                  </a:cubicBezTo>
                  <a:cubicBezTo>
                    <a:pt x="8" y="210"/>
                    <a:pt x="8" y="210"/>
                    <a:pt x="8" y="21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31"/>
                    <a:pt x="0" y="243"/>
                    <a:pt x="4" y="254"/>
                  </a:cubicBezTo>
                  <a:cubicBezTo>
                    <a:pt x="12" y="270"/>
                    <a:pt x="12" y="270"/>
                    <a:pt x="12" y="270"/>
                  </a:cubicBezTo>
                  <a:cubicBezTo>
                    <a:pt x="38" y="318"/>
                    <a:pt x="38" y="318"/>
                    <a:pt x="38" y="318"/>
                  </a:cubicBezTo>
                  <a:cubicBezTo>
                    <a:pt x="39" y="320"/>
                    <a:pt x="39" y="322"/>
                    <a:pt x="39" y="325"/>
                  </a:cubicBezTo>
                  <a:cubicBezTo>
                    <a:pt x="39" y="362"/>
                    <a:pt x="39" y="362"/>
                    <a:pt x="39" y="362"/>
                  </a:cubicBezTo>
                  <a:cubicBezTo>
                    <a:pt x="39" y="413"/>
                    <a:pt x="39" y="413"/>
                    <a:pt x="39" y="413"/>
                  </a:cubicBezTo>
                  <a:cubicBezTo>
                    <a:pt x="39" y="417"/>
                    <a:pt x="42" y="420"/>
                    <a:pt x="46" y="420"/>
                  </a:cubicBezTo>
                  <a:cubicBezTo>
                    <a:pt x="177" y="420"/>
                    <a:pt x="177" y="420"/>
                    <a:pt x="177" y="420"/>
                  </a:cubicBezTo>
                  <a:cubicBezTo>
                    <a:pt x="180" y="420"/>
                    <a:pt x="183" y="417"/>
                    <a:pt x="183" y="413"/>
                  </a:cubicBezTo>
                  <a:cubicBezTo>
                    <a:pt x="183" y="335"/>
                    <a:pt x="183" y="335"/>
                    <a:pt x="183" y="335"/>
                  </a:cubicBezTo>
                  <a:cubicBezTo>
                    <a:pt x="183" y="333"/>
                    <a:pt x="184" y="330"/>
                    <a:pt x="184" y="328"/>
                  </a:cubicBezTo>
                  <a:cubicBezTo>
                    <a:pt x="231" y="166"/>
                    <a:pt x="231" y="166"/>
                    <a:pt x="231" y="166"/>
                  </a:cubicBezTo>
                  <a:cubicBezTo>
                    <a:pt x="232" y="162"/>
                    <a:pt x="232" y="157"/>
                    <a:pt x="230" y="1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71" name="组合 470"/>
          <p:cNvGrpSpPr/>
          <p:nvPr/>
        </p:nvGrpSpPr>
        <p:grpSpPr>
          <a:xfrm>
            <a:off x="5048353" y="2674486"/>
            <a:ext cx="695809" cy="705108"/>
            <a:chOff x="1738313" y="3390900"/>
            <a:chExt cx="712787" cy="7223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72" name="Freeform 28"/>
            <p:cNvSpPr>
              <a:spLocks noEditPoints="1"/>
            </p:cNvSpPr>
            <p:nvPr/>
          </p:nvSpPr>
          <p:spPr bwMode="auto">
            <a:xfrm>
              <a:off x="2005013" y="3455988"/>
              <a:ext cx="423863" cy="419100"/>
            </a:xfrm>
            <a:custGeom>
              <a:avLst/>
              <a:gdLst>
                <a:gd name="T0" fmla="*/ 464 w 477"/>
                <a:gd name="T1" fmla="*/ 0 h 472"/>
                <a:gd name="T2" fmla="*/ 430 w 477"/>
                <a:gd name="T3" fmla="*/ 0 h 472"/>
                <a:gd name="T4" fmla="*/ 47 w 477"/>
                <a:gd name="T5" fmla="*/ 0 h 472"/>
                <a:gd name="T6" fmla="*/ 14 w 477"/>
                <a:gd name="T7" fmla="*/ 0 h 472"/>
                <a:gd name="T8" fmla="*/ 0 w 477"/>
                <a:gd name="T9" fmla="*/ 13 h 472"/>
                <a:gd name="T10" fmla="*/ 0 w 477"/>
                <a:gd name="T11" fmla="*/ 47 h 472"/>
                <a:gd name="T12" fmla="*/ 0 w 477"/>
                <a:gd name="T13" fmla="*/ 84 h 472"/>
                <a:gd name="T14" fmla="*/ 47 w 477"/>
                <a:gd name="T15" fmla="*/ 84 h 472"/>
                <a:gd name="T16" fmla="*/ 47 w 477"/>
                <a:gd name="T17" fmla="*/ 47 h 472"/>
                <a:gd name="T18" fmla="*/ 430 w 477"/>
                <a:gd name="T19" fmla="*/ 47 h 472"/>
                <a:gd name="T20" fmla="*/ 430 w 477"/>
                <a:gd name="T21" fmla="*/ 321 h 472"/>
                <a:gd name="T22" fmla="*/ 47 w 477"/>
                <a:gd name="T23" fmla="*/ 321 h 472"/>
                <a:gd name="T24" fmla="*/ 47 w 477"/>
                <a:gd name="T25" fmla="*/ 223 h 472"/>
                <a:gd name="T26" fmla="*/ 0 w 477"/>
                <a:gd name="T27" fmla="*/ 223 h 472"/>
                <a:gd name="T28" fmla="*/ 0 w 477"/>
                <a:gd name="T29" fmla="*/ 321 h 472"/>
                <a:gd name="T30" fmla="*/ 0 w 477"/>
                <a:gd name="T31" fmla="*/ 355 h 472"/>
                <a:gd name="T32" fmla="*/ 14 w 477"/>
                <a:gd name="T33" fmla="*/ 368 h 472"/>
                <a:gd name="T34" fmla="*/ 47 w 477"/>
                <a:gd name="T35" fmla="*/ 368 h 472"/>
                <a:gd name="T36" fmla="*/ 214 w 477"/>
                <a:gd name="T37" fmla="*/ 368 h 472"/>
                <a:gd name="T38" fmla="*/ 214 w 477"/>
                <a:gd name="T39" fmla="*/ 396 h 472"/>
                <a:gd name="T40" fmla="*/ 192 w 477"/>
                <a:gd name="T41" fmla="*/ 432 h 472"/>
                <a:gd name="T42" fmla="*/ 233 w 477"/>
                <a:gd name="T43" fmla="*/ 472 h 472"/>
                <a:gd name="T44" fmla="*/ 273 w 477"/>
                <a:gd name="T45" fmla="*/ 432 h 472"/>
                <a:gd name="T46" fmla="*/ 252 w 477"/>
                <a:gd name="T47" fmla="*/ 396 h 472"/>
                <a:gd name="T48" fmla="*/ 252 w 477"/>
                <a:gd name="T49" fmla="*/ 368 h 472"/>
                <a:gd name="T50" fmla="*/ 430 w 477"/>
                <a:gd name="T51" fmla="*/ 368 h 472"/>
                <a:gd name="T52" fmla="*/ 464 w 477"/>
                <a:gd name="T53" fmla="*/ 368 h 472"/>
                <a:gd name="T54" fmla="*/ 477 w 477"/>
                <a:gd name="T55" fmla="*/ 355 h 472"/>
                <a:gd name="T56" fmla="*/ 477 w 477"/>
                <a:gd name="T57" fmla="*/ 321 h 472"/>
                <a:gd name="T58" fmla="*/ 477 w 477"/>
                <a:gd name="T59" fmla="*/ 47 h 472"/>
                <a:gd name="T60" fmla="*/ 477 w 477"/>
                <a:gd name="T61" fmla="*/ 13 h 472"/>
                <a:gd name="T62" fmla="*/ 464 w 477"/>
                <a:gd name="T63" fmla="*/ 0 h 472"/>
                <a:gd name="T64" fmla="*/ 233 w 477"/>
                <a:gd name="T65" fmla="*/ 448 h 472"/>
                <a:gd name="T66" fmla="*/ 217 w 477"/>
                <a:gd name="T67" fmla="*/ 432 h 472"/>
                <a:gd name="T68" fmla="*/ 218 w 477"/>
                <a:gd name="T69" fmla="*/ 426 h 472"/>
                <a:gd name="T70" fmla="*/ 233 w 477"/>
                <a:gd name="T71" fmla="*/ 415 h 472"/>
                <a:gd name="T72" fmla="*/ 248 w 477"/>
                <a:gd name="T73" fmla="*/ 426 h 472"/>
                <a:gd name="T74" fmla="*/ 249 w 477"/>
                <a:gd name="T75" fmla="*/ 432 h 472"/>
                <a:gd name="T76" fmla="*/ 233 w 477"/>
                <a:gd name="T77" fmla="*/ 448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7" h="472">
                  <a:moveTo>
                    <a:pt x="464" y="0"/>
                  </a:moveTo>
                  <a:cubicBezTo>
                    <a:pt x="430" y="0"/>
                    <a:pt x="430" y="0"/>
                    <a:pt x="43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30" y="47"/>
                    <a:pt x="430" y="47"/>
                    <a:pt x="430" y="47"/>
                  </a:cubicBezTo>
                  <a:cubicBezTo>
                    <a:pt x="430" y="321"/>
                    <a:pt x="430" y="321"/>
                    <a:pt x="430" y="321"/>
                  </a:cubicBezTo>
                  <a:cubicBezTo>
                    <a:pt x="47" y="321"/>
                    <a:pt x="47" y="321"/>
                    <a:pt x="47" y="321"/>
                  </a:cubicBezTo>
                  <a:cubicBezTo>
                    <a:pt x="47" y="223"/>
                    <a:pt x="47" y="223"/>
                    <a:pt x="47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321"/>
                    <a:pt x="0" y="321"/>
                    <a:pt x="0" y="321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362"/>
                    <a:pt x="6" y="368"/>
                    <a:pt x="14" y="368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214" y="368"/>
                    <a:pt x="214" y="368"/>
                    <a:pt x="214" y="368"/>
                  </a:cubicBezTo>
                  <a:cubicBezTo>
                    <a:pt x="214" y="396"/>
                    <a:pt x="214" y="396"/>
                    <a:pt x="214" y="396"/>
                  </a:cubicBezTo>
                  <a:cubicBezTo>
                    <a:pt x="201" y="402"/>
                    <a:pt x="192" y="416"/>
                    <a:pt x="192" y="432"/>
                  </a:cubicBezTo>
                  <a:cubicBezTo>
                    <a:pt x="192" y="454"/>
                    <a:pt x="210" y="472"/>
                    <a:pt x="233" y="472"/>
                  </a:cubicBezTo>
                  <a:cubicBezTo>
                    <a:pt x="255" y="472"/>
                    <a:pt x="273" y="454"/>
                    <a:pt x="273" y="432"/>
                  </a:cubicBezTo>
                  <a:cubicBezTo>
                    <a:pt x="273" y="416"/>
                    <a:pt x="265" y="402"/>
                    <a:pt x="252" y="396"/>
                  </a:cubicBezTo>
                  <a:cubicBezTo>
                    <a:pt x="252" y="368"/>
                    <a:pt x="252" y="368"/>
                    <a:pt x="252" y="368"/>
                  </a:cubicBezTo>
                  <a:cubicBezTo>
                    <a:pt x="430" y="368"/>
                    <a:pt x="430" y="368"/>
                    <a:pt x="430" y="368"/>
                  </a:cubicBezTo>
                  <a:cubicBezTo>
                    <a:pt x="464" y="368"/>
                    <a:pt x="464" y="368"/>
                    <a:pt x="464" y="368"/>
                  </a:cubicBezTo>
                  <a:cubicBezTo>
                    <a:pt x="471" y="368"/>
                    <a:pt x="477" y="362"/>
                    <a:pt x="477" y="355"/>
                  </a:cubicBezTo>
                  <a:cubicBezTo>
                    <a:pt x="477" y="321"/>
                    <a:pt x="477" y="321"/>
                    <a:pt x="477" y="321"/>
                  </a:cubicBezTo>
                  <a:cubicBezTo>
                    <a:pt x="477" y="47"/>
                    <a:pt x="477" y="47"/>
                    <a:pt x="477" y="47"/>
                  </a:cubicBezTo>
                  <a:cubicBezTo>
                    <a:pt x="477" y="13"/>
                    <a:pt x="477" y="13"/>
                    <a:pt x="477" y="13"/>
                  </a:cubicBezTo>
                  <a:cubicBezTo>
                    <a:pt x="477" y="6"/>
                    <a:pt x="471" y="0"/>
                    <a:pt x="464" y="0"/>
                  </a:cubicBezTo>
                  <a:close/>
                  <a:moveTo>
                    <a:pt x="233" y="448"/>
                  </a:moveTo>
                  <a:cubicBezTo>
                    <a:pt x="224" y="448"/>
                    <a:pt x="217" y="440"/>
                    <a:pt x="217" y="432"/>
                  </a:cubicBezTo>
                  <a:cubicBezTo>
                    <a:pt x="217" y="430"/>
                    <a:pt x="217" y="428"/>
                    <a:pt x="218" y="426"/>
                  </a:cubicBezTo>
                  <a:cubicBezTo>
                    <a:pt x="220" y="420"/>
                    <a:pt x="226" y="415"/>
                    <a:pt x="233" y="415"/>
                  </a:cubicBezTo>
                  <a:cubicBezTo>
                    <a:pt x="240" y="415"/>
                    <a:pt x="246" y="420"/>
                    <a:pt x="248" y="426"/>
                  </a:cubicBezTo>
                  <a:cubicBezTo>
                    <a:pt x="249" y="428"/>
                    <a:pt x="249" y="430"/>
                    <a:pt x="249" y="432"/>
                  </a:cubicBezTo>
                  <a:cubicBezTo>
                    <a:pt x="249" y="440"/>
                    <a:pt x="242" y="448"/>
                    <a:pt x="233" y="4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3" name="Freeform 29"/>
            <p:cNvSpPr/>
            <p:nvPr/>
          </p:nvSpPr>
          <p:spPr bwMode="auto">
            <a:xfrm>
              <a:off x="1738313" y="3554413"/>
              <a:ext cx="349250" cy="558800"/>
            </a:xfrm>
            <a:custGeom>
              <a:avLst/>
              <a:gdLst>
                <a:gd name="T0" fmla="*/ 227 w 393"/>
                <a:gd name="T1" fmla="*/ 628 h 628"/>
                <a:gd name="T2" fmla="*/ 242 w 393"/>
                <a:gd name="T3" fmla="*/ 613 h 628"/>
                <a:gd name="T4" fmla="*/ 242 w 393"/>
                <a:gd name="T5" fmla="*/ 111 h 628"/>
                <a:gd name="T6" fmla="*/ 242 w 393"/>
                <a:gd name="T7" fmla="*/ 77 h 628"/>
                <a:gd name="T8" fmla="*/ 301 w 393"/>
                <a:gd name="T9" fmla="*/ 77 h 628"/>
                <a:gd name="T10" fmla="*/ 348 w 393"/>
                <a:gd name="T11" fmla="*/ 77 h 628"/>
                <a:gd name="T12" fmla="*/ 372 w 393"/>
                <a:gd name="T13" fmla="*/ 77 h 628"/>
                <a:gd name="T14" fmla="*/ 393 w 393"/>
                <a:gd name="T15" fmla="*/ 56 h 628"/>
                <a:gd name="T16" fmla="*/ 393 w 393"/>
                <a:gd name="T17" fmla="*/ 55 h 628"/>
                <a:gd name="T18" fmla="*/ 393 w 393"/>
                <a:gd name="T19" fmla="*/ 28 h 628"/>
                <a:gd name="T20" fmla="*/ 393 w 393"/>
                <a:gd name="T21" fmla="*/ 21 h 628"/>
                <a:gd name="T22" fmla="*/ 372 w 393"/>
                <a:gd name="T23" fmla="*/ 0 h 628"/>
                <a:gd name="T24" fmla="*/ 348 w 393"/>
                <a:gd name="T25" fmla="*/ 0 h 628"/>
                <a:gd name="T26" fmla="*/ 301 w 393"/>
                <a:gd name="T27" fmla="*/ 0 h 628"/>
                <a:gd name="T28" fmla="*/ 242 w 393"/>
                <a:gd name="T29" fmla="*/ 0 h 628"/>
                <a:gd name="T30" fmla="*/ 242 w 393"/>
                <a:gd name="T31" fmla="*/ 0 h 628"/>
                <a:gd name="T32" fmla="*/ 170 w 393"/>
                <a:gd name="T33" fmla="*/ 0 h 628"/>
                <a:gd name="T34" fmla="*/ 167 w 393"/>
                <a:gd name="T35" fmla="*/ 0 h 628"/>
                <a:gd name="T36" fmla="*/ 137 w 393"/>
                <a:gd name="T37" fmla="*/ 99 h 628"/>
                <a:gd name="T38" fmla="*/ 108 w 393"/>
                <a:gd name="T39" fmla="*/ 0 h 628"/>
                <a:gd name="T40" fmla="*/ 88 w 393"/>
                <a:gd name="T41" fmla="*/ 0 h 628"/>
                <a:gd name="T42" fmla="*/ 68 w 393"/>
                <a:gd name="T43" fmla="*/ 0 h 628"/>
                <a:gd name="T44" fmla="*/ 68 w 393"/>
                <a:gd name="T45" fmla="*/ 0 h 628"/>
                <a:gd name="T46" fmla="*/ 36 w 393"/>
                <a:gd name="T47" fmla="*/ 0 h 628"/>
                <a:gd name="T48" fmla="*/ 0 w 393"/>
                <a:gd name="T49" fmla="*/ 36 h 628"/>
                <a:gd name="T50" fmla="*/ 0 w 393"/>
                <a:gd name="T51" fmla="*/ 298 h 628"/>
                <a:gd name="T52" fmla="*/ 10 w 393"/>
                <a:gd name="T53" fmla="*/ 307 h 628"/>
                <a:gd name="T54" fmla="*/ 33 w 393"/>
                <a:gd name="T55" fmla="*/ 307 h 628"/>
                <a:gd name="T56" fmla="*/ 33 w 393"/>
                <a:gd name="T57" fmla="*/ 613 h 628"/>
                <a:gd name="T58" fmla="*/ 48 w 393"/>
                <a:gd name="T59" fmla="*/ 628 h 628"/>
                <a:gd name="T60" fmla="*/ 124 w 393"/>
                <a:gd name="T61" fmla="*/ 628 h 628"/>
                <a:gd name="T62" fmla="*/ 124 w 393"/>
                <a:gd name="T63" fmla="*/ 326 h 628"/>
                <a:gd name="T64" fmla="*/ 151 w 393"/>
                <a:gd name="T65" fmla="*/ 326 h 628"/>
                <a:gd name="T66" fmla="*/ 151 w 393"/>
                <a:gd name="T67" fmla="*/ 628 h 628"/>
                <a:gd name="T68" fmla="*/ 227 w 393"/>
                <a:gd name="T69" fmla="*/ 62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3" h="628">
                  <a:moveTo>
                    <a:pt x="227" y="628"/>
                  </a:moveTo>
                  <a:cubicBezTo>
                    <a:pt x="235" y="628"/>
                    <a:pt x="242" y="621"/>
                    <a:pt x="242" y="613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2" y="77"/>
                    <a:pt x="242" y="77"/>
                    <a:pt x="242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48" y="77"/>
                    <a:pt x="348" y="77"/>
                    <a:pt x="348" y="77"/>
                  </a:cubicBezTo>
                  <a:cubicBezTo>
                    <a:pt x="372" y="77"/>
                    <a:pt x="372" y="77"/>
                    <a:pt x="372" y="77"/>
                  </a:cubicBezTo>
                  <a:cubicBezTo>
                    <a:pt x="383" y="77"/>
                    <a:pt x="393" y="67"/>
                    <a:pt x="393" y="56"/>
                  </a:cubicBezTo>
                  <a:cubicBezTo>
                    <a:pt x="393" y="55"/>
                    <a:pt x="393" y="55"/>
                    <a:pt x="393" y="55"/>
                  </a:cubicBezTo>
                  <a:cubicBezTo>
                    <a:pt x="393" y="28"/>
                    <a:pt x="393" y="28"/>
                    <a:pt x="393" y="28"/>
                  </a:cubicBezTo>
                  <a:cubicBezTo>
                    <a:pt x="393" y="21"/>
                    <a:pt x="393" y="21"/>
                    <a:pt x="393" y="21"/>
                  </a:cubicBezTo>
                  <a:cubicBezTo>
                    <a:pt x="393" y="10"/>
                    <a:pt x="383" y="0"/>
                    <a:pt x="372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37" y="99"/>
                    <a:pt x="137" y="99"/>
                    <a:pt x="137" y="9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03"/>
                    <a:pt x="4" y="307"/>
                    <a:pt x="10" y="307"/>
                  </a:cubicBezTo>
                  <a:cubicBezTo>
                    <a:pt x="33" y="307"/>
                    <a:pt x="33" y="307"/>
                    <a:pt x="33" y="307"/>
                  </a:cubicBezTo>
                  <a:cubicBezTo>
                    <a:pt x="33" y="613"/>
                    <a:pt x="33" y="613"/>
                    <a:pt x="33" y="613"/>
                  </a:cubicBezTo>
                  <a:cubicBezTo>
                    <a:pt x="33" y="621"/>
                    <a:pt x="40" y="628"/>
                    <a:pt x="48" y="628"/>
                  </a:cubicBezTo>
                  <a:cubicBezTo>
                    <a:pt x="124" y="628"/>
                    <a:pt x="124" y="628"/>
                    <a:pt x="124" y="628"/>
                  </a:cubicBezTo>
                  <a:cubicBezTo>
                    <a:pt x="124" y="326"/>
                    <a:pt x="124" y="326"/>
                    <a:pt x="124" y="326"/>
                  </a:cubicBezTo>
                  <a:cubicBezTo>
                    <a:pt x="151" y="326"/>
                    <a:pt x="151" y="326"/>
                    <a:pt x="151" y="326"/>
                  </a:cubicBezTo>
                  <a:cubicBezTo>
                    <a:pt x="151" y="628"/>
                    <a:pt x="151" y="628"/>
                    <a:pt x="151" y="628"/>
                  </a:cubicBezTo>
                  <a:lnTo>
                    <a:pt x="227" y="6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4" name="Oval 30"/>
            <p:cNvSpPr>
              <a:spLocks noChangeArrowheads="1"/>
            </p:cNvSpPr>
            <p:nvPr/>
          </p:nvSpPr>
          <p:spPr bwMode="auto">
            <a:xfrm>
              <a:off x="1792288" y="3390900"/>
              <a:ext cx="136525" cy="138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5" name="Oval 31"/>
            <p:cNvSpPr>
              <a:spLocks noChangeArrowheads="1"/>
            </p:cNvSpPr>
            <p:nvPr/>
          </p:nvSpPr>
          <p:spPr bwMode="auto">
            <a:xfrm>
              <a:off x="2033588" y="3921125"/>
              <a:ext cx="87313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6" name="Freeform 32"/>
            <p:cNvSpPr/>
            <p:nvPr/>
          </p:nvSpPr>
          <p:spPr bwMode="auto">
            <a:xfrm>
              <a:off x="1990725" y="4027488"/>
              <a:ext cx="460375" cy="85725"/>
            </a:xfrm>
            <a:custGeom>
              <a:avLst/>
              <a:gdLst>
                <a:gd name="T0" fmla="*/ 17 w 518"/>
                <a:gd name="T1" fmla="*/ 44 h 97"/>
                <a:gd name="T2" fmla="*/ 0 w 518"/>
                <a:gd name="T3" fmla="*/ 97 h 97"/>
                <a:gd name="T4" fmla="*/ 158 w 518"/>
                <a:gd name="T5" fmla="*/ 97 h 97"/>
                <a:gd name="T6" fmla="*/ 191 w 518"/>
                <a:gd name="T7" fmla="*/ 97 h 97"/>
                <a:gd name="T8" fmla="*/ 327 w 518"/>
                <a:gd name="T9" fmla="*/ 97 h 97"/>
                <a:gd name="T10" fmla="*/ 348 w 518"/>
                <a:gd name="T11" fmla="*/ 97 h 97"/>
                <a:gd name="T12" fmla="*/ 518 w 518"/>
                <a:gd name="T13" fmla="*/ 97 h 97"/>
                <a:gd name="T14" fmla="*/ 501 w 518"/>
                <a:gd name="T15" fmla="*/ 44 h 97"/>
                <a:gd name="T16" fmla="*/ 441 w 518"/>
                <a:gd name="T17" fmla="*/ 0 h 97"/>
                <a:gd name="T18" fmla="*/ 404 w 518"/>
                <a:gd name="T19" fmla="*/ 0 h 97"/>
                <a:gd name="T20" fmla="*/ 343 w 518"/>
                <a:gd name="T21" fmla="*/ 44 h 97"/>
                <a:gd name="T22" fmla="*/ 338 w 518"/>
                <a:gd name="T23" fmla="*/ 63 h 97"/>
                <a:gd name="T24" fmla="*/ 332 w 518"/>
                <a:gd name="T25" fmla="*/ 44 h 97"/>
                <a:gd name="T26" fmla="*/ 272 w 518"/>
                <a:gd name="T27" fmla="*/ 0 h 97"/>
                <a:gd name="T28" fmla="*/ 234 w 518"/>
                <a:gd name="T29" fmla="*/ 0 h 97"/>
                <a:gd name="T30" fmla="*/ 174 w 518"/>
                <a:gd name="T31" fmla="*/ 43 h 97"/>
                <a:gd name="T32" fmla="*/ 114 w 518"/>
                <a:gd name="T33" fmla="*/ 0 h 97"/>
                <a:gd name="T34" fmla="*/ 77 w 518"/>
                <a:gd name="T35" fmla="*/ 0 h 97"/>
                <a:gd name="T36" fmla="*/ 17 w 518"/>
                <a:gd name="T37" fmla="*/ 4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8" h="97">
                  <a:moveTo>
                    <a:pt x="17" y="44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91" y="97"/>
                    <a:pt x="191" y="97"/>
                    <a:pt x="191" y="97"/>
                  </a:cubicBezTo>
                  <a:cubicBezTo>
                    <a:pt x="327" y="97"/>
                    <a:pt x="327" y="97"/>
                    <a:pt x="327" y="97"/>
                  </a:cubicBezTo>
                  <a:cubicBezTo>
                    <a:pt x="348" y="97"/>
                    <a:pt x="348" y="97"/>
                    <a:pt x="348" y="97"/>
                  </a:cubicBezTo>
                  <a:cubicBezTo>
                    <a:pt x="518" y="97"/>
                    <a:pt x="518" y="97"/>
                    <a:pt x="518" y="97"/>
                  </a:cubicBezTo>
                  <a:cubicBezTo>
                    <a:pt x="501" y="44"/>
                    <a:pt x="501" y="44"/>
                    <a:pt x="501" y="44"/>
                  </a:cubicBezTo>
                  <a:cubicBezTo>
                    <a:pt x="493" y="18"/>
                    <a:pt x="469" y="0"/>
                    <a:pt x="441" y="0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376" y="0"/>
                    <a:pt x="351" y="18"/>
                    <a:pt x="343" y="44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2" y="44"/>
                    <a:pt x="332" y="44"/>
                    <a:pt x="332" y="44"/>
                  </a:cubicBezTo>
                  <a:cubicBezTo>
                    <a:pt x="324" y="18"/>
                    <a:pt x="299" y="0"/>
                    <a:pt x="272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07" y="0"/>
                    <a:pt x="183" y="17"/>
                    <a:pt x="174" y="43"/>
                  </a:cubicBezTo>
                  <a:cubicBezTo>
                    <a:pt x="166" y="17"/>
                    <a:pt x="142" y="0"/>
                    <a:pt x="11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9" y="0"/>
                    <a:pt x="25" y="18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7" name="Oval 33"/>
            <p:cNvSpPr>
              <a:spLocks noChangeArrowheads="1"/>
            </p:cNvSpPr>
            <p:nvPr/>
          </p:nvSpPr>
          <p:spPr bwMode="auto">
            <a:xfrm>
              <a:off x="2173288" y="3921125"/>
              <a:ext cx="85725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8" name="Oval 34"/>
            <p:cNvSpPr>
              <a:spLocks noChangeArrowheads="1"/>
            </p:cNvSpPr>
            <p:nvPr/>
          </p:nvSpPr>
          <p:spPr bwMode="auto">
            <a:xfrm>
              <a:off x="2322513" y="3921125"/>
              <a:ext cx="87313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79" name="组合 478"/>
          <p:cNvGrpSpPr/>
          <p:nvPr/>
        </p:nvGrpSpPr>
        <p:grpSpPr>
          <a:xfrm>
            <a:off x="734650" y="5920310"/>
            <a:ext cx="615227" cy="657067"/>
            <a:chOff x="868363" y="2487613"/>
            <a:chExt cx="630238" cy="67309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80" name="Freeform 35"/>
            <p:cNvSpPr>
              <a:spLocks noEditPoints="1"/>
            </p:cNvSpPr>
            <p:nvPr/>
          </p:nvSpPr>
          <p:spPr bwMode="auto">
            <a:xfrm>
              <a:off x="868363" y="2813050"/>
              <a:ext cx="630238" cy="347662"/>
            </a:xfrm>
            <a:custGeom>
              <a:avLst/>
              <a:gdLst>
                <a:gd name="T0" fmla="*/ 710 w 710"/>
                <a:gd name="T1" fmla="*/ 306 h 390"/>
                <a:gd name="T2" fmla="*/ 633 w 710"/>
                <a:gd name="T3" fmla="*/ 306 h 390"/>
                <a:gd name="T4" fmla="*/ 646 w 710"/>
                <a:gd name="T5" fmla="*/ 292 h 390"/>
                <a:gd name="T6" fmla="*/ 646 w 710"/>
                <a:gd name="T7" fmla="*/ 254 h 390"/>
                <a:gd name="T8" fmla="*/ 646 w 710"/>
                <a:gd name="T9" fmla="*/ 254 h 390"/>
                <a:gd name="T10" fmla="*/ 537 w 710"/>
                <a:gd name="T11" fmla="*/ 71 h 390"/>
                <a:gd name="T12" fmla="*/ 481 w 710"/>
                <a:gd name="T13" fmla="*/ 23 h 390"/>
                <a:gd name="T14" fmla="*/ 424 w 710"/>
                <a:gd name="T15" fmla="*/ 0 h 390"/>
                <a:gd name="T16" fmla="*/ 424 w 710"/>
                <a:gd name="T17" fmla="*/ 74 h 390"/>
                <a:gd name="T18" fmla="*/ 353 w 710"/>
                <a:gd name="T19" fmla="*/ 15 h 390"/>
                <a:gd name="T20" fmla="*/ 286 w 710"/>
                <a:gd name="T21" fmla="*/ 74 h 390"/>
                <a:gd name="T22" fmla="*/ 286 w 710"/>
                <a:gd name="T23" fmla="*/ 0 h 390"/>
                <a:gd name="T24" fmla="*/ 229 w 710"/>
                <a:gd name="T25" fmla="*/ 23 h 390"/>
                <a:gd name="T26" fmla="*/ 172 w 710"/>
                <a:gd name="T27" fmla="*/ 71 h 390"/>
                <a:gd name="T28" fmla="*/ 64 w 710"/>
                <a:gd name="T29" fmla="*/ 252 h 390"/>
                <a:gd name="T30" fmla="*/ 64 w 710"/>
                <a:gd name="T31" fmla="*/ 252 h 390"/>
                <a:gd name="T32" fmla="*/ 64 w 710"/>
                <a:gd name="T33" fmla="*/ 292 h 390"/>
                <a:gd name="T34" fmla="*/ 78 w 710"/>
                <a:gd name="T35" fmla="*/ 306 h 390"/>
                <a:gd name="T36" fmla="*/ 0 w 710"/>
                <a:gd name="T37" fmla="*/ 306 h 390"/>
                <a:gd name="T38" fmla="*/ 0 w 710"/>
                <a:gd name="T39" fmla="*/ 390 h 390"/>
                <a:gd name="T40" fmla="*/ 710 w 710"/>
                <a:gd name="T41" fmla="*/ 390 h 390"/>
                <a:gd name="T42" fmla="*/ 710 w 710"/>
                <a:gd name="T43" fmla="*/ 306 h 390"/>
                <a:gd name="T44" fmla="*/ 145 w 710"/>
                <a:gd name="T45" fmla="*/ 163 h 390"/>
                <a:gd name="T46" fmla="*/ 171 w 710"/>
                <a:gd name="T47" fmla="*/ 136 h 390"/>
                <a:gd name="T48" fmla="*/ 515 w 710"/>
                <a:gd name="T49" fmla="*/ 136 h 390"/>
                <a:gd name="T50" fmla="*/ 541 w 710"/>
                <a:gd name="T51" fmla="*/ 163 h 390"/>
                <a:gd name="T52" fmla="*/ 541 w 710"/>
                <a:gd name="T53" fmla="*/ 306 h 390"/>
                <a:gd name="T54" fmla="*/ 506 w 710"/>
                <a:gd name="T55" fmla="*/ 306 h 390"/>
                <a:gd name="T56" fmla="*/ 506 w 710"/>
                <a:gd name="T57" fmla="*/ 171 h 390"/>
                <a:gd name="T58" fmla="*/ 180 w 710"/>
                <a:gd name="T59" fmla="*/ 171 h 390"/>
                <a:gd name="T60" fmla="*/ 180 w 710"/>
                <a:gd name="T61" fmla="*/ 306 h 390"/>
                <a:gd name="T62" fmla="*/ 145 w 710"/>
                <a:gd name="T63" fmla="*/ 306 h 390"/>
                <a:gd name="T64" fmla="*/ 145 w 710"/>
                <a:gd name="T65" fmla="*/ 163 h 390"/>
                <a:gd name="T66" fmla="*/ 280 w 710"/>
                <a:gd name="T67" fmla="*/ 253 h 390"/>
                <a:gd name="T68" fmla="*/ 343 w 710"/>
                <a:gd name="T69" fmla="*/ 218 h 390"/>
                <a:gd name="T70" fmla="*/ 406 w 710"/>
                <a:gd name="T71" fmla="*/ 253 h 390"/>
                <a:gd name="T72" fmla="*/ 343 w 710"/>
                <a:gd name="T73" fmla="*/ 288 h 390"/>
                <a:gd name="T74" fmla="*/ 280 w 710"/>
                <a:gd name="T75" fmla="*/ 253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0" h="390">
                  <a:moveTo>
                    <a:pt x="710" y="306"/>
                  </a:moveTo>
                  <a:cubicBezTo>
                    <a:pt x="633" y="306"/>
                    <a:pt x="633" y="306"/>
                    <a:pt x="633" y="306"/>
                  </a:cubicBezTo>
                  <a:cubicBezTo>
                    <a:pt x="638" y="303"/>
                    <a:pt x="643" y="298"/>
                    <a:pt x="646" y="292"/>
                  </a:cubicBezTo>
                  <a:cubicBezTo>
                    <a:pt x="653" y="280"/>
                    <a:pt x="653" y="266"/>
                    <a:pt x="646" y="254"/>
                  </a:cubicBezTo>
                  <a:cubicBezTo>
                    <a:pt x="646" y="254"/>
                    <a:pt x="646" y="254"/>
                    <a:pt x="646" y="254"/>
                  </a:cubicBezTo>
                  <a:cubicBezTo>
                    <a:pt x="537" y="71"/>
                    <a:pt x="537" y="71"/>
                    <a:pt x="537" y="71"/>
                  </a:cubicBezTo>
                  <a:cubicBezTo>
                    <a:pt x="524" y="49"/>
                    <a:pt x="504" y="32"/>
                    <a:pt x="481" y="23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24" y="74"/>
                    <a:pt x="424" y="74"/>
                    <a:pt x="424" y="74"/>
                  </a:cubicBezTo>
                  <a:cubicBezTo>
                    <a:pt x="353" y="15"/>
                    <a:pt x="353" y="15"/>
                    <a:pt x="353" y="15"/>
                  </a:cubicBezTo>
                  <a:cubicBezTo>
                    <a:pt x="286" y="74"/>
                    <a:pt x="286" y="74"/>
                    <a:pt x="286" y="74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29" y="23"/>
                    <a:pt x="229" y="23"/>
                    <a:pt x="229" y="23"/>
                  </a:cubicBezTo>
                  <a:cubicBezTo>
                    <a:pt x="205" y="32"/>
                    <a:pt x="185" y="49"/>
                    <a:pt x="172" y="71"/>
                  </a:cubicBezTo>
                  <a:cubicBezTo>
                    <a:pt x="64" y="252"/>
                    <a:pt x="64" y="252"/>
                    <a:pt x="64" y="252"/>
                  </a:cubicBezTo>
                  <a:cubicBezTo>
                    <a:pt x="64" y="252"/>
                    <a:pt x="64" y="252"/>
                    <a:pt x="64" y="252"/>
                  </a:cubicBezTo>
                  <a:cubicBezTo>
                    <a:pt x="57" y="265"/>
                    <a:pt x="57" y="280"/>
                    <a:pt x="64" y="292"/>
                  </a:cubicBezTo>
                  <a:cubicBezTo>
                    <a:pt x="67" y="298"/>
                    <a:pt x="72" y="303"/>
                    <a:pt x="78" y="306"/>
                  </a:cubicBezTo>
                  <a:cubicBezTo>
                    <a:pt x="0" y="306"/>
                    <a:pt x="0" y="306"/>
                    <a:pt x="0" y="306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710" y="390"/>
                    <a:pt x="710" y="390"/>
                    <a:pt x="710" y="390"/>
                  </a:cubicBezTo>
                  <a:lnTo>
                    <a:pt x="710" y="306"/>
                  </a:lnTo>
                  <a:close/>
                  <a:moveTo>
                    <a:pt x="145" y="163"/>
                  </a:moveTo>
                  <a:cubicBezTo>
                    <a:pt x="145" y="148"/>
                    <a:pt x="157" y="136"/>
                    <a:pt x="171" y="136"/>
                  </a:cubicBezTo>
                  <a:cubicBezTo>
                    <a:pt x="515" y="136"/>
                    <a:pt x="515" y="136"/>
                    <a:pt x="515" y="136"/>
                  </a:cubicBezTo>
                  <a:cubicBezTo>
                    <a:pt x="530" y="136"/>
                    <a:pt x="541" y="148"/>
                    <a:pt x="541" y="163"/>
                  </a:cubicBezTo>
                  <a:cubicBezTo>
                    <a:pt x="541" y="306"/>
                    <a:pt x="541" y="306"/>
                    <a:pt x="541" y="306"/>
                  </a:cubicBezTo>
                  <a:cubicBezTo>
                    <a:pt x="506" y="306"/>
                    <a:pt x="506" y="306"/>
                    <a:pt x="506" y="306"/>
                  </a:cubicBezTo>
                  <a:cubicBezTo>
                    <a:pt x="506" y="171"/>
                    <a:pt x="506" y="171"/>
                    <a:pt x="506" y="171"/>
                  </a:cubicBezTo>
                  <a:cubicBezTo>
                    <a:pt x="180" y="171"/>
                    <a:pt x="180" y="171"/>
                    <a:pt x="180" y="171"/>
                  </a:cubicBezTo>
                  <a:cubicBezTo>
                    <a:pt x="180" y="306"/>
                    <a:pt x="180" y="306"/>
                    <a:pt x="180" y="306"/>
                  </a:cubicBezTo>
                  <a:cubicBezTo>
                    <a:pt x="145" y="306"/>
                    <a:pt x="145" y="306"/>
                    <a:pt x="145" y="306"/>
                  </a:cubicBezTo>
                  <a:lnTo>
                    <a:pt x="145" y="163"/>
                  </a:lnTo>
                  <a:close/>
                  <a:moveTo>
                    <a:pt x="280" y="253"/>
                  </a:moveTo>
                  <a:cubicBezTo>
                    <a:pt x="280" y="234"/>
                    <a:pt x="309" y="218"/>
                    <a:pt x="343" y="218"/>
                  </a:cubicBezTo>
                  <a:cubicBezTo>
                    <a:pt x="378" y="218"/>
                    <a:pt x="406" y="234"/>
                    <a:pt x="406" y="253"/>
                  </a:cubicBezTo>
                  <a:cubicBezTo>
                    <a:pt x="406" y="273"/>
                    <a:pt x="378" y="288"/>
                    <a:pt x="343" y="288"/>
                  </a:cubicBezTo>
                  <a:cubicBezTo>
                    <a:pt x="309" y="288"/>
                    <a:pt x="280" y="273"/>
                    <a:pt x="280" y="2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1" name="Freeform 36"/>
            <p:cNvSpPr/>
            <p:nvPr/>
          </p:nvSpPr>
          <p:spPr bwMode="auto">
            <a:xfrm>
              <a:off x="1019175" y="2616200"/>
              <a:ext cx="26988" cy="82550"/>
            </a:xfrm>
            <a:custGeom>
              <a:avLst/>
              <a:gdLst>
                <a:gd name="T0" fmla="*/ 0 w 17"/>
                <a:gd name="T1" fmla="*/ 52 h 52"/>
                <a:gd name="T2" fmla="*/ 17 w 17"/>
                <a:gd name="T3" fmla="*/ 52 h 52"/>
                <a:gd name="T4" fmla="*/ 14 w 17"/>
                <a:gd name="T5" fmla="*/ 0 h 52"/>
                <a:gd name="T6" fmla="*/ 4 w 17"/>
                <a:gd name="T7" fmla="*/ 0 h 52"/>
                <a:gd name="T8" fmla="*/ 0 w 17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52">
                  <a:moveTo>
                    <a:pt x="0" y="52"/>
                  </a:moveTo>
                  <a:lnTo>
                    <a:pt x="17" y="52"/>
                  </a:lnTo>
                  <a:lnTo>
                    <a:pt x="14" y="0"/>
                  </a:lnTo>
                  <a:lnTo>
                    <a:pt x="4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2" name="Freeform 37"/>
            <p:cNvSpPr>
              <a:spLocks noEditPoints="1"/>
            </p:cNvSpPr>
            <p:nvPr/>
          </p:nvSpPr>
          <p:spPr bwMode="auto">
            <a:xfrm>
              <a:off x="1017588" y="2487613"/>
              <a:ext cx="331788" cy="292100"/>
            </a:xfrm>
            <a:custGeom>
              <a:avLst/>
              <a:gdLst>
                <a:gd name="T0" fmla="*/ 374 w 374"/>
                <a:gd name="T1" fmla="*/ 100 h 328"/>
                <a:gd name="T2" fmla="*/ 187 w 374"/>
                <a:gd name="T3" fmla="*/ 0 h 328"/>
                <a:gd name="T4" fmla="*/ 0 w 374"/>
                <a:gd name="T5" fmla="*/ 100 h 328"/>
                <a:gd name="T6" fmla="*/ 81 w 374"/>
                <a:gd name="T7" fmla="*/ 144 h 328"/>
                <a:gd name="T8" fmla="*/ 81 w 374"/>
                <a:gd name="T9" fmla="*/ 208 h 328"/>
                <a:gd name="T10" fmla="*/ 80 w 374"/>
                <a:gd name="T11" fmla="*/ 221 h 328"/>
                <a:gd name="T12" fmla="*/ 181 w 374"/>
                <a:gd name="T13" fmla="*/ 328 h 328"/>
                <a:gd name="T14" fmla="*/ 187 w 374"/>
                <a:gd name="T15" fmla="*/ 328 h 328"/>
                <a:gd name="T16" fmla="*/ 193 w 374"/>
                <a:gd name="T17" fmla="*/ 328 h 328"/>
                <a:gd name="T18" fmla="*/ 294 w 374"/>
                <a:gd name="T19" fmla="*/ 221 h 328"/>
                <a:gd name="T20" fmla="*/ 293 w 374"/>
                <a:gd name="T21" fmla="*/ 208 h 328"/>
                <a:gd name="T22" fmla="*/ 293 w 374"/>
                <a:gd name="T23" fmla="*/ 144 h 328"/>
                <a:gd name="T24" fmla="*/ 374 w 374"/>
                <a:gd name="T25" fmla="*/ 100 h 328"/>
                <a:gd name="T26" fmla="*/ 187 w 374"/>
                <a:gd name="T27" fmla="*/ 291 h 328"/>
                <a:gd name="T28" fmla="*/ 117 w 374"/>
                <a:gd name="T29" fmla="*/ 221 h 328"/>
                <a:gd name="T30" fmla="*/ 118 w 374"/>
                <a:gd name="T31" fmla="*/ 211 h 328"/>
                <a:gd name="T32" fmla="*/ 256 w 374"/>
                <a:gd name="T33" fmla="*/ 211 h 328"/>
                <a:gd name="T34" fmla="*/ 257 w 374"/>
                <a:gd name="T35" fmla="*/ 221 h 328"/>
                <a:gd name="T36" fmla="*/ 187 w 374"/>
                <a:gd name="T37" fmla="*/ 291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4" h="328">
                  <a:moveTo>
                    <a:pt x="374" y="10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81" y="208"/>
                    <a:pt x="81" y="208"/>
                    <a:pt x="81" y="208"/>
                  </a:cubicBezTo>
                  <a:cubicBezTo>
                    <a:pt x="81" y="212"/>
                    <a:pt x="80" y="217"/>
                    <a:pt x="80" y="221"/>
                  </a:cubicBezTo>
                  <a:cubicBezTo>
                    <a:pt x="80" y="278"/>
                    <a:pt x="125" y="325"/>
                    <a:pt x="181" y="328"/>
                  </a:cubicBezTo>
                  <a:cubicBezTo>
                    <a:pt x="183" y="328"/>
                    <a:pt x="185" y="328"/>
                    <a:pt x="187" y="328"/>
                  </a:cubicBezTo>
                  <a:cubicBezTo>
                    <a:pt x="189" y="328"/>
                    <a:pt x="191" y="328"/>
                    <a:pt x="193" y="328"/>
                  </a:cubicBezTo>
                  <a:cubicBezTo>
                    <a:pt x="249" y="325"/>
                    <a:pt x="294" y="278"/>
                    <a:pt x="294" y="221"/>
                  </a:cubicBezTo>
                  <a:cubicBezTo>
                    <a:pt x="294" y="217"/>
                    <a:pt x="293" y="212"/>
                    <a:pt x="293" y="208"/>
                  </a:cubicBezTo>
                  <a:cubicBezTo>
                    <a:pt x="293" y="144"/>
                    <a:pt x="293" y="144"/>
                    <a:pt x="293" y="144"/>
                  </a:cubicBezTo>
                  <a:lnTo>
                    <a:pt x="374" y="100"/>
                  </a:lnTo>
                  <a:close/>
                  <a:moveTo>
                    <a:pt x="187" y="291"/>
                  </a:moveTo>
                  <a:cubicBezTo>
                    <a:pt x="149" y="291"/>
                    <a:pt x="117" y="260"/>
                    <a:pt x="117" y="221"/>
                  </a:cubicBezTo>
                  <a:cubicBezTo>
                    <a:pt x="117" y="218"/>
                    <a:pt x="118" y="214"/>
                    <a:pt x="118" y="211"/>
                  </a:cubicBezTo>
                  <a:cubicBezTo>
                    <a:pt x="167" y="199"/>
                    <a:pt x="207" y="199"/>
                    <a:pt x="256" y="211"/>
                  </a:cubicBezTo>
                  <a:cubicBezTo>
                    <a:pt x="256" y="214"/>
                    <a:pt x="257" y="218"/>
                    <a:pt x="257" y="221"/>
                  </a:cubicBezTo>
                  <a:cubicBezTo>
                    <a:pt x="257" y="260"/>
                    <a:pt x="225" y="291"/>
                    <a:pt x="187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83" name="组合 482"/>
          <p:cNvGrpSpPr/>
          <p:nvPr/>
        </p:nvGrpSpPr>
        <p:grpSpPr>
          <a:xfrm>
            <a:off x="4053474" y="4915606"/>
            <a:ext cx="697360" cy="697360"/>
            <a:chOff x="2713038" y="3409950"/>
            <a:chExt cx="714375" cy="7143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84" name="Freeform 38"/>
            <p:cNvSpPr/>
            <p:nvPr/>
          </p:nvSpPr>
          <p:spPr bwMode="auto">
            <a:xfrm>
              <a:off x="2713038" y="3890963"/>
              <a:ext cx="104775" cy="104775"/>
            </a:xfrm>
            <a:custGeom>
              <a:avLst/>
              <a:gdLst>
                <a:gd name="T0" fmla="*/ 103 w 118"/>
                <a:gd name="T1" fmla="*/ 0 h 117"/>
                <a:gd name="T2" fmla="*/ 30 w 118"/>
                <a:gd name="T3" fmla="*/ 15 h 117"/>
                <a:gd name="T4" fmla="*/ 23 w 118"/>
                <a:gd name="T5" fmla="*/ 89 h 117"/>
                <a:gd name="T6" fmla="*/ 33 w 118"/>
                <a:gd name="T7" fmla="*/ 99 h 117"/>
                <a:gd name="T8" fmla="*/ 102 w 118"/>
                <a:gd name="T9" fmla="*/ 109 h 117"/>
                <a:gd name="T10" fmla="*/ 114 w 118"/>
                <a:gd name="T11" fmla="*/ 106 h 117"/>
                <a:gd name="T12" fmla="*/ 107 w 118"/>
                <a:gd name="T13" fmla="*/ 18 h 117"/>
                <a:gd name="T14" fmla="*/ 103 w 118"/>
                <a:gd name="T1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17">
                  <a:moveTo>
                    <a:pt x="103" y="0"/>
                  </a:moveTo>
                  <a:cubicBezTo>
                    <a:pt x="79" y="1"/>
                    <a:pt x="53" y="5"/>
                    <a:pt x="30" y="15"/>
                  </a:cubicBezTo>
                  <a:cubicBezTo>
                    <a:pt x="0" y="27"/>
                    <a:pt x="0" y="66"/>
                    <a:pt x="23" y="89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51" y="117"/>
                    <a:pt x="78" y="115"/>
                    <a:pt x="102" y="109"/>
                  </a:cubicBezTo>
                  <a:cubicBezTo>
                    <a:pt x="106" y="108"/>
                    <a:pt x="110" y="107"/>
                    <a:pt x="114" y="106"/>
                  </a:cubicBezTo>
                  <a:cubicBezTo>
                    <a:pt x="118" y="62"/>
                    <a:pt x="107" y="18"/>
                    <a:pt x="107" y="18"/>
                  </a:cubicBezTo>
                  <a:cubicBezTo>
                    <a:pt x="106" y="17"/>
                    <a:pt x="105" y="10"/>
                    <a:pt x="10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5" name="Freeform 39"/>
            <p:cNvSpPr/>
            <p:nvPr/>
          </p:nvSpPr>
          <p:spPr bwMode="auto">
            <a:xfrm>
              <a:off x="3338513" y="3541713"/>
              <a:ext cx="88900" cy="98425"/>
            </a:xfrm>
            <a:custGeom>
              <a:avLst/>
              <a:gdLst>
                <a:gd name="T0" fmla="*/ 67 w 99"/>
                <a:gd name="T1" fmla="*/ 19 h 110"/>
                <a:gd name="T2" fmla="*/ 0 w 99"/>
                <a:gd name="T3" fmla="*/ 3 h 110"/>
                <a:gd name="T4" fmla="*/ 8 w 99"/>
                <a:gd name="T5" fmla="*/ 71 h 110"/>
                <a:gd name="T6" fmla="*/ 15 w 99"/>
                <a:gd name="T7" fmla="*/ 110 h 110"/>
                <a:gd name="T8" fmla="*/ 68 w 99"/>
                <a:gd name="T9" fmla="*/ 100 h 110"/>
                <a:gd name="T10" fmla="*/ 77 w 99"/>
                <a:gd name="T11" fmla="*/ 29 h 110"/>
                <a:gd name="T12" fmla="*/ 67 w 99"/>
                <a:gd name="T13" fmla="*/ 1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110">
                  <a:moveTo>
                    <a:pt x="67" y="19"/>
                  </a:moveTo>
                  <a:cubicBezTo>
                    <a:pt x="50" y="2"/>
                    <a:pt x="24" y="0"/>
                    <a:pt x="0" y="3"/>
                  </a:cubicBezTo>
                  <a:cubicBezTo>
                    <a:pt x="0" y="40"/>
                    <a:pt x="8" y="71"/>
                    <a:pt x="8" y="71"/>
                  </a:cubicBezTo>
                  <a:cubicBezTo>
                    <a:pt x="8" y="73"/>
                    <a:pt x="12" y="88"/>
                    <a:pt x="15" y="110"/>
                  </a:cubicBezTo>
                  <a:cubicBezTo>
                    <a:pt x="32" y="108"/>
                    <a:pt x="51" y="105"/>
                    <a:pt x="68" y="100"/>
                  </a:cubicBezTo>
                  <a:cubicBezTo>
                    <a:pt x="97" y="90"/>
                    <a:pt x="99" y="51"/>
                    <a:pt x="77" y="29"/>
                  </a:cubicBezTo>
                  <a:lnTo>
                    <a:pt x="67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6" name="Freeform 40"/>
            <p:cNvSpPr>
              <a:spLocks noEditPoints="1"/>
            </p:cNvSpPr>
            <p:nvPr/>
          </p:nvSpPr>
          <p:spPr bwMode="auto">
            <a:xfrm>
              <a:off x="2841625" y="3409950"/>
              <a:ext cx="468313" cy="714375"/>
            </a:xfrm>
            <a:custGeom>
              <a:avLst/>
              <a:gdLst>
                <a:gd name="T0" fmla="*/ 511 w 527"/>
                <a:gd name="T1" fmla="*/ 106 h 803"/>
                <a:gd name="T2" fmla="*/ 487 w 527"/>
                <a:gd name="T3" fmla="*/ 22 h 803"/>
                <a:gd name="T4" fmla="*/ 406 w 527"/>
                <a:gd name="T5" fmla="*/ 84 h 803"/>
                <a:gd name="T6" fmla="*/ 431 w 527"/>
                <a:gd name="T7" fmla="*/ 210 h 803"/>
                <a:gd name="T8" fmla="*/ 440 w 527"/>
                <a:gd name="T9" fmla="*/ 289 h 803"/>
                <a:gd name="T10" fmla="*/ 422 w 527"/>
                <a:gd name="T11" fmla="*/ 270 h 803"/>
                <a:gd name="T12" fmla="*/ 383 w 527"/>
                <a:gd name="T13" fmla="*/ 232 h 803"/>
                <a:gd name="T14" fmla="*/ 388 w 527"/>
                <a:gd name="T15" fmla="*/ 228 h 803"/>
                <a:gd name="T16" fmla="*/ 366 w 527"/>
                <a:gd name="T17" fmla="*/ 139 h 803"/>
                <a:gd name="T18" fmla="*/ 202 w 527"/>
                <a:gd name="T19" fmla="*/ 339 h 803"/>
                <a:gd name="T20" fmla="*/ 223 w 527"/>
                <a:gd name="T21" fmla="*/ 443 h 803"/>
                <a:gd name="T22" fmla="*/ 217 w 527"/>
                <a:gd name="T23" fmla="*/ 469 h 803"/>
                <a:gd name="T24" fmla="*/ 173 w 527"/>
                <a:gd name="T25" fmla="*/ 425 h 803"/>
                <a:gd name="T26" fmla="*/ 45 w 527"/>
                <a:gd name="T27" fmla="*/ 381 h 803"/>
                <a:gd name="T28" fmla="*/ 12 w 527"/>
                <a:gd name="T29" fmla="*/ 597 h 803"/>
                <a:gd name="T30" fmla="*/ 12 w 527"/>
                <a:gd name="T31" fmla="*/ 710 h 803"/>
                <a:gd name="T32" fmla="*/ 108 w 527"/>
                <a:gd name="T33" fmla="*/ 773 h 803"/>
                <a:gd name="T34" fmla="*/ 118 w 527"/>
                <a:gd name="T35" fmla="*/ 637 h 803"/>
                <a:gd name="T36" fmla="*/ 117 w 527"/>
                <a:gd name="T37" fmla="*/ 631 h 803"/>
                <a:gd name="T38" fmla="*/ 100 w 527"/>
                <a:gd name="T39" fmla="*/ 559 h 803"/>
                <a:gd name="T40" fmla="*/ 105 w 527"/>
                <a:gd name="T41" fmla="*/ 530 h 803"/>
                <a:gd name="T42" fmla="*/ 141 w 527"/>
                <a:gd name="T43" fmla="*/ 567 h 803"/>
                <a:gd name="T44" fmla="*/ 172 w 527"/>
                <a:gd name="T45" fmla="*/ 662 h 803"/>
                <a:gd name="T46" fmla="*/ 317 w 527"/>
                <a:gd name="T47" fmla="*/ 456 h 803"/>
                <a:gd name="T48" fmla="*/ 289 w 527"/>
                <a:gd name="T49" fmla="*/ 311 h 803"/>
                <a:gd name="T50" fmla="*/ 333 w 527"/>
                <a:gd name="T51" fmla="*/ 355 h 803"/>
                <a:gd name="T52" fmla="*/ 341 w 527"/>
                <a:gd name="T53" fmla="*/ 373 h 803"/>
                <a:gd name="T54" fmla="*/ 482 w 527"/>
                <a:gd name="T55" fmla="*/ 415 h 803"/>
                <a:gd name="T56" fmla="*/ 515 w 527"/>
                <a:gd name="T57" fmla="*/ 199 h 803"/>
                <a:gd name="T58" fmla="*/ 174 w 527"/>
                <a:gd name="T59" fmla="*/ 457 h 803"/>
                <a:gd name="T60" fmla="*/ 226 w 527"/>
                <a:gd name="T61" fmla="*/ 510 h 803"/>
                <a:gd name="T62" fmla="*/ 135 w 527"/>
                <a:gd name="T63" fmla="*/ 458 h 803"/>
                <a:gd name="T64" fmla="*/ 171 w 527"/>
                <a:gd name="T65" fmla="*/ 565 h 803"/>
                <a:gd name="T66" fmla="*/ 97 w 527"/>
                <a:gd name="T67" fmla="*/ 490 h 803"/>
                <a:gd name="T68" fmla="*/ 187 w 527"/>
                <a:gd name="T69" fmla="*/ 542 h 803"/>
                <a:gd name="T70" fmla="*/ 360 w 527"/>
                <a:gd name="T71" fmla="*/ 351 h 803"/>
                <a:gd name="T72" fmla="*/ 309 w 527"/>
                <a:gd name="T73" fmla="*/ 299 h 803"/>
                <a:gd name="T74" fmla="*/ 321 w 527"/>
                <a:gd name="T75" fmla="*/ 272 h 803"/>
                <a:gd name="T76" fmla="*/ 406 w 527"/>
                <a:gd name="T77" fmla="*/ 357 h 803"/>
                <a:gd name="T78" fmla="*/ 360 w 527"/>
                <a:gd name="T79" fmla="*/ 351 h 803"/>
                <a:gd name="T80" fmla="*/ 405 w 527"/>
                <a:gd name="T81" fmla="*/ 324 h 803"/>
                <a:gd name="T82" fmla="*/ 327 w 527"/>
                <a:gd name="T83" fmla="*/ 246 h 803"/>
                <a:gd name="T84" fmla="*/ 383 w 527"/>
                <a:gd name="T85" fmla="*/ 263 h 803"/>
                <a:gd name="T86" fmla="*/ 435 w 527"/>
                <a:gd name="T87" fmla="*/ 315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27" h="803">
                  <a:moveTo>
                    <a:pt x="515" y="199"/>
                  </a:moveTo>
                  <a:cubicBezTo>
                    <a:pt x="513" y="189"/>
                    <a:pt x="510" y="174"/>
                    <a:pt x="509" y="156"/>
                  </a:cubicBezTo>
                  <a:cubicBezTo>
                    <a:pt x="508" y="140"/>
                    <a:pt x="508" y="122"/>
                    <a:pt x="511" y="106"/>
                  </a:cubicBezTo>
                  <a:cubicBezTo>
                    <a:pt x="512" y="98"/>
                    <a:pt x="513" y="90"/>
                    <a:pt x="513" y="83"/>
                  </a:cubicBezTo>
                  <a:cubicBezTo>
                    <a:pt x="514" y="64"/>
                    <a:pt x="510" y="45"/>
                    <a:pt x="496" y="32"/>
                  </a:cubicBezTo>
                  <a:cubicBezTo>
                    <a:pt x="487" y="22"/>
                    <a:pt x="487" y="22"/>
                    <a:pt x="487" y="22"/>
                  </a:cubicBezTo>
                  <a:cubicBezTo>
                    <a:pt x="465" y="0"/>
                    <a:pt x="426" y="2"/>
                    <a:pt x="416" y="31"/>
                  </a:cubicBezTo>
                  <a:cubicBezTo>
                    <a:pt x="413" y="39"/>
                    <a:pt x="411" y="46"/>
                    <a:pt x="410" y="54"/>
                  </a:cubicBezTo>
                  <a:cubicBezTo>
                    <a:pt x="408" y="64"/>
                    <a:pt x="406" y="74"/>
                    <a:pt x="406" y="84"/>
                  </a:cubicBezTo>
                  <a:cubicBezTo>
                    <a:pt x="406" y="105"/>
                    <a:pt x="409" y="124"/>
                    <a:pt x="412" y="141"/>
                  </a:cubicBezTo>
                  <a:cubicBezTo>
                    <a:pt x="417" y="166"/>
                    <a:pt x="423" y="184"/>
                    <a:pt x="425" y="189"/>
                  </a:cubicBezTo>
                  <a:cubicBezTo>
                    <a:pt x="426" y="195"/>
                    <a:pt x="429" y="202"/>
                    <a:pt x="431" y="210"/>
                  </a:cubicBezTo>
                  <a:cubicBezTo>
                    <a:pt x="434" y="220"/>
                    <a:pt x="437" y="232"/>
                    <a:pt x="439" y="244"/>
                  </a:cubicBezTo>
                  <a:cubicBezTo>
                    <a:pt x="440" y="254"/>
                    <a:pt x="441" y="264"/>
                    <a:pt x="441" y="274"/>
                  </a:cubicBezTo>
                  <a:cubicBezTo>
                    <a:pt x="441" y="279"/>
                    <a:pt x="440" y="284"/>
                    <a:pt x="440" y="289"/>
                  </a:cubicBezTo>
                  <a:cubicBezTo>
                    <a:pt x="434" y="283"/>
                    <a:pt x="434" y="283"/>
                    <a:pt x="434" y="283"/>
                  </a:cubicBezTo>
                  <a:cubicBezTo>
                    <a:pt x="429" y="278"/>
                    <a:pt x="429" y="278"/>
                    <a:pt x="429" y="278"/>
                  </a:cubicBezTo>
                  <a:cubicBezTo>
                    <a:pt x="422" y="270"/>
                    <a:pt x="422" y="270"/>
                    <a:pt x="422" y="270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89" y="237"/>
                    <a:pt x="389" y="237"/>
                    <a:pt x="389" y="237"/>
                  </a:cubicBezTo>
                  <a:cubicBezTo>
                    <a:pt x="383" y="232"/>
                    <a:pt x="383" y="232"/>
                    <a:pt x="383" y="232"/>
                  </a:cubicBezTo>
                  <a:cubicBezTo>
                    <a:pt x="380" y="228"/>
                    <a:pt x="380" y="228"/>
                    <a:pt x="380" y="228"/>
                  </a:cubicBezTo>
                  <a:cubicBezTo>
                    <a:pt x="381" y="228"/>
                    <a:pt x="382" y="228"/>
                    <a:pt x="383" y="228"/>
                  </a:cubicBezTo>
                  <a:cubicBezTo>
                    <a:pt x="385" y="228"/>
                    <a:pt x="386" y="228"/>
                    <a:pt x="388" y="228"/>
                  </a:cubicBezTo>
                  <a:cubicBezTo>
                    <a:pt x="384" y="196"/>
                    <a:pt x="375" y="171"/>
                    <a:pt x="375" y="171"/>
                  </a:cubicBezTo>
                  <a:cubicBezTo>
                    <a:pt x="375" y="170"/>
                    <a:pt x="374" y="168"/>
                    <a:pt x="373" y="164"/>
                  </a:cubicBezTo>
                  <a:cubicBezTo>
                    <a:pt x="371" y="158"/>
                    <a:pt x="369" y="149"/>
                    <a:pt x="366" y="139"/>
                  </a:cubicBezTo>
                  <a:cubicBezTo>
                    <a:pt x="324" y="140"/>
                    <a:pt x="276" y="149"/>
                    <a:pt x="243" y="182"/>
                  </a:cubicBezTo>
                  <a:cubicBezTo>
                    <a:pt x="212" y="214"/>
                    <a:pt x="202" y="259"/>
                    <a:pt x="200" y="301"/>
                  </a:cubicBezTo>
                  <a:cubicBezTo>
                    <a:pt x="200" y="314"/>
                    <a:pt x="201" y="327"/>
                    <a:pt x="202" y="339"/>
                  </a:cubicBezTo>
                  <a:cubicBezTo>
                    <a:pt x="205" y="368"/>
                    <a:pt x="211" y="390"/>
                    <a:pt x="213" y="395"/>
                  </a:cubicBezTo>
                  <a:cubicBezTo>
                    <a:pt x="215" y="405"/>
                    <a:pt x="220" y="422"/>
                    <a:pt x="222" y="441"/>
                  </a:cubicBezTo>
                  <a:cubicBezTo>
                    <a:pt x="223" y="442"/>
                    <a:pt x="223" y="442"/>
                    <a:pt x="223" y="443"/>
                  </a:cubicBezTo>
                  <a:cubicBezTo>
                    <a:pt x="224" y="449"/>
                    <a:pt x="227" y="463"/>
                    <a:pt x="228" y="480"/>
                  </a:cubicBezTo>
                  <a:cubicBezTo>
                    <a:pt x="224" y="476"/>
                    <a:pt x="224" y="476"/>
                    <a:pt x="224" y="476"/>
                  </a:cubicBezTo>
                  <a:cubicBezTo>
                    <a:pt x="217" y="469"/>
                    <a:pt x="217" y="469"/>
                    <a:pt x="217" y="469"/>
                  </a:cubicBezTo>
                  <a:cubicBezTo>
                    <a:pt x="189" y="441"/>
                    <a:pt x="189" y="441"/>
                    <a:pt x="189" y="441"/>
                  </a:cubicBezTo>
                  <a:cubicBezTo>
                    <a:pt x="182" y="434"/>
                    <a:pt x="182" y="434"/>
                    <a:pt x="182" y="434"/>
                  </a:cubicBezTo>
                  <a:cubicBezTo>
                    <a:pt x="173" y="425"/>
                    <a:pt x="173" y="425"/>
                    <a:pt x="173" y="425"/>
                  </a:cubicBezTo>
                  <a:cubicBezTo>
                    <a:pt x="171" y="396"/>
                    <a:pt x="164" y="374"/>
                    <a:pt x="164" y="374"/>
                  </a:cubicBezTo>
                  <a:cubicBezTo>
                    <a:pt x="164" y="372"/>
                    <a:pt x="160" y="358"/>
                    <a:pt x="157" y="338"/>
                  </a:cubicBezTo>
                  <a:cubicBezTo>
                    <a:pt x="117" y="340"/>
                    <a:pt x="75" y="351"/>
                    <a:pt x="45" y="381"/>
                  </a:cubicBezTo>
                  <a:cubicBezTo>
                    <a:pt x="26" y="400"/>
                    <a:pt x="15" y="424"/>
                    <a:pt x="8" y="448"/>
                  </a:cubicBezTo>
                  <a:cubicBezTo>
                    <a:pt x="0" y="481"/>
                    <a:pt x="0" y="516"/>
                    <a:pt x="3" y="544"/>
                  </a:cubicBezTo>
                  <a:cubicBezTo>
                    <a:pt x="6" y="571"/>
                    <a:pt x="11" y="592"/>
                    <a:pt x="12" y="597"/>
                  </a:cubicBezTo>
                  <a:cubicBezTo>
                    <a:pt x="14" y="607"/>
                    <a:pt x="18" y="626"/>
                    <a:pt x="19" y="646"/>
                  </a:cubicBezTo>
                  <a:cubicBezTo>
                    <a:pt x="19" y="664"/>
                    <a:pt x="18" y="684"/>
                    <a:pt x="14" y="701"/>
                  </a:cubicBezTo>
                  <a:cubicBezTo>
                    <a:pt x="13" y="704"/>
                    <a:pt x="12" y="707"/>
                    <a:pt x="12" y="710"/>
                  </a:cubicBezTo>
                  <a:cubicBezTo>
                    <a:pt x="7" y="732"/>
                    <a:pt x="8" y="755"/>
                    <a:pt x="23" y="770"/>
                  </a:cubicBezTo>
                  <a:cubicBezTo>
                    <a:pt x="33" y="780"/>
                    <a:pt x="33" y="780"/>
                    <a:pt x="33" y="780"/>
                  </a:cubicBezTo>
                  <a:cubicBezTo>
                    <a:pt x="56" y="803"/>
                    <a:pt x="96" y="803"/>
                    <a:pt x="108" y="773"/>
                  </a:cubicBezTo>
                  <a:cubicBezTo>
                    <a:pt x="122" y="737"/>
                    <a:pt x="124" y="695"/>
                    <a:pt x="121" y="662"/>
                  </a:cubicBezTo>
                  <a:cubicBezTo>
                    <a:pt x="122" y="662"/>
                    <a:pt x="123" y="662"/>
                    <a:pt x="124" y="662"/>
                  </a:cubicBezTo>
                  <a:cubicBezTo>
                    <a:pt x="121" y="654"/>
                    <a:pt x="120" y="645"/>
                    <a:pt x="118" y="637"/>
                  </a:cubicBezTo>
                  <a:cubicBezTo>
                    <a:pt x="118" y="636"/>
                    <a:pt x="118" y="635"/>
                    <a:pt x="118" y="634"/>
                  </a:cubicBezTo>
                  <a:cubicBezTo>
                    <a:pt x="118" y="633"/>
                    <a:pt x="118" y="633"/>
                    <a:pt x="118" y="633"/>
                  </a:cubicBezTo>
                  <a:cubicBezTo>
                    <a:pt x="118" y="632"/>
                    <a:pt x="118" y="632"/>
                    <a:pt x="117" y="631"/>
                  </a:cubicBezTo>
                  <a:cubicBezTo>
                    <a:pt x="113" y="607"/>
                    <a:pt x="108" y="590"/>
                    <a:pt x="108" y="590"/>
                  </a:cubicBezTo>
                  <a:cubicBezTo>
                    <a:pt x="107" y="588"/>
                    <a:pt x="103" y="577"/>
                    <a:pt x="100" y="559"/>
                  </a:cubicBezTo>
                  <a:cubicBezTo>
                    <a:pt x="100" y="559"/>
                    <a:pt x="100" y="559"/>
                    <a:pt x="100" y="559"/>
                  </a:cubicBezTo>
                  <a:cubicBezTo>
                    <a:pt x="99" y="558"/>
                    <a:pt x="99" y="557"/>
                    <a:pt x="99" y="555"/>
                  </a:cubicBezTo>
                  <a:cubicBezTo>
                    <a:pt x="98" y="549"/>
                    <a:pt x="95" y="535"/>
                    <a:pt x="95" y="520"/>
                  </a:cubicBezTo>
                  <a:cubicBezTo>
                    <a:pt x="105" y="530"/>
                    <a:pt x="105" y="530"/>
                    <a:pt x="105" y="530"/>
                  </a:cubicBezTo>
                  <a:cubicBezTo>
                    <a:pt x="114" y="539"/>
                    <a:pt x="114" y="539"/>
                    <a:pt x="114" y="539"/>
                  </a:cubicBezTo>
                  <a:cubicBezTo>
                    <a:pt x="134" y="559"/>
                    <a:pt x="134" y="559"/>
                    <a:pt x="134" y="559"/>
                  </a:cubicBezTo>
                  <a:cubicBezTo>
                    <a:pt x="141" y="567"/>
                    <a:pt x="141" y="567"/>
                    <a:pt x="141" y="567"/>
                  </a:cubicBezTo>
                  <a:cubicBezTo>
                    <a:pt x="155" y="581"/>
                    <a:pt x="155" y="581"/>
                    <a:pt x="155" y="581"/>
                  </a:cubicBezTo>
                  <a:cubicBezTo>
                    <a:pt x="157" y="586"/>
                    <a:pt x="158" y="589"/>
                    <a:pt x="158" y="589"/>
                  </a:cubicBezTo>
                  <a:cubicBezTo>
                    <a:pt x="159" y="591"/>
                    <a:pt x="169" y="623"/>
                    <a:pt x="172" y="662"/>
                  </a:cubicBezTo>
                  <a:cubicBezTo>
                    <a:pt x="210" y="659"/>
                    <a:pt x="249" y="648"/>
                    <a:pt x="277" y="620"/>
                  </a:cubicBezTo>
                  <a:cubicBezTo>
                    <a:pt x="314" y="583"/>
                    <a:pt x="322" y="528"/>
                    <a:pt x="321" y="482"/>
                  </a:cubicBezTo>
                  <a:cubicBezTo>
                    <a:pt x="320" y="473"/>
                    <a:pt x="318" y="464"/>
                    <a:pt x="317" y="456"/>
                  </a:cubicBezTo>
                  <a:cubicBezTo>
                    <a:pt x="312" y="434"/>
                    <a:pt x="307" y="419"/>
                    <a:pt x="307" y="419"/>
                  </a:cubicBezTo>
                  <a:cubicBezTo>
                    <a:pt x="306" y="417"/>
                    <a:pt x="296" y="389"/>
                    <a:pt x="291" y="353"/>
                  </a:cubicBezTo>
                  <a:cubicBezTo>
                    <a:pt x="289" y="340"/>
                    <a:pt x="288" y="325"/>
                    <a:pt x="289" y="311"/>
                  </a:cubicBezTo>
                  <a:cubicBezTo>
                    <a:pt x="296" y="318"/>
                    <a:pt x="296" y="318"/>
                    <a:pt x="296" y="318"/>
                  </a:cubicBezTo>
                  <a:cubicBezTo>
                    <a:pt x="304" y="326"/>
                    <a:pt x="304" y="326"/>
                    <a:pt x="304" y="326"/>
                  </a:cubicBezTo>
                  <a:cubicBezTo>
                    <a:pt x="333" y="355"/>
                    <a:pt x="333" y="355"/>
                    <a:pt x="333" y="355"/>
                  </a:cubicBezTo>
                  <a:cubicBezTo>
                    <a:pt x="339" y="361"/>
                    <a:pt x="339" y="361"/>
                    <a:pt x="339" y="361"/>
                  </a:cubicBezTo>
                  <a:cubicBezTo>
                    <a:pt x="350" y="372"/>
                    <a:pt x="350" y="372"/>
                    <a:pt x="350" y="372"/>
                  </a:cubicBezTo>
                  <a:cubicBezTo>
                    <a:pt x="347" y="373"/>
                    <a:pt x="344" y="373"/>
                    <a:pt x="341" y="373"/>
                  </a:cubicBezTo>
                  <a:cubicBezTo>
                    <a:pt x="346" y="406"/>
                    <a:pt x="354" y="431"/>
                    <a:pt x="357" y="437"/>
                  </a:cubicBezTo>
                  <a:cubicBezTo>
                    <a:pt x="358" y="442"/>
                    <a:pt x="361" y="450"/>
                    <a:pt x="364" y="458"/>
                  </a:cubicBezTo>
                  <a:cubicBezTo>
                    <a:pt x="405" y="457"/>
                    <a:pt x="450" y="447"/>
                    <a:pt x="482" y="415"/>
                  </a:cubicBezTo>
                  <a:cubicBezTo>
                    <a:pt x="491" y="406"/>
                    <a:pt x="499" y="395"/>
                    <a:pt x="505" y="384"/>
                  </a:cubicBezTo>
                  <a:cubicBezTo>
                    <a:pt x="525" y="344"/>
                    <a:pt x="527" y="296"/>
                    <a:pt x="525" y="259"/>
                  </a:cubicBezTo>
                  <a:cubicBezTo>
                    <a:pt x="522" y="228"/>
                    <a:pt x="517" y="205"/>
                    <a:pt x="515" y="199"/>
                  </a:cubicBezTo>
                  <a:close/>
                  <a:moveTo>
                    <a:pt x="152" y="435"/>
                  </a:moveTo>
                  <a:cubicBezTo>
                    <a:pt x="162" y="446"/>
                    <a:pt x="162" y="446"/>
                    <a:pt x="162" y="446"/>
                  </a:cubicBezTo>
                  <a:cubicBezTo>
                    <a:pt x="174" y="457"/>
                    <a:pt x="174" y="457"/>
                    <a:pt x="174" y="457"/>
                  </a:cubicBezTo>
                  <a:cubicBezTo>
                    <a:pt x="195" y="478"/>
                    <a:pt x="195" y="478"/>
                    <a:pt x="195" y="478"/>
                  </a:cubicBezTo>
                  <a:cubicBezTo>
                    <a:pt x="214" y="497"/>
                    <a:pt x="214" y="497"/>
                    <a:pt x="214" y="497"/>
                  </a:cubicBezTo>
                  <a:cubicBezTo>
                    <a:pt x="226" y="510"/>
                    <a:pt x="226" y="510"/>
                    <a:pt x="226" y="510"/>
                  </a:cubicBezTo>
                  <a:cubicBezTo>
                    <a:pt x="224" y="520"/>
                    <a:pt x="221" y="530"/>
                    <a:pt x="215" y="538"/>
                  </a:cubicBezTo>
                  <a:cubicBezTo>
                    <a:pt x="203" y="526"/>
                    <a:pt x="203" y="526"/>
                    <a:pt x="203" y="526"/>
                  </a:cubicBezTo>
                  <a:cubicBezTo>
                    <a:pt x="135" y="458"/>
                    <a:pt x="135" y="458"/>
                    <a:pt x="135" y="458"/>
                  </a:cubicBezTo>
                  <a:cubicBezTo>
                    <a:pt x="123" y="446"/>
                    <a:pt x="123" y="446"/>
                    <a:pt x="123" y="446"/>
                  </a:cubicBezTo>
                  <a:cubicBezTo>
                    <a:pt x="131" y="440"/>
                    <a:pt x="141" y="437"/>
                    <a:pt x="152" y="435"/>
                  </a:cubicBezTo>
                  <a:close/>
                  <a:moveTo>
                    <a:pt x="171" y="565"/>
                  </a:moveTo>
                  <a:cubicBezTo>
                    <a:pt x="161" y="554"/>
                    <a:pt x="161" y="554"/>
                    <a:pt x="161" y="554"/>
                  </a:cubicBezTo>
                  <a:cubicBezTo>
                    <a:pt x="109" y="503"/>
                    <a:pt x="109" y="503"/>
                    <a:pt x="109" y="503"/>
                  </a:cubicBezTo>
                  <a:cubicBezTo>
                    <a:pt x="97" y="490"/>
                    <a:pt x="97" y="490"/>
                    <a:pt x="97" y="490"/>
                  </a:cubicBezTo>
                  <a:cubicBezTo>
                    <a:pt x="98" y="480"/>
                    <a:pt x="102" y="470"/>
                    <a:pt x="107" y="462"/>
                  </a:cubicBezTo>
                  <a:cubicBezTo>
                    <a:pt x="120" y="474"/>
                    <a:pt x="120" y="474"/>
                    <a:pt x="120" y="474"/>
                  </a:cubicBezTo>
                  <a:cubicBezTo>
                    <a:pt x="187" y="542"/>
                    <a:pt x="187" y="542"/>
                    <a:pt x="187" y="542"/>
                  </a:cubicBezTo>
                  <a:cubicBezTo>
                    <a:pt x="200" y="554"/>
                    <a:pt x="200" y="554"/>
                    <a:pt x="200" y="554"/>
                  </a:cubicBezTo>
                  <a:cubicBezTo>
                    <a:pt x="191" y="560"/>
                    <a:pt x="181" y="563"/>
                    <a:pt x="171" y="565"/>
                  </a:cubicBezTo>
                  <a:close/>
                  <a:moveTo>
                    <a:pt x="360" y="351"/>
                  </a:moveTo>
                  <a:cubicBezTo>
                    <a:pt x="337" y="327"/>
                    <a:pt x="337" y="327"/>
                    <a:pt x="337" y="327"/>
                  </a:cubicBezTo>
                  <a:cubicBezTo>
                    <a:pt x="310" y="300"/>
                    <a:pt x="310" y="300"/>
                    <a:pt x="310" y="300"/>
                  </a:cubicBezTo>
                  <a:cubicBezTo>
                    <a:pt x="309" y="299"/>
                    <a:pt x="309" y="299"/>
                    <a:pt x="309" y="299"/>
                  </a:cubicBezTo>
                  <a:cubicBezTo>
                    <a:pt x="300" y="290"/>
                    <a:pt x="300" y="290"/>
                    <a:pt x="300" y="290"/>
                  </a:cubicBezTo>
                  <a:cubicBezTo>
                    <a:pt x="302" y="281"/>
                    <a:pt x="306" y="271"/>
                    <a:pt x="312" y="263"/>
                  </a:cubicBezTo>
                  <a:cubicBezTo>
                    <a:pt x="321" y="272"/>
                    <a:pt x="321" y="272"/>
                    <a:pt x="321" y="272"/>
                  </a:cubicBezTo>
                  <a:cubicBezTo>
                    <a:pt x="368" y="319"/>
                    <a:pt x="368" y="319"/>
                    <a:pt x="368" y="319"/>
                  </a:cubicBezTo>
                  <a:cubicBezTo>
                    <a:pt x="389" y="340"/>
                    <a:pt x="389" y="340"/>
                    <a:pt x="389" y="340"/>
                  </a:cubicBezTo>
                  <a:cubicBezTo>
                    <a:pt x="406" y="357"/>
                    <a:pt x="406" y="357"/>
                    <a:pt x="406" y="357"/>
                  </a:cubicBezTo>
                  <a:cubicBezTo>
                    <a:pt x="400" y="361"/>
                    <a:pt x="393" y="364"/>
                    <a:pt x="386" y="366"/>
                  </a:cubicBezTo>
                  <a:cubicBezTo>
                    <a:pt x="384" y="367"/>
                    <a:pt x="381" y="368"/>
                    <a:pt x="378" y="369"/>
                  </a:cubicBezTo>
                  <a:lnTo>
                    <a:pt x="360" y="351"/>
                  </a:lnTo>
                  <a:close/>
                  <a:moveTo>
                    <a:pt x="422" y="342"/>
                  </a:moveTo>
                  <a:cubicBezTo>
                    <a:pt x="421" y="341"/>
                    <a:pt x="421" y="341"/>
                    <a:pt x="421" y="341"/>
                  </a:cubicBezTo>
                  <a:cubicBezTo>
                    <a:pt x="405" y="324"/>
                    <a:pt x="405" y="324"/>
                    <a:pt x="405" y="324"/>
                  </a:cubicBezTo>
                  <a:cubicBezTo>
                    <a:pt x="377" y="297"/>
                    <a:pt x="377" y="297"/>
                    <a:pt x="377" y="297"/>
                  </a:cubicBezTo>
                  <a:cubicBezTo>
                    <a:pt x="337" y="257"/>
                    <a:pt x="337" y="257"/>
                    <a:pt x="337" y="257"/>
                  </a:cubicBezTo>
                  <a:cubicBezTo>
                    <a:pt x="327" y="246"/>
                    <a:pt x="327" y="246"/>
                    <a:pt x="327" y="246"/>
                  </a:cubicBezTo>
                  <a:cubicBezTo>
                    <a:pt x="335" y="240"/>
                    <a:pt x="344" y="236"/>
                    <a:pt x="353" y="233"/>
                  </a:cubicBezTo>
                  <a:cubicBezTo>
                    <a:pt x="366" y="246"/>
                    <a:pt x="366" y="246"/>
                    <a:pt x="366" y="246"/>
                  </a:cubicBezTo>
                  <a:cubicBezTo>
                    <a:pt x="383" y="263"/>
                    <a:pt x="383" y="263"/>
                    <a:pt x="383" y="263"/>
                  </a:cubicBezTo>
                  <a:cubicBezTo>
                    <a:pt x="417" y="297"/>
                    <a:pt x="417" y="297"/>
                    <a:pt x="417" y="297"/>
                  </a:cubicBezTo>
                  <a:cubicBezTo>
                    <a:pt x="430" y="311"/>
                    <a:pt x="430" y="311"/>
                    <a:pt x="430" y="311"/>
                  </a:cubicBezTo>
                  <a:cubicBezTo>
                    <a:pt x="435" y="315"/>
                    <a:pt x="435" y="315"/>
                    <a:pt x="435" y="315"/>
                  </a:cubicBezTo>
                  <a:cubicBezTo>
                    <a:pt x="432" y="325"/>
                    <a:pt x="428" y="334"/>
                    <a:pt x="422" y="3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87" name="组合 486"/>
          <p:cNvGrpSpPr/>
          <p:nvPr/>
        </p:nvGrpSpPr>
        <p:grpSpPr>
          <a:xfrm>
            <a:off x="3995256" y="2639617"/>
            <a:ext cx="740751" cy="774845"/>
            <a:chOff x="744538" y="3322638"/>
            <a:chExt cx="758825" cy="7937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88" name="Freeform 41"/>
            <p:cNvSpPr/>
            <p:nvPr/>
          </p:nvSpPr>
          <p:spPr bwMode="auto">
            <a:xfrm>
              <a:off x="747713" y="3824288"/>
              <a:ext cx="755650" cy="292100"/>
            </a:xfrm>
            <a:custGeom>
              <a:avLst/>
              <a:gdLst>
                <a:gd name="T0" fmla="*/ 0 w 476"/>
                <a:gd name="T1" fmla="*/ 54 h 184"/>
                <a:gd name="T2" fmla="*/ 39 w 476"/>
                <a:gd name="T3" fmla="*/ 54 h 184"/>
                <a:gd name="T4" fmla="*/ 39 w 476"/>
                <a:gd name="T5" fmla="*/ 184 h 184"/>
                <a:gd name="T6" fmla="*/ 440 w 476"/>
                <a:gd name="T7" fmla="*/ 184 h 184"/>
                <a:gd name="T8" fmla="*/ 440 w 476"/>
                <a:gd name="T9" fmla="*/ 54 h 184"/>
                <a:gd name="T10" fmla="*/ 476 w 476"/>
                <a:gd name="T11" fmla="*/ 54 h 184"/>
                <a:gd name="T12" fmla="*/ 476 w 476"/>
                <a:gd name="T13" fmla="*/ 0 h 184"/>
                <a:gd name="T14" fmla="*/ 0 w 476"/>
                <a:gd name="T15" fmla="*/ 0 h 184"/>
                <a:gd name="T16" fmla="*/ 0 w 476"/>
                <a:gd name="T17" fmla="*/ 5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6" h="184">
                  <a:moveTo>
                    <a:pt x="0" y="54"/>
                  </a:moveTo>
                  <a:lnTo>
                    <a:pt x="39" y="54"/>
                  </a:lnTo>
                  <a:lnTo>
                    <a:pt x="39" y="184"/>
                  </a:lnTo>
                  <a:lnTo>
                    <a:pt x="440" y="184"/>
                  </a:lnTo>
                  <a:lnTo>
                    <a:pt x="440" y="54"/>
                  </a:lnTo>
                  <a:lnTo>
                    <a:pt x="476" y="54"/>
                  </a:lnTo>
                  <a:lnTo>
                    <a:pt x="476" y="0"/>
                  </a:lnTo>
                  <a:lnTo>
                    <a:pt x="0" y="0"/>
                  </a:ln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9" name="Freeform 42"/>
            <p:cNvSpPr/>
            <p:nvPr/>
          </p:nvSpPr>
          <p:spPr bwMode="auto">
            <a:xfrm>
              <a:off x="744538" y="3443288"/>
              <a:ext cx="323850" cy="344487"/>
            </a:xfrm>
            <a:custGeom>
              <a:avLst/>
              <a:gdLst>
                <a:gd name="T0" fmla="*/ 76 w 364"/>
                <a:gd name="T1" fmla="*/ 178 h 387"/>
                <a:gd name="T2" fmla="*/ 81 w 364"/>
                <a:gd name="T3" fmla="*/ 187 h 387"/>
                <a:gd name="T4" fmla="*/ 93 w 364"/>
                <a:gd name="T5" fmla="*/ 193 h 387"/>
                <a:gd name="T6" fmla="*/ 132 w 364"/>
                <a:gd name="T7" fmla="*/ 214 h 387"/>
                <a:gd name="T8" fmla="*/ 132 w 364"/>
                <a:gd name="T9" fmla="*/ 216 h 387"/>
                <a:gd name="T10" fmla="*/ 132 w 364"/>
                <a:gd name="T11" fmla="*/ 387 h 387"/>
                <a:gd name="T12" fmla="*/ 364 w 364"/>
                <a:gd name="T13" fmla="*/ 387 h 387"/>
                <a:gd name="T14" fmla="*/ 364 w 364"/>
                <a:gd name="T15" fmla="*/ 216 h 387"/>
                <a:gd name="T16" fmla="*/ 292 w 364"/>
                <a:gd name="T17" fmla="*/ 160 h 387"/>
                <a:gd name="T18" fmla="*/ 291 w 364"/>
                <a:gd name="T19" fmla="*/ 160 h 387"/>
                <a:gd name="T20" fmla="*/ 251 w 364"/>
                <a:gd name="T21" fmla="*/ 269 h 387"/>
                <a:gd name="T22" fmla="*/ 236 w 364"/>
                <a:gd name="T23" fmla="*/ 230 h 387"/>
                <a:gd name="T24" fmla="*/ 211 w 364"/>
                <a:gd name="T25" fmla="*/ 162 h 387"/>
                <a:gd name="T26" fmla="*/ 210 w 364"/>
                <a:gd name="T27" fmla="*/ 160 h 387"/>
                <a:gd name="T28" fmla="*/ 137 w 364"/>
                <a:gd name="T29" fmla="*/ 126 h 387"/>
                <a:gd name="T30" fmla="*/ 56 w 364"/>
                <a:gd name="T31" fmla="*/ 8 h 387"/>
                <a:gd name="T32" fmla="*/ 36 w 364"/>
                <a:gd name="T33" fmla="*/ 4 h 387"/>
                <a:gd name="T34" fmla="*/ 9 w 364"/>
                <a:gd name="T35" fmla="*/ 20 h 387"/>
                <a:gd name="T36" fmla="*/ 4 w 364"/>
                <a:gd name="T37" fmla="*/ 40 h 387"/>
                <a:gd name="T38" fmla="*/ 76 w 364"/>
                <a:gd name="T39" fmla="*/ 178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4" h="387">
                  <a:moveTo>
                    <a:pt x="76" y="178"/>
                  </a:moveTo>
                  <a:cubicBezTo>
                    <a:pt x="81" y="187"/>
                    <a:pt x="81" y="187"/>
                    <a:pt x="81" y="187"/>
                  </a:cubicBezTo>
                  <a:cubicBezTo>
                    <a:pt x="93" y="193"/>
                    <a:pt x="93" y="193"/>
                    <a:pt x="93" y="193"/>
                  </a:cubicBezTo>
                  <a:cubicBezTo>
                    <a:pt x="132" y="214"/>
                    <a:pt x="132" y="214"/>
                    <a:pt x="132" y="214"/>
                  </a:cubicBezTo>
                  <a:cubicBezTo>
                    <a:pt x="132" y="216"/>
                    <a:pt x="132" y="216"/>
                    <a:pt x="132" y="216"/>
                  </a:cubicBezTo>
                  <a:cubicBezTo>
                    <a:pt x="132" y="387"/>
                    <a:pt x="132" y="387"/>
                    <a:pt x="132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216"/>
                    <a:pt x="364" y="216"/>
                    <a:pt x="364" y="216"/>
                  </a:cubicBezTo>
                  <a:cubicBezTo>
                    <a:pt x="292" y="160"/>
                    <a:pt x="292" y="160"/>
                    <a:pt x="292" y="160"/>
                  </a:cubicBezTo>
                  <a:cubicBezTo>
                    <a:pt x="291" y="160"/>
                    <a:pt x="291" y="160"/>
                    <a:pt x="291" y="160"/>
                  </a:cubicBezTo>
                  <a:cubicBezTo>
                    <a:pt x="251" y="269"/>
                    <a:pt x="251" y="269"/>
                    <a:pt x="251" y="269"/>
                  </a:cubicBezTo>
                  <a:cubicBezTo>
                    <a:pt x="236" y="230"/>
                    <a:pt x="236" y="230"/>
                    <a:pt x="236" y="230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0" y="160"/>
                    <a:pt x="210" y="160"/>
                    <a:pt x="210" y="160"/>
                  </a:cubicBezTo>
                  <a:cubicBezTo>
                    <a:pt x="137" y="126"/>
                    <a:pt x="137" y="126"/>
                    <a:pt x="137" y="126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2" y="2"/>
                    <a:pt x="43" y="0"/>
                    <a:pt x="36" y="4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3" y="24"/>
                    <a:pt x="0" y="33"/>
                    <a:pt x="4" y="40"/>
                  </a:cubicBezTo>
                  <a:lnTo>
                    <a:pt x="76" y="1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0" name="Oval 43"/>
            <p:cNvSpPr>
              <a:spLocks noChangeArrowheads="1"/>
            </p:cNvSpPr>
            <p:nvPr/>
          </p:nvSpPr>
          <p:spPr bwMode="auto">
            <a:xfrm>
              <a:off x="908050" y="3425825"/>
              <a:ext cx="123825" cy="1254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1" name="Freeform 44"/>
            <p:cNvSpPr/>
            <p:nvPr/>
          </p:nvSpPr>
          <p:spPr bwMode="auto">
            <a:xfrm>
              <a:off x="1166813" y="3632200"/>
              <a:ext cx="212725" cy="157162"/>
            </a:xfrm>
            <a:custGeom>
              <a:avLst/>
              <a:gdLst>
                <a:gd name="T0" fmla="*/ 134 w 134"/>
                <a:gd name="T1" fmla="*/ 29 h 99"/>
                <a:gd name="T2" fmla="*/ 92 w 134"/>
                <a:gd name="T3" fmla="*/ 0 h 99"/>
                <a:gd name="T4" fmla="*/ 90 w 134"/>
                <a:gd name="T5" fmla="*/ 0 h 99"/>
                <a:gd name="T6" fmla="*/ 68 w 134"/>
                <a:gd name="T7" fmla="*/ 57 h 99"/>
                <a:gd name="T8" fmla="*/ 47 w 134"/>
                <a:gd name="T9" fmla="*/ 0 h 99"/>
                <a:gd name="T10" fmla="*/ 42 w 134"/>
                <a:gd name="T11" fmla="*/ 0 h 99"/>
                <a:gd name="T12" fmla="*/ 0 w 134"/>
                <a:gd name="T13" fmla="*/ 29 h 99"/>
                <a:gd name="T14" fmla="*/ 0 w 134"/>
                <a:gd name="T15" fmla="*/ 99 h 99"/>
                <a:gd name="T16" fmla="*/ 134 w 134"/>
                <a:gd name="T17" fmla="*/ 99 h 99"/>
                <a:gd name="T18" fmla="*/ 134 w 134"/>
                <a:gd name="T19" fmla="*/ 2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99">
                  <a:moveTo>
                    <a:pt x="134" y="29"/>
                  </a:moveTo>
                  <a:lnTo>
                    <a:pt x="92" y="0"/>
                  </a:lnTo>
                  <a:lnTo>
                    <a:pt x="90" y="0"/>
                  </a:lnTo>
                  <a:lnTo>
                    <a:pt x="68" y="57"/>
                  </a:lnTo>
                  <a:lnTo>
                    <a:pt x="47" y="0"/>
                  </a:lnTo>
                  <a:lnTo>
                    <a:pt x="42" y="0"/>
                  </a:lnTo>
                  <a:lnTo>
                    <a:pt x="0" y="29"/>
                  </a:lnTo>
                  <a:lnTo>
                    <a:pt x="0" y="99"/>
                  </a:lnTo>
                  <a:lnTo>
                    <a:pt x="134" y="99"/>
                  </a:lnTo>
                  <a:lnTo>
                    <a:pt x="134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2" name="Freeform 45"/>
            <p:cNvSpPr/>
            <p:nvPr/>
          </p:nvSpPr>
          <p:spPr bwMode="auto">
            <a:xfrm>
              <a:off x="1214438" y="3476625"/>
              <a:ext cx="125413" cy="123825"/>
            </a:xfrm>
            <a:custGeom>
              <a:avLst/>
              <a:gdLst>
                <a:gd name="T0" fmla="*/ 70 w 140"/>
                <a:gd name="T1" fmla="*/ 140 h 140"/>
                <a:gd name="T2" fmla="*/ 94 w 140"/>
                <a:gd name="T3" fmla="*/ 136 h 140"/>
                <a:gd name="T4" fmla="*/ 140 w 140"/>
                <a:gd name="T5" fmla="*/ 70 h 140"/>
                <a:gd name="T6" fmla="*/ 70 w 140"/>
                <a:gd name="T7" fmla="*/ 0 h 140"/>
                <a:gd name="T8" fmla="*/ 0 w 140"/>
                <a:gd name="T9" fmla="*/ 70 h 140"/>
                <a:gd name="T10" fmla="*/ 46 w 140"/>
                <a:gd name="T11" fmla="*/ 136 h 140"/>
                <a:gd name="T12" fmla="*/ 70 w 140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140">
                  <a:moveTo>
                    <a:pt x="70" y="140"/>
                  </a:moveTo>
                  <a:cubicBezTo>
                    <a:pt x="78" y="140"/>
                    <a:pt x="86" y="138"/>
                    <a:pt x="94" y="136"/>
                  </a:cubicBezTo>
                  <a:cubicBezTo>
                    <a:pt x="121" y="126"/>
                    <a:pt x="140" y="100"/>
                    <a:pt x="140" y="70"/>
                  </a:cubicBezTo>
                  <a:cubicBezTo>
                    <a:pt x="140" y="31"/>
                    <a:pt x="109" y="0"/>
                    <a:pt x="70" y="0"/>
                  </a:cubicBezTo>
                  <a:cubicBezTo>
                    <a:pt x="31" y="0"/>
                    <a:pt x="0" y="31"/>
                    <a:pt x="0" y="70"/>
                  </a:cubicBezTo>
                  <a:cubicBezTo>
                    <a:pt x="0" y="100"/>
                    <a:pt x="19" y="126"/>
                    <a:pt x="46" y="136"/>
                  </a:cubicBezTo>
                  <a:cubicBezTo>
                    <a:pt x="53" y="138"/>
                    <a:pt x="61" y="140"/>
                    <a:pt x="70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3" name="Freeform 46"/>
            <p:cNvSpPr/>
            <p:nvPr/>
          </p:nvSpPr>
          <p:spPr bwMode="auto">
            <a:xfrm>
              <a:off x="1042988" y="3322638"/>
              <a:ext cx="163513" cy="141287"/>
            </a:xfrm>
            <a:custGeom>
              <a:avLst/>
              <a:gdLst>
                <a:gd name="T0" fmla="*/ 25 w 185"/>
                <a:gd name="T1" fmla="*/ 159 h 159"/>
                <a:gd name="T2" fmla="*/ 72 w 185"/>
                <a:gd name="T3" fmla="*/ 125 h 159"/>
                <a:gd name="T4" fmla="*/ 174 w 185"/>
                <a:gd name="T5" fmla="*/ 125 h 159"/>
                <a:gd name="T6" fmla="*/ 185 w 185"/>
                <a:gd name="T7" fmla="*/ 114 h 159"/>
                <a:gd name="T8" fmla="*/ 185 w 185"/>
                <a:gd name="T9" fmla="*/ 11 h 159"/>
                <a:gd name="T10" fmla="*/ 174 w 185"/>
                <a:gd name="T11" fmla="*/ 0 h 159"/>
                <a:gd name="T12" fmla="*/ 10 w 185"/>
                <a:gd name="T13" fmla="*/ 0 h 159"/>
                <a:gd name="T14" fmla="*/ 0 w 185"/>
                <a:gd name="T15" fmla="*/ 11 h 159"/>
                <a:gd name="T16" fmla="*/ 0 w 185"/>
                <a:gd name="T17" fmla="*/ 114 h 159"/>
                <a:gd name="T18" fmla="*/ 10 w 185"/>
                <a:gd name="T19" fmla="*/ 125 h 159"/>
                <a:gd name="T20" fmla="*/ 33 w 185"/>
                <a:gd name="T21" fmla="*/ 125 h 159"/>
                <a:gd name="T22" fmla="*/ 23 w 185"/>
                <a:gd name="T23" fmla="*/ 155 h 159"/>
                <a:gd name="T24" fmla="*/ 25 w 185"/>
                <a:gd name="T2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5" h="159">
                  <a:moveTo>
                    <a:pt x="25" y="159"/>
                  </a:moveTo>
                  <a:cubicBezTo>
                    <a:pt x="36" y="158"/>
                    <a:pt x="62" y="152"/>
                    <a:pt x="72" y="125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80" y="125"/>
                    <a:pt x="185" y="120"/>
                    <a:pt x="185" y="114"/>
                  </a:cubicBezTo>
                  <a:cubicBezTo>
                    <a:pt x="185" y="11"/>
                    <a:pt x="185" y="11"/>
                    <a:pt x="185" y="11"/>
                  </a:cubicBezTo>
                  <a:cubicBezTo>
                    <a:pt x="185" y="5"/>
                    <a:pt x="180" y="0"/>
                    <a:pt x="1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20"/>
                    <a:pt x="5" y="125"/>
                    <a:pt x="10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2" y="134"/>
                    <a:pt x="30" y="145"/>
                    <a:pt x="23" y="155"/>
                  </a:cubicBezTo>
                  <a:cubicBezTo>
                    <a:pt x="22" y="157"/>
                    <a:pt x="23" y="159"/>
                    <a:pt x="25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94" name="Freeform 47"/>
          <p:cNvSpPr>
            <a:spLocks noEditPoints="1"/>
          </p:cNvSpPr>
          <p:nvPr/>
        </p:nvSpPr>
        <p:spPr bwMode="auto">
          <a:xfrm>
            <a:off x="10780713" y="5894388"/>
            <a:ext cx="509588" cy="709613"/>
          </a:xfrm>
          <a:custGeom>
            <a:avLst/>
            <a:gdLst>
              <a:gd name="T0" fmla="*/ 101 w 588"/>
              <a:gd name="T1" fmla="*/ 62 h 819"/>
              <a:gd name="T2" fmla="*/ 88 w 588"/>
              <a:gd name="T3" fmla="*/ 54 h 819"/>
              <a:gd name="T4" fmla="*/ 89 w 588"/>
              <a:gd name="T5" fmla="*/ 39 h 819"/>
              <a:gd name="T6" fmla="*/ 95 w 588"/>
              <a:gd name="T7" fmla="*/ 32 h 819"/>
              <a:gd name="T8" fmla="*/ 112 w 588"/>
              <a:gd name="T9" fmla="*/ 24 h 819"/>
              <a:gd name="T10" fmla="*/ 545 w 588"/>
              <a:gd name="T11" fmla="*/ 24 h 819"/>
              <a:gd name="T12" fmla="*/ 525 w 588"/>
              <a:gd name="T13" fmla="*/ 0 h 819"/>
              <a:gd name="T14" fmla="*/ 99 w 588"/>
              <a:gd name="T15" fmla="*/ 0 h 819"/>
              <a:gd name="T16" fmla="*/ 39 w 588"/>
              <a:gd name="T17" fmla="*/ 28 h 819"/>
              <a:gd name="T18" fmla="*/ 16 w 588"/>
              <a:gd name="T19" fmla="*/ 57 h 819"/>
              <a:gd name="T20" fmla="*/ 0 w 588"/>
              <a:gd name="T21" fmla="*/ 104 h 819"/>
              <a:gd name="T22" fmla="*/ 0 w 588"/>
              <a:gd name="T23" fmla="*/ 789 h 819"/>
              <a:gd name="T24" fmla="*/ 29 w 588"/>
              <a:gd name="T25" fmla="*/ 819 h 819"/>
              <a:gd name="T26" fmla="*/ 558 w 588"/>
              <a:gd name="T27" fmla="*/ 819 h 819"/>
              <a:gd name="T28" fmla="*/ 588 w 588"/>
              <a:gd name="T29" fmla="*/ 789 h 819"/>
              <a:gd name="T30" fmla="*/ 588 w 588"/>
              <a:gd name="T31" fmla="*/ 78 h 819"/>
              <a:gd name="T32" fmla="*/ 576 w 588"/>
              <a:gd name="T33" fmla="*/ 62 h 819"/>
              <a:gd name="T34" fmla="*/ 101 w 588"/>
              <a:gd name="T35" fmla="*/ 62 h 819"/>
              <a:gd name="T36" fmla="*/ 388 w 588"/>
              <a:gd name="T37" fmla="*/ 473 h 819"/>
              <a:gd name="T38" fmla="*/ 408 w 588"/>
              <a:gd name="T39" fmla="*/ 432 h 819"/>
              <a:gd name="T40" fmla="*/ 388 w 588"/>
              <a:gd name="T41" fmla="*/ 392 h 819"/>
              <a:gd name="T42" fmla="*/ 388 w 588"/>
              <a:gd name="T43" fmla="*/ 358 h 819"/>
              <a:gd name="T44" fmla="*/ 438 w 588"/>
              <a:gd name="T45" fmla="*/ 432 h 819"/>
              <a:gd name="T46" fmla="*/ 388 w 588"/>
              <a:gd name="T47" fmla="*/ 507 h 819"/>
              <a:gd name="T48" fmla="*/ 388 w 588"/>
              <a:gd name="T49" fmla="*/ 473 h 819"/>
              <a:gd name="T50" fmla="*/ 333 w 588"/>
              <a:gd name="T51" fmla="*/ 607 h 819"/>
              <a:gd name="T52" fmla="*/ 284 w 588"/>
              <a:gd name="T53" fmla="*/ 607 h 819"/>
              <a:gd name="T54" fmla="*/ 159 w 588"/>
              <a:gd name="T55" fmla="*/ 509 h 819"/>
              <a:gd name="T56" fmla="*/ 99 w 588"/>
              <a:gd name="T57" fmla="*/ 509 h 819"/>
              <a:gd name="T58" fmla="*/ 99 w 588"/>
              <a:gd name="T59" fmla="*/ 367 h 819"/>
              <a:gd name="T60" fmla="*/ 159 w 588"/>
              <a:gd name="T61" fmla="*/ 367 h 819"/>
              <a:gd name="T62" fmla="*/ 284 w 588"/>
              <a:gd name="T63" fmla="*/ 269 h 819"/>
              <a:gd name="T64" fmla="*/ 333 w 588"/>
              <a:gd name="T65" fmla="*/ 269 h 819"/>
              <a:gd name="T66" fmla="*/ 333 w 588"/>
              <a:gd name="T67" fmla="*/ 607 h 819"/>
              <a:gd name="T68" fmla="*/ 388 w 588"/>
              <a:gd name="T69" fmla="*/ 569 h 819"/>
              <a:gd name="T70" fmla="*/ 388 w 588"/>
              <a:gd name="T71" fmla="*/ 539 h 819"/>
              <a:gd name="T72" fmla="*/ 468 w 588"/>
              <a:gd name="T73" fmla="*/ 432 h 819"/>
              <a:gd name="T74" fmla="*/ 388 w 588"/>
              <a:gd name="T75" fmla="*/ 326 h 819"/>
              <a:gd name="T76" fmla="*/ 388 w 588"/>
              <a:gd name="T77" fmla="*/ 295 h 819"/>
              <a:gd name="T78" fmla="*/ 498 w 588"/>
              <a:gd name="T79" fmla="*/ 432 h 819"/>
              <a:gd name="T80" fmla="*/ 388 w 588"/>
              <a:gd name="T81" fmla="*/ 569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88" h="819">
                <a:moveTo>
                  <a:pt x="101" y="62"/>
                </a:moveTo>
                <a:cubicBezTo>
                  <a:pt x="95" y="62"/>
                  <a:pt x="90" y="59"/>
                  <a:pt x="88" y="54"/>
                </a:cubicBezTo>
                <a:cubicBezTo>
                  <a:pt x="85" y="49"/>
                  <a:pt x="86" y="43"/>
                  <a:pt x="89" y="39"/>
                </a:cubicBezTo>
                <a:cubicBezTo>
                  <a:pt x="95" y="32"/>
                  <a:pt x="95" y="32"/>
                  <a:pt x="95" y="32"/>
                </a:cubicBezTo>
                <a:cubicBezTo>
                  <a:pt x="99" y="27"/>
                  <a:pt x="105" y="24"/>
                  <a:pt x="112" y="24"/>
                </a:cubicBezTo>
                <a:cubicBezTo>
                  <a:pt x="545" y="24"/>
                  <a:pt x="545" y="24"/>
                  <a:pt x="545" y="24"/>
                </a:cubicBezTo>
                <a:cubicBezTo>
                  <a:pt x="525" y="0"/>
                  <a:pt x="525" y="0"/>
                  <a:pt x="525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76" y="0"/>
                  <a:pt x="54" y="10"/>
                  <a:pt x="39" y="28"/>
                </a:cubicBezTo>
                <a:cubicBezTo>
                  <a:pt x="16" y="57"/>
                  <a:pt x="16" y="57"/>
                  <a:pt x="16" y="57"/>
                </a:cubicBezTo>
                <a:cubicBezTo>
                  <a:pt x="6" y="70"/>
                  <a:pt x="0" y="87"/>
                  <a:pt x="0" y="104"/>
                </a:cubicBezTo>
                <a:cubicBezTo>
                  <a:pt x="0" y="789"/>
                  <a:pt x="0" y="789"/>
                  <a:pt x="0" y="789"/>
                </a:cubicBezTo>
                <a:cubicBezTo>
                  <a:pt x="0" y="806"/>
                  <a:pt x="13" y="819"/>
                  <a:pt x="29" y="819"/>
                </a:cubicBezTo>
                <a:cubicBezTo>
                  <a:pt x="558" y="819"/>
                  <a:pt x="558" y="819"/>
                  <a:pt x="558" y="819"/>
                </a:cubicBezTo>
                <a:cubicBezTo>
                  <a:pt x="575" y="819"/>
                  <a:pt x="588" y="806"/>
                  <a:pt x="588" y="789"/>
                </a:cubicBezTo>
                <a:cubicBezTo>
                  <a:pt x="588" y="78"/>
                  <a:pt x="588" y="78"/>
                  <a:pt x="588" y="78"/>
                </a:cubicBezTo>
                <a:cubicBezTo>
                  <a:pt x="576" y="62"/>
                  <a:pt x="576" y="62"/>
                  <a:pt x="576" y="62"/>
                </a:cubicBezTo>
                <a:lnTo>
                  <a:pt x="101" y="62"/>
                </a:lnTo>
                <a:close/>
                <a:moveTo>
                  <a:pt x="388" y="473"/>
                </a:moveTo>
                <a:cubicBezTo>
                  <a:pt x="400" y="464"/>
                  <a:pt x="408" y="449"/>
                  <a:pt x="408" y="432"/>
                </a:cubicBezTo>
                <a:cubicBezTo>
                  <a:pt x="408" y="416"/>
                  <a:pt x="400" y="401"/>
                  <a:pt x="388" y="392"/>
                </a:cubicBezTo>
                <a:cubicBezTo>
                  <a:pt x="388" y="358"/>
                  <a:pt x="388" y="358"/>
                  <a:pt x="388" y="358"/>
                </a:cubicBezTo>
                <a:cubicBezTo>
                  <a:pt x="417" y="370"/>
                  <a:pt x="438" y="399"/>
                  <a:pt x="438" y="432"/>
                </a:cubicBezTo>
                <a:cubicBezTo>
                  <a:pt x="438" y="466"/>
                  <a:pt x="417" y="495"/>
                  <a:pt x="388" y="507"/>
                </a:cubicBezTo>
                <a:lnTo>
                  <a:pt x="388" y="473"/>
                </a:lnTo>
                <a:close/>
                <a:moveTo>
                  <a:pt x="333" y="607"/>
                </a:moveTo>
                <a:cubicBezTo>
                  <a:pt x="284" y="607"/>
                  <a:pt x="284" y="607"/>
                  <a:pt x="284" y="607"/>
                </a:cubicBezTo>
                <a:cubicBezTo>
                  <a:pt x="159" y="509"/>
                  <a:pt x="159" y="509"/>
                  <a:pt x="159" y="509"/>
                </a:cubicBezTo>
                <a:cubicBezTo>
                  <a:pt x="99" y="509"/>
                  <a:pt x="99" y="509"/>
                  <a:pt x="99" y="509"/>
                </a:cubicBezTo>
                <a:cubicBezTo>
                  <a:pt x="99" y="367"/>
                  <a:pt x="99" y="367"/>
                  <a:pt x="99" y="367"/>
                </a:cubicBezTo>
                <a:cubicBezTo>
                  <a:pt x="159" y="367"/>
                  <a:pt x="159" y="367"/>
                  <a:pt x="159" y="367"/>
                </a:cubicBezTo>
                <a:cubicBezTo>
                  <a:pt x="284" y="269"/>
                  <a:pt x="284" y="269"/>
                  <a:pt x="284" y="269"/>
                </a:cubicBezTo>
                <a:cubicBezTo>
                  <a:pt x="333" y="269"/>
                  <a:pt x="333" y="269"/>
                  <a:pt x="333" y="269"/>
                </a:cubicBezTo>
                <a:lnTo>
                  <a:pt x="333" y="607"/>
                </a:lnTo>
                <a:close/>
                <a:moveTo>
                  <a:pt x="388" y="569"/>
                </a:moveTo>
                <a:cubicBezTo>
                  <a:pt x="388" y="539"/>
                  <a:pt x="388" y="539"/>
                  <a:pt x="388" y="539"/>
                </a:cubicBezTo>
                <a:cubicBezTo>
                  <a:pt x="434" y="525"/>
                  <a:pt x="468" y="483"/>
                  <a:pt x="468" y="432"/>
                </a:cubicBezTo>
                <a:cubicBezTo>
                  <a:pt x="468" y="382"/>
                  <a:pt x="434" y="340"/>
                  <a:pt x="388" y="326"/>
                </a:cubicBezTo>
                <a:cubicBezTo>
                  <a:pt x="388" y="295"/>
                  <a:pt x="388" y="295"/>
                  <a:pt x="388" y="295"/>
                </a:cubicBezTo>
                <a:cubicBezTo>
                  <a:pt x="451" y="310"/>
                  <a:pt x="498" y="365"/>
                  <a:pt x="498" y="432"/>
                </a:cubicBezTo>
                <a:cubicBezTo>
                  <a:pt x="498" y="499"/>
                  <a:pt x="451" y="555"/>
                  <a:pt x="388" y="56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95" name="组合 494"/>
          <p:cNvGrpSpPr/>
          <p:nvPr/>
        </p:nvGrpSpPr>
        <p:grpSpPr>
          <a:xfrm>
            <a:off x="9989709" y="5921859"/>
            <a:ext cx="382774" cy="653969"/>
            <a:chOff x="2894013" y="4402138"/>
            <a:chExt cx="392113" cy="6699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96" name="Freeform 48"/>
            <p:cNvSpPr>
              <a:spLocks noEditPoints="1"/>
            </p:cNvSpPr>
            <p:nvPr/>
          </p:nvSpPr>
          <p:spPr bwMode="auto">
            <a:xfrm>
              <a:off x="2894013" y="4402138"/>
              <a:ext cx="392113" cy="554037"/>
            </a:xfrm>
            <a:custGeom>
              <a:avLst/>
              <a:gdLst>
                <a:gd name="T0" fmla="*/ 419 w 440"/>
                <a:gd name="T1" fmla="*/ 0 h 624"/>
                <a:gd name="T2" fmla="*/ 21 w 440"/>
                <a:gd name="T3" fmla="*/ 0 h 624"/>
                <a:gd name="T4" fmla="*/ 0 w 440"/>
                <a:gd name="T5" fmla="*/ 21 h 624"/>
                <a:gd name="T6" fmla="*/ 0 w 440"/>
                <a:gd name="T7" fmla="*/ 603 h 624"/>
                <a:gd name="T8" fmla="*/ 21 w 440"/>
                <a:gd name="T9" fmla="*/ 624 h 624"/>
                <a:gd name="T10" fmla="*/ 116 w 440"/>
                <a:gd name="T11" fmla="*/ 624 h 624"/>
                <a:gd name="T12" fmla="*/ 122 w 440"/>
                <a:gd name="T13" fmla="*/ 607 h 624"/>
                <a:gd name="T14" fmla="*/ 122 w 440"/>
                <a:gd name="T15" fmla="*/ 607 h 624"/>
                <a:gd name="T16" fmla="*/ 122 w 440"/>
                <a:gd name="T17" fmla="*/ 607 h 624"/>
                <a:gd name="T18" fmla="*/ 122 w 440"/>
                <a:gd name="T19" fmla="*/ 606 h 624"/>
                <a:gd name="T20" fmla="*/ 160 w 440"/>
                <a:gd name="T21" fmla="*/ 579 h 624"/>
                <a:gd name="T22" fmla="*/ 173 w 440"/>
                <a:gd name="T23" fmla="*/ 577 h 624"/>
                <a:gd name="T24" fmla="*/ 206 w 440"/>
                <a:gd name="T25" fmla="*/ 588 h 624"/>
                <a:gd name="T26" fmla="*/ 206 w 440"/>
                <a:gd name="T27" fmla="*/ 588 h 624"/>
                <a:gd name="T28" fmla="*/ 206 w 440"/>
                <a:gd name="T29" fmla="*/ 543 h 624"/>
                <a:gd name="T30" fmla="*/ 81 w 440"/>
                <a:gd name="T31" fmla="*/ 543 h 624"/>
                <a:gd name="T32" fmla="*/ 81 w 440"/>
                <a:gd name="T33" fmla="*/ 81 h 624"/>
                <a:gd name="T34" fmla="*/ 359 w 440"/>
                <a:gd name="T35" fmla="*/ 81 h 624"/>
                <a:gd name="T36" fmla="*/ 359 w 440"/>
                <a:gd name="T37" fmla="*/ 514 h 624"/>
                <a:gd name="T38" fmla="*/ 410 w 440"/>
                <a:gd name="T39" fmla="*/ 524 h 624"/>
                <a:gd name="T40" fmla="*/ 440 w 440"/>
                <a:gd name="T41" fmla="*/ 542 h 624"/>
                <a:gd name="T42" fmla="*/ 440 w 440"/>
                <a:gd name="T43" fmla="*/ 21 h 624"/>
                <a:gd name="T44" fmla="*/ 419 w 440"/>
                <a:gd name="T45" fmla="*/ 0 h 624"/>
                <a:gd name="T46" fmla="*/ 224 w 440"/>
                <a:gd name="T47" fmla="*/ 63 h 624"/>
                <a:gd name="T48" fmla="*/ 207 w 440"/>
                <a:gd name="T49" fmla="*/ 46 h 624"/>
                <a:gd name="T50" fmla="*/ 224 w 440"/>
                <a:gd name="T51" fmla="*/ 29 h 624"/>
                <a:gd name="T52" fmla="*/ 241 w 440"/>
                <a:gd name="T53" fmla="*/ 46 h 624"/>
                <a:gd name="T54" fmla="*/ 224 w 440"/>
                <a:gd name="T55" fmla="*/ 63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40" h="624">
                  <a:moveTo>
                    <a:pt x="419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15"/>
                    <a:pt x="9" y="624"/>
                    <a:pt x="21" y="624"/>
                  </a:cubicBezTo>
                  <a:cubicBezTo>
                    <a:pt x="116" y="624"/>
                    <a:pt x="116" y="624"/>
                    <a:pt x="116" y="624"/>
                  </a:cubicBezTo>
                  <a:cubicBezTo>
                    <a:pt x="117" y="618"/>
                    <a:pt x="119" y="613"/>
                    <a:pt x="122" y="607"/>
                  </a:cubicBezTo>
                  <a:cubicBezTo>
                    <a:pt x="122" y="607"/>
                    <a:pt x="122" y="607"/>
                    <a:pt x="122" y="607"/>
                  </a:cubicBezTo>
                  <a:cubicBezTo>
                    <a:pt x="122" y="607"/>
                    <a:pt x="122" y="607"/>
                    <a:pt x="122" y="607"/>
                  </a:cubicBezTo>
                  <a:cubicBezTo>
                    <a:pt x="122" y="606"/>
                    <a:pt x="122" y="606"/>
                    <a:pt x="122" y="606"/>
                  </a:cubicBezTo>
                  <a:cubicBezTo>
                    <a:pt x="131" y="592"/>
                    <a:pt x="144" y="582"/>
                    <a:pt x="160" y="579"/>
                  </a:cubicBezTo>
                  <a:cubicBezTo>
                    <a:pt x="164" y="578"/>
                    <a:pt x="169" y="577"/>
                    <a:pt x="173" y="577"/>
                  </a:cubicBezTo>
                  <a:cubicBezTo>
                    <a:pt x="185" y="577"/>
                    <a:pt x="196" y="581"/>
                    <a:pt x="206" y="588"/>
                  </a:cubicBezTo>
                  <a:cubicBezTo>
                    <a:pt x="206" y="588"/>
                    <a:pt x="206" y="588"/>
                    <a:pt x="206" y="588"/>
                  </a:cubicBezTo>
                  <a:cubicBezTo>
                    <a:pt x="206" y="543"/>
                    <a:pt x="206" y="543"/>
                    <a:pt x="206" y="543"/>
                  </a:cubicBezTo>
                  <a:cubicBezTo>
                    <a:pt x="81" y="543"/>
                    <a:pt x="81" y="543"/>
                    <a:pt x="81" y="543"/>
                  </a:cubicBezTo>
                  <a:cubicBezTo>
                    <a:pt x="81" y="81"/>
                    <a:pt x="81" y="81"/>
                    <a:pt x="81" y="81"/>
                  </a:cubicBezTo>
                  <a:cubicBezTo>
                    <a:pt x="359" y="81"/>
                    <a:pt x="359" y="81"/>
                    <a:pt x="359" y="81"/>
                  </a:cubicBezTo>
                  <a:cubicBezTo>
                    <a:pt x="359" y="514"/>
                    <a:pt x="359" y="514"/>
                    <a:pt x="359" y="514"/>
                  </a:cubicBezTo>
                  <a:cubicBezTo>
                    <a:pt x="410" y="524"/>
                    <a:pt x="410" y="524"/>
                    <a:pt x="410" y="524"/>
                  </a:cubicBezTo>
                  <a:cubicBezTo>
                    <a:pt x="422" y="526"/>
                    <a:pt x="432" y="533"/>
                    <a:pt x="440" y="542"/>
                  </a:cubicBezTo>
                  <a:cubicBezTo>
                    <a:pt x="440" y="21"/>
                    <a:pt x="440" y="21"/>
                    <a:pt x="440" y="21"/>
                  </a:cubicBezTo>
                  <a:cubicBezTo>
                    <a:pt x="440" y="9"/>
                    <a:pt x="430" y="0"/>
                    <a:pt x="419" y="0"/>
                  </a:cubicBezTo>
                  <a:close/>
                  <a:moveTo>
                    <a:pt x="224" y="63"/>
                  </a:moveTo>
                  <a:cubicBezTo>
                    <a:pt x="214" y="63"/>
                    <a:pt x="207" y="56"/>
                    <a:pt x="207" y="46"/>
                  </a:cubicBezTo>
                  <a:cubicBezTo>
                    <a:pt x="207" y="37"/>
                    <a:pt x="214" y="29"/>
                    <a:pt x="224" y="29"/>
                  </a:cubicBezTo>
                  <a:cubicBezTo>
                    <a:pt x="233" y="29"/>
                    <a:pt x="241" y="37"/>
                    <a:pt x="241" y="46"/>
                  </a:cubicBezTo>
                  <a:cubicBezTo>
                    <a:pt x="241" y="56"/>
                    <a:pt x="233" y="63"/>
                    <a:pt x="224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7" name="Rectangle 49"/>
            <p:cNvSpPr>
              <a:spLocks noChangeArrowheads="1"/>
            </p:cNvSpPr>
            <p:nvPr/>
          </p:nvSpPr>
          <p:spPr bwMode="auto">
            <a:xfrm>
              <a:off x="3011488" y="4538663"/>
              <a:ext cx="125413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8" name="Freeform 50"/>
            <p:cNvSpPr/>
            <p:nvPr/>
          </p:nvSpPr>
          <p:spPr bwMode="auto">
            <a:xfrm>
              <a:off x="3011488" y="4765675"/>
              <a:ext cx="68263" cy="41275"/>
            </a:xfrm>
            <a:custGeom>
              <a:avLst/>
              <a:gdLst>
                <a:gd name="T0" fmla="*/ 0 w 77"/>
                <a:gd name="T1" fmla="*/ 46 h 46"/>
                <a:gd name="T2" fmla="*/ 74 w 77"/>
                <a:gd name="T3" fmla="*/ 46 h 46"/>
                <a:gd name="T4" fmla="*/ 74 w 77"/>
                <a:gd name="T5" fmla="*/ 18 h 46"/>
                <a:gd name="T6" fmla="*/ 77 w 77"/>
                <a:gd name="T7" fmla="*/ 0 h 46"/>
                <a:gd name="T8" fmla="*/ 0 w 77"/>
                <a:gd name="T9" fmla="*/ 0 h 46"/>
                <a:gd name="T10" fmla="*/ 0 w 77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46">
                  <a:moveTo>
                    <a:pt x="0" y="46"/>
                  </a:moveTo>
                  <a:cubicBezTo>
                    <a:pt x="74" y="46"/>
                    <a:pt x="74" y="46"/>
                    <a:pt x="74" y="46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74" y="12"/>
                    <a:pt x="75" y="6"/>
                    <a:pt x="7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9" name="Rectangle 51"/>
            <p:cNvSpPr>
              <a:spLocks noChangeArrowheads="1"/>
            </p:cNvSpPr>
            <p:nvPr/>
          </p:nvSpPr>
          <p:spPr bwMode="auto">
            <a:xfrm>
              <a:off x="3011488" y="4613275"/>
              <a:ext cx="76200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0" name="Rectangle 52"/>
            <p:cNvSpPr>
              <a:spLocks noChangeArrowheads="1"/>
            </p:cNvSpPr>
            <p:nvPr/>
          </p:nvSpPr>
          <p:spPr bwMode="auto">
            <a:xfrm>
              <a:off x="3011488" y="4686300"/>
              <a:ext cx="169863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1" name="Freeform 53"/>
            <p:cNvSpPr/>
            <p:nvPr/>
          </p:nvSpPr>
          <p:spPr bwMode="auto">
            <a:xfrm>
              <a:off x="3021013" y="4757738"/>
              <a:ext cx="247650" cy="314325"/>
            </a:xfrm>
            <a:custGeom>
              <a:avLst/>
              <a:gdLst>
                <a:gd name="T0" fmla="*/ 262 w 279"/>
                <a:gd name="T1" fmla="*/ 153 h 355"/>
                <a:gd name="T2" fmla="*/ 207 w 279"/>
                <a:gd name="T3" fmla="*/ 143 h 355"/>
                <a:gd name="T4" fmla="*/ 152 w 279"/>
                <a:gd name="T5" fmla="*/ 133 h 355"/>
                <a:gd name="T6" fmla="*/ 151 w 279"/>
                <a:gd name="T7" fmla="*/ 132 h 355"/>
                <a:gd name="T8" fmla="*/ 151 w 279"/>
                <a:gd name="T9" fmla="*/ 28 h 355"/>
                <a:gd name="T10" fmla="*/ 123 w 279"/>
                <a:gd name="T11" fmla="*/ 0 h 355"/>
                <a:gd name="T12" fmla="*/ 122 w 279"/>
                <a:gd name="T13" fmla="*/ 0 h 355"/>
                <a:gd name="T14" fmla="*/ 101 w 279"/>
                <a:gd name="T15" fmla="*/ 10 h 355"/>
                <a:gd name="T16" fmla="*/ 94 w 279"/>
                <a:gd name="T17" fmla="*/ 28 h 355"/>
                <a:gd name="T18" fmla="*/ 94 w 279"/>
                <a:gd name="T19" fmla="*/ 56 h 355"/>
                <a:gd name="T20" fmla="*/ 94 w 279"/>
                <a:gd name="T21" fmla="*/ 143 h 355"/>
                <a:gd name="T22" fmla="*/ 94 w 279"/>
                <a:gd name="T23" fmla="*/ 224 h 355"/>
                <a:gd name="T24" fmla="*/ 94 w 279"/>
                <a:gd name="T25" fmla="*/ 245 h 355"/>
                <a:gd name="T26" fmla="*/ 94 w 279"/>
                <a:gd name="T27" fmla="*/ 245 h 355"/>
                <a:gd name="T28" fmla="*/ 94 w 279"/>
                <a:gd name="T29" fmla="*/ 245 h 355"/>
                <a:gd name="T30" fmla="*/ 64 w 279"/>
                <a:gd name="T31" fmla="*/ 224 h 355"/>
                <a:gd name="T32" fmla="*/ 47 w 279"/>
                <a:gd name="T33" fmla="*/ 212 h 355"/>
                <a:gd name="T34" fmla="*/ 31 w 279"/>
                <a:gd name="T35" fmla="*/ 207 h 355"/>
                <a:gd name="T36" fmla="*/ 25 w 279"/>
                <a:gd name="T37" fmla="*/ 208 h 355"/>
                <a:gd name="T38" fmla="*/ 7 w 279"/>
                <a:gd name="T39" fmla="*/ 221 h 355"/>
                <a:gd name="T40" fmla="*/ 6 w 279"/>
                <a:gd name="T41" fmla="*/ 222 h 355"/>
                <a:gd name="T42" fmla="*/ 5 w 279"/>
                <a:gd name="T43" fmla="*/ 224 h 355"/>
                <a:gd name="T44" fmla="*/ 12 w 279"/>
                <a:gd name="T45" fmla="*/ 257 h 355"/>
                <a:gd name="T46" fmla="*/ 101 w 279"/>
                <a:gd name="T47" fmla="*/ 341 h 355"/>
                <a:gd name="T48" fmla="*/ 137 w 279"/>
                <a:gd name="T49" fmla="*/ 355 h 355"/>
                <a:gd name="T50" fmla="*/ 252 w 279"/>
                <a:gd name="T51" fmla="*/ 355 h 355"/>
                <a:gd name="T52" fmla="*/ 279 w 279"/>
                <a:gd name="T53" fmla="*/ 328 h 355"/>
                <a:gd name="T54" fmla="*/ 279 w 279"/>
                <a:gd name="T55" fmla="*/ 224 h 355"/>
                <a:gd name="T56" fmla="*/ 279 w 279"/>
                <a:gd name="T57" fmla="*/ 174 h 355"/>
                <a:gd name="T58" fmla="*/ 262 w 279"/>
                <a:gd name="T59" fmla="*/ 153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9" h="355">
                  <a:moveTo>
                    <a:pt x="262" y="153"/>
                  </a:moveTo>
                  <a:cubicBezTo>
                    <a:pt x="207" y="143"/>
                    <a:pt x="207" y="143"/>
                    <a:pt x="207" y="143"/>
                  </a:cubicBezTo>
                  <a:cubicBezTo>
                    <a:pt x="152" y="133"/>
                    <a:pt x="152" y="133"/>
                    <a:pt x="152" y="133"/>
                  </a:cubicBezTo>
                  <a:cubicBezTo>
                    <a:pt x="152" y="133"/>
                    <a:pt x="151" y="132"/>
                    <a:pt x="151" y="132"/>
                  </a:cubicBezTo>
                  <a:cubicBezTo>
                    <a:pt x="151" y="28"/>
                    <a:pt x="151" y="28"/>
                    <a:pt x="151" y="28"/>
                  </a:cubicBezTo>
                  <a:cubicBezTo>
                    <a:pt x="151" y="13"/>
                    <a:pt x="139" y="0"/>
                    <a:pt x="123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4" y="0"/>
                    <a:pt x="106" y="4"/>
                    <a:pt x="101" y="10"/>
                  </a:cubicBezTo>
                  <a:cubicBezTo>
                    <a:pt x="97" y="15"/>
                    <a:pt x="94" y="21"/>
                    <a:pt x="94" y="28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94" y="224"/>
                    <a:pt x="94" y="224"/>
                    <a:pt x="94" y="224"/>
                  </a:cubicBezTo>
                  <a:cubicBezTo>
                    <a:pt x="94" y="245"/>
                    <a:pt x="94" y="245"/>
                    <a:pt x="94" y="245"/>
                  </a:cubicBezTo>
                  <a:cubicBezTo>
                    <a:pt x="94" y="245"/>
                    <a:pt x="94" y="245"/>
                    <a:pt x="94" y="245"/>
                  </a:cubicBezTo>
                  <a:cubicBezTo>
                    <a:pt x="94" y="245"/>
                    <a:pt x="94" y="245"/>
                    <a:pt x="94" y="245"/>
                  </a:cubicBezTo>
                  <a:cubicBezTo>
                    <a:pt x="64" y="224"/>
                    <a:pt x="64" y="224"/>
                    <a:pt x="64" y="224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2" y="209"/>
                    <a:pt x="37" y="207"/>
                    <a:pt x="31" y="207"/>
                  </a:cubicBezTo>
                  <a:cubicBezTo>
                    <a:pt x="29" y="207"/>
                    <a:pt x="27" y="208"/>
                    <a:pt x="25" y="208"/>
                  </a:cubicBezTo>
                  <a:cubicBezTo>
                    <a:pt x="17" y="210"/>
                    <a:pt x="11" y="215"/>
                    <a:pt x="7" y="221"/>
                  </a:cubicBezTo>
                  <a:cubicBezTo>
                    <a:pt x="6" y="222"/>
                    <a:pt x="6" y="222"/>
                    <a:pt x="6" y="222"/>
                  </a:cubicBezTo>
                  <a:cubicBezTo>
                    <a:pt x="6" y="223"/>
                    <a:pt x="6" y="223"/>
                    <a:pt x="5" y="224"/>
                  </a:cubicBezTo>
                  <a:cubicBezTo>
                    <a:pt x="0" y="235"/>
                    <a:pt x="2" y="248"/>
                    <a:pt x="12" y="257"/>
                  </a:cubicBezTo>
                  <a:cubicBezTo>
                    <a:pt x="101" y="341"/>
                    <a:pt x="101" y="341"/>
                    <a:pt x="101" y="341"/>
                  </a:cubicBezTo>
                  <a:cubicBezTo>
                    <a:pt x="111" y="350"/>
                    <a:pt x="124" y="355"/>
                    <a:pt x="137" y="355"/>
                  </a:cubicBezTo>
                  <a:cubicBezTo>
                    <a:pt x="252" y="355"/>
                    <a:pt x="252" y="355"/>
                    <a:pt x="252" y="355"/>
                  </a:cubicBezTo>
                  <a:cubicBezTo>
                    <a:pt x="267" y="355"/>
                    <a:pt x="279" y="343"/>
                    <a:pt x="279" y="328"/>
                  </a:cubicBezTo>
                  <a:cubicBezTo>
                    <a:pt x="279" y="224"/>
                    <a:pt x="279" y="224"/>
                    <a:pt x="279" y="224"/>
                  </a:cubicBezTo>
                  <a:cubicBezTo>
                    <a:pt x="279" y="174"/>
                    <a:pt x="279" y="174"/>
                    <a:pt x="279" y="174"/>
                  </a:cubicBezTo>
                  <a:cubicBezTo>
                    <a:pt x="279" y="164"/>
                    <a:pt x="272" y="155"/>
                    <a:pt x="262" y="1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02" name="组合 501"/>
          <p:cNvGrpSpPr/>
          <p:nvPr/>
        </p:nvGrpSpPr>
        <p:grpSpPr>
          <a:xfrm>
            <a:off x="8529899" y="4949699"/>
            <a:ext cx="737652" cy="629174"/>
            <a:chOff x="1698625" y="4386263"/>
            <a:chExt cx="755650" cy="6445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03" name="Freeform 54"/>
            <p:cNvSpPr/>
            <p:nvPr/>
          </p:nvSpPr>
          <p:spPr bwMode="auto">
            <a:xfrm>
              <a:off x="2017713" y="4476750"/>
              <a:ext cx="104775" cy="30162"/>
            </a:xfrm>
            <a:custGeom>
              <a:avLst/>
              <a:gdLst>
                <a:gd name="T0" fmla="*/ 116 w 118"/>
                <a:gd name="T1" fmla="*/ 23 h 33"/>
                <a:gd name="T2" fmla="*/ 109 w 118"/>
                <a:gd name="T3" fmla="*/ 10 h 33"/>
                <a:gd name="T4" fmla="*/ 92 w 118"/>
                <a:gd name="T5" fmla="*/ 0 h 33"/>
                <a:gd name="T6" fmla="*/ 26 w 118"/>
                <a:gd name="T7" fmla="*/ 0 h 33"/>
                <a:gd name="T8" fmla="*/ 9 w 118"/>
                <a:gd name="T9" fmla="*/ 10 h 33"/>
                <a:gd name="T10" fmla="*/ 2 w 118"/>
                <a:gd name="T11" fmla="*/ 23 h 33"/>
                <a:gd name="T12" fmla="*/ 8 w 118"/>
                <a:gd name="T13" fmla="*/ 33 h 33"/>
                <a:gd name="T14" fmla="*/ 110 w 118"/>
                <a:gd name="T15" fmla="*/ 33 h 33"/>
                <a:gd name="T16" fmla="*/ 116 w 118"/>
                <a:gd name="T17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33">
                  <a:moveTo>
                    <a:pt x="116" y="23"/>
                  </a:moveTo>
                  <a:cubicBezTo>
                    <a:pt x="109" y="10"/>
                    <a:pt x="109" y="10"/>
                    <a:pt x="109" y="10"/>
                  </a:cubicBezTo>
                  <a:cubicBezTo>
                    <a:pt x="105" y="4"/>
                    <a:pt x="99" y="0"/>
                    <a:pt x="9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9" y="0"/>
                    <a:pt x="12" y="4"/>
                    <a:pt x="9" y="10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8"/>
                    <a:pt x="3" y="33"/>
                    <a:pt x="8" y="33"/>
                  </a:cubicBezTo>
                  <a:cubicBezTo>
                    <a:pt x="110" y="33"/>
                    <a:pt x="110" y="33"/>
                    <a:pt x="110" y="33"/>
                  </a:cubicBezTo>
                  <a:cubicBezTo>
                    <a:pt x="115" y="33"/>
                    <a:pt x="118" y="28"/>
                    <a:pt x="11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4" name="Oval 55"/>
            <p:cNvSpPr>
              <a:spLocks noChangeArrowheads="1"/>
            </p:cNvSpPr>
            <p:nvPr/>
          </p:nvSpPr>
          <p:spPr bwMode="auto">
            <a:xfrm>
              <a:off x="2095500" y="4546600"/>
              <a:ext cx="25400" cy="269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5" name="Oval 56"/>
            <p:cNvSpPr>
              <a:spLocks noChangeArrowheads="1"/>
            </p:cNvSpPr>
            <p:nvPr/>
          </p:nvSpPr>
          <p:spPr bwMode="auto">
            <a:xfrm>
              <a:off x="2024063" y="4560888"/>
              <a:ext cx="57150" cy="619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6" name="Freeform 57"/>
            <p:cNvSpPr/>
            <p:nvPr/>
          </p:nvSpPr>
          <p:spPr bwMode="auto">
            <a:xfrm>
              <a:off x="1811338" y="4781550"/>
              <a:ext cx="104775" cy="28575"/>
            </a:xfrm>
            <a:custGeom>
              <a:avLst/>
              <a:gdLst>
                <a:gd name="T0" fmla="*/ 93 w 118"/>
                <a:gd name="T1" fmla="*/ 0 h 33"/>
                <a:gd name="T2" fmla="*/ 26 w 118"/>
                <a:gd name="T3" fmla="*/ 0 h 33"/>
                <a:gd name="T4" fmla="*/ 10 w 118"/>
                <a:gd name="T5" fmla="*/ 10 h 33"/>
                <a:gd name="T6" fmla="*/ 2 w 118"/>
                <a:gd name="T7" fmla="*/ 24 h 33"/>
                <a:gd name="T8" fmla="*/ 8 w 118"/>
                <a:gd name="T9" fmla="*/ 33 h 33"/>
                <a:gd name="T10" fmla="*/ 110 w 118"/>
                <a:gd name="T11" fmla="*/ 33 h 33"/>
                <a:gd name="T12" fmla="*/ 116 w 118"/>
                <a:gd name="T13" fmla="*/ 24 h 33"/>
                <a:gd name="T14" fmla="*/ 109 w 118"/>
                <a:gd name="T15" fmla="*/ 10 h 33"/>
                <a:gd name="T16" fmla="*/ 93 w 118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33">
                  <a:moveTo>
                    <a:pt x="93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9" y="0"/>
                    <a:pt x="13" y="4"/>
                    <a:pt x="10" y="10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8"/>
                    <a:pt x="3" y="33"/>
                    <a:pt x="8" y="33"/>
                  </a:cubicBezTo>
                  <a:cubicBezTo>
                    <a:pt x="110" y="33"/>
                    <a:pt x="110" y="33"/>
                    <a:pt x="110" y="33"/>
                  </a:cubicBezTo>
                  <a:cubicBezTo>
                    <a:pt x="115" y="33"/>
                    <a:pt x="118" y="28"/>
                    <a:pt x="116" y="24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6" y="4"/>
                    <a:pt x="99" y="0"/>
                    <a:pt x="9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7" name="Oval 58"/>
            <p:cNvSpPr>
              <a:spLocks noChangeArrowheads="1"/>
            </p:cNvSpPr>
            <p:nvPr/>
          </p:nvSpPr>
          <p:spPr bwMode="auto">
            <a:xfrm>
              <a:off x="1889125" y="4851400"/>
              <a:ext cx="25400" cy="269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8" name="Oval 59"/>
            <p:cNvSpPr>
              <a:spLocks noChangeArrowheads="1"/>
            </p:cNvSpPr>
            <p:nvPr/>
          </p:nvSpPr>
          <p:spPr bwMode="auto">
            <a:xfrm>
              <a:off x="1817688" y="4864100"/>
              <a:ext cx="57150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9" name="Freeform 60"/>
            <p:cNvSpPr>
              <a:spLocks noEditPoints="1"/>
            </p:cNvSpPr>
            <p:nvPr/>
          </p:nvSpPr>
          <p:spPr bwMode="auto">
            <a:xfrm>
              <a:off x="1698625" y="4386263"/>
              <a:ext cx="755650" cy="644525"/>
            </a:xfrm>
            <a:custGeom>
              <a:avLst/>
              <a:gdLst>
                <a:gd name="T0" fmla="*/ 424 w 476"/>
                <a:gd name="T1" fmla="*/ 228 h 406"/>
                <a:gd name="T2" fmla="*/ 422 w 476"/>
                <a:gd name="T3" fmla="*/ 193 h 406"/>
                <a:gd name="T4" fmla="*/ 396 w 476"/>
                <a:gd name="T5" fmla="*/ 209 h 406"/>
                <a:gd name="T6" fmla="*/ 323 w 476"/>
                <a:gd name="T7" fmla="*/ 209 h 406"/>
                <a:gd name="T8" fmla="*/ 293 w 476"/>
                <a:gd name="T9" fmla="*/ 176 h 406"/>
                <a:gd name="T10" fmla="*/ 324 w 476"/>
                <a:gd name="T11" fmla="*/ 118 h 406"/>
                <a:gd name="T12" fmla="*/ 346 w 476"/>
                <a:gd name="T13" fmla="*/ 93 h 406"/>
                <a:gd name="T14" fmla="*/ 323 w 476"/>
                <a:gd name="T15" fmla="*/ 92 h 406"/>
                <a:gd name="T16" fmla="*/ 309 w 476"/>
                <a:gd name="T17" fmla="*/ 17 h 406"/>
                <a:gd name="T18" fmla="*/ 276 w 476"/>
                <a:gd name="T19" fmla="*/ 16 h 406"/>
                <a:gd name="T20" fmla="*/ 203 w 476"/>
                <a:gd name="T21" fmla="*/ 16 h 406"/>
                <a:gd name="T22" fmla="*/ 181 w 476"/>
                <a:gd name="T23" fmla="*/ 4 h 406"/>
                <a:gd name="T24" fmla="*/ 175 w 476"/>
                <a:gd name="T25" fmla="*/ 34 h 406"/>
                <a:gd name="T26" fmla="*/ 145 w 476"/>
                <a:gd name="T27" fmla="*/ 93 h 406"/>
                <a:gd name="T28" fmla="*/ 130 w 476"/>
                <a:gd name="T29" fmla="*/ 118 h 406"/>
                <a:gd name="T30" fmla="*/ 145 w 476"/>
                <a:gd name="T31" fmla="*/ 119 h 406"/>
                <a:gd name="T32" fmla="*/ 161 w 476"/>
                <a:gd name="T33" fmla="*/ 192 h 406"/>
                <a:gd name="T34" fmla="*/ 161 w 476"/>
                <a:gd name="T35" fmla="*/ 192 h 406"/>
                <a:gd name="T36" fmla="*/ 136 w 476"/>
                <a:gd name="T37" fmla="*/ 208 h 406"/>
                <a:gd name="T38" fmla="*/ 63 w 476"/>
                <a:gd name="T39" fmla="*/ 208 h 406"/>
                <a:gd name="T40" fmla="*/ 33 w 476"/>
                <a:gd name="T41" fmla="*/ 212 h 406"/>
                <a:gd name="T42" fmla="*/ 15 w 476"/>
                <a:gd name="T43" fmla="*/ 283 h 406"/>
                <a:gd name="T44" fmla="*/ 0 w 476"/>
                <a:gd name="T45" fmla="*/ 285 h 406"/>
                <a:gd name="T46" fmla="*/ 15 w 476"/>
                <a:gd name="T47" fmla="*/ 310 h 406"/>
                <a:gd name="T48" fmla="*/ 46 w 476"/>
                <a:gd name="T49" fmla="*/ 368 h 406"/>
                <a:gd name="T50" fmla="*/ 50 w 476"/>
                <a:gd name="T51" fmla="*/ 400 h 406"/>
                <a:gd name="T52" fmla="*/ 73 w 476"/>
                <a:gd name="T53" fmla="*/ 386 h 406"/>
                <a:gd name="T54" fmla="*/ 146 w 476"/>
                <a:gd name="T55" fmla="*/ 386 h 406"/>
                <a:gd name="T56" fmla="*/ 182 w 476"/>
                <a:gd name="T57" fmla="*/ 388 h 406"/>
                <a:gd name="T58" fmla="*/ 193 w 476"/>
                <a:gd name="T59" fmla="*/ 311 h 406"/>
                <a:gd name="T60" fmla="*/ 216 w 476"/>
                <a:gd name="T61" fmla="*/ 310 h 406"/>
                <a:gd name="T62" fmla="*/ 194 w 476"/>
                <a:gd name="T63" fmla="*/ 285 h 406"/>
                <a:gd name="T64" fmla="*/ 163 w 476"/>
                <a:gd name="T65" fmla="*/ 226 h 406"/>
                <a:gd name="T66" fmla="*/ 193 w 476"/>
                <a:gd name="T67" fmla="*/ 195 h 406"/>
                <a:gd name="T68" fmla="*/ 266 w 476"/>
                <a:gd name="T69" fmla="*/ 195 h 406"/>
                <a:gd name="T70" fmla="*/ 293 w 476"/>
                <a:gd name="T71" fmla="*/ 214 h 406"/>
                <a:gd name="T72" fmla="*/ 276 w 476"/>
                <a:gd name="T73" fmla="*/ 284 h 406"/>
                <a:gd name="T74" fmla="*/ 260 w 476"/>
                <a:gd name="T75" fmla="*/ 286 h 406"/>
                <a:gd name="T76" fmla="*/ 275 w 476"/>
                <a:gd name="T77" fmla="*/ 311 h 406"/>
                <a:gd name="T78" fmla="*/ 306 w 476"/>
                <a:gd name="T79" fmla="*/ 369 h 406"/>
                <a:gd name="T80" fmla="*/ 310 w 476"/>
                <a:gd name="T81" fmla="*/ 401 h 406"/>
                <a:gd name="T82" fmla="*/ 333 w 476"/>
                <a:gd name="T83" fmla="*/ 387 h 406"/>
                <a:gd name="T84" fmla="*/ 407 w 476"/>
                <a:gd name="T85" fmla="*/ 387 h 406"/>
                <a:gd name="T86" fmla="*/ 442 w 476"/>
                <a:gd name="T87" fmla="*/ 389 h 406"/>
                <a:gd name="T88" fmla="*/ 454 w 476"/>
                <a:gd name="T89" fmla="*/ 312 h 406"/>
                <a:gd name="T90" fmla="*/ 476 w 476"/>
                <a:gd name="T91" fmla="*/ 311 h 406"/>
                <a:gd name="T92" fmla="*/ 455 w 476"/>
                <a:gd name="T93" fmla="*/ 286 h 406"/>
                <a:gd name="T94" fmla="*/ 136 w 476"/>
                <a:gd name="T95" fmla="*/ 356 h 406"/>
                <a:gd name="T96" fmla="*/ 42 w 476"/>
                <a:gd name="T97" fmla="*/ 297 h 406"/>
                <a:gd name="T98" fmla="*/ 136 w 476"/>
                <a:gd name="T99" fmla="*/ 238 h 406"/>
                <a:gd name="T100" fmla="*/ 136 w 476"/>
                <a:gd name="T101" fmla="*/ 356 h 406"/>
                <a:gd name="T102" fmla="*/ 172 w 476"/>
                <a:gd name="T103" fmla="*/ 106 h 406"/>
                <a:gd name="T104" fmla="*/ 266 w 476"/>
                <a:gd name="T105" fmla="*/ 46 h 406"/>
                <a:gd name="T106" fmla="*/ 266 w 476"/>
                <a:gd name="T107" fmla="*/ 165 h 406"/>
                <a:gd name="T108" fmla="*/ 396 w 476"/>
                <a:gd name="T109" fmla="*/ 357 h 406"/>
                <a:gd name="T110" fmla="*/ 302 w 476"/>
                <a:gd name="T111" fmla="*/ 298 h 406"/>
                <a:gd name="T112" fmla="*/ 396 w 476"/>
                <a:gd name="T113" fmla="*/ 239 h 406"/>
                <a:gd name="T114" fmla="*/ 396 w 476"/>
                <a:gd name="T115" fmla="*/ 35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6" h="406">
                  <a:moveTo>
                    <a:pt x="454" y="284"/>
                  </a:moveTo>
                  <a:lnTo>
                    <a:pt x="424" y="228"/>
                  </a:lnTo>
                  <a:lnTo>
                    <a:pt x="440" y="210"/>
                  </a:lnTo>
                  <a:lnTo>
                    <a:pt x="422" y="193"/>
                  </a:lnTo>
                  <a:lnTo>
                    <a:pt x="407" y="209"/>
                  </a:lnTo>
                  <a:lnTo>
                    <a:pt x="396" y="209"/>
                  </a:lnTo>
                  <a:lnTo>
                    <a:pt x="333" y="209"/>
                  </a:lnTo>
                  <a:lnTo>
                    <a:pt x="323" y="209"/>
                  </a:lnTo>
                  <a:lnTo>
                    <a:pt x="311" y="197"/>
                  </a:lnTo>
                  <a:lnTo>
                    <a:pt x="293" y="176"/>
                  </a:lnTo>
                  <a:lnTo>
                    <a:pt x="323" y="119"/>
                  </a:lnTo>
                  <a:lnTo>
                    <a:pt x="324" y="118"/>
                  </a:lnTo>
                  <a:lnTo>
                    <a:pt x="346" y="118"/>
                  </a:lnTo>
                  <a:lnTo>
                    <a:pt x="346" y="93"/>
                  </a:lnTo>
                  <a:lnTo>
                    <a:pt x="324" y="93"/>
                  </a:lnTo>
                  <a:lnTo>
                    <a:pt x="323" y="92"/>
                  </a:lnTo>
                  <a:lnTo>
                    <a:pt x="293" y="34"/>
                  </a:lnTo>
                  <a:lnTo>
                    <a:pt x="309" y="17"/>
                  </a:lnTo>
                  <a:lnTo>
                    <a:pt x="291" y="0"/>
                  </a:lnTo>
                  <a:lnTo>
                    <a:pt x="276" y="16"/>
                  </a:lnTo>
                  <a:lnTo>
                    <a:pt x="266" y="16"/>
                  </a:lnTo>
                  <a:lnTo>
                    <a:pt x="203" y="16"/>
                  </a:lnTo>
                  <a:lnTo>
                    <a:pt x="193" y="16"/>
                  </a:lnTo>
                  <a:lnTo>
                    <a:pt x="181" y="4"/>
                  </a:lnTo>
                  <a:lnTo>
                    <a:pt x="163" y="21"/>
                  </a:lnTo>
                  <a:lnTo>
                    <a:pt x="175" y="34"/>
                  </a:lnTo>
                  <a:lnTo>
                    <a:pt x="145" y="92"/>
                  </a:lnTo>
                  <a:lnTo>
                    <a:pt x="145" y="93"/>
                  </a:lnTo>
                  <a:lnTo>
                    <a:pt x="130" y="93"/>
                  </a:lnTo>
                  <a:lnTo>
                    <a:pt x="130" y="118"/>
                  </a:lnTo>
                  <a:lnTo>
                    <a:pt x="145" y="118"/>
                  </a:lnTo>
                  <a:lnTo>
                    <a:pt x="145" y="119"/>
                  </a:lnTo>
                  <a:lnTo>
                    <a:pt x="175" y="176"/>
                  </a:lnTo>
                  <a:lnTo>
                    <a:pt x="161" y="192"/>
                  </a:lnTo>
                  <a:lnTo>
                    <a:pt x="170" y="200"/>
                  </a:lnTo>
                  <a:lnTo>
                    <a:pt x="161" y="192"/>
                  </a:lnTo>
                  <a:lnTo>
                    <a:pt x="146" y="208"/>
                  </a:lnTo>
                  <a:lnTo>
                    <a:pt x="136" y="208"/>
                  </a:lnTo>
                  <a:lnTo>
                    <a:pt x="73" y="208"/>
                  </a:lnTo>
                  <a:lnTo>
                    <a:pt x="63" y="208"/>
                  </a:lnTo>
                  <a:lnTo>
                    <a:pt x="51" y="196"/>
                  </a:lnTo>
                  <a:lnTo>
                    <a:pt x="33" y="212"/>
                  </a:lnTo>
                  <a:lnTo>
                    <a:pt x="46" y="226"/>
                  </a:lnTo>
                  <a:lnTo>
                    <a:pt x="15" y="283"/>
                  </a:lnTo>
                  <a:lnTo>
                    <a:pt x="15" y="285"/>
                  </a:lnTo>
                  <a:lnTo>
                    <a:pt x="0" y="285"/>
                  </a:lnTo>
                  <a:lnTo>
                    <a:pt x="0" y="310"/>
                  </a:lnTo>
                  <a:lnTo>
                    <a:pt x="15" y="310"/>
                  </a:lnTo>
                  <a:lnTo>
                    <a:pt x="15" y="311"/>
                  </a:lnTo>
                  <a:lnTo>
                    <a:pt x="46" y="368"/>
                  </a:lnTo>
                  <a:lnTo>
                    <a:pt x="32" y="383"/>
                  </a:lnTo>
                  <a:lnTo>
                    <a:pt x="50" y="400"/>
                  </a:lnTo>
                  <a:lnTo>
                    <a:pt x="63" y="386"/>
                  </a:lnTo>
                  <a:lnTo>
                    <a:pt x="73" y="386"/>
                  </a:lnTo>
                  <a:lnTo>
                    <a:pt x="136" y="386"/>
                  </a:lnTo>
                  <a:lnTo>
                    <a:pt x="146" y="386"/>
                  </a:lnTo>
                  <a:lnTo>
                    <a:pt x="164" y="405"/>
                  </a:lnTo>
                  <a:lnTo>
                    <a:pt x="182" y="388"/>
                  </a:lnTo>
                  <a:lnTo>
                    <a:pt x="163" y="368"/>
                  </a:lnTo>
                  <a:lnTo>
                    <a:pt x="193" y="311"/>
                  </a:lnTo>
                  <a:lnTo>
                    <a:pt x="194" y="310"/>
                  </a:lnTo>
                  <a:lnTo>
                    <a:pt x="216" y="310"/>
                  </a:lnTo>
                  <a:lnTo>
                    <a:pt x="216" y="285"/>
                  </a:lnTo>
                  <a:lnTo>
                    <a:pt x="194" y="285"/>
                  </a:lnTo>
                  <a:lnTo>
                    <a:pt x="193" y="283"/>
                  </a:lnTo>
                  <a:lnTo>
                    <a:pt x="163" y="226"/>
                  </a:lnTo>
                  <a:lnTo>
                    <a:pt x="180" y="209"/>
                  </a:lnTo>
                  <a:lnTo>
                    <a:pt x="193" y="195"/>
                  </a:lnTo>
                  <a:lnTo>
                    <a:pt x="203" y="195"/>
                  </a:lnTo>
                  <a:lnTo>
                    <a:pt x="266" y="195"/>
                  </a:lnTo>
                  <a:lnTo>
                    <a:pt x="276" y="195"/>
                  </a:lnTo>
                  <a:lnTo>
                    <a:pt x="293" y="214"/>
                  </a:lnTo>
                  <a:lnTo>
                    <a:pt x="306" y="228"/>
                  </a:lnTo>
                  <a:lnTo>
                    <a:pt x="276" y="284"/>
                  </a:lnTo>
                  <a:lnTo>
                    <a:pt x="275" y="286"/>
                  </a:lnTo>
                  <a:lnTo>
                    <a:pt x="260" y="286"/>
                  </a:lnTo>
                  <a:lnTo>
                    <a:pt x="260" y="311"/>
                  </a:lnTo>
                  <a:lnTo>
                    <a:pt x="275" y="311"/>
                  </a:lnTo>
                  <a:lnTo>
                    <a:pt x="276" y="312"/>
                  </a:lnTo>
                  <a:lnTo>
                    <a:pt x="306" y="369"/>
                  </a:lnTo>
                  <a:lnTo>
                    <a:pt x="292" y="384"/>
                  </a:lnTo>
                  <a:lnTo>
                    <a:pt x="310" y="401"/>
                  </a:lnTo>
                  <a:lnTo>
                    <a:pt x="323" y="387"/>
                  </a:lnTo>
                  <a:lnTo>
                    <a:pt x="333" y="387"/>
                  </a:lnTo>
                  <a:lnTo>
                    <a:pt x="396" y="387"/>
                  </a:lnTo>
                  <a:lnTo>
                    <a:pt x="407" y="387"/>
                  </a:lnTo>
                  <a:lnTo>
                    <a:pt x="424" y="406"/>
                  </a:lnTo>
                  <a:lnTo>
                    <a:pt x="442" y="389"/>
                  </a:lnTo>
                  <a:lnTo>
                    <a:pt x="424" y="369"/>
                  </a:lnTo>
                  <a:lnTo>
                    <a:pt x="454" y="312"/>
                  </a:lnTo>
                  <a:lnTo>
                    <a:pt x="455" y="311"/>
                  </a:lnTo>
                  <a:lnTo>
                    <a:pt x="476" y="311"/>
                  </a:lnTo>
                  <a:lnTo>
                    <a:pt x="476" y="286"/>
                  </a:lnTo>
                  <a:lnTo>
                    <a:pt x="455" y="286"/>
                  </a:lnTo>
                  <a:lnTo>
                    <a:pt x="454" y="284"/>
                  </a:lnTo>
                  <a:close/>
                  <a:moveTo>
                    <a:pt x="136" y="356"/>
                  </a:moveTo>
                  <a:lnTo>
                    <a:pt x="73" y="356"/>
                  </a:lnTo>
                  <a:lnTo>
                    <a:pt x="42" y="297"/>
                  </a:lnTo>
                  <a:lnTo>
                    <a:pt x="73" y="238"/>
                  </a:lnTo>
                  <a:lnTo>
                    <a:pt x="136" y="238"/>
                  </a:lnTo>
                  <a:lnTo>
                    <a:pt x="167" y="297"/>
                  </a:lnTo>
                  <a:lnTo>
                    <a:pt x="136" y="356"/>
                  </a:lnTo>
                  <a:close/>
                  <a:moveTo>
                    <a:pt x="203" y="165"/>
                  </a:moveTo>
                  <a:lnTo>
                    <a:pt x="172" y="106"/>
                  </a:lnTo>
                  <a:lnTo>
                    <a:pt x="203" y="46"/>
                  </a:lnTo>
                  <a:lnTo>
                    <a:pt x="266" y="46"/>
                  </a:lnTo>
                  <a:lnTo>
                    <a:pt x="297" y="106"/>
                  </a:lnTo>
                  <a:lnTo>
                    <a:pt x="266" y="165"/>
                  </a:lnTo>
                  <a:lnTo>
                    <a:pt x="203" y="165"/>
                  </a:lnTo>
                  <a:close/>
                  <a:moveTo>
                    <a:pt x="396" y="357"/>
                  </a:moveTo>
                  <a:lnTo>
                    <a:pt x="333" y="357"/>
                  </a:lnTo>
                  <a:lnTo>
                    <a:pt x="302" y="298"/>
                  </a:lnTo>
                  <a:lnTo>
                    <a:pt x="333" y="239"/>
                  </a:lnTo>
                  <a:lnTo>
                    <a:pt x="396" y="239"/>
                  </a:lnTo>
                  <a:lnTo>
                    <a:pt x="428" y="298"/>
                  </a:lnTo>
                  <a:lnTo>
                    <a:pt x="396" y="3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0" name="Freeform 61"/>
            <p:cNvSpPr/>
            <p:nvPr/>
          </p:nvSpPr>
          <p:spPr bwMode="auto">
            <a:xfrm>
              <a:off x="2225675" y="4783138"/>
              <a:ext cx="104775" cy="28575"/>
            </a:xfrm>
            <a:custGeom>
              <a:avLst/>
              <a:gdLst>
                <a:gd name="T0" fmla="*/ 116 w 118"/>
                <a:gd name="T1" fmla="*/ 23 h 33"/>
                <a:gd name="T2" fmla="*/ 109 w 118"/>
                <a:gd name="T3" fmla="*/ 10 h 33"/>
                <a:gd name="T4" fmla="*/ 93 w 118"/>
                <a:gd name="T5" fmla="*/ 0 h 33"/>
                <a:gd name="T6" fmla="*/ 26 w 118"/>
                <a:gd name="T7" fmla="*/ 0 h 33"/>
                <a:gd name="T8" fmla="*/ 10 w 118"/>
                <a:gd name="T9" fmla="*/ 10 h 33"/>
                <a:gd name="T10" fmla="*/ 3 w 118"/>
                <a:gd name="T11" fmla="*/ 23 h 33"/>
                <a:gd name="T12" fmla="*/ 9 w 118"/>
                <a:gd name="T13" fmla="*/ 33 h 33"/>
                <a:gd name="T14" fmla="*/ 110 w 118"/>
                <a:gd name="T15" fmla="*/ 33 h 33"/>
                <a:gd name="T16" fmla="*/ 116 w 118"/>
                <a:gd name="T17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33">
                  <a:moveTo>
                    <a:pt x="116" y="23"/>
                  </a:moveTo>
                  <a:cubicBezTo>
                    <a:pt x="109" y="10"/>
                    <a:pt x="109" y="10"/>
                    <a:pt x="109" y="10"/>
                  </a:cubicBezTo>
                  <a:cubicBezTo>
                    <a:pt x="106" y="4"/>
                    <a:pt x="100" y="0"/>
                    <a:pt x="9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9" y="0"/>
                    <a:pt x="13" y="4"/>
                    <a:pt x="10" y="10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3" y="33"/>
                    <a:pt x="9" y="33"/>
                  </a:cubicBezTo>
                  <a:cubicBezTo>
                    <a:pt x="110" y="33"/>
                    <a:pt x="110" y="33"/>
                    <a:pt x="110" y="33"/>
                  </a:cubicBezTo>
                  <a:cubicBezTo>
                    <a:pt x="115" y="33"/>
                    <a:pt x="118" y="28"/>
                    <a:pt x="11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1" name="Oval 62"/>
            <p:cNvSpPr>
              <a:spLocks noChangeArrowheads="1"/>
            </p:cNvSpPr>
            <p:nvPr/>
          </p:nvSpPr>
          <p:spPr bwMode="auto">
            <a:xfrm>
              <a:off x="2301875" y="4852988"/>
              <a:ext cx="25400" cy="269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2" name="Oval 63"/>
            <p:cNvSpPr>
              <a:spLocks noChangeArrowheads="1"/>
            </p:cNvSpPr>
            <p:nvPr/>
          </p:nvSpPr>
          <p:spPr bwMode="auto">
            <a:xfrm>
              <a:off x="2230438" y="4867275"/>
              <a:ext cx="57150" cy="619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13" name="Freeform 64"/>
          <p:cNvSpPr>
            <a:spLocks noEditPoints="1"/>
          </p:cNvSpPr>
          <p:nvPr/>
        </p:nvSpPr>
        <p:spPr bwMode="auto">
          <a:xfrm>
            <a:off x="8937625" y="5911850"/>
            <a:ext cx="644525" cy="674688"/>
          </a:xfrm>
          <a:custGeom>
            <a:avLst/>
            <a:gdLst>
              <a:gd name="T0" fmla="*/ 684 w 743"/>
              <a:gd name="T1" fmla="*/ 2 h 778"/>
              <a:gd name="T2" fmla="*/ 609 w 743"/>
              <a:gd name="T3" fmla="*/ 27 h 778"/>
              <a:gd name="T4" fmla="*/ 481 w 743"/>
              <a:gd name="T5" fmla="*/ 115 h 778"/>
              <a:gd name="T6" fmla="*/ 437 w 743"/>
              <a:gd name="T7" fmla="*/ 0 h 778"/>
              <a:gd name="T8" fmla="*/ 275 w 743"/>
              <a:gd name="T9" fmla="*/ 26 h 778"/>
              <a:gd name="T10" fmla="*/ 206 w 743"/>
              <a:gd name="T11" fmla="*/ 149 h 778"/>
              <a:gd name="T12" fmla="*/ 119 w 743"/>
              <a:gd name="T13" fmla="*/ 15 h 778"/>
              <a:gd name="T14" fmla="*/ 47 w 743"/>
              <a:gd name="T15" fmla="*/ 9 h 778"/>
              <a:gd name="T16" fmla="*/ 10 w 743"/>
              <a:gd name="T17" fmla="*/ 218 h 778"/>
              <a:gd name="T18" fmla="*/ 81 w 743"/>
              <a:gd name="T19" fmla="*/ 224 h 778"/>
              <a:gd name="T20" fmla="*/ 76 w 743"/>
              <a:gd name="T21" fmla="*/ 134 h 778"/>
              <a:gd name="T22" fmla="*/ 100 w 743"/>
              <a:gd name="T23" fmla="*/ 144 h 778"/>
              <a:gd name="T24" fmla="*/ 146 w 743"/>
              <a:gd name="T25" fmla="*/ 221 h 778"/>
              <a:gd name="T26" fmla="*/ 116 w 743"/>
              <a:gd name="T27" fmla="*/ 490 h 778"/>
              <a:gd name="T28" fmla="*/ 8 w 743"/>
              <a:gd name="T29" fmla="*/ 557 h 778"/>
              <a:gd name="T30" fmla="*/ 34 w 743"/>
              <a:gd name="T31" fmla="*/ 778 h 778"/>
              <a:gd name="T32" fmla="*/ 735 w 743"/>
              <a:gd name="T33" fmla="*/ 753 h 778"/>
              <a:gd name="T34" fmla="*/ 668 w 743"/>
              <a:gd name="T35" fmla="*/ 490 h 778"/>
              <a:gd name="T36" fmla="*/ 627 w 743"/>
              <a:gd name="T37" fmla="*/ 338 h 778"/>
              <a:gd name="T38" fmla="*/ 644 w 743"/>
              <a:gd name="T39" fmla="*/ 143 h 778"/>
              <a:gd name="T40" fmla="*/ 661 w 743"/>
              <a:gd name="T41" fmla="*/ 115 h 778"/>
              <a:gd name="T42" fmla="*/ 649 w 743"/>
              <a:gd name="T43" fmla="*/ 165 h 778"/>
              <a:gd name="T44" fmla="*/ 675 w 743"/>
              <a:gd name="T45" fmla="*/ 232 h 778"/>
              <a:gd name="T46" fmla="*/ 742 w 743"/>
              <a:gd name="T47" fmla="*/ 205 h 778"/>
              <a:gd name="T48" fmla="*/ 333 w 743"/>
              <a:gd name="T49" fmla="*/ 62 h 778"/>
              <a:gd name="T50" fmla="*/ 416 w 743"/>
              <a:gd name="T51" fmla="*/ 96 h 778"/>
              <a:gd name="T52" fmla="*/ 360 w 743"/>
              <a:gd name="T53" fmla="*/ 94 h 778"/>
              <a:gd name="T54" fmla="*/ 333 w 743"/>
              <a:gd name="T55" fmla="*/ 62 h 778"/>
              <a:gd name="T56" fmla="*/ 383 w 743"/>
              <a:gd name="T57" fmla="*/ 156 h 778"/>
              <a:gd name="T58" fmla="*/ 472 w 743"/>
              <a:gd name="T59" fmla="*/ 406 h 778"/>
              <a:gd name="T60" fmla="*/ 419 w 743"/>
              <a:gd name="T61" fmla="*/ 360 h 778"/>
              <a:gd name="T62" fmla="*/ 332 w 743"/>
              <a:gd name="T63" fmla="*/ 353 h 778"/>
              <a:gd name="T64" fmla="*/ 325 w 743"/>
              <a:gd name="T65" fmla="*/ 406 h 778"/>
              <a:gd name="T66" fmla="*/ 207 w 743"/>
              <a:gd name="T67" fmla="*/ 240 h 778"/>
              <a:gd name="T68" fmla="*/ 281 w 743"/>
              <a:gd name="T69" fmla="*/ 586 h 778"/>
              <a:gd name="T70" fmla="*/ 467 w 743"/>
              <a:gd name="T71" fmla="*/ 558 h 778"/>
              <a:gd name="T72" fmla="*/ 325 w 743"/>
              <a:gd name="T73" fmla="*/ 586 h 778"/>
              <a:gd name="T74" fmla="*/ 299 w 743"/>
              <a:gd name="T75" fmla="*/ 625 h 778"/>
              <a:gd name="T76" fmla="*/ 281 w 743"/>
              <a:gd name="T77" fmla="*/ 586 h 778"/>
              <a:gd name="T78" fmla="*/ 510 w 743"/>
              <a:gd name="T79" fmla="*/ 716 h 778"/>
              <a:gd name="T80" fmla="*/ 506 w 743"/>
              <a:gd name="T81" fmla="*/ 511 h 778"/>
              <a:gd name="T82" fmla="*/ 234 w 743"/>
              <a:gd name="T83" fmla="*/ 514 h 778"/>
              <a:gd name="T84" fmla="*/ 178 w 743"/>
              <a:gd name="T85" fmla="*/ 716 h 778"/>
              <a:gd name="T86" fmla="*/ 221 w 743"/>
              <a:gd name="T87" fmla="*/ 448 h 778"/>
              <a:gd name="T88" fmla="*/ 493 w 743"/>
              <a:gd name="T89" fmla="*/ 468 h 778"/>
              <a:gd name="T90" fmla="*/ 565 w 743"/>
              <a:gd name="T91" fmla="*/ 338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43" h="778">
                <a:moveTo>
                  <a:pt x="696" y="9"/>
                </a:moveTo>
                <a:cubicBezTo>
                  <a:pt x="695" y="4"/>
                  <a:pt x="689" y="0"/>
                  <a:pt x="684" y="2"/>
                </a:cubicBezTo>
                <a:cubicBezTo>
                  <a:pt x="625" y="15"/>
                  <a:pt x="625" y="15"/>
                  <a:pt x="625" y="15"/>
                </a:cubicBezTo>
                <a:cubicBezTo>
                  <a:pt x="618" y="17"/>
                  <a:pt x="613" y="21"/>
                  <a:pt x="609" y="27"/>
                </a:cubicBezTo>
                <a:cubicBezTo>
                  <a:pt x="537" y="149"/>
                  <a:pt x="537" y="149"/>
                  <a:pt x="537" y="149"/>
                </a:cubicBezTo>
                <a:cubicBezTo>
                  <a:pt x="520" y="135"/>
                  <a:pt x="501" y="124"/>
                  <a:pt x="481" y="115"/>
                </a:cubicBezTo>
                <a:cubicBezTo>
                  <a:pt x="468" y="26"/>
                  <a:pt x="468" y="26"/>
                  <a:pt x="468" y="26"/>
                </a:cubicBezTo>
                <a:cubicBezTo>
                  <a:pt x="466" y="11"/>
                  <a:pt x="453" y="0"/>
                  <a:pt x="437" y="0"/>
                </a:cubicBezTo>
                <a:cubicBezTo>
                  <a:pt x="306" y="0"/>
                  <a:pt x="306" y="0"/>
                  <a:pt x="306" y="0"/>
                </a:cubicBezTo>
                <a:cubicBezTo>
                  <a:pt x="291" y="0"/>
                  <a:pt x="278" y="11"/>
                  <a:pt x="275" y="26"/>
                </a:cubicBezTo>
                <a:cubicBezTo>
                  <a:pt x="262" y="115"/>
                  <a:pt x="262" y="115"/>
                  <a:pt x="262" y="115"/>
                </a:cubicBezTo>
                <a:cubicBezTo>
                  <a:pt x="242" y="124"/>
                  <a:pt x="223" y="135"/>
                  <a:pt x="206" y="149"/>
                </a:cubicBezTo>
                <a:cubicBezTo>
                  <a:pt x="134" y="27"/>
                  <a:pt x="134" y="27"/>
                  <a:pt x="134" y="27"/>
                </a:cubicBezTo>
                <a:cubicBezTo>
                  <a:pt x="131" y="21"/>
                  <a:pt x="125" y="17"/>
                  <a:pt x="119" y="15"/>
                </a:cubicBezTo>
                <a:cubicBezTo>
                  <a:pt x="60" y="2"/>
                  <a:pt x="60" y="2"/>
                  <a:pt x="60" y="2"/>
                </a:cubicBezTo>
                <a:cubicBezTo>
                  <a:pt x="54" y="0"/>
                  <a:pt x="49" y="4"/>
                  <a:pt x="47" y="9"/>
                </a:cubicBezTo>
                <a:cubicBezTo>
                  <a:pt x="2" y="205"/>
                  <a:pt x="2" y="205"/>
                  <a:pt x="2" y="205"/>
                </a:cubicBezTo>
                <a:cubicBezTo>
                  <a:pt x="0" y="211"/>
                  <a:pt x="4" y="217"/>
                  <a:pt x="10" y="218"/>
                </a:cubicBezTo>
                <a:cubicBezTo>
                  <a:pt x="68" y="232"/>
                  <a:pt x="68" y="232"/>
                  <a:pt x="68" y="232"/>
                </a:cubicBezTo>
                <a:cubicBezTo>
                  <a:pt x="74" y="233"/>
                  <a:pt x="80" y="229"/>
                  <a:pt x="81" y="224"/>
                </a:cubicBezTo>
                <a:cubicBezTo>
                  <a:pt x="95" y="165"/>
                  <a:pt x="95" y="165"/>
                  <a:pt x="95" y="165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89" y="126"/>
                  <a:pt x="89" y="126"/>
                  <a:pt x="89" y="126"/>
                </a:cubicBezTo>
                <a:cubicBezTo>
                  <a:pt x="100" y="144"/>
                  <a:pt x="100" y="144"/>
                  <a:pt x="100" y="144"/>
                </a:cubicBezTo>
                <a:cubicBezTo>
                  <a:pt x="100" y="143"/>
                  <a:pt x="100" y="143"/>
                  <a:pt x="100" y="143"/>
                </a:cubicBezTo>
                <a:cubicBezTo>
                  <a:pt x="146" y="221"/>
                  <a:pt x="146" y="221"/>
                  <a:pt x="146" y="221"/>
                </a:cubicBezTo>
                <a:cubicBezTo>
                  <a:pt x="127" y="256"/>
                  <a:pt x="116" y="296"/>
                  <a:pt x="116" y="338"/>
                </a:cubicBezTo>
                <a:cubicBezTo>
                  <a:pt x="116" y="490"/>
                  <a:pt x="116" y="490"/>
                  <a:pt x="116" y="490"/>
                </a:cubicBezTo>
                <a:cubicBezTo>
                  <a:pt x="76" y="490"/>
                  <a:pt x="76" y="490"/>
                  <a:pt x="76" y="490"/>
                </a:cubicBezTo>
                <a:cubicBezTo>
                  <a:pt x="39" y="490"/>
                  <a:pt x="8" y="520"/>
                  <a:pt x="8" y="557"/>
                </a:cubicBezTo>
                <a:cubicBezTo>
                  <a:pt x="8" y="753"/>
                  <a:pt x="8" y="753"/>
                  <a:pt x="8" y="753"/>
                </a:cubicBezTo>
                <a:cubicBezTo>
                  <a:pt x="8" y="767"/>
                  <a:pt x="20" y="778"/>
                  <a:pt x="34" y="778"/>
                </a:cubicBezTo>
                <a:cubicBezTo>
                  <a:pt x="272" y="778"/>
                  <a:pt x="562" y="778"/>
                  <a:pt x="710" y="778"/>
                </a:cubicBezTo>
                <a:cubicBezTo>
                  <a:pt x="724" y="778"/>
                  <a:pt x="735" y="767"/>
                  <a:pt x="735" y="753"/>
                </a:cubicBezTo>
                <a:cubicBezTo>
                  <a:pt x="735" y="557"/>
                  <a:pt x="735" y="557"/>
                  <a:pt x="735" y="557"/>
                </a:cubicBezTo>
                <a:cubicBezTo>
                  <a:pt x="735" y="520"/>
                  <a:pt x="705" y="490"/>
                  <a:pt x="668" y="490"/>
                </a:cubicBezTo>
                <a:cubicBezTo>
                  <a:pt x="627" y="490"/>
                  <a:pt x="627" y="490"/>
                  <a:pt x="627" y="490"/>
                </a:cubicBezTo>
                <a:cubicBezTo>
                  <a:pt x="627" y="338"/>
                  <a:pt x="627" y="338"/>
                  <a:pt x="627" y="338"/>
                </a:cubicBezTo>
                <a:cubicBezTo>
                  <a:pt x="627" y="296"/>
                  <a:pt x="616" y="256"/>
                  <a:pt x="597" y="221"/>
                </a:cubicBezTo>
                <a:cubicBezTo>
                  <a:pt x="644" y="143"/>
                  <a:pt x="644" y="143"/>
                  <a:pt x="644" y="143"/>
                </a:cubicBezTo>
                <a:cubicBezTo>
                  <a:pt x="644" y="144"/>
                  <a:pt x="644" y="144"/>
                  <a:pt x="644" y="144"/>
                </a:cubicBezTo>
                <a:cubicBezTo>
                  <a:pt x="661" y="115"/>
                  <a:pt x="661" y="115"/>
                  <a:pt x="661" y="115"/>
                </a:cubicBezTo>
                <a:cubicBezTo>
                  <a:pt x="673" y="123"/>
                  <a:pt x="673" y="123"/>
                  <a:pt x="673" y="123"/>
                </a:cubicBezTo>
                <a:cubicBezTo>
                  <a:pt x="649" y="165"/>
                  <a:pt x="649" y="165"/>
                  <a:pt x="649" y="165"/>
                </a:cubicBezTo>
                <a:cubicBezTo>
                  <a:pt x="662" y="224"/>
                  <a:pt x="662" y="224"/>
                  <a:pt x="662" y="224"/>
                </a:cubicBezTo>
                <a:cubicBezTo>
                  <a:pt x="664" y="229"/>
                  <a:pt x="669" y="233"/>
                  <a:pt x="675" y="232"/>
                </a:cubicBezTo>
                <a:cubicBezTo>
                  <a:pt x="734" y="218"/>
                  <a:pt x="734" y="218"/>
                  <a:pt x="734" y="218"/>
                </a:cubicBezTo>
                <a:cubicBezTo>
                  <a:pt x="739" y="217"/>
                  <a:pt x="743" y="211"/>
                  <a:pt x="742" y="205"/>
                </a:cubicBezTo>
                <a:lnTo>
                  <a:pt x="696" y="9"/>
                </a:lnTo>
                <a:close/>
                <a:moveTo>
                  <a:pt x="333" y="62"/>
                </a:moveTo>
                <a:cubicBezTo>
                  <a:pt x="411" y="62"/>
                  <a:pt x="411" y="62"/>
                  <a:pt x="411" y="62"/>
                </a:cubicBezTo>
                <a:cubicBezTo>
                  <a:pt x="416" y="96"/>
                  <a:pt x="416" y="96"/>
                  <a:pt x="416" y="96"/>
                </a:cubicBezTo>
                <a:cubicBezTo>
                  <a:pt x="405" y="95"/>
                  <a:pt x="394" y="94"/>
                  <a:pt x="383" y="94"/>
                </a:cubicBezTo>
                <a:cubicBezTo>
                  <a:pt x="360" y="94"/>
                  <a:pt x="360" y="94"/>
                  <a:pt x="360" y="94"/>
                </a:cubicBezTo>
                <a:cubicBezTo>
                  <a:pt x="349" y="94"/>
                  <a:pt x="338" y="95"/>
                  <a:pt x="328" y="96"/>
                </a:cubicBezTo>
                <a:lnTo>
                  <a:pt x="333" y="62"/>
                </a:lnTo>
                <a:close/>
                <a:moveTo>
                  <a:pt x="360" y="156"/>
                </a:moveTo>
                <a:cubicBezTo>
                  <a:pt x="383" y="156"/>
                  <a:pt x="383" y="156"/>
                  <a:pt x="383" y="156"/>
                </a:cubicBezTo>
                <a:cubicBezTo>
                  <a:pt x="448" y="156"/>
                  <a:pt x="504" y="190"/>
                  <a:pt x="536" y="240"/>
                </a:cubicBezTo>
                <a:cubicBezTo>
                  <a:pt x="472" y="406"/>
                  <a:pt x="472" y="406"/>
                  <a:pt x="472" y="406"/>
                </a:cubicBezTo>
                <a:cubicBezTo>
                  <a:pt x="419" y="406"/>
                  <a:pt x="419" y="406"/>
                  <a:pt x="419" y="406"/>
                </a:cubicBezTo>
                <a:cubicBezTo>
                  <a:pt x="419" y="360"/>
                  <a:pt x="419" y="360"/>
                  <a:pt x="419" y="360"/>
                </a:cubicBezTo>
                <a:cubicBezTo>
                  <a:pt x="419" y="357"/>
                  <a:pt x="416" y="353"/>
                  <a:pt x="412" y="353"/>
                </a:cubicBezTo>
                <a:cubicBezTo>
                  <a:pt x="332" y="353"/>
                  <a:pt x="332" y="353"/>
                  <a:pt x="332" y="353"/>
                </a:cubicBezTo>
                <a:cubicBezTo>
                  <a:pt x="328" y="353"/>
                  <a:pt x="325" y="357"/>
                  <a:pt x="325" y="360"/>
                </a:cubicBezTo>
                <a:cubicBezTo>
                  <a:pt x="325" y="406"/>
                  <a:pt x="325" y="406"/>
                  <a:pt x="325" y="406"/>
                </a:cubicBezTo>
                <a:cubicBezTo>
                  <a:pt x="271" y="406"/>
                  <a:pt x="271" y="406"/>
                  <a:pt x="271" y="406"/>
                </a:cubicBezTo>
                <a:cubicBezTo>
                  <a:pt x="207" y="240"/>
                  <a:pt x="207" y="240"/>
                  <a:pt x="207" y="240"/>
                </a:cubicBezTo>
                <a:cubicBezTo>
                  <a:pt x="239" y="190"/>
                  <a:pt x="296" y="156"/>
                  <a:pt x="360" y="156"/>
                </a:cubicBezTo>
                <a:close/>
                <a:moveTo>
                  <a:pt x="281" y="586"/>
                </a:moveTo>
                <a:cubicBezTo>
                  <a:pt x="281" y="558"/>
                  <a:pt x="281" y="558"/>
                  <a:pt x="281" y="558"/>
                </a:cubicBezTo>
                <a:cubicBezTo>
                  <a:pt x="467" y="558"/>
                  <a:pt x="467" y="558"/>
                  <a:pt x="467" y="558"/>
                </a:cubicBezTo>
                <a:cubicBezTo>
                  <a:pt x="467" y="586"/>
                  <a:pt x="467" y="586"/>
                  <a:pt x="467" y="586"/>
                </a:cubicBezTo>
                <a:cubicBezTo>
                  <a:pt x="325" y="586"/>
                  <a:pt x="325" y="586"/>
                  <a:pt x="325" y="586"/>
                </a:cubicBezTo>
                <a:cubicBezTo>
                  <a:pt x="325" y="625"/>
                  <a:pt x="325" y="625"/>
                  <a:pt x="325" y="625"/>
                </a:cubicBezTo>
                <a:cubicBezTo>
                  <a:pt x="299" y="625"/>
                  <a:pt x="299" y="625"/>
                  <a:pt x="299" y="625"/>
                </a:cubicBezTo>
                <a:cubicBezTo>
                  <a:pt x="299" y="586"/>
                  <a:pt x="299" y="586"/>
                  <a:pt x="299" y="586"/>
                </a:cubicBezTo>
                <a:lnTo>
                  <a:pt x="281" y="586"/>
                </a:lnTo>
                <a:close/>
                <a:moveTo>
                  <a:pt x="565" y="716"/>
                </a:moveTo>
                <a:cubicBezTo>
                  <a:pt x="510" y="716"/>
                  <a:pt x="510" y="716"/>
                  <a:pt x="510" y="716"/>
                </a:cubicBezTo>
                <a:cubicBezTo>
                  <a:pt x="510" y="514"/>
                  <a:pt x="510" y="514"/>
                  <a:pt x="510" y="514"/>
                </a:cubicBezTo>
                <a:cubicBezTo>
                  <a:pt x="510" y="512"/>
                  <a:pt x="508" y="511"/>
                  <a:pt x="506" y="511"/>
                </a:cubicBezTo>
                <a:cubicBezTo>
                  <a:pt x="238" y="511"/>
                  <a:pt x="238" y="511"/>
                  <a:pt x="238" y="511"/>
                </a:cubicBezTo>
                <a:cubicBezTo>
                  <a:pt x="235" y="511"/>
                  <a:pt x="234" y="512"/>
                  <a:pt x="234" y="514"/>
                </a:cubicBezTo>
                <a:cubicBezTo>
                  <a:pt x="234" y="716"/>
                  <a:pt x="234" y="716"/>
                  <a:pt x="234" y="716"/>
                </a:cubicBezTo>
                <a:cubicBezTo>
                  <a:pt x="178" y="716"/>
                  <a:pt x="178" y="716"/>
                  <a:pt x="178" y="716"/>
                </a:cubicBezTo>
                <a:cubicBezTo>
                  <a:pt x="178" y="338"/>
                  <a:pt x="178" y="338"/>
                  <a:pt x="178" y="338"/>
                </a:cubicBezTo>
                <a:cubicBezTo>
                  <a:pt x="221" y="448"/>
                  <a:pt x="221" y="448"/>
                  <a:pt x="221" y="448"/>
                </a:cubicBezTo>
                <a:cubicBezTo>
                  <a:pt x="226" y="460"/>
                  <a:pt x="237" y="468"/>
                  <a:pt x="250" y="468"/>
                </a:cubicBezTo>
                <a:cubicBezTo>
                  <a:pt x="493" y="468"/>
                  <a:pt x="493" y="468"/>
                  <a:pt x="493" y="468"/>
                </a:cubicBezTo>
                <a:cubicBezTo>
                  <a:pt x="506" y="468"/>
                  <a:pt x="517" y="460"/>
                  <a:pt x="522" y="448"/>
                </a:cubicBezTo>
                <a:cubicBezTo>
                  <a:pt x="565" y="338"/>
                  <a:pt x="565" y="338"/>
                  <a:pt x="565" y="338"/>
                </a:cubicBezTo>
                <a:lnTo>
                  <a:pt x="565" y="71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14" name="组合 513"/>
          <p:cNvGrpSpPr/>
          <p:nvPr/>
        </p:nvGrpSpPr>
        <p:grpSpPr>
          <a:xfrm>
            <a:off x="7997274" y="5983758"/>
            <a:ext cx="532243" cy="530171"/>
            <a:chOff x="6900145" y="2635257"/>
            <a:chExt cx="545229" cy="54310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15" name="Freeform 68"/>
            <p:cNvSpPr/>
            <p:nvPr/>
          </p:nvSpPr>
          <p:spPr bwMode="auto">
            <a:xfrm>
              <a:off x="6900145" y="2900446"/>
              <a:ext cx="545229" cy="277918"/>
            </a:xfrm>
            <a:custGeom>
              <a:avLst/>
              <a:gdLst>
                <a:gd name="T0" fmla="*/ 1028 w 1028"/>
                <a:gd name="T1" fmla="*/ 470 h 524"/>
                <a:gd name="T2" fmla="*/ 978 w 1028"/>
                <a:gd name="T3" fmla="*/ 376 h 524"/>
                <a:gd name="T4" fmla="*/ 978 w 1028"/>
                <a:gd name="T5" fmla="*/ 322 h 524"/>
                <a:gd name="T6" fmla="*/ 905 w 1028"/>
                <a:gd name="T7" fmla="*/ 322 h 524"/>
                <a:gd name="T8" fmla="*/ 905 w 1028"/>
                <a:gd name="T9" fmla="*/ 0 h 524"/>
                <a:gd name="T10" fmla="*/ 790 w 1028"/>
                <a:gd name="T11" fmla="*/ 0 h 524"/>
                <a:gd name="T12" fmla="*/ 790 w 1028"/>
                <a:gd name="T13" fmla="*/ 322 h 524"/>
                <a:gd name="T14" fmla="*/ 683 w 1028"/>
                <a:gd name="T15" fmla="*/ 322 h 524"/>
                <a:gd name="T16" fmla="*/ 683 w 1028"/>
                <a:gd name="T17" fmla="*/ 0 h 524"/>
                <a:gd name="T18" fmla="*/ 568 w 1028"/>
                <a:gd name="T19" fmla="*/ 0 h 524"/>
                <a:gd name="T20" fmla="*/ 568 w 1028"/>
                <a:gd name="T21" fmla="*/ 322 h 524"/>
                <a:gd name="T22" fmla="*/ 461 w 1028"/>
                <a:gd name="T23" fmla="*/ 322 h 524"/>
                <a:gd name="T24" fmla="*/ 461 w 1028"/>
                <a:gd name="T25" fmla="*/ 0 h 524"/>
                <a:gd name="T26" fmla="*/ 345 w 1028"/>
                <a:gd name="T27" fmla="*/ 0 h 524"/>
                <a:gd name="T28" fmla="*/ 345 w 1028"/>
                <a:gd name="T29" fmla="*/ 322 h 524"/>
                <a:gd name="T30" fmla="*/ 238 w 1028"/>
                <a:gd name="T31" fmla="*/ 322 h 524"/>
                <a:gd name="T32" fmla="*/ 238 w 1028"/>
                <a:gd name="T33" fmla="*/ 0 h 524"/>
                <a:gd name="T34" fmla="*/ 125 w 1028"/>
                <a:gd name="T35" fmla="*/ 0 h 524"/>
                <a:gd name="T36" fmla="*/ 125 w 1028"/>
                <a:gd name="T37" fmla="*/ 322 h 524"/>
                <a:gd name="T38" fmla="*/ 52 w 1028"/>
                <a:gd name="T39" fmla="*/ 322 h 524"/>
                <a:gd name="T40" fmla="*/ 52 w 1028"/>
                <a:gd name="T41" fmla="*/ 376 h 524"/>
                <a:gd name="T42" fmla="*/ 0 w 1028"/>
                <a:gd name="T43" fmla="*/ 470 h 524"/>
                <a:gd name="T44" fmla="*/ 0 w 1028"/>
                <a:gd name="T45" fmla="*/ 524 h 524"/>
                <a:gd name="T46" fmla="*/ 1028 w 1028"/>
                <a:gd name="T47" fmla="*/ 524 h 524"/>
                <a:gd name="T48" fmla="*/ 1028 w 1028"/>
                <a:gd name="T49" fmla="*/ 47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8" h="524">
                  <a:moveTo>
                    <a:pt x="1028" y="470"/>
                  </a:moveTo>
                  <a:lnTo>
                    <a:pt x="978" y="376"/>
                  </a:lnTo>
                  <a:lnTo>
                    <a:pt x="978" y="322"/>
                  </a:lnTo>
                  <a:lnTo>
                    <a:pt x="905" y="322"/>
                  </a:lnTo>
                  <a:lnTo>
                    <a:pt x="905" y="0"/>
                  </a:lnTo>
                  <a:lnTo>
                    <a:pt x="790" y="0"/>
                  </a:lnTo>
                  <a:lnTo>
                    <a:pt x="790" y="322"/>
                  </a:lnTo>
                  <a:lnTo>
                    <a:pt x="683" y="322"/>
                  </a:lnTo>
                  <a:lnTo>
                    <a:pt x="683" y="0"/>
                  </a:lnTo>
                  <a:lnTo>
                    <a:pt x="568" y="0"/>
                  </a:lnTo>
                  <a:lnTo>
                    <a:pt x="568" y="322"/>
                  </a:lnTo>
                  <a:lnTo>
                    <a:pt x="461" y="322"/>
                  </a:lnTo>
                  <a:lnTo>
                    <a:pt x="461" y="0"/>
                  </a:lnTo>
                  <a:lnTo>
                    <a:pt x="345" y="0"/>
                  </a:lnTo>
                  <a:lnTo>
                    <a:pt x="345" y="322"/>
                  </a:lnTo>
                  <a:lnTo>
                    <a:pt x="238" y="322"/>
                  </a:lnTo>
                  <a:lnTo>
                    <a:pt x="238" y="0"/>
                  </a:lnTo>
                  <a:lnTo>
                    <a:pt x="125" y="0"/>
                  </a:lnTo>
                  <a:lnTo>
                    <a:pt x="125" y="322"/>
                  </a:lnTo>
                  <a:lnTo>
                    <a:pt x="52" y="322"/>
                  </a:lnTo>
                  <a:lnTo>
                    <a:pt x="52" y="376"/>
                  </a:lnTo>
                  <a:lnTo>
                    <a:pt x="0" y="470"/>
                  </a:lnTo>
                  <a:lnTo>
                    <a:pt x="0" y="524"/>
                  </a:lnTo>
                  <a:lnTo>
                    <a:pt x="1028" y="524"/>
                  </a:lnTo>
                  <a:lnTo>
                    <a:pt x="1028" y="4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6" name="Freeform 69"/>
            <p:cNvSpPr>
              <a:spLocks noEditPoints="1"/>
            </p:cNvSpPr>
            <p:nvPr/>
          </p:nvSpPr>
          <p:spPr bwMode="auto">
            <a:xfrm>
              <a:off x="6918178" y="2635257"/>
              <a:ext cx="509163" cy="220637"/>
            </a:xfrm>
            <a:custGeom>
              <a:avLst/>
              <a:gdLst>
                <a:gd name="T0" fmla="*/ 709 w 709"/>
                <a:gd name="T1" fmla="*/ 217 h 306"/>
                <a:gd name="T2" fmla="*/ 385 w 709"/>
                <a:gd name="T3" fmla="*/ 0 h 306"/>
                <a:gd name="T4" fmla="*/ 325 w 709"/>
                <a:gd name="T5" fmla="*/ 0 h 306"/>
                <a:gd name="T6" fmla="*/ 0 w 709"/>
                <a:gd name="T7" fmla="*/ 217 h 306"/>
                <a:gd name="T8" fmla="*/ 0 w 709"/>
                <a:gd name="T9" fmla="*/ 306 h 306"/>
                <a:gd name="T10" fmla="*/ 709 w 709"/>
                <a:gd name="T11" fmla="*/ 306 h 306"/>
                <a:gd name="T12" fmla="*/ 709 w 709"/>
                <a:gd name="T13" fmla="*/ 217 h 306"/>
                <a:gd name="T14" fmla="*/ 355 w 709"/>
                <a:gd name="T15" fmla="*/ 252 h 306"/>
                <a:gd name="T16" fmla="*/ 281 w 709"/>
                <a:gd name="T17" fmla="*/ 179 h 306"/>
                <a:gd name="T18" fmla="*/ 355 w 709"/>
                <a:gd name="T19" fmla="*/ 105 h 306"/>
                <a:gd name="T20" fmla="*/ 428 w 709"/>
                <a:gd name="T21" fmla="*/ 179 h 306"/>
                <a:gd name="T22" fmla="*/ 355 w 709"/>
                <a:gd name="T23" fmla="*/ 252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9" h="306">
                  <a:moveTo>
                    <a:pt x="709" y="217"/>
                  </a:moveTo>
                  <a:cubicBezTo>
                    <a:pt x="385" y="0"/>
                    <a:pt x="385" y="0"/>
                    <a:pt x="385" y="0"/>
                  </a:cubicBezTo>
                  <a:cubicBezTo>
                    <a:pt x="325" y="0"/>
                    <a:pt x="325" y="0"/>
                    <a:pt x="325" y="0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306"/>
                    <a:pt x="0" y="306"/>
                    <a:pt x="0" y="306"/>
                  </a:cubicBezTo>
                  <a:cubicBezTo>
                    <a:pt x="709" y="306"/>
                    <a:pt x="709" y="306"/>
                    <a:pt x="709" y="306"/>
                  </a:cubicBezTo>
                  <a:lnTo>
                    <a:pt x="709" y="217"/>
                  </a:lnTo>
                  <a:close/>
                  <a:moveTo>
                    <a:pt x="355" y="252"/>
                  </a:moveTo>
                  <a:cubicBezTo>
                    <a:pt x="314" y="252"/>
                    <a:pt x="281" y="219"/>
                    <a:pt x="281" y="179"/>
                  </a:cubicBezTo>
                  <a:cubicBezTo>
                    <a:pt x="281" y="138"/>
                    <a:pt x="314" y="105"/>
                    <a:pt x="355" y="105"/>
                  </a:cubicBezTo>
                  <a:cubicBezTo>
                    <a:pt x="395" y="105"/>
                    <a:pt x="428" y="138"/>
                    <a:pt x="428" y="179"/>
                  </a:cubicBezTo>
                  <a:cubicBezTo>
                    <a:pt x="428" y="219"/>
                    <a:pt x="395" y="252"/>
                    <a:pt x="355" y="2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17" name="组合 516"/>
          <p:cNvGrpSpPr/>
          <p:nvPr/>
        </p:nvGrpSpPr>
        <p:grpSpPr>
          <a:xfrm>
            <a:off x="7078499" y="5992818"/>
            <a:ext cx="511015" cy="512050"/>
            <a:chOff x="6137461" y="2655942"/>
            <a:chExt cx="523483" cy="52454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18" name="Freeform 70"/>
            <p:cNvSpPr>
              <a:spLocks noEditPoints="1"/>
            </p:cNvSpPr>
            <p:nvPr/>
          </p:nvSpPr>
          <p:spPr bwMode="auto">
            <a:xfrm>
              <a:off x="6137461" y="2655942"/>
              <a:ext cx="523483" cy="524544"/>
            </a:xfrm>
            <a:custGeom>
              <a:avLst/>
              <a:gdLst>
                <a:gd name="T0" fmla="*/ 30 w 729"/>
                <a:gd name="T1" fmla="*/ 698 h 728"/>
                <a:gd name="T2" fmla="*/ 101 w 729"/>
                <a:gd name="T3" fmla="*/ 727 h 728"/>
                <a:gd name="T4" fmla="*/ 110 w 729"/>
                <a:gd name="T5" fmla="*/ 728 h 728"/>
                <a:gd name="T6" fmla="*/ 319 w 729"/>
                <a:gd name="T7" fmla="*/ 702 h 728"/>
                <a:gd name="T8" fmla="*/ 569 w 729"/>
                <a:gd name="T9" fmla="*/ 568 h 728"/>
                <a:gd name="T10" fmla="*/ 728 w 729"/>
                <a:gd name="T11" fmla="*/ 100 h 728"/>
                <a:gd name="T12" fmla="*/ 699 w 729"/>
                <a:gd name="T13" fmla="*/ 29 h 728"/>
                <a:gd name="T14" fmla="*/ 628 w 729"/>
                <a:gd name="T15" fmla="*/ 0 h 728"/>
                <a:gd name="T16" fmla="*/ 619 w 729"/>
                <a:gd name="T17" fmla="*/ 0 h 728"/>
                <a:gd name="T18" fmla="*/ 410 w 729"/>
                <a:gd name="T19" fmla="*/ 25 h 728"/>
                <a:gd name="T20" fmla="*/ 160 w 729"/>
                <a:gd name="T21" fmla="*/ 159 h 728"/>
                <a:gd name="T22" fmla="*/ 1 w 729"/>
                <a:gd name="T23" fmla="*/ 627 h 728"/>
                <a:gd name="T24" fmla="*/ 30 w 729"/>
                <a:gd name="T25" fmla="*/ 698 h 728"/>
                <a:gd name="T26" fmla="*/ 110 w 729"/>
                <a:gd name="T27" fmla="*/ 663 h 728"/>
                <a:gd name="T28" fmla="*/ 101 w 729"/>
                <a:gd name="T29" fmla="*/ 663 h 728"/>
                <a:gd name="T30" fmla="*/ 65 w 729"/>
                <a:gd name="T31" fmla="*/ 627 h 728"/>
                <a:gd name="T32" fmla="*/ 78 w 729"/>
                <a:gd name="T33" fmla="*/ 470 h 728"/>
                <a:gd name="T34" fmla="*/ 258 w 729"/>
                <a:gd name="T35" fmla="*/ 650 h 728"/>
                <a:gd name="T36" fmla="*/ 110 w 729"/>
                <a:gd name="T37" fmla="*/ 663 h 728"/>
                <a:gd name="T38" fmla="*/ 619 w 729"/>
                <a:gd name="T39" fmla="*/ 64 h 728"/>
                <a:gd name="T40" fmla="*/ 628 w 729"/>
                <a:gd name="T41" fmla="*/ 64 h 728"/>
                <a:gd name="T42" fmla="*/ 664 w 729"/>
                <a:gd name="T43" fmla="*/ 100 h 728"/>
                <a:gd name="T44" fmla="*/ 649 w 729"/>
                <a:gd name="T45" fmla="*/ 266 h 728"/>
                <a:gd name="T46" fmla="*/ 462 w 729"/>
                <a:gd name="T47" fmla="*/ 79 h 728"/>
                <a:gd name="T48" fmla="*/ 619 w 729"/>
                <a:gd name="T49" fmla="*/ 64 h 728"/>
                <a:gd name="T50" fmla="*/ 205 w 729"/>
                <a:gd name="T51" fmla="*/ 204 h 728"/>
                <a:gd name="T52" fmla="*/ 390 w 729"/>
                <a:gd name="T53" fmla="*/ 97 h 728"/>
                <a:gd name="T54" fmla="*/ 388 w 729"/>
                <a:gd name="T55" fmla="*/ 99 h 728"/>
                <a:gd name="T56" fmla="*/ 630 w 729"/>
                <a:gd name="T57" fmla="*/ 341 h 728"/>
                <a:gd name="T58" fmla="*/ 524 w 729"/>
                <a:gd name="T59" fmla="*/ 523 h 728"/>
                <a:gd name="T60" fmla="*/ 334 w 729"/>
                <a:gd name="T61" fmla="*/ 631 h 728"/>
                <a:gd name="T62" fmla="*/ 97 w 729"/>
                <a:gd name="T63" fmla="*/ 394 h 728"/>
                <a:gd name="T64" fmla="*/ 205 w 729"/>
                <a:gd name="T65" fmla="*/ 204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9" h="728">
                  <a:moveTo>
                    <a:pt x="30" y="698"/>
                  </a:moveTo>
                  <a:cubicBezTo>
                    <a:pt x="49" y="717"/>
                    <a:pt x="74" y="727"/>
                    <a:pt x="101" y="727"/>
                  </a:cubicBezTo>
                  <a:cubicBezTo>
                    <a:pt x="104" y="727"/>
                    <a:pt x="107" y="728"/>
                    <a:pt x="110" y="728"/>
                  </a:cubicBezTo>
                  <a:cubicBezTo>
                    <a:pt x="160" y="728"/>
                    <a:pt x="237" y="723"/>
                    <a:pt x="319" y="702"/>
                  </a:cubicBezTo>
                  <a:cubicBezTo>
                    <a:pt x="422" y="676"/>
                    <a:pt x="506" y="631"/>
                    <a:pt x="569" y="568"/>
                  </a:cubicBezTo>
                  <a:cubicBezTo>
                    <a:pt x="716" y="421"/>
                    <a:pt x="729" y="192"/>
                    <a:pt x="728" y="100"/>
                  </a:cubicBezTo>
                  <a:cubicBezTo>
                    <a:pt x="728" y="73"/>
                    <a:pt x="718" y="48"/>
                    <a:pt x="699" y="29"/>
                  </a:cubicBezTo>
                  <a:cubicBezTo>
                    <a:pt x="680" y="10"/>
                    <a:pt x="655" y="0"/>
                    <a:pt x="628" y="0"/>
                  </a:cubicBezTo>
                  <a:cubicBezTo>
                    <a:pt x="625" y="0"/>
                    <a:pt x="622" y="0"/>
                    <a:pt x="619" y="0"/>
                  </a:cubicBezTo>
                  <a:cubicBezTo>
                    <a:pt x="569" y="0"/>
                    <a:pt x="492" y="4"/>
                    <a:pt x="410" y="25"/>
                  </a:cubicBezTo>
                  <a:cubicBezTo>
                    <a:pt x="307" y="51"/>
                    <a:pt x="223" y="96"/>
                    <a:pt x="160" y="159"/>
                  </a:cubicBezTo>
                  <a:cubicBezTo>
                    <a:pt x="13" y="306"/>
                    <a:pt x="0" y="535"/>
                    <a:pt x="1" y="627"/>
                  </a:cubicBezTo>
                  <a:cubicBezTo>
                    <a:pt x="1" y="654"/>
                    <a:pt x="11" y="679"/>
                    <a:pt x="30" y="698"/>
                  </a:cubicBezTo>
                  <a:close/>
                  <a:moveTo>
                    <a:pt x="110" y="663"/>
                  </a:moveTo>
                  <a:cubicBezTo>
                    <a:pt x="107" y="663"/>
                    <a:pt x="104" y="663"/>
                    <a:pt x="101" y="663"/>
                  </a:cubicBezTo>
                  <a:cubicBezTo>
                    <a:pt x="81" y="663"/>
                    <a:pt x="65" y="647"/>
                    <a:pt x="65" y="627"/>
                  </a:cubicBezTo>
                  <a:cubicBezTo>
                    <a:pt x="64" y="592"/>
                    <a:pt x="66" y="534"/>
                    <a:pt x="78" y="470"/>
                  </a:cubicBezTo>
                  <a:cubicBezTo>
                    <a:pt x="258" y="650"/>
                    <a:pt x="258" y="650"/>
                    <a:pt x="258" y="650"/>
                  </a:cubicBezTo>
                  <a:cubicBezTo>
                    <a:pt x="199" y="661"/>
                    <a:pt x="146" y="663"/>
                    <a:pt x="110" y="663"/>
                  </a:cubicBezTo>
                  <a:close/>
                  <a:moveTo>
                    <a:pt x="619" y="64"/>
                  </a:moveTo>
                  <a:cubicBezTo>
                    <a:pt x="622" y="64"/>
                    <a:pt x="625" y="64"/>
                    <a:pt x="628" y="64"/>
                  </a:cubicBezTo>
                  <a:cubicBezTo>
                    <a:pt x="648" y="64"/>
                    <a:pt x="664" y="80"/>
                    <a:pt x="664" y="100"/>
                  </a:cubicBezTo>
                  <a:cubicBezTo>
                    <a:pt x="665" y="137"/>
                    <a:pt x="663" y="198"/>
                    <a:pt x="649" y="266"/>
                  </a:cubicBezTo>
                  <a:cubicBezTo>
                    <a:pt x="462" y="79"/>
                    <a:pt x="462" y="79"/>
                    <a:pt x="462" y="79"/>
                  </a:cubicBezTo>
                  <a:cubicBezTo>
                    <a:pt x="525" y="67"/>
                    <a:pt x="582" y="64"/>
                    <a:pt x="619" y="64"/>
                  </a:cubicBezTo>
                  <a:close/>
                  <a:moveTo>
                    <a:pt x="205" y="204"/>
                  </a:moveTo>
                  <a:cubicBezTo>
                    <a:pt x="258" y="151"/>
                    <a:pt x="324" y="118"/>
                    <a:pt x="390" y="97"/>
                  </a:cubicBezTo>
                  <a:cubicBezTo>
                    <a:pt x="388" y="99"/>
                    <a:pt x="388" y="99"/>
                    <a:pt x="388" y="99"/>
                  </a:cubicBezTo>
                  <a:cubicBezTo>
                    <a:pt x="630" y="341"/>
                    <a:pt x="630" y="341"/>
                    <a:pt x="630" y="341"/>
                  </a:cubicBezTo>
                  <a:cubicBezTo>
                    <a:pt x="609" y="406"/>
                    <a:pt x="576" y="471"/>
                    <a:pt x="524" y="523"/>
                  </a:cubicBezTo>
                  <a:cubicBezTo>
                    <a:pt x="469" y="577"/>
                    <a:pt x="401" y="611"/>
                    <a:pt x="334" y="631"/>
                  </a:cubicBezTo>
                  <a:cubicBezTo>
                    <a:pt x="97" y="394"/>
                    <a:pt x="97" y="394"/>
                    <a:pt x="97" y="394"/>
                  </a:cubicBezTo>
                  <a:cubicBezTo>
                    <a:pt x="117" y="327"/>
                    <a:pt x="151" y="259"/>
                    <a:pt x="205" y="2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9" name="Freeform 71"/>
            <p:cNvSpPr/>
            <p:nvPr/>
          </p:nvSpPr>
          <p:spPr bwMode="auto">
            <a:xfrm>
              <a:off x="6304531" y="2823011"/>
              <a:ext cx="189345" cy="189875"/>
            </a:xfrm>
            <a:custGeom>
              <a:avLst/>
              <a:gdLst>
                <a:gd name="T0" fmla="*/ 106 w 263"/>
                <a:gd name="T1" fmla="*/ 239 h 263"/>
                <a:gd name="T2" fmla="*/ 84 w 263"/>
                <a:gd name="T3" fmla="*/ 216 h 263"/>
                <a:gd name="T4" fmla="*/ 115 w 263"/>
                <a:gd name="T5" fmla="*/ 185 h 263"/>
                <a:gd name="T6" fmla="*/ 137 w 263"/>
                <a:gd name="T7" fmla="*/ 208 h 263"/>
                <a:gd name="T8" fmla="*/ 147 w 263"/>
                <a:gd name="T9" fmla="*/ 208 h 263"/>
                <a:gd name="T10" fmla="*/ 157 w 263"/>
                <a:gd name="T11" fmla="*/ 197 h 263"/>
                <a:gd name="T12" fmla="*/ 157 w 263"/>
                <a:gd name="T13" fmla="*/ 188 h 263"/>
                <a:gd name="T14" fmla="*/ 135 w 263"/>
                <a:gd name="T15" fmla="*/ 166 h 263"/>
                <a:gd name="T16" fmla="*/ 166 w 263"/>
                <a:gd name="T17" fmla="*/ 135 h 263"/>
                <a:gd name="T18" fmla="*/ 188 w 263"/>
                <a:gd name="T19" fmla="*/ 157 h 263"/>
                <a:gd name="T20" fmla="*/ 197 w 263"/>
                <a:gd name="T21" fmla="*/ 157 h 263"/>
                <a:gd name="T22" fmla="*/ 208 w 263"/>
                <a:gd name="T23" fmla="*/ 147 h 263"/>
                <a:gd name="T24" fmla="*/ 208 w 263"/>
                <a:gd name="T25" fmla="*/ 137 h 263"/>
                <a:gd name="T26" fmla="*/ 185 w 263"/>
                <a:gd name="T27" fmla="*/ 115 h 263"/>
                <a:gd name="T28" fmla="*/ 216 w 263"/>
                <a:gd name="T29" fmla="*/ 84 h 263"/>
                <a:gd name="T30" fmla="*/ 239 w 263"/>
                <a:gd name="T31" fmla="*/ 106 h 263"/>
                <a:gd name="T32" fmla="*/ 248 w 263"/>
                <a:gd name="T33" fmla="*/ 106 h 263"/>
                <a:gd name="T34" fmla="*/ 258 w 263"/>
                <a:gd name="T35" fmla="*/ 96 h 263"/>
                <a:gd name="T36" fmla="*/ 258 w 263"/>
                <a:gd name="T37" fmla="*/ 87 h 263"/>
                <a:gd name="T38" fmla="*/ 236 w 263"/>
                <a:gd name="T39" fmla="*/ 64 h 263"/>
                <a:gd name="T40" fmla="*/ 259 w 263"/>
                <a:gd name="T41" fmla="*/ 41 h 263"/>
                <a:gd name="T42" fmla="*/ 259 w 263"/>
                <a:gd name="T43" fmla="*/ 27 h 263"/>
                <a:gd name="T44" fmla="*/ 236 w 263"/>
                <a:gd name="T45" fmla="*/ 4 h 263"/>
                <a:gd name="T46" fmla="*/ 222 w 263"/>
                <a:gd name="T47" fmla="*/ 4 h 263"/>
                <a:gd name="T48" fmla="*/ 199 w 263"/>
                <a:gd name="T49" fmla="*/ 27 h 263"/>
                <a:gd name="T50" fmla="*/ 176 w 263"/>
                <a:gd name="T51" fmla="*/ 5 h 263"/>
                <a:gd name="T52" fmla="*/ 167 w 263"/>
                <a:gd name="T53" fmla="*/ 5 h 263"/>
                <a:gd name="T54" fmla="*/ 157 w 263"/>
                <a:gd name="T55" fmla="*/ 15 h 263"/>
                <a:gd name="T56" fmla="*/ 157 w 263"/>
                <a:gd name="T57" fmla="*/ 24 h 263"/>
                <a:gd name="T58" fmla="*/ 179 w 263"/>
                <a:gd name="T59" fmla="*/ 47 h 263"/>
                <a:gd name="T60" fmla="*/ 148 w 263"/>
                <a:gd name="T61" fmla="*/ 78 h 263"/>
                <a:gd name="T62" fmla="*/ 126 w 263"/>
                <a:gd name="T63" fmla="*/ 55 h 263"/>
                <a:gd name="T64" fmla="*/ 116 w 263"/>
                <a:gd name="T65" fmla="*/ 55 h 263"/>
                <a:gd name="T66" fmla="*/ 106 w 263"/>
                <a:gd name="T67" fmla="*/ 66 h 263"/>
                <a:gd name="T68" fmla="*/ 106 w 263"/>
                <a:gd name="T69" fmla="*/ 75 h 263"/>
                <a:gd name="T70" fmla="*/ 128 w 263"/>
                <a:gd name="T71" fmla="*/ 97 h 263"/>
                <a:gd name="T72" fmla="*/ 97 w 263"/>
                <a:gd name="T73" fmla="*/ 128 h 263"/>
                <a:gd name="T74" fmla="*/ 75 w 263"/>
                <a:gd name="T75" fmla="*/ 106 h 263"/>
                <a:gd name="T76" fmla="*/ 66 w 263"/>
                <a:gd name="T77" fmla="*/ 106 h 263"/>
                <a:gd name="T78" fmla="*/ 55 w 263"/>
                <a:gd name="T79" fmla="*/ 116 h 263"/>
                <a:gd name="T80" fmla="*/ 55 w 263"/>
                <a:gd name="T81" fmla="*/ 126 h 263"/>
                <a:gd name="T82" fmla="*/ 78 w 263"/>
                <a:gd name="T83" fmla="*/ 148 h 263"/>
                <a:gd name="T84" fmla="*/ 47 w 263"/>
                <a:gd name="T85" fmla="*/ 179 h 263"/>
                <a:gd name="T86" fmla="*/ 24 w 263"/>
                <a:gd name="T87" fmla="*/ 157 h 263"/>
                <a:gd name="T88" fmla="*/ 15 w 263"/>
                <a:gd name="T89" fmla="*/ 157 h 263"/>
                <a:gd name="T90" fmla="*/ 5 w 263"/>
                <a:gd name="T91" fmla="*/ 167 h 263"/>
                <a:gd name="T92" fmla="*/ 5 w 263"/>
                <a:gd name="T93" fmla="*/ 176 h 263"/>
                <a:gd name="T94" fmla="*/ 27 w 263"/>
                <a:gd name="T95" fmla="*/ 199 h 263"/>
                <a:gd name="T96" fmla="*/ 4 w 263"/>
                <a:gd name="T97" fmla="*/ 222 h 263"/>
                <a:gd name="T98" fmla="*/ 4 w 263"/>
                <a:gd name="T99" fmla="*/ 236 h 263"/>
                <a:gd name="T100" fmla="*/ 27 w 263"/>
                <a:gd name="T101" fmla="*/ 259 h 263"/>
                <a:gd name="T102" fmla="*/ 41 w 263"/>
                <a:gd name="T103" fmla="*/ 259 h 263"/>
                <a:gd name="T104" fmla="*/ 64 w 263"/>
                <a:gd name="T105" fmla="*/ 236 h 263"/>
                <a:gd name="T106" fmla="*/ 87 w 263"/>
                <a:gd name="T107" fmla="*/ 259 h 263"/>
                <a:gd name="T108" fmla="*/ 96 w 263"/>
                <a:gd name="T109" fmla="*/ 259 h 263"/>
                <a:gd name="T110" fmla="*/ 106 w 263"/>
                <a:gd name="T111" fmla="*/ 248 h 263"/>
                <a:gd name="T112" fmla="*/ 106 w 263"/>
                <a:gd name="T113" fmla="*/ 239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3" h="263">
                  <a:moveTo>
                    <a:pt x="106" y="239"/>
                  </a:moveTo>
                  <a:cubicBezTo>
                    <a:pt x="84" y="216"/>
                    <a:pt x="84" y="216"/>
                    <a:pt x="84" y="216"/>
                  </a:cubicBezTo>
                  <a:cubicBezTo>
                    <a:pt x="115" y="185"/>
                    <a:pt x="115" y="185"/>
                    <a:pt x="115" y="185"/>
                  </a:cubicBezTo>
                  <a:cubicBezTo>
                    <a:pt x="137" y="208"/>
                    <a:pt x="137" y="208"/>
                    <a:pt x="137" y="208"/>
                  </a:cubicBezTo>
                  <a:cubicBezTo>
                    <a:pt x="140" y="210"/>
                    <a:pt x="144" y="210"/>
                    <a:pt x="147" y="208"/>
                  </a:cubicBezTo>
                  <a:cubicBezTo>
                    <a:pt x="157" y="197"/>
                    <a:pt x="157" y="197"/>
                    <a:pt x="157" y="197"/>
                  </a:cubicBezTo>
                  <a:cubicBezTo>
                    <a:pt x="160" y="195"/>
                    <a:pt x="160" y="191"/>
                    <a:pt x="157" y="188"/>
                  </a:cubicBezTo>
                  <a:cubicBezTo>
                    <a:pt x="135" y="166"/>
                    <a:pt x="135" y="166"/>
                    <a:pt x="135" y="166"/>
                  </a:cubicBezTo>
                  <a:cubicBezTo>
                    <a:pt x="166" y="135"/>
                    <a:pt x="166" y="135"/>
                    <a:pt x="166" y="135"/>
                  </a:cubicBezTo>
                  <a:cubicBezTo>
                    <a:pt x="188" y="157"/>
                    <a:pt x="188" y="157"/>
                    <a:pt x="188" y="157"/>
                  </a:cubicBezTo>
                  <a:cubicBezTo>
                    <a:pt x="191" y="160"/>
                    <a:pt x="195" y="160"/>
                    <a:pt x="197" y="15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10" y="144"/>
                    <a:pt x="210" y="140"/>
                    <a:pt x="208" y="137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216" y="84"/>
                    <a:pt x="216" y="84"/>
                    <a:pt x="216" y="84"/>
                  </a:cubicBezTo>
                  <a:cubicBezTo>
                    <a:pt x="239" y="106"/>
                    <a:pt x="239" y="106"/>
                    <a:pt x="239" y="106"/>
                  </a:cubicBezTo>
                  <a:cubicBezTo>
                    <a:pt x="241" y="109"/>
                    <a:pt x="245" y="109"/>
                    <a:pt x="248" y="106"/>
                  </a:cubicBezTo>
                  <a:cubicBezTo>
                    <a:pt x="258" y="96"/>
                    <a:pt x="258" y="96"/>
                    <a:pt x="258" y="96"/>
                  </a:cubicBezTo>
                  <a:cubicBezTo>
                    <a:pt x="261" y="93"/>
                    <a:pt x="261" y="89"/>
                    <a:pt x="258" y="87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59" y="41"/>
                    <a:pt x="259" y="41"/>
                    <a:pt x="259" y="41"/>
                  </a:cubicBezTo>
                  <a:cubicBezTo>
                    <a:pt x="263" y="37"/>
                    <a:pt x="263" y="31"/>
                    <a:pt x="259" y="27"/>
                  </a:cubicBezTo>
                  <a:cubicBezTo>
                    <a:pt x="236" y="4"/>
                    <a:pt x="236" y="4"/>
                    <a:pt x="236" y="4"/>
                  </a:cubicBezTo>
                  <a:cubicBezTo>
                    <a:pt x="232" y="0"/>
                    <a:pt x="226" y="0"/>
                    <a:pt x="222" y="4"/>
                  </a:cubicBezTo>
                  <a:cubicBezTo>
                    <a:pt x="199" y="27"/>
                    <a:pt x="199" y="27"/>
                    <a:pt x="199" y="27"/>
                  </a:cubicBezTo>
                  <a:cubicBezTo>
                    <a:pt x="176" y="5"/>
                    <a:pt x="176" y="5"/>
                    <a:pt x="176" y="5"/>
                  </a:cubicBezTo>
                  <a:cubicBezTo>
                    <a:pt x="174" y="2"/>
                    <a:pt x="170" y="2"/>
                    <a:pt x="167" y="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4" y="18"/>
                    <a:pt x="154" y="22"/>
                    <a:pt x="157" y="24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3" y="53"/>
                    <a:pt x="119" y="53"/>
                    <a:pt x="116" y="55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03" y="68"/>
                    <a:pt x="103" y="72"/>
                    <a:pt x="106" y="75"/>
                  </a:cubicBezTo>
                  <a:cubicBezTo>
                    <a:pt x="128" y="97"/>
                    <a:pt x="128" y="97"/>
                    <a:pt x="128" y="97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2" y="103"/>
                    <a:pt x="68" y="103"/>
                    <a:pt x="66" y="106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3" y="119"/>
                    <a:pt x="53" y="123"/>
                    <a:pt x="55" y="126"/>
                  </a:cubicBezTo>
                  <a:cubicBezTo>
                    <a:pt x="78" y="148"/>
                    <a:pt x="78" y="148"/>
                    <a:pt x="78" y="148"/>
                  </a:cubicBezTo>
                  <a:cubicBezTo>
                    <a:pt x="47" y="179"/>
                    <a:pt x="47" y="179"/>
                    <a:pt x="47" y="179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2" y="154"/>
                    <a:pt x="18" y="154"/>
                    <a:pt x="15" y="157"/>
                  </a:cubicBezTo>
                  <a:cubicBezTo>
                    <a:pt x="5" y="167"/>
                    <a:pt x="5" y="167"/>
                    <a:pt x="5" y="167"/>
                  </a:cubicBezTo>
                  <a:cubicBezTo>
                    <a:pt x="2" y="170"/>
                    <a:pt x="2" y="174"/>
                    <a:pt x="5" y="176"/>
                  </a:cubicBezTo>
                  <a:cubicBezTo>
                    <a:pt x="27" y="199"/>
                    <a:pt x="27" y="199"/>
                    <a:pt x="27" y="199"/>
                  </a:cubicBezTo>
                  <a:cubicBezTo>
                    <a:pt x="4" y="222"/>
                    <a:pt x="4" y="222"/>
                    <a:pt x="4" y="222"/>
                  </a:cubicBezTo>
                  <a:cubicBezTo>
                    <a:pt x="0" y="226"/>
                    <a:pt x="0" y="232"/>
                    <a:pt x="4" y="236"/>
                  </a:cubicBezTo>
                  <a:cubicBezTo>
                    <a:pt x="27" y="259"/>
                    <a:pt x="27" y="259"/>
                    <a:pt x="27" y="259"/>
                  </a:cubicBezTo>
                  <a:cubicBezTo>
                    <a:pt x="31" y="263"/>
                    <a:pt x="37" y="263"/>
                    <a:pt x="41" y="259"/>
                  </a:cubicBezTo>
                  <a:cubicBezTo>
                    <a:pt x="64" y="236"/>
                    <a:pt x="64" y="236"/>
                    <a:pt x="64" y="236"/>
                  </a:cubicBezTo>
                  <a:cubicBezTo>
                    <a:pt x="87" y="259"/>
                    <a:pt x="87" y="259"/>
                    <a:pt x="87" y="259"/>
                  </a:cubicBezTo>
                  <a:cubicBezTo>
                    <a:pt x="89" y="261"/>
                    <a:pt x="93" y="261"/>
                    <a:pt x="96" y="259"/>
                  </a:cubicBezTo>
                  <a:cubicBezTo>
                    <a:pt x="106" y="248"/>
                    <a:pt x="106" y="248"/>
                    <a:pt x="106" y="248"/>
                  </a:cubicBezTo>
                  <a:cubicBezTo>
                    <a:pt x="109" y="246"/>
                    <a:pt x="109" y="241"/>
                    <a:pt x="106" y="2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20" name="组合 519"/>
          <p:cNvGrpSpPr/>
          <p:nvPr/>
        </p:nvGrpSpPr>
        <p:grpSpPr>
          <a:xfrm>
            <a:off x="6011648" y="6006020"/>
            <a:ext cx="659089" cy="485647"/>
            <a:chOff x="5292569" y="2669201"/>
            <a:chExt cx="675171" cy="49749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21" name="Freeform 72"/>
            <p:cNvSpPr/>
            <p:nvPr/>
          </p:nvSpPr>
          <p:spPr bwMode="auto">
            <a:xfrm>
              <a:off x="5352502" y="2669201"/>
              <a:ext cx="555836" cy="306559"/>
            </a:xfrm>
            <a:custGeom>
              <a:avLst/>
              <a:gdLst>
                <a:gd name="T0" fmla="*/ 52 w 774"/>
                <a:gd name="T1" fmla="*/ 52 h 426"/>
                <a:gd name="T2" fmla="*/ 722 w 774"/>
                <a:gd name="T3" fmla="*/ 52 h 426"/>
                <a:gd name="T4" fmla="*/ 722 w 774"/>
                <a:gd name="T5" fmla="*/ 426 h 426"/>
                <a:gd name="T6" fmla="*/ 774 w 774"/>
                <a:gd name="T7" fmla="*/ 426 h 426"/>
                <a:gd name="T8" fmla="*/ 774 w 774"/>
                <a:gd name="T9" fmla="*/ 36 h 426"/>
                <a:gd name="T10" fmla="*/ 738 w 774"/>
                <a:gd name="T11" fmla="*/ 0 h 426"/>
                <a:gd name="T12" fmla="*/ 36 w 774"/>
                <a:gd name="T13" fmla="*/ 0 h 426"/>
                <a:gd name="T14" fmla="*/ 0 w 774"/>
                <a:gd name="T15" fmla="*/ 36 h 426"/>
                <a:gd name="T16" fmla="*/ 0 w 774"/>
                <a:gd name="T17" fmla="*/ 426 h 426"/>
                <a:gd name="T18" fmla="*/ 52 w 774"/>
                <a:gd name="T19" fmla="*/ 426 h 426"/>
                <a:gd name="T20" fmla="*/ 52 w 774"/>
                <a:gd name="T21" fmla="*/ 52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4" h="426">
                  <a:moveTo>
                    <a:pt x="52" y="52"/>
                  </a:moveTo>
                  <a:cubicBezTo>
                    <a:pt x="722" y="52"/>
                    <a:pt x="722" y="52"/>
                    <a:pt x="722" y="52"/>
                  </a:cubicBezTo>
                  <a:cubicBezTo>
                    <a:pt x="722" y="426"/>
                    <a:pt x="722" y="426"/>
                    <a:pt x="722" y="426"/>
                  </a:cubicBezTo>
                  <a:cubicBezTo>
                    <a:pt x="774" y="426"/>
                    <a:pt x="774" y="426"/>
                    <a:pt x="774" y="426"/>
                  </a:cubicBezTo>
                  <a:cubicBezTo>
                    <a:pt x="774" y="36"/>
                    <a:pt x="774" y="36"/>
                    <a:pt x="774" y="36"/>
                  </a:cubicBezTo>
                  <a:cubicBezTo>
                    <a:pt x="774" y="16"/>
                    <a:pt x="758" y="0"/>
                    <a:pt x="73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426"/>
                    <a:pt x="0" y="426"/>
                    <a:pt x="0" y="426"/>
                  </a:cubicBezTo>
                  <a:cubicBezTo>
                    <a:pt x="52" y="426"/>
                    <a:pt x="52" y="426"/>
                    <a:pt x="52" y="426"/>
                  </a:cubicBezTo>
                  <a:lnTo>
                    <a:pt x="52" y="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2" name="Freeform 73"/>
            <p:cNvSpPr>
              <a:spLocks noEditPoints="1"/>
            </p:cNvSpPr>
            <p:nvPr/>
          </p:nvSpPr>
          <p:spPr bwMode="auto">
            <a:xfrm>
              <a:off x="5292569" y="3025616"/>
              <a:ext cx="675171" cy="141081"/>
            </a:xfrm>
            <a:custGeom>
              <a:avLst/>
              <a:gdLst>
                <a:gd name="T0" fmla="*/ 107 w 1273"/>
                <a:gd name="T1" fmla="*/ 0 h 266"/>
                <a:gd name="T2" fmla="*/ 0 w 1273"/>
                <a:gd name="T3" fmla="*/ 190 h 266"/>
                <a:gd name="T4" fmla="*/ 0 w 1273"/>
                <a:gd name="T5" fmla="*/ 266 h 266"/>
                <a:gd name="T6" fmla="*/ 1273 w 1273"/>
                <a:gd name="T7" fmla="*/ 266 h 266"/>
                <a:gd name="T8" fmla="*/ 1273 w 1273"/>
                <a:gd name="T9" fmla="*/ 190 h 266"/>
                <a:gd name="T10" fmla="*/ 1166 w 1273"/>
                <a:gd name="T11" fmla="*/ 0 h 266"/>
                <a:gd name="T12" fmla="*/ 107 w 1273"/>
                <a:gd name="T13" fmla="*/ 0 h 266"/>
                <a:gd name="T14" fmla="*/ 446 w 1273"/>
                <a:gd name="T15" fmla="*/ 124 h 266"/>
                <a:gd name="T16" fmla="*/ 477 w 1273"/>
                <a:gd name="T17" fmla="*/ 67 h 266"/>
                <a:gd name="T18" fmla="*/ 797 w 1273"/>
                <a:gd name="T19" fmla="*/ 67 h 266"/>
                <a:gd name="T20" fmla="*/ 828 w 1273"/>
                <a:gd name="T21" fmla="*/ 124 h 266"/>
                <a:gd name="T22" fmla="*/ 446 w 1273"/>
                <a:gd name="T23" fmla="*/ 12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73" h="266">
                  <a:moveTo>
                    <a:pt x="107" y="0"/>
                  </a:moveTo>
                  <a:lnTo>
                    <a:pt x="0" y="190"/>
                  </a:lnTo>
                  <a:lnTo>
                    <a:pt x="0" y="266"/>
                  </a:lnTo>
                  <a:lnTo>
                    <a:pt x="1273" y="266"/>
                  </a:lnTo>
                  <a:lnTo>
                    <a:pt x="1273" y="190"/>
                  </a:lnTo>
                  <a:lnTo>
                    <a:pt x="1166" y="0"/>
                  </a:lnTo>
                  <a:lnTo>
                    <a:pt x="107" y="0"/>
                  </a:lnTo>
                  <a:close/>
                  <a:moveTo>
                    <a:pt x="446" y="124"/>
                  </a:moveTo>
                  <a:lnTo>
                    <a:pt x="477" y="67"/>
                  </a:lnTo>
                  <a:lnTo>
                    <a:pt x="797" y="67"/>
                  </a:lnTo>
                  <a:lnTo>
                    <a:pt x="828" y="124"/>
                  </a:lnTo>
                  <a:lnTo>
                    <a:pt x="446" y="1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3" name="Freeform 74"/>
            <p:cNvSpPr/>
            <p:nvPr/>
          </p:nvSpPr>
          <p:spPr bwMode="auto">
            <a:xfrm>
              <a:off x="5476610" y="2774747"/>
              <a:ext cx="190936" cy="194118"/>
            </a:xfrm>
            <a:custGeom>
              <a:avLst/>
              <a:gdLst>
                <a:gd name="T0" fmla="*/ 92 w 360"/>
                <a:gd name="T1" fmla="*/ 366 h 366"/>
                <a:gd name="T2" fmla="*/ 268 w 360"/>
                <a:gd name="T3" fmla="*/ 366 h 366"/>
                <a:gd name="T4" fmla="*/ 345 w 360"/>
                <a:gd name="T5" fmla="*/ 290 h 366"/>
                <a:gd name="T6" fmla="*/ 345 w 360"/>
                <a:gd name="T7" fmla="*/ 59 h 366"/>
                <a:gd name="T8" fmla="*/ 360 w 360"/>
                <a:gd name="T9" fmla="*/ 59 h 366"/>
                <a:gd name="T10" fmla="*/ 360 w 360"/>
                <a:gd name="T11" fmla="*/ 0 h 366"/>
                <a:gd name="T12" fmla="*/ 228 w 360"/>
                <a:gd name="T13" fmla="*/ 0 h 366"/>
                <a:gd name="T14" fmla="*/ 228 w 360"/>
                <a:gd name="T15" fmla="*/ 59 h 366"/>
                <a:gd name="T16" fmla="*/ 244 w 360"/>
                <a:gd name="T17" fmla="*/ 59 h 366"/>
                <a:gd name="T18" fmla="*/ 244 w 360"/>
                <a:gd name="T19" fmla="*/ 248 h 366"/>
                <a:gd name="T20" fmla="*/ 226 w 360"/>
                <a:gd name="T21" fmla="*/ 265 h 366"/>
                <a:gd name="T22" fmla="*/ 134 w 360"/>
                <a:gd name="T23" fmla="*/ 265 h 366"/>
                <a:gd name="T24" fmla="*/ 116 w 360"/>
                <a:gd name="T25" fmla="*/ 248 h 366"/>
                <a:gd name="T26" fmla="*/ 116 w 360"/>
                <a:gd name="T27" fmla="*/ 59 h 366"/>
                <a:gd name="T28" fmla="*/ 133 w 360"/>
                <a:gd name="T29" fmla="*/ 59 h 366"/>
                <a:gd name="T30" fmla="*/ 133 w 360"/>
                <a:gd name="T31" fmla="*/ 0 h 366"/>
                <a:gd name="T32" fmla="*/ 0 w 360"/>
                <a:gd name="T33" fmla="*/ 0 h 366"/>
                <a:gd name="T34" fmla="*/ 0 w 360"/>
                <a:gd name="T35" fmla="*/ 59 h 366"/>
                <a:gd name="T36" fmla="*/ 16 w 360"/>
                <a:gd name="T37" fmla="*/ 59 h 366"/>
                <a:gd name="T38" fmla="*/ 16 w 360"/>
                <a:gd name="T39" fmla="*/ 290 h 366"/>
                <a:gd name="T40" fmla="*/ 92 w 360"/>
                <a:gd name="T41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0" h="366">
                  <a:moveTo>
                    <a:pt x="92" y="366"/>
                  </a:moveTo>
                  <a:lnTo>
                    <a:pt x="268" y="366"/>
                  </a:lnTo>
                  <a:lnTo>
                    <a:pt x="345" y="290"/>
                  </a:lnTo>
                  <a:lnTo>
                    <a:pt x="345" y="59"/>
                  </a:lnTo>
                  <a:lnTo>
                    <a:pt x="360" y="59"/>
                  </a:lnTo>
                  <a:lnTo>
                    <a:pt x="360" y="0"/>
                  </a:lnTo>
                  <a:lnTo>
                    <a:pt x="228" y="0"/>
                  </a:lnTo>
                  <a:lnTo>
                    <a:pt x="228" y="59"/>
                  </a:lnTo>
                  <a:lnTo>
                    <a:pt x="244" y="59"/>
                  </a:lnTo>
                  <a:lnTo>
                    <a:pt x="244" y="248"/>
                  </a:lnTo>
                  <a:lnTo>
                    <a:pt x="226" y="265"/>
                  </a:lnTo>
                  <a:lnTo>
                    <a:pt x="134" y="265"/>
                  </a:lnTo>
                  <a:lnTo>
                    <a:pt x="116" y="248"/>
                  </a:lnTo>
                  <a:lnTo>
                    <a:pt x="116" y="59"/>
                  </a:lnTo>
                  <a:lnTo>
                    <a:pt x="133" y="59"/>
                  </a:lnTo>
                  <a:lnTo>
                    <a:pt x="133" y="0"/>
                  </a:lnTo>
                  <a:lnTo>
                    <a:pt x="0" y="0"/>
                  </a:lnTo>
                  <a:lnTo>
                    <a:pt x="0" y="59"/>
                  </a:lnTo>
                  <a:lnTo>
                    <a:pt x="16" y="59"/>
                  </a:lnTo>
                  <a:lnTo>
                    <a:pt x="16" y="290"/>
                  </a:lnTo>
                  <a:lnTo>
                    <a:pt x="92" y="3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4" name="Freeform 75"/>
            <p:cNvSpPr/>
            <p:nvPr/>
          </p:nvSpPr>
          <p:spPr bwMode="auto">
            <a:xfrm>
              <a:off x="5704143" y="2855895"/>
              <a:ext cx="86982" cy="87512"/>
            </a:xfrm>
            <a:custGeom>
              <a:avLst/>
              <a:gdLst>
                <a:gd name="T0" fmla="*/ 0 w 164"/>
                <a:gd name="T1" fmla="*/ 0 h 165"/>
                <a:gd name="T2" fmla="*/ 42 w 164"/>
                <a:gd name="T3" fmla="*/ 156 h 165"/>
                <a:gd name="T4" fmla="*/ 79 w 164"/>
                <a:gd name="T5" fmla="*/ 119 h 165"/>
                <a:gd name="T6" fmla="*/ 125 w 164"/>
                <a:gd name="T7" fmla="*/ 165 h 165"/>
                <a:gd name="T8" fmla="*/ 164 w 164"/>
                <a:gd name="T9" fmla="*/ 125 h 165"/>
                <a:gd name="T10" fmla="*/ 118 w 164"/>
                <a:gd name="T11" fmla="*/ 78 h 165"/>
                <a:gd name="T12" fmla="*/ 156 w 164"/>
                <a:gd name="T13" fmla="*/ 42 h 165"/>
                <a:gd name="T14" fmla="*/ 0 w 164"/>
                <a:gd name="T1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4" h="165">
                  <a:moveTo>
                    <a:pt x="0" y="0"/>
                  </a:moveTo>
                  <a:lnTo>
                    <a:pt x="42" y="156"/>
                  </a:lnTo>
                  <a:lnTo>
                    <a:pt x="79" y="119"/>
                  </a:lnTo>
                  <a:lnTo>
                    <a:pt x="125" y="165"/>
                  </a:lnTo>
                  <a:lnTo>
                    <a:pt x="164" y="125"/>
                  </a:lnTo>
                  <a:lnTo>
                    <a:pt x="118" y="78"/>
                  </a:lnTo>
                  <a:lnTo>
                    <a:pt x="156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25" name="组合 524"/>
          <p:cNvGrpSpPr/>
          <p:nvPr/>
        </p:nvGrpSpPr>
        <p:grpSpPr>
          <a:xfrm>
            <a:off x="5212472" y="5956576"/>
            <a:ext cx="391416" cy="584535"/>
            <a:chOff x="4665662" y="2632075"/>
            <a:chExt cx="400966" cy="59879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26" name="Freeform 76"/>
            <p:cNvSpPr>
              <a:spLocks noEditPoints="1"/>
            </p:cNvSpPr>
            <p:nvPr/>
          </p:nvSpPr>
          <p:spPr bwMode="auto">
            <a:xfrm>
              <a:off x="4665662" y="2632075"/>
              <a:ext cx="400966" cy="534091"/>
            </a:xfrm>
            <a:custGeom>
              <a:avLst/>
              <a:gdLst>
                <a:gd name="T0" fmla="*/ 39 w 558"/>
                <a:gd name="T1" fmla="*/ 741 h 741"/>
                <a:gd name="T2" fmla="*/ 299 w 558"/>
                <a:gd name="T3" fmla="*/ 741 h 741"/>
                <a:gd name="T4" fmla="*/ 299 w 558"/>
                <a:gd name="T5" fmla="*/ 740 h 741"/>
                <a:gd name="T6" fmla="*/ 264 w 558"/>
                <a:gd name="T7" fmla="*/ 657 h 741"/>
                <a:gd name="T8" fmla="*/ 379 w 558"/>
                <a:gd name="T9" fmla="*/ 542 h 741"/>
                <a:gd name="T10" fmla="*/ 494 w 558"/>
                <a:gd name="T11" fmla="*/ 657 h 741"/>
                <a:gd name="T12" fmla="*/ 459 w 558"/>
                <a:gd name="T13" fmla="*/ 740 h 741"/>
                <a:gd name="T14" fmla="*/ 459 w 558"/>
                <a:gd name="T15" fmla="*/ 741 h 741"/>
                <a:gd name="T16" fmla="*/ 519 w 558"/>
                <a:gd name="T17" fmla="*/ 741 h 741"/>
                <a:gd name="T18" fmla="*/ 558 w 558"/>
                <a:gd name="T19" fmla="*/ 702 h 741"/>
                <a:gd name="T20" fmla="*/ 558 w 558"/>
                <a:gd name="T21" fmla="*/ 159 h 741"/>
                <a:gd name="T22" fmla="*/ 399 w 558"/>
                <a:gd name="T23" fmla="*/ 0 h 741"/>
                <a:gd name="T24" fmla="*/ 39 w 558"/>
                <a:gd name="T25" fmla="*/ 0 h 741"/>
                <a:gd name="T26" fmla="*/ 0 w 558"/>
                <a:gd name="T27" fmla="*/ 40 h 741"/>
                <a:gd name="T28" fmla="*/ 0 w 558"/>
                <a:gd name="T29" fmla="*/ 702 h 741"/>
                <a:gd name="T30" fmla="*/ 39 w 558"/>
                <a:gd name="T31" fmla="*/ 741 h 741"/>
                <a:gd name="T32" fmla="*/ 394 w 558"/>
                <a:gd name="T33" fmla="*/ 62 h 741"/>
                <a:gd name="T34" fmla="*/ 493 w 558"/>
                <a:gd name="T35" fmla="*/ 161 h 741"/>
                <a:gd name="T36" fmla="*/ 394 w 558"/>
                <a:gd name="T37" fmla="*/ 161 h 741"/>
                <a:gd name="T38" fmla="*/ 394 w 558"/>
                <a:gd name="T39" fmla="*/ 62 h 741"/>
                <a:gd name="T40" fmla="*/ 83 w 558"/>
                <a:gd name="T41" fmla="*/ 208 h 741"/>
                <a:gd name="T42" fmla="*/ 332 w 558"/>
                <a:gd name="T43" fmla="*/ 208 h 741"/>
                <a:gd name="T44" fmla="*/ 332 w 558"/>
                <a:gd name="T45" fmla="*/ 275 h 741"/>
                <a:gd name="T46" fmla="*/ 83 w 558"/>
                <a:gd name="T47" fmla="*/ 275 h 741"/>
                <a:gd name="T48" fmla="*/ 83 w 558"/>
                <a:gd name="T49" fmla="*/ 208 h 741"/>
                <a:gd name="T50" fmla="*/ 83 w 558"/>
                <a:gd name="T51" fmla="*/ 342 h 741"/>
                <a:gd name="T52" fmla="*/ 380 w 558"/>
                <a:gd name="T53" fmla="*/ 342 h 741"/>
                <a:gd name="T54" fmla="*/ 380 w 558"/>
                <a:gd name="T55" fmla="*/ 409 h 741"/>
                <a:gd name="T56" fmla="*/ 83 w 558"/>
                <a:gd name="T57" fmla="*/ 409 h 741"/>
                <a:gd name="T58" fmla="*/ 83 w 558"/>
                <a:gd name="T59" fmla="*/ 342 h 741"/>
                <a:gd name="T60" fmla="*/ 83 w 558"/>
                <a:gd name="T61" fmla="*/ 469 h 741"/>
                <a:gd name="T62" fmla="*/ 269 w 558"/>
                <a:gd name="T63" fmla="*/ 469 h 741"/>
                <a:gd name="T64" fmla="*/ 269 w 558"/>
                <a:gd name="T65" fmla="*/ 536 h 741"/>
                <a:gd name="T66" fmla="*/ 83 w 558"/>
                <a:gd name="T67" fmla="*/ 536 h 741"/>
                <a:gd name="T68" fmla="*/ 83 w 558"/>
                <a:gd name="T69" fmla="*/ 469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58" h="741">
                  <a:moveTo>
                    <a:pt x="39" y="741"/>
                  </a:moveTo>
                  <a:cubicBezTo>
                    <a:pt x="299" y="741"/>
                    <a:pt x="299" y="741"/>
                    <a:pt x="299" y="741"/>
                  </a:cubicBezTo>
                  <a:cubicBezTo>
                    <a:pt x="299" y="740"/>
                    <a:pt x="299" y="740"/>
                    <a:pt x="299" y="740"/>
                  </a:cubicBezTo>
                  <a:cubicBezTo>
                    <a:pt x="277" y="718"/>
                    <a:pt x="264" y="688"/>
                    <a:pt x="264" y="657"/>
                  </a:cubicBezTo>
                  <a:cubicBezTo>
                    <a:pt x="264" y="594"/>
                    <a:pt x="315" y="542"/>
                    <a:pt x="379" y="542"/>
                  </a:cubicBezTo>
                  <a:cubicBezTo>
                    <a:pt x="442" y="542"/>
                    <a:pt x="494" y="594"/>
                    <a:pt x="494" y="657"/>
                  </a:cubicBezTo>
                  <a:cubicBezTo>
                    <a:pt x="494" y="688"/>
                    <a:pt x="481" y="718"/>
                    <a:pt x="459" y="740"/>
                  </a:cubicBezTo>
                  <a:cubicBezTo>
                    <a:pt x="459" y="741"/>
                    <a:pt x="459" y="741"/>
                    <a:pt x="459" y="741"/>
                  </a:cubicBezTo>
                  <a:cubicBezTo>
                    <a:pt x="519" y="741"/>
                    <a:pt x="519" y="741"/>
                    <a:pt x="519" y="741"/>
                  </a:cubicBezTo>
                  <a:cubicBezTo>
                    <a:pt x="541" y="741"/>
                    <a:pt x="558" y="724"/>
                    <a:pt x="558" y="702"/>
                  </a:cubicBezTo>
                  <a:cubicBezTo>
                    <a:pt x="558" y="159"/>
                    <a:pt x="558" y="159"/>
                    <a:pt x="558" y="159"/>
                  </a:cubicBezTo>
                  <a:cubicBezTo>
                    <a:pt x="399" y="0"/>
                    <a:pt x="399" y="0"/>
                    <a:pt x="39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702"/>
                    <a:pt x="0" y="702"/>
                    <a:pt x="0" y="702"/>
                  </a:cubicBezTo>
                  <a:cubicBezTo>
                    <a:pt x="0" y="724"/>
                    <a:pt x="17" y="741"/>
                    <a:pt x="39" y="741"/>
                  </a:cubicBezTo>
                  <a:close/>
                  <a:moveTo>
                    <a:pt x="394" y="62"/>
                  </a:moveTo>
                  <a:cubicBezTo>
                    <a:pt x="493" y="161"/>
                    <a:pt x="493" y="161"/>
                    <a:pt x="493" y="161"/>
                  </a:cubicBezTo>
                  <a:cubicBezTo>
                    <a:pt x="394" y="161"/>
                    <a:pt x="394" y="161"/>
                    <a:pt x="394" y="161"/>
                  </a:cubicBezTo>
                  <a:lnTo>
                    <a:pt x="394" y="62"/>
                  </a:lnTo>
                  <a:close/>
                  <a:moveTo>
                    <a:pt x="83" y="208"/>
                  </a:moveTo>
                  <a:cubicBezTo>
                    <a:pt x="332" y="208"/>
                    <a:pt x="332" y="208"/>
                    <a:pt x="332" y="208"/>
                  </a:cubicBezTo>
                  <a:cubicBezTo>
                    <a:pt x="332" y="275"/>
                    <a:pt x="332" y="275"/>
                    <a:pt x="332" y="275"/>
                  </a:cubicBezTo>
                  <a:cubicBezTo>
                    <a:pt x="83" y="275"/>
                    <a:pt x="83" y="275"/>
                    <a:pt x="83" y="275"/>
                  </a:cubicBezTo>
                  <a:lnTo>
                    <a:pt x="83" y="208"/>
                  </a:lnTo>
                  <a:close/>
                  <a:moveTo>
                    <a:pt x="83" y="342"/>
                  </a:moveTo>
                  <a:cubicBezTo>
                    <a:pt x="380" y="342"/>
                    <a:pt x="380" y="342"/>
                    <a:pt x="380" y="342"/>
                  </a:cubicBezTo>
                  <a:cubicBezTo>
                    <a:pt x="380" y="409"/>
                    <a:pt x="380" y="409"/>
                    <a:pt x="380" y="409"/>
                  </a:cubicBezTo>
                  <a:cubicBezTo>
                    <a:pt x="83" y="409"/>
                    <a:pt x="83" y="409"/>
                    <a:pt x="83" y="409"/>
                  </a:cubicBezTo>
                  <a:lnTo>
                    <a:pt x="83" y="342"/>
                  </a:lnTo>
                  <a:close/>
                  <a:moveTo>
                    <a:pt x="83" y="469"/>
                  </a:moveTo>
                  <a:cubicBezTo>
                    <a:pt x="269" y="469"/>
                    <a:pt x="269" y="469"/>
                    <a:pt x="269" y="469"/>
                  </a:cubicBezTo>
                  <a:cubicBezTo>
                    <a:pt x="269" y="536"/>
                    <a:pt x="269" y="536"/>
                    <a:pt x="269" y="536"/>
                  </a:cubicBezTo>
                  <a:cubicBezTo>
                    <a:pt x="83" y="536"/>
                    <a:pt x="83" y="536"/>
                    <a:pt x="83" y="536"/>
                  </a:cubicBezTo>
                  <a:lnTo>
                    <a:pt x="83" y="4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7" name="Freeform 77"/>
            <p:cNvSpPr>
              <a:spLocks noEditPoints="1"/>
            </p:cNvSpPr>
            <p:nvPr/>
          </p:nvSpPr>
          <p:spPr bwMode="auto">
            <a:xfrm>
              <a:off x="4878343" y="3045770"/>
              <a:ext cx="119335" cy="185102"/>
            </a:xfrm>
            <a:custGeom>
              <a:avLst/>
              <a:gdLst>
                <a:gd name="T0" fmla="*/ 35 w 166"/>
                <a:gd name="T1" fmla="*/ 251 h 257"/>
                <a:gd name="T2" fmla="*/ 38 w 166"/>
                <a:gd name="T3" fmla="*/ 256 h 257"/>
                <a:gd name="T4" fmla="*/ 41 w 166"/>
                <a:gd name="T5" fmla="*/ 257 h 257"/>
                <a:gd name="T6" fmla="*/ 44 w 166"/>
                <a:gd name="T7" fmla="*/ 256 h 257"/>
                <a:gd name="T8" fmla="*/ 83 w 166"/>
                <a:gd name="T9" fmla="*/ 227 h 257"/>
                <a:gd name="T10" fmla="*/ 121 w 166"/>
                <a:gd name="T11" fmla="*/ 256 h 257"/>
                <a:gd name="T12" fmla="*/ 125 w 166"/>
                <a:gd name="T13" fmla="*/ 257 h 257"/>
                <a:gd name="T14" fmla="*/ 128 w 166"/>
                <a:gd name="T15" fmla="*/ 256 h 257"/>
                <a:gd name="T16" fmla="*/ 131 w 166"/>
                <a:gd name="T17" fmla="*/ 251 h 257"/>
                <a:gd name="T18" fmla="*/ 131 w 166"/>
                <a:gd name="T19" fmla="*/ 167 h 257"/>
                <a:gd name="T20" fmla="*/ 131 w 166"/>
                <a:gd name="T21" fmla="*/ 151 h 257"/>
                <a:gd name="T22" fmla="*/ 166 w 166"/>
                <a:gd name="T23" fmla="*/ 83 h 257"/>
                <a:gd name="T24" fmla="*/ 83 w 166"/>
                <a:gd name="T25" fmla="*/ 0 h 257"/>
                <a:gd name="T26" fmla="*/ 0 w 166"/>
                <a:gd name="T27" fmla="*/ 83 h 257"/>
                <a:gd name="T28" fmla="*/ 35 w 166"/>
                <a:gd name="T29" fmla="*/ 151 h 257"/>
                <a:gd name="T30" fmla="*/ 35 w 166"/>
                <a:gd name="T31" fmla="*/ 167 h 257"/>
                <a:gd name="T32" fmla="*/ 35 w 166"/>
                <a:gd name="T33" fmla="*/ 251 h 257"/>
                <a:gd name="T34" fmla="*/ 83 w 166"/>
                <a:gd name="T35" fmla="*/ 48 h 257"/>
                <a:gd name="T36" fmla="*/ 118 w 166"/>
                <a:gd name="T37" fmla="*/ 83 h 257"/>
                <a:gd name="T38" fmla="*/ 83 w 166"/>
                <a:gd name="T39" fmla="*/ 118 h 257"/>
                <a:gd name="T40" fmla="*/ 48 w 166"/>
                <a:gd name="T41" fmla="*/ 83 h 257"/>
                <a:gd name="T42" fmla="*/ 83 w 166"/>
                <a:gd name="T43" fmla="*/ 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6" h="257">
                  <a:moveTo>
                    <a:pt x="35" y="251"/>
                  </a:moveTo>
                  <a:cubicBezTo>
                    <a:pt x="35" y="253"/>
                    <a:pt x="36" y="255"/>
                    <a:pt x="38" y="256"/>
                  </a:cubicBezTo>
                  <a:cubicBezTo>
                    <a:pt x="39" y="257"/>
                    <a:pt x="40" y="257"/>
                    <a:pt x="41" y="257"/>
                  </a:cubicBezTo>
                  <a:cubicBezTo>
                    <a:pt x="42" y="257"/>
                    <a:pt x="43" y="257"/>
                    <a:pt x="44" y="256"/>
                  </a:cubicBezTo>
                  <a:cubicBezTo>
                    <a:pt x="83" y="227"/>
                    <a:pt x="83" y="227"/>
                    <a:pt x="83" y="227"/>
                  </a:cubicBezTo>
                  <a:cubicBezTo>
                    <a:pt x="121" y="256"/>
                    <a:pt x="121" y="256"/>
                    <a:pt x="121" y="256"/>
                  </a:cubicBezTo>
                  <a:cubicBezTo>
                    <a:pt x="122" y="257"/>
                    <a:pt x="124" y="257"/>
                    <a:pt x="125" y="257"/>
                  </a:cubicBezTo>
                  <a:cubicBezTo>
                    <a:pt x="126" y="257"/>
                    <a:pt x="127" y="257"/>
                    <a:pt x="128" y="256"/>
                  </a:cubicBezTo>
                  <a:cubicBezTo>
                    <a:pt x="130" y="255"/>
                    <a:pt x="131" y="253"/>
                    <a:pt x="131" y="251"/>
                  </a:cubicBezTo>
                  <a:cubicBezTo>
                    <a:pt x="131" y="167"/>
                    <a:pt x="131" y="167"/>
                    <a:pt x="131" y="167"/>
                  </a:cubicBezTo>
                  <a:cubicBezTo>
                    <a:pt x="131" y="151"/>
                    <a:pt x="131" y="151"/>
                    <a:pt x="131" y="151"/>
                  </a:cubicBezTo>
                  <a:cubicBezTo>
                    <a:pt x="152" y="136"/>
                    <a:pt x="166" y="111"/>
                    <a:pt x="166" y="83"/>
                  </a:cubicBezTo>
                  <a:cubicBezTo>
                    <a:pt x="166" y="37"/>
                    <a:pt x="129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cubicBezTo>
                    <a:pt x="0" y="111"/>
                    <a:pt x="14" y="136"/>
                    <a:pt x="35" y="151"/>
                  </a:cubicBezTo>
                  <a:cubicBezTo>
                    <a:pt x="35" y="167"/>
                    <a:pt x="35" y="167"/>
                    <a:pt x="35" y="167"/>
                  </a:cubicBezTo>
                  <a:lnTo>
                    <a:pt x="35" y="251"/>
                  </a:lnTo>
                  <a:close/>
                  <a:moveTo>
                    <a:pt x="83" y="48"/>
                  </a:moveTo>
                  <a:cubicBezTo>
                    <a:pt x="102" y="48"/>
                    <a:pt x="118" y="64"/>
                    <a:pt x="118" y="83"/>
                  </a:cubicBezTo>
                  <a:cubicBezTo>
                    <a:pt x="118" y="102"/>
                    <a:pt x="102" y="118"/>
                    <a:pt x="83" y="118"/>
                  </a:cubicBezTo>
                  <a:cubicBezTo>
                    <a:pt x="64" y="118"/>
                    <a:pt x="48" y="102"/>
                    <a:pt x="48" y="83"/>
                  </a:cubicBezTo>
                  <a:cubicBezTo>
                    <a:pt x="48" y="64"/>
                    <a:pt x="64" y="48"/>
                    <a:pt x="83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55298" name="图片 2"/>
          <p:cNvPicPr>
            <a:picLocks noChangeAspect="1"/>
          </p:cNvPicPr>
          <p:nvPr/>
        </p:nvPicPr>
        <p:blipFill>
          <a:blip r:embed="rId1"/>
          <a:srcRect b="14786"/>
          <a:stretch>
            <a:fillRect/>
          </a:stretch>
        </p:blipFill>
        <p:spPr>
          <a:xfrm>
            <a:off x="3175" y="0"/>
            <a:ext cx="12172950" cy="6918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/>
        </p:nvSpPr>
        <p:spPr>
          <a:xfrm>
            <a:off x="0" y="-11112"/>
            <a:ext cx="12192000" cy="6858000"/>
          </a:xfrm>
          <a:prstGeom prst="rect">
            <a:avLst/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5300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2625"/>
            <a:ext cx="12192000" cy="25098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5301" name="组合 14"/>
          <p:cNvGrpSpPr/>
          <p:nvPr/>
        </p:nvGrpSpPr>
        <p:grpSpPr>
          <a:xfrm>
            <a:off x="-19050" y="-11112"/>
            <a:ext cx="3573463" cy="1608137"/>
            <a:chOff x="-18710" y="-11495"/>
            <a:chExt cx="4598633" cy="2070484"/>
          </a:xfrm>
        </p:grpSpPr>
        <p:sp>
          <p:nvSpPr>
            <p:cNvPr id="10" name="矩形 9"/>
            <p:cNvSpPr/>
            <p:nvPr/>
          </p:nvSpPr>
          <p:spPr>
            <a:xfrm>
              <a:off x="-18710" y="-11495"/>
              <a:ext cx="4598633" cy="1660125"/>
            </a:xfrm>
            <a:custGeom>
              <a:avLst/>
              <a:gdLst>
                <a:gd name="connsiteX0" fmla="*/ 0 w 1784412"/>
                <a:gd name="connsiteY0" fmla="*/ 0 h 727969"/>
                <a:gd name="connsiteX1" fmla="*/ 1784412 w 1784412"/>
                <a:gd name="connsiteY1" fmla="*/ 0 h 727969"/>
                <a:gd name="connsiteX2" fmla="*/ 1784412 w 1784412"/>
                <a:gd name="connsiteY2" fmla="*/ 727969 h 727969"/>
                <a:gd name="connsiteX3" fmla="*/ 0 w 1784412"/>
                <a:gd name="connsiteY3" fmla="*/ 727969 h 727969"/>
                <a:gd name="connsiteX4" fmla="*/ 0 w 1784412"/>
                <a:gd name="connsiteY4" fmla="*/ 0 h 727969"/>
                <a:gd name="connsiteX0-1" fmla="*/ 0 w 4261282"/>
                <a:gd name="connsiteY0-2" fmla="*/ 0 h 1393795"/>
                <a:gd name="connsiteX1-3" fmla="*/ 1784412 w 4261282"/>
                <a:gd name="connsiteY1-4" fmla="*/ 0 h 1393795"/>
                <a:gd name="connsiteX2-5" fmla="*/ 4261282 w 4261282"/>
                <a:gd name="connsiteY2-6" fmla="*/ 1393795 h 1393795"/>
                <a:gd name="connsiteX3-7" fmla="*/ 0 w 4261282"/>
                <a:gd name="connsiteY3-8" fmla="*/ 727969 h 1393795"/>
                <a:gd name="connsiteX4-9" fmla="*/ 0 w 4261282"/>
                <a:gd name="connsiteY4-10" fmla="*/ 0 h 1393795"/>
                <a:gd name="connsiteX0-11" fmla="*/ 0 w 4261282"/>
                <a:gd name="connsiteY0-12" fmla="*/ 266330 h 1660125"/>
                <a:gd name="connsiteX1-13" fmla="*/ 1242875 w 4261282"/>
                <a:gd name="connsiteY1-14" fmla="*/ 0 h 1660125"/>
                <a:gd name="connsiteX2-15" fmla="*/ 4261282 w 4261282"/>
                <a:gd name="connsiteY2-16" fmla="*/ 1660125 h 1660125"/>
                <a:gd name="connsiteX3-17" fmla="*/ 0 w 4261282"/>
                <a:gd name="connsiteY3-18" fmla="*/ 994299 h 1660125"/>
                <a:gd name="connsiteX4-19" fmla="*/ 0 w 4261282"/>
                <a:gd name="connsiteY4-20" fmla="*/ 266330 h 1660125"/>
                <a:gd name="connsiteX0-21" fmla="*/ 0 w 4616388"/>
                <a:gd name="connsiteY0-22" fmla="*/ 8877 h 1660125"/>
                <a:gd name="connsiteX1-23" fmla="*/ 1597981 w 4616388"/>
                <a:gd name="connsiteY1-24" fmla="*/ 0 h 1660125"/>
                <a:gd name="connsiteX2-25" fmla="*/ 4616388 w 4616388"/>
                <a:gd name="connsiteY2-26" fmla="*/ 1660125 h 1660125"/>
                <a:gd name="connsiteX3-27" fmla="*/ 355106 w 4616388"/>
                <a:gd name="connsiteY3-28" fmla="*/ 994299 h 1660125"/>
                <a:gd name="connsiteX4-29" fmla="*/ 0 w 4616388"/>
                <a:gd name="connsiteY4-30" fmla="*/ 8877 h 1660125"/>
                <a:gd name="connsiteX0-31" fmla="*/ 0 w 4616388"/>
                <a:gd name="connsiteY0-32" fmla="*/ 8877 h 1660125"/>
                <a:gd name="connsiteX1-33" fmla="*/ 1597981 w 4616388"/>
                <a:gd name="connsiteY1-34" fmla="*/ 0 h 1660125"/>
                <a:gd name="connsiteX2-35" fmla="*/ 4616388 w 4616388"/>
                <a:gd name="connsiteY2-36" fmla="*/ 1660125 h 1660125"/>
                <a:gd name="connsiteX3-37" fmla="*/ 44388 w 4616388"/>
                <a:gd name="connsiteY3-38" fmla="*/ 976544 h 1660125"/>
                <a:gd name="connsiteX4-39" fmla="*/ 0 w 4616388"/>
                <a:gd name="connsiteY4-40" fmla="*/ 8877 h 1660125"/>
                <a:gd name="connsiteX0-41" fmla="*/ 0 w 4598633"/>
                <a:gd name="connsiteY0-42" fmla="*/ 8877 h 1660125"/>
                <a:gd name="connsiteX1-43" fmla="*/ 1580226 w 4598633"/>
                <a:gd name="connsiteY1-44" fmla="*/ 0 h 1660125"/>
                <a:gd name="connsiteX2-45" fmla="*/ 4598633 w 4598633"/>
                <a:gd name="connsiteY2-46" fmla="*/ 1660125 h 1660125"/>
                <a:gd name="connsiteX3-47" fmla="*/ 26633 w 4598633"/>
                <a:gd name="connsiteY3-48" fmla="*/ 976544 h 1660125"/>
                <a:gd name="connsiteX4-49" fmla="*/ 0 w 4598633"/>
                <a:gd name="connsiteY4-50" fmla="*/ 8877 h 16601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598633" h="1660125">
                  <a:moveTo>
                    <a:pt x="0" y="8877"/>
                  </a:moveTo>
                  <a:lnTo>
                    <a:pt x="1580226" y="0"/>
                  </a:lnTo>
                  <a:lnTo>
                    <a:pt x="4598633" y="1660125"/>
                  </a:lnTo>
                  <a:lnTo>
                    <a:pt x="26633" y="976544"/>
                  </a:lnTo>
                  <a:lnTo>
                    <a:pt x="0" y="8877"/>
                  </a:lnTo>
                  <a:close/>
                </a:path>
              </a:pathLst>
            </a:custGeom>
            <a:solidFill>
              <a:srgbClr val="00B0F0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矩形 12"/>
            <p:cNvSpPr/>
            <p:nvPr/>
          </p:nvSpPr>
          <p:spPr>
            <a:xfrm>
              <a:off x="-18710" y="633153"/>
              <a:ext cx="4589755" cy="1425836"/>
            </a:xfrm>
            <a:custGeom>
              <a:avLst/>
              <a:gdLst>
                <a:gd name="connsiteX0" fmla="*/ 0 w 914400"/>
                <a:gd name="connsiteY0" fmla="*/ 0 h 529192"/>
                <a:gd name="connsiteX1" fmla="*/ 914400 w 914400"/>
                <a:gd name="connsiteY1" fmla="*/ 0 h 529192"/>
                <a:gd name="connsiteX2" fmla="*/ 914400 w 914400"/>
                <a:gd name="connsiteY2" fmla="*/ 529192 h 529192"/>
                <a:gd name="connsiteX3" fmla="*/ 0 w 914400"/>
                <a:gd name="connsiteY3" fmla="*/ 529192 h 529192"/>
                <a:gd name="connsiteX4" fmla="*/ 0 w 914400"/>
                <a:gd name="connsiteY4" fmla="*/ 0 h 529192"/>
                <a:gd name="connsiteX0-1" fmla="*/ 186431 w 1100831"/>
                <a:gd name="connsiteY0-2" fmla="*/ 0 h 955320"/>
                <a:gd name="connsiteX1-3" fmla="*/ 1100831 w 1100831"/>
                <a:gd name="connsiteY1-4" fmla="*/ 0 h 955320"/>
                <a:gd name="connsiteX2-5" fmla="*/ 1100831 w 1100831"/>
                <a:gd name="connsiteY2-6" fmla="*/ 529192 h 955320"/>
                <a:gd name="connsiteX3-7" fmla="*/ 0 w 1100831"/>
                <a:gd name="connsiteY3-8" fmla="*/ 955320 h 955320"/>
                <a:gd name="connsiteX4-9" fmla="*/ 186431 w 1100831"/>
                <a:gd name="connsiteY4-10" fmla="*/ 0 h 955320"/>
                <a:gd name="connsiteX0-11" fmla="*/ 186431 w 4589755"/>
                <a:gd name="connsiteY0-12" fmla="*/ 0 h 955320"/>
                <a:gd name="connsiteX1-13" fmla="*/ 1100831 w 4589755"/>
                <a:gd name="connsiteY1-14" fmla="*/ 0 h 955320"/>
                <a:gd name="connsiteX2-15" fmla="*/ 4589755 w 4589755"/>
                <a:gd name="connsiteY2-16" fmla="*/ 529192 h 955320"/>
                <a:gd name="connsiteX3-17" fmla="*/ 0 w 4589755"/>
                <a:gd name="connsiteY3-18" fmla="*/ 955320 h 955320"/>
                <a:gd name="connsiteX4-19" fmla="*/ 186431 w 4589755"/>
                <a:gd name="connsiteY4-20" fmla="*/ 0 h 955320"/>
                <a:gd name="connsiteX0-21" fmla="*/ 8878 w 4589755"/>
                <a:gd name="connsiteY0-22" fmla="*/ 0 h 1292672"/>
                <a:gd name="connsiteX1-23" fmla="*/ 1100831 w 4589755"/>
                <a:gd name="connsiteY1-24" fmla="*/ 337352 h 1292672"/>
                <a:gd name="connsiteX2-25" fmla="*/ 4589755 w 4589755"/>
                <a:gd name="connsiteY2-26" fmla="*/ 866544 h 1292672"/>
                <a:gd name="connsiteX3-27" fmla="*/ 0 w 4589755"/>
                <a:gd name="connsiteY3-28" fmla="*/ 1292672 h 1292672"/>
                <a:gd name="connsiteX4-29" fmla="*/ 8878 w 4589755"/>
                <a:gd name="connsiteY4-30" fmla="*/ 0 h 1292672"/>
                <a:gd name="connsiteX0-31" fmla="*/ 8878 w 4589755"/>
                <a:gd name="connsiteY0-32" fmla="*/ 133164 h 1425836"/>
                <a:gd name="connsiteX1-33" fmla="*/ 1384916 w 4589755"/>
                <a:gd name="connsiteY1-34" fmla="*/ 0 h 1425836"/>
                <a:gd name="connsiteX2-35" fmla="*/ 4589755 w 4589755"/>
                <a:gd name="connsiteY2-36" fmla="*/ 999708 h 1425836"/>
                <a:gd name="connsiteX3-37" fmla="*/ 0 w 4589755"/>
                <a:gd name="connsiteY3-38" fmla="*/ 1425836 h 1425836"/>
                <a:gd name="connsiteX4-39" fmla="*/ 8878 w 4589755"/>
                <a:gd name="connsiteY4-40" fmla="*/ 133164 h 14258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589755" h="1425836">
                  <a:moveTo>
                    <a:pt x="8878" y="133164"/>
                  </a:moveTo>
                  <a:lnTo>
                    <a:pt x="1384916" y="0"/>
                  </a:lnTo>
                  <a:lnTo>
                    <a:pt x="4589755" y="999708"/>
                  </a:lnTo>
                  <a:lnTo>
                    <a:pt x="0" y="1425836"/>
                  </a:lnTo>
                  <a:cubicBezTo>
                    <a:pt x="2959" y="994945"/>
                    <a:pt x="5919" y="564055"/>
                    <a:pt x="8878" y="133164"/>
                  </a:cubicBezTo>
                  <a:close/>
                </a:path>
              </a:pathLst>
            </a:custGeom>
            <a:solidFill>
              <a:srgbClr val="92D05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5302" name="组合 18"/>
          <p:cNvGrpSpPr/>
          <p:nvPr/>
        </p:nvGrpSpPr>
        <p:grpSpPr>
          <a:xfrm>
            <a:off x="5861050" y="2033588"/>
            <a:ext cx="1087438" cy="639762"/>
            <a:chOff x="7025835" y="1076447"/>
            <a:chExt cx="1088018" cy="639665"/>
          </a:xfrm>
        </p:grpSpPr>
        <p:sp>
          <p:nvSpPr>
            <p:cNvPr id="16" name="等腰三角形 15"/>
            <p:cNvSpPr/>
            <p:nvPr/>
          </p:nvSpPr>
          <p:spPr>
            <a:xfrm>
              <a:off x="7025835" y="1076447"/>
              <a:ext cx="1012784" cy="442582"/>
            </a:xfrm>
            <a:custGeom>
              <a:avLst/>
              <a:gdLst>
                <a:gd name="connsiteX0" fmla="*/ 0 w 1724627"/>
                <a:gd name="connsiteY0" fmla="*/ 546755 h 546755"/>
                <a:gd name="connsiteX1" fmla="*/ 862314 w 1724627"/>
                <a:gd name="connsiteY1" fmla="*/ 0 h 546755"/>
                <a:gd name="connsiteX2" fmla="*/ 1724627 w 1724627"/>
                <a:gd name="connsiteY2" fmla="*/ 546755 h 546755"/>
                <a:gd name="connsiteX3" fmla="*/ 0 w 1724627"/>
                <a:gd name="connsiteY3" fmla="*/ 546755 h 546755"/>
                <a:gd name="connsiteX0-1" fmla="*/ 0 w 1724627"/>
                <a:gd name="connsiteY0-2" fmla="*/ 384709 h 384709"/>
                <a:gd name="connsiteX1-3" fmla="*/ 1660967 w 1724627"/>
                <a:gd name="connsiteY1-4" fmla="*/ 0 h 384709"/>
                <a:gd name="connsiteX2-5" fmla="*/ 1724627 w 1724627"/>
                <a:gd name="connsiteY2-6" fmla="*/ 384709 h 384709"/>
                <a:gd name="connsiteX3-7" fmla="*/ 0 w 1724627"/>
                <a:gd name="connsiteY3-8" fmla="*/ 384709 h 384709"/>
                <a:gd name="connsiteX0-9" fmla="*/ 0 w 1076444"/>
                <a:gd name="connsiteY0-10" fmla="*/ 442582 h 442582"/>
                <a:gd name="connsiteX1-11" fmla="*/ 1012784 w 1076444"/>
                <a:gd name="connsiteY1-12" fmla="*/ 0 h 442582"/>
                <a:gd name="connsiteX2-13" fmla="*/ 1076444 w 1076444"/>
                <a:gd name="connsiteY2-14" fmla="*/ 384709 h 442582"/>
                <a:gd name="connsiteX3-15" fmla="*/ 0 w 1076444"/>
                <a:gd name="connsiteY3-16" fmla="*/ 442582 h 442582"/>
                <a:gd name="connsiteX0-17" fmla="*/ 0 w 1012784"/>
                <a:gd name="connsiteY0-18" fmla="*/ 442582 h 442582"/>
                <a:gd name="connsiteX1-19" fmla="*/ 1012784 w 1012784"/>
                <a:gd name="connsiteY1-20" fmla="*/ 0 h 442582"/>
                <a:gd name="connsiteX2-21" fmla="*/ 985004 w 1012784"/>
                <a:gd name="connsiteY2-22" fmla="*/ 364389 h 442582"/>
                <a:gd name="connsiteX3-23" fmla="*/ 0 w 1012784"/>
                <a:gd name="connsiteY3-24" fmla="*/ 442582 h 4425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12784" h="442582">
                  <a:moveTo>
                    <a:pt x="0" y="442582"/>
                  </a:moveTo>
                  <a:lnTo>
                    <a:pt x="1012784" y="0"/>
                  </a:lnTo>
                  <a:lnTo>
                    <a:pt x="985004" y="364389"/>
                  </a:lnTo>
                  <a:lnTo>
                    <a:pt x="0" y="442582"/>
                  </a:lnTo>
                  <a:close/>
                </a:path>
              </a:pathLst>
            </a:custGeom>
            <a:solidFill>
              <a:srgbClr val="92D050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等腰三角形 15"/>
            <p:cNvSpPr/>
            <p:nvPr/>
          </p:nvSpPr>
          <p:spPr>
            <a:xfrm>
              <a:off x="7025835" y="1446024"/>
              <a:ext cx="1088018" cy="270088"/>
            </a:xfrm>
            <a:custGeom>
              <a:avLst/>
              <a:gdLst>
                <a:gd name="connsiteX0" fmla="*/ 0 w 1724627"/>
                <a:gd name="connsiteY0" fmla="*/ 546755 h 546755"/>
                <a:gd name="connsiteX1" fmla="*/ 862314 w 1724627"/>
                <a:gd name="connsiteY1" fmla="*/ 0 h 546755"/>
                <a:gd name="connsiteX2" fmla="*/ 1724627 w 1724627"/>
                <a:gd name="connsiteY2" fmla="*/ 546755 h 546755"/>
                <a:gd name="connsiteX3" fmla="*/ 0 w 1724627"/>
                <a:gd name="connsiteY3" fmla="*/ 546755 h 546755"/>
                <a:gd name="connsiteX0-1" fmla="*/ 0 w 1724627"/>
                <a:gd name="connsiteY0-2" fmla="*/ 384709 h 384709"/>
                <a:gd name="connsiteX1-3" fmla="*/ 1660967 w 1724627"/>
                <a:gd name="connsiteY1-4" fmla="*/ 0 h 384709"/>
                <a:gd name="connsiteX2-5" fmla="*/ 1724627 w 1724627"/>
                <a:gd name="connsiteY2-6" fmla="*/ 384709 h 384709"/>
                <a:gd name="connsiteX3-7" fmla="*/ 0 w 1724627"/>
                <a:gd name="connsiteY3-8" fmla="*/ 384709 h 384709"/>
                <a:gd name="connsiteX0-9" fmla="*/ 0 w 1076444"/>
                <a:gd name="connsiteY0-10" fmla="*/ 442582 h 442582"/>
                <a:gd name="connsiteX1-11" fmla="*/ 1012784 w 1076444"/>
                <a:gd name="connsiteY1-12" fmla="*/ 0 h 442582"/>
                <a:gd name="connsiteX2-13" fmla="*/ 1076444 w 1076444"/>
                <a:gd name="connsiteY2-14" fmla="*/ 384709 h 442582"/>
                <a:gd name="connsiteX3-15" fmla="*/ 0 w 1076444"/>
                <a:gd name="connsiteY3-16" fmla="*/ 442582 h 442582"/>
                <a:gd name="connsiteX0-17" fmla="*/ 0 w 1053294"/>
                <a:gd name="connsiteY0-18" fmla="*/ 60617 h 384709"/>
                <a:gd name="connsiteX1-19" fmla="*/ 989634 w 1053294"/>
                <a:gd name="connsiteY1-20" fmla="*/ 0 h 384709"/>
                <a:gd name="connsiteX2-21" fmla="*/ 1053294 w 1053294"/>
                <a:gd name="connsiteY2-22" fmla="*/ 384709 h 384709"/>
                <a:gd name="connsiteX3-23" fmla="*/ 0 w 1053294"/>
                <a:gd name="connsiteY3-24" fmla="*/ 60617 h 384709"/>
                <a:gd name="connsiteX0-25" fmla="*/ 0 w 1088018"/>
                <a:gd name="connsiteY0-26" fmla="*/ 60617 h 257388"/>
                <a:gd name="connsiteX1-27" fmla="*/ 989634 w 1088018"/>
                <a:gd name="connsiteY1-28" fmla="*/ 0 h 257388"/>
                <a:gd name="connsiteX2-29" fmla="*/ 1088018 w 1088018"/>
                <a:gd name="connsiteY2-30" fmla="*/ 257388 h 257388"/>
                <a:gd name="connsiteX3-31" fmla="*/ 0 w 1088018"/>
                <a:gd name="connsiteY3-32" fmla="*/ 60617 h 257388"/>
                <a:gd name="connsiteX0-33" fmla="*/ 0 w 1088018"/>
                <a:gd name="connsiteY0-34" fmla="*/ 60617 h 257388"/>
                <a:gd name="connsiteX1-35" fmla="*/ 1047507 w 1088018"/>
                <a:gd name="connsiteY1-36" fmla="*/ 0 h 257388"/>
                <a:gd name="connsiteX2-37" fmla="*/ 1088018 w 1088018"/>
                <a:gd name="connsiteY2-38" fmla="*/ 257388 h 257388"/>
                <a:gd name="connsiteX3-39" fmla="*/ 0 w 1088018"/>
                <a:gd name="connsiteY3-40" fmla="*/ 60617 h 257388"/>
                <a:gd name="connsiteX0-41" fmla="*/ 0 w 1088018"/>
                <a:gd name="connsiteY0-42" fmla="*/ 60617 h 257388"/>
                <a:gd name="connsiteX1-43" fmla="*/ 996707 w 1088018"/>
                <a:gd name="connsiteY1-44" fmla="*/ 0 h 257388"/>
                <a:gd name="connsiteX2-45" fmla="*/ 1088018 w 1088018"/>
                <a:gd name="connsiteY2-46" fmla="*/ 257388 h 257388"/>
                <a:gd name="connsiteX3-47" fmla="*/ 0 w 1088018"/>
                <a:gd name="connsiteY3-48" fmla="*/ 60617 h 257388"/>
                <a:gd name="connsiteX0-49" fmla="*/ 0 w 1088018"/>
                <a:gd name="connsiteY0-50" fmla="*/ 60617 h 257388"/>
                <a:gd name="connsiteX1-51" fmla="*/ 966227 w 1088018"/>
                <a:gd name="connsiteY1-52" fmla="*/ 0 h 257388"/>
                <a:gd name="connsiteX2-53" fmla="*/ 1088018 w 1088018"/>
                <a:gd name="connsiteY2-54" fmla="*/ 257388 h 257388"/>
                <a:gd name="connsiteX3-55" fmla="*/ 0 w 1088018"/>
                <a:gd name="connsiteY3-56" fmla="*/ 60617 h 257388"/>
                <a:gd name="connsiteX0-57" fmla="*/ 0 w 1088018"/>
                <a:gd name="connsiteY0-58" fmla="*/ 73317 h 270088"/>
                <a:gd name="connsiteX1-59" fmla="*/ 991627 w 1088018"/>
                <a:gd name="connsiteY1-60" fmla="*/ 0 h 270088"/>
                <a:gd name="connsiteX2-61" fmla="*/ 1088018 w 1088018"/>
                <a:gd name="connsiteY2-62" fmla="*/ 270088 h 270088"/>
                <a:gd name="connsiteX3-63" fmla="*/ 0 w 1088018"/>
                <a:gd name="connsiteY3-64" fmla="*/ 73317 h 27008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88018" h="270088">
                  <a:moveTo>
                    <a:pt x="0" y="73317"/>
                  </a:moveTo>
                  <a:lnTo>
                    <a:pt x="991627" y="0"/>
                  </a:lnTo>
                  <a:lnTo>
                    <a:pt x="1088018" y="270088"/>
                  </a:lnTo>
                  <a:lnTo>
                    <a:pt x="0" y="73317"/>
                  </a:lnTo>
                  <a:close/>
                </a:path>
              </a:pathLst>
            </a:custGeom>
            <a:solidFill>
              <a:srgbClr val="00B0F0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55303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425" y="1579563"/>
            <a:ext cx="3481388" cy="5338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5304" name="文本框 3"/>
          <p:cNvSpPr txBox="1"/>
          <p:nvPr/>
        </p:nvSpPr>
        <p:spPr>
          <a:xfrm>
            <a:off x="898525" y="2536825"/>
            <a:ext cx="6403975" cy="922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5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协同精进  学以致用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305" name="文本框 19"/>
          <p:cNvSpPr txBox="1"/>
          <p:nvPr/>
        </p:nvSpPr>
        <p:spPr>
          <a:xfrm>
            <a:off x="863600" y="3783013"/>
            <a:ext cx="1354138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306" name="文本框 21"/>
          <p:cNvSpPr txBox="1"/>
          <p:nvPr/>
        </p:nvSpPr>
        <p:spPr>
          <a:xfrm>
            <a:off x="2217738" y="3783013"/>
            <a:ext cx="1998662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专业定制水准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307" name="文本框 22"/>
          <p:cNvSpPr txBox="1"/>
          <p:nvPr/>
        </p:nvSpPr>
        <p:spPr>
          <a:xfrm>
            <a:off x="4059238" y="3783013"/>
            <a:ext cx="1755775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超值回馈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308" name="文本框 24"/>
          <p:cNvSpPr txBox="1"/>
          <p:nvPr/>
        </p:nvSpPr>
        <p:spPr>
          <a:xfrm>
            <a:off x="5438775" y="3787775"/>
            <a:ext cx="1754188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超级好改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309" name="文本框 26"/>
          <p:cNvSpPr txBox="1"/>
          <p:nvPr/>
        </p:nvSpPr>
        <p:spPr>
          <a:xfrm>
            <a:off x="898525" y="3459163"/>
            <a:ext cx="601027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dist" eaLnBrk="1" hangingPunct="1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3374</Words>
  <Application>WPS 演示</Application>
  <PresentationFormat>宽屏</PresentationFormat>
  <Paragraphs>308</Paragraphs>
  <Slides>24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Arial</vt:lpstr>
      <vt:lpstr>宋体</vt:lpstr>
      <vt:lpstr>Wingdings</vt:lpstr>
      <vt:lpstr>Calibri</vt:lpstr>
      <vt:lpstr>微软雅黑</vt:lpstr>
      <vt:lpstr>Arial Unicode MS</vt:lpstr>
      <vt:lpstr>方正正准黑简体</vt:lpstr>
      <vt:lpstr>Impact</vt:lpstr>
      <vt:lpstr>方正正大黑简体</vt:lpstr>
      <vt:lpstr>黑体</vt:lpstr>
      <vt:lpstr>Calibri Light</vt:lpstr>
      <vt:lpstr>Office 主题</vt:lpstr>
      <vt:lpstr>1_Office 主题</vt:lpstr>
      <vt:lpstr>3_Office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拉普耶鲁</cp:lastModifiedBy>
  <cp:revision>118</cp:revision>
  <dcterms:created xsi:type="dcterms:W3CDTF">2014-12-16T07:25:00Z</dcterms:created>
  <dcterms:modified xsi:type="dcterms:W3CDTF">2018-03-12T06:00:44Z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