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sldIdLst>
    <p:sldId id="259" r:id="rId3"/>
    <p:sldId id="267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70" r:id="rId13"/>
    <p:sldId id="271" r:id="rId14"/>
    <p:sldId id="272" r:id="rId15"/>
    <p:sldId id="283" r:id="rId16"/>
    <p:sldId id="269" r:id="rId17"/>
    <p:sldId id="277" r:id="rId18"/>
    <p:sldId id="276" r:id="rId19"/>
    <p:sldId id="273" r:id="rId20"/>
    <p:sldId id="274" r:id="rId21"/>
    <p:sldId id="278" r:id="rId22"/>
    <p:sldId id="279" r:id="rId23"/>
    <p:sldId id="284" r:id="rId24"/>
    <p:sldId id="275" r:id="rId25"/>
    <p:sldId id="280" r:id="rId26"/>
    <p:sldId id="281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7059"/>
    <a:srgbClr val="E43F0A"/>
    <a:srgbClr val="DBEEF1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989" autoAdjust="0"/>
    <p:restoredTop sz="94660"/>
  </p:normalViewPr>
  <p:slideViewPr>
    <p:cSldViewPr snapToGrid="0">
      <p:cViewPr varScale="1">
        <p:scale>
          <a:sx n="78" d="100"/>
          <a:sy n="78" d="100"/>
        </p:scale>
        <p:origin x="176" y="9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notesMaster" Target="notesMasters/notesMaster1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EB3CF0-BE3F-B04A-9656-53F701C3401D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630C8F-7107-5C44-8705-AF3EA2714DA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3000">
    <p:push dir="u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  <a:endParaRPr lang="zh-CN" altLang="en-US" sz="300" dirty="0">
              <a:solidFill>
                <a:schemeClr val="bg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en-US" altLang="zh-CN" sz="6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  <a:endParaRPr lang="en-US" altLang="zh-CN" sz="600" dirty="0">
              <a:solidFill>
                <a:schemeClr val="bg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 spd="slow" advTm="3000">
    <p:push dir="u"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5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0.png"/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3.png"/><Relationship Id="rId3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0.png"/><Relationship Id="rId3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3.png"/><Relationship Id="rId3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0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0.png"/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2.png"/><Relationship Id="rId3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2.png"/><Relationship Id="rId3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5.png"/><Relationship Id="rId4" Type="http://schemas.openxmlformats.org/officeDocument/2006/relationships/image" Target="../media/image7.png"/><Relationship Id="rId3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png"/><Relationship Id="rId3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15.png"/><Relationship Id="rId1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105" y="695165"/>
            <a:ext cx="9263921" cy="5213563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 flipH="1">
            <a:off x="1859153" y="1133318"/>
            <a:ext cx="6744827" cy="21236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kumimoji="1" lang="zh-CN" altLang="en-US" sz="6600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幼儿园小动物</a:t>
            </a:r>
            <a:endParaRPr kumimoji="1" lang="en-US" altLang="zh-CN" sz="6600" dirty="0" smtClean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  <a:p>
            <a:pPr algn="r"/>
            <a:r>
              <a:rPr kumimoji="1" lang="zh-CN" altLang="en-US" sz="6600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介绍</a:t>
            </a:r>
            <a:r>
              <a:rPr kumimoji="1" lang="en-US" altLang="zh-CN" sz="6600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PPT</a:t>
            </a:r>
            <a:endParaRPr kumimoji="1" lang="zh-CN" altLang="en-US" sz="6600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  <p:pic>
        <p:nvPicPr>
          <p:cNvPr id="2" name="É£ÝØÉÏµÄºï×Ó - ¹ÈÓê °é×à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07358" y="5391046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6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 flipH="1">
            <a:off x="2773554" y="2737265"/>
            <a:ext cx="6744827" cy="11079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zh-CN" altLang="en-US" sz="660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小动物单个介绍</a:t>
            </a:r>
            <a:endParaRPr kumimoji="1" lang="zh-CN" altLang="en-US" sz="6600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</p:spTree>
  </p:cSld>
  <p:clrMapOvr>
    <a:masterClrMapping/>
  </p:clrMapOvr>
  <p:transition spd="slow" advTm="3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490" y="560245"/>
            <a:ext cx="7446424" cy="4492531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084772" y="2098625"/>
            <a:ext cx="40773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000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在此输入标题</a:t>
            </a:r>
            <a:endParaRPr kumimoji="1" lang="zh-CN" altLang="en-US" sz="4000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084772" y="3038884"/>
            <a:ext cx="25033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在此输入文本，在此输入文本。</a:t>
            </a:r>
            <a:endParaRPr kumimoji="1" lang="zh-CN" altLang="en-US" sz="2400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639" y="4305529"/>
            <a:ext cx="2584704" cy="2743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split orient="vert"/>
      </p:transition>
    </mc:Choice>
    <mc:Fallback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" y="224853"/>
            <a:ext cx="12185904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4193512"/>
            <a:ext cx="2584704" cy="27432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834280" y="1588958"/>
            <a:ext cx="40773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000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在此输入标题</a:t>
            </a:r>
            <a:endParaRPr kumimoji="1" lang="zh-CN" altLang="en-US" sz="4000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834280" y="2454267"/>
            <a:ext cx="25033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在此输入文本，在此输入文本。</a:t>
            </a:r>
            <a:endParaRPr kumimoji="1" lang="zh-CN" altLang="en-US" sz="2400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</p:spTree>
  </p:cSld>
  <p:clrMapOvr>
    <a:masterClrMapping/>
  </p:clrMapOvr>
  <p:transition spd="slow" advTm="3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544" y="560245"/>
            <a:ext cx="7446424" cy="4492531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429" y="697992"/>
            <a:ext cx="1725168" cy="6160008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088808" y="2113614"/>
            <a:ext cx="40773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000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在此输入标题</a:t>
            </a:r>
            <a:endParaRPr kumimoji="1" lang="zh-CN" altLang="en-US" sz="4000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088808" y="3053873"/>
            <a:ext cx="25033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在此输入文本，在此输入文本。</a:t>
            </a:r>
            <a:endParaRPr kumimoji="1" lang="zh-CN" altLang="en-US" sz="2400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</p:spTree>
  </p:cSld>
  <p:clrMapOvr>
    <a:masterClrMapping/>
  </p:clrMapOvr>
  <p:transition spd="slow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122" y="3358156"/>
            <a:ext cx="2943521" cy="263228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686913" y="2217699"/>
            <a:ext cx="2039294" cy="182366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41" t="6558" r="21518" b="3740"/>
          <a:stretch>
            <a:fillRect/>
          </a:stretch>
        </p:blipFill>
        <p:spPr>
          <a:xfrm>
            <a:off x="3020520" y="482362"/>
            <a:ext cx="7121608" cy="615181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935940" y="1509813"/>
            <a:ext cx="40773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000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在此输入标题</a:t>
            </a:r>
            <a:endParaRPr kumimoji="1" lang="zh-CN" altLang="en-US" sz="4000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935940" y="2217699"/>
            <a:ext cx="25033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在此输入文本，在此输入文本。</a:t>
            </a:r>
            <a:endParaRPr kumimoji="1" lang="zh-CN" altLang="en-US" sz="2400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212906" y="4213158"/>
            <a:ext cx="40773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000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在此输入标题</a:t>
            </a:r>
            <a:endParaRPr kumimoji="1" lang="zh-CN" altLang="en-US" sz="4000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212906" y="4921044"/>
            <a:ext cx="25033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在此输入文本，在此输入文本。</a:t>
            </a:r>
            <a:endParaRPr kumimoji="1" lang="zh-CN" altLang="en-US" sz="2400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3000">
        <p14:reveal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12" t="33225" r="36033" b="31584"/>
          <a:stretch>
            <a:fillRect/>
          </a:stretch>
        </p:blipFill>
        <p:spPr>
          <a:xfrm>
            <a:off x="381599" y="3267854"/>
            <a:ext cx="3898724" cy="280220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41" t="52526" r="21518" b="3740"/>
          <a:stretch>
            <a:fillRect/>
          </a:stretch>
        </p:blipFill>
        <p:spPr>
          <a:xfrm>
            <a:off x="2906811" y="2143592"/>
            <a:ext cx="8271434" cy="3483569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653835" y="2913911"/>
            <a:ext cx="40773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000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在此输入标题</a:t>
            </a:r>
            <a:endParaRPr kumimoji="1" lang="zh-CN" altLang="en-US" sz="4000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653835" y="3621797"/>
            <a:ext cx="25033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在此输入文本，在此输入文本。</a:t>
            </a:r>
            <a:endParaRPr kumimoji="1" lang="zh-CN" altLang="en-US" sz="2400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</p:spTree>
  </p:cSld>
  <p:clrMapOvr>
    <a:masterClrMapping/>
  </p:clrMapOvr>
  <p:transition spd="slow" advTm="3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5" t="26885" r="44644" b="15191"/>
          <a:stretch>
            <a:fillRect/>
          </a:stretch>
        </p:blipFill>
        <p:spPr>
          <a:xfrm>
            <a:off x="7355302" y="1812084"/>
            <a:ext cx="2293495" cy="397239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74" t="5246" r="29194" b="23935"/>
          <a:stretch>
            <a:fillRect/>
          </a:stretch>
        </p:blipFill>
        <p:spPr>
          <a:xfrm>
            <a:off x="776286" y="550492"/>
            <a:ext cx="7566701" cy="5306518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009821" y="2038664"/>
            <a:ext cx="40773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000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在此输入标题</a:t>
            </a:r>
            <a:endParaRPr kumimoji="1" lang="zh-CN" altLang="en-US" sz="4000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009821" y="2978923"/>
            <a:ext cx="25033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在此输入文本，在此输入文本。</a:t>
            </a:r>
            <a:endParaRPr kumimoji="1" lang="zh-CN" altLang="en-US" sz="2400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</p:spTree>
  </p:cSld>
  <p:clrMapOvr>
    <a:masterClrMapping/>
  </p:clrMapOvr>
  <p:transition spd="slow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41" t="52526" r="21518" b="3740"/>
          <a:stretch>
            <a:fillRect/>
          </a:stretch>
        </p:blipFill>
        <p:spPr>
          <a:xfrm>
            <a:off x="2906811" y="2143592"/>
            <a:ext cx="8271434" cy="3483569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5653835" y="2913911"/>
            <a:ext cx="40773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000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在此输入标题</a:t>
            </a:r>
            <a:endParaRPr kumimoji="1" lang="zh-CN" altLang="en-US" sz="4000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653835" y="3621797"/>
            <a:ext cx="25033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在此输入文本，在此输入文本。</a:t>
            </a:r>
            <a:endParaRPr kumimoji="1" lang="zh-CN" altLang="en-US" sz="2400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20" t="23607" r="63096" b="25246"/>
          <a:stretch>
            <a:fillRect/>
          </a:stretch>
        </p:blipFill>
        <p:spPr>
          <a:xfrm>
            <a:off x="1531007" y="1454046"/>
            <a:ext cx="2203554" cy="3507698"/>
          </a:xfrm>
          <a:prstGeom prst="rect">
            <a:avLst/>
          </a:prstGeom>
        </p:spPr>
      </p:pic>
    </p:spTree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 flipH="1">
            <a:off x="2773554" y="2737265"/>
            <a:ext cx="6744827" cy="11079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zh-CN" altLang="en-US" sz="6600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小动物对话</a:t>
            </a:r>
            <a:endParaRPr kumimoji="1" lang="zh-CN" altLang="en-US" sz="6600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</p:spTree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356" y="1764549"/>
            <a:ext cx="2943521" cy="263228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41" t="6558" r="21518" b="3740"/>
          <a:stretch>
            <a:fillRect/>
          </a:stretch>
        </p:blipFill>
        <p:spPr>
          <a:xfrm>
            <a:off x="2442117" y="479685"/>
            <a:ext cx="7121608" cy="615181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329594" y="1367422"/>
            <a:ext cx="40773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000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在此输入标题</a:t>
            </a:r>
            <a:endParaRPr kumimoji="1" lang="zh-CN" altLang="en-US" sz="4000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329594" y="2075308"/>
            <a:ext cx="25033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在此输入文本，在此输入文本。</a:t>
            </a:r>
            <a:endParaRPr kumimoji="1" lang="zh-CN" altLang="en-US" sz="2400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634503" y="4180501"/>
            <a:ext cx="40773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000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在此输入标题</a:t>
            </a:r>
            <a:endParaRPr kumimoji="1" lang="zh-CN" altLang="en-US" sz="4000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634503" y="4888387"/>
            <a:ext cx="25033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在此输入文本，在此输入文本。</a:t>
            </a:r>
            <a:endParaRPr kumimoji="1" lang="zh-CN" altLang="en-US" sz="2400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5" t="26885" r="44644" b="15191"/>
          <a:stretch>
            <a:fillRect/>
          </a:stretch>
        </p:blipFill>
        <p:spPr>
          <a:xfrm>
            <a:off x="8896900" y="2851055"/>
            <a:ext cx="2007314" cy="3476721"/>
          </a:xfrm>
          <a:prstGeom prst="rect">
            <a:avLst/>
          </a:prstGeom>
        </p:spPr>
      </p:pic>
    </p:spTree>
  </p:cSld>
  <p:clrMapOvr>
    <a:masterClrMapping/>
  </p:clrMapOvr>
  <p:transition spd="slow" advTm="3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343" y="3091326"/>
            <a:ext cx="2584704" cy="27432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9601">
            <a:off x="7246193" y="94068"/>
            <a:ext cx="1628492" cy="145629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617" y="11322"/>
            <a:ext cx="1725168" cy="616000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41" t="52526" r="21518" b="3740"/>
          <a:stretch>
            <a:fillRect/>
          </a:stretch>
        </p:blipFill>
        <p:spPr>
          <a:xfrm>
            <a:off x="6729303" y="2850484"/>
            <a:ext cx="5667563" cy="238693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41" t="52526" r="21518" b="3740"/>
          <a:stretch>
            <a:fillRect/>
          </a:stretch>
        </p:blipFill>
        <p:spPr>
          <a:xfrm rot="10800000">
            <a:off x="-14994" y="822217"/>
            <a:ext cx="5667563" cy="2386932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135950" y="1311601"/>
            <a:ext cx="40773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000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在此输入标题</a:t>
            </a:r>
            <a:endParaRPr kumimoji="1" lang="zh-CN" altLang="en-US" sz="4000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135950" y="2019487"/>
            <a:ext cx="25033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在此输入文本，在此输入文本。</a:t>
            </a:r>
            <a:endParaRPr kumimoji="1" lang="zh-CN" altLang="en-US" sz="2400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201315" y="3112843"/>
            <a:ext cx="40773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000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在此输入标题</a:t>
            </a:r>
            <a:endParaRPr kumimoji="1" lang="zh-CN" altLang="en-US" sz="4000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201315" y="3820729"/>
            <a:ext cx="25033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在此输入文本，在此输入文本。</a:t>
            </a:r>
            <a:endParaRPr kumimoji="1" lang="zh-CN" altLang="en-US" sz="2400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</p:spTree>
  </p:cSld>
  <p:clrMapOvr>
    <a:masterClrMapping/>
  </p:clrMapOvr>
  <p:transition spd="med" advTm="3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6928" y="1945982"/>
            <a:ext cx="4628213" cy="491201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12" t="33225" r="36033" b="31584"/>
          <a:stretch>
            <a:fillRect/>
          </a:stretch>
        </p:blipFill>
        <p:spPr>
          <a:xfrm>
            <a:off x="2547047" y="1188979"/>
            <a:ext cx="2106443" cy="151400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41" t="52526" r="21518" b="3740"/>
          <a:stretch>
            <a:fillRect/>
          </a:stretch>
        </p:blipFill>
        <p:spPr>
          <a:xfrm>
            <a:off x="6163010" y="3300189"/>
            <a:ext cx="5667563" cy="2386932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635022" y="3562548"/>
            <a:ext cx="40773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000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在此输入标题</a:t>
            </a:r>
            <a:endParaRPr kumimoji="1" lang="zh-CN" altLang="en-US" sz="4000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635022" y="4270434"/>
            <a:ext cx="25033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在此输入文本，在此输入文本。</a:t>
            </a:r>
            <a:endParaRPr kumimoji="1" lang="zh-CN" altLang="en-US" sz="2400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</p:spTree>
  </p:cSld>
  <p:clrMapOvr>
    <a:masterClrMapping/>
  </p:clrMapOvr>
  <p:transition spd="med" advTm="3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41" t="52526" r="21518" b="3740"/>
          <a:stretch>
            <a:fillRect/>
          </a:stretch>
        </p:blipFill>
        <p:spPr>
          <a:xfrm>
            <a:off x="5098709" y="3075336"/>
            <a:ext cx="5667563" cy="2386932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570721" y="3337695"/>
            <a:ext cx="40773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000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在此输入标题</a:t>
            </a:r>
            <a:endParaRPr kumimoji="1" lang="zh-CN" altLang="en-US" sz="4000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570721" y="4045581"/>
            <a:ext cx="25033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在此输入文本，在此输入文本。</a:t>
            </a:r>
            <a:endParaRPr kumimoji="1" lang="zh-CN" altLang="en-US" sz="2400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20" t="23607" r="63096" b="25246"/>
          <a:stretch>
            <a:fillRect/>
          </a:stretch>
        </p:blipFill>
        <p:spPr>
          <a:xfrm rot="1813613">
            <a:off x="10083590" y="2312544"/>
            <a:ext cx="2203554" cy="350769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3541" y="257691"/>
            <a:ext cx="1725168" cy="6160008"/>
          </a:xfrm>
          <a:prstGeom prst="rect">
            <a:avLst/>
          </a:prstGeom>
        </p:spPr>
      </p:pic>
    </p:spTree>
  </p:cSld>
  <p:clrMapOvr>
    <a:masterClrMapping/>
  </p:clrMapOvr>
  <p:transition spd="slow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09955" y="3756197"/>
            <a:ext cx="2668408" cy="238625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5" t="26885" r="44644" b="15191"/>
          <a:stretch>
            <a:fillRect/>
          </a:stretch>
        </p:blipFill>
        <p:spPr>
          <a:xfrm>
            <a:off x="1659040" y="827029"/>
            <a:ext cx="2293495" cy="397239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41" t="52526" r="21518" b="3740"/>
          <a:stretch>
            <a:fillRect/>
          </a:stretch>
        </p:blipFill>
        <p:spPr>
          <a:xfrm>
            <a:off x="3554722" y="1369265"/>
            <a:ext cx="5667563" cy="2386932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026734" y="1631624"/>
            <a:ext cx="40773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000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在此输入标题</a:t>
            </a:r>
            <a:endParaRPr kumimoji="1" lang="zh-CN" altLang="en-US" sz="4000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026734" y="2339510"/>
            <a:ext cx="25033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在此输入文本，在此输入文本。</a:t>
            </a:r>
            <a:endParaRPr kumimoji="1" lang="zh-CN" altLang="en-US" sz="2400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41" t="52526" r="21518" b="3740"/>
          <a:stretch>
            <a:fillRect/>
          </a:stretch>
        </p:blipFill>
        <p:spPr>
          <a:xfrm flipH="1">
            <a:off x="2480523" y="3676038"/>
            <a:ext cx="5667563" cy="2386932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952535" y="3938397"/>
            <a:ext cx="40773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000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在此输入标题</a:t>
            </a:r>
            <a:endParaRPr kumimoji="1" lang="zh-CN" altLang="en-US" sz="4000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952535" y="4646283"/>
            <a:ext cx="25033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在此输入文本，在此输入文本。</a:t>
            </a:r>
            <a:endParaRPr kumimoji="1" lang="zh-CN" altLang="en-US" sz="2400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split orient="vert"/>
      </p:transition>
    </mc:Choice>
    <mc:Fallback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41" t="52526" r="21518" b="3740"/>
          <a:stretch>
            <a:fillRect/>
          </a:stretch>
        </p:blipFill>
        <p:spPr>
          <a:xfrm flipH="1">
            <a:off x="2006893" y="1224305"/>
            <a:ext cx="5667563" cy="2386932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478905" y="1486664"/>
            <a:ext cx="40773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000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在此输入标题</a:t>
            </a:r>
            <a:endParaRPr kumimoji="1" lang="zh-CN" altLang="en-US" sz="4000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478905" y="2194550"/>
            <a:ext cx="25033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在此输入文本，在此输入文本。</a:t>
            </a:r>
            <a:endParaRPr kumimoji="1" lang="zh-CN" altLang="en-US" sz="2400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41" t="52526" r="21518" b="3740"/>
          <a:stretch>
            <a:fillRect/>
          </a:stretch>
        </p:blipFill>
        <p:spPr>
          <a:xfrm>
            <a:off x="2480523" y="3676038"/>
            <a:ext cx="5667563" cy="2386932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952535" y="3938397"/>
            <a:ext cx="40773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000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在此输入标题</a:t>
            </a:r>
            <a:endParaRPr kumimoji="1" lang="zh-CN" altLang="en-US" sz="4000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952535" y="4646283"/>
            <a:ext cx="25033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在此输入文本，在此输入文本。</a:t>
            </a:r>
            <a:endParaRPr kumimoji="1" lang="zh-CN" altLang="en-US" sz="2400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12" t="33225" r="36033" b="31584"/>
          <a:stretch>
            <a:fillRect/>
          </a:stretch>
        </p:blipFill>
        <p:spPr>
          <a:xfrm>
            <a:off x="942674" y="3099993"/>
            <a:ext cx="2106443" cy="151400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6230" y="753937"/>
            <a:ext cx="1725168" cy="6160008"/>
          </a:xfrm>
          <a:prstGeom prst="rect">
            <a:avLst/>
          </a:prstGeom>
        </p:spPr>
      </p:pic>
    </p:spTree>
  </p:cSld>
  <p:clrMapOvr>
    <a:masterClrMapping/>
  </p:clrMapOvr>
  <p:transition spd="slow" advTm="3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 flipH="1">
            <a:off x="2773554" y="2737265"/>
            <a:ext cx="6744827" cy="11079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zh-CN" altLang="en-US" sz="6600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小动物比身高</a:t>
            </a:r>
            <a:endParaRPr kumimoji="1" lang="zh-CN" altLang="en-US" sz="6600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</p:spTree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812" y="3061346"/>
            <a:ext cx="2584704" cy="27432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471293" y="3681246"/>
            <a:ext cx="2668408" cy="238625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32" t="6994" r="5404" b="24590"/>
          <a:stretch>
            <a:fillRect/>
          </a:stretch>
        </p:blipFill>
        <p:spPr>
          <a:xfrm>
            <a:off x="6274080" y="315450"/>
            <a:ext cx="5193395" cy="411749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32" t="6994" r="5404" b="24590"/>
          <a:stretch>
            <a:fillRect/>
          </a:stretch>
        </p:blipFill>
        <p:spPr>
          <a:xfrm flipH="1">
            <a:off x="754926" y="542208"/>
            <a:ext cx="4129790" cy="327423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4541595" y="2729189"/>
            <a:ext cx="10679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200" b="1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NO.1</a:t>
            </a:r>
            <a:endParaRPr kumimoji="1" lang="zh-CN" altLang="en-US" sz="3200" b="1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086681" y="2768958"/>
            <a:ext cx="10679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200" b="1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NO.2</a:t>
            </a:r>
            <a:endParaRPr kumimoji="1" lang="zh-CN" altLang="en-US" sz="3200" b="1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454039" y="1693143"/>
            <a:ext cx="29080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200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在此输入标题</a:t>
            </a:r>
            <a:endParaRPr kumimoji="1" lang="zh-CN" altLang="en-US" sz="3200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76949" y="2277918"/>
            <a:ext cx="1612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在此输入文本，在此输入文本。</a:t>
            </a:r>
            <a:endParaRPr kumimoji="1" lang="zh-CN" altLang="en-US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714888" y="1847802"/>
            <a:ext cx="29080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200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在此输入标题</a:t>
            </a:r>
            <a:endParaRPr kumimoji="1" lang="zh-CN" altLang="en-US" sz="3200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737798" y="2432577"/>
            <a:ext cx="1612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在此输入文本，在此输入文本。</a:t>
            </a:r>
            <a:endParaRPr kumimoji="1" lang="zh-CN" altLang="en-US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</p:spTree>
  </p:cSld>
  <p:clrMapOvr>
    <a:masterClrMapping/>
  </p:clrMapOvr>
  <p:transition spd="slow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6850" y="-134912"/>
            <a:ext cx="1642446" cy="586463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5" t="26885" r="44644" b="15191"/>
          <a:stretch>
            <a:fillRect/>
          </a:stretch>
        </p:blipFill>
        <p:spPr>
          <a:xfrm>
            <a:off x="5014448" y="2797405"/>
            <a:ext cx="2007314" cy="347672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996" y="4371372"/>
            <a:ext cx="1788540" cy="1599424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265152" y="5776511"/>
            <a:ext cx="10679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200" b="1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NO.1</a:t>
            </a:r>
            <a:endParaRPr kumimoji="1" lang="zh-CN" altLang="en-US" sz="3200" b="1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379316" y="2505017"/>
            <a:ext cx="10679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200" b="1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NO.2</a:t>
            </a:r>
            <a:endParaRPr kumimoji="1" lang="zh-CN" altLang="en-US" sz="3200" b="1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506914" y="3786597"/>
            <a:ext cx="10679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200" b="1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NO.3</a:t>
            </a:r>
            <a:endParaRPr kumimoji="1" lang="zh-CN" altLang="en-US" sz="3200" b="1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32" t="6994" r="5404" b="24590"/>
          <a:stretch>
            <a:fillRect/>
          </a:stretch>
        </p:blipFill>
        <p:spPr>
          <a:xfrm flipH="1">
            <a:off x="754926" y="542208"/>
            <a:ext cx="4129790" cy="327423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455750" y="1662474"/>
            <a:ext cx="29080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200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在此输入标题</a:t>
            </a:r>
            <a:endParaRPr kumimoji="1" lang="zh-CN" altLang="en-US" sz="3200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478660" y="2247249"/>
            <a:ext cx="1612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在此输入文本，在此输入文本。</a:t>
            </a:r>
            <a:endParaRPr kumimoji="1" lang="zh-CN" altLang="en-US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</p:spTree>
  </p:cSld>
  <p:clrMapOvr>
    <a:masterClrMapping/>
  </p:clrMapOvr>
  <p:transition spd="slow" advTm="3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587" y="791740"/>
            <a:ext cx="4628213" cy="491201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12" t="33225" r="36033" b="31584"/>
          <a:stretch>
            <a:fillRect/>
          </a:stretch>
        </p:blipFill>
        <p:spPr>
          <a:xfrm>
            <a:off x="2262234" y="4801609"/>
            <a:ext cx="2106443" cy="151400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777" y="4296421"/>
            <a:ext cx="1788540" cy="1599424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8124732" y="1143851"/>
            <a:ext cx="10679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200" b="1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NO.1</a:t>
            </a:r>
            <a:endParaRPr kumimoji="1" lang="zh-CN" altLang="en-US" sz="3200" b="1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399853" y="3711646"/>
            <a:ext cx="10679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200" b="1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NO.2</a:t>
            </a:r>
            <a:endParaRPr kumimoji="1" lang="zh-CN" altLang="en-US" sz="3200" b="1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781494" y="4216834"/>
            <a:ext cx="10679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200" b="1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NO.3</a:t>
            </a:r>
            <a:endParaRPr kumimoji="1" lang="zh-CN" altLang="en-US" sz="3200" b="1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32" t="6994" r="5404" b="24590"/>
          <a:stretch>
            <a:fillRect/>
          </a:stretch>
        </p:blipFill>
        <p:spPr>
          <a:xfrm flipH="1">
            <a:off x="1517392" y="700269"/>
            <a:ext cx="4129790" cy="327423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239324" y="1848941"/>
            <a:ext cx="29080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200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在此输入标题</a:t>
            </a:r>
            <a:endParaRPr kumimoji="1" lang="zh-CN" altLang="en-US" sz="3200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262234" y="2433716"/>
            <a:ext cx="1612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在此输入文本，在此输入文本。</a:t>
            </a:r>
            <a:endParaRPr kumimoji="1" lang="zh-CN" altLang="en-US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Tm="3000">
        <p:cut/>
      </p:transition>
    </mc:Choice>
    <mc:Fallback>
      <p:transition advTm="3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12" t="33225" r="36033" b="31584"/>
          <a:stretch>
            <a:fillRect/>
          </a:stretch>
        </p:blipFill>
        <p:spPr>
          <a:xfrm>
            <a:off x="2247244" y="4801609"/>
            <a:ext cx="2106443" cy="151400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8737" y="4286188"/>
            <a:ext cx="1788540" cy="159942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1838" y="3059584"/>
            <a:ext cx="2584704" cy="27432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5" t="26885" r="44644" b="15191"/>
          <a:stretch>
            <a:fillRect/>
          </a:stretch>
        </p:blipFill>
        <p:spPr>
          <a:xfrm>
            <a:off x="8194746" y="1813384"/>
            <a:ext cx="2855388" cy="4945608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829269" y="1683497"/>
            <a:ext cx="10679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200" b="1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NO.1</a:t>
            </a:r>
            <a:endParaRPr kumimoji="1" lang="zh-CN" altLang="en-US" sz="3200" b="1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939235" y="2474809"/>
            <a:ext cx="10679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200" b="1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NO.2</a:t>
            </a:r>
            <a:endParaRPr kumimoji="1" lang="zh-CN" altLang="en-US" sz="3200" b="1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672335" y="3563797"/>
            <a:ext cx="10679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200" b="1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NO.3</a:t>
            </a:r>
            <a:endParaRPr kumimoji="1" lang="zh-CN" altLang="en-US" sz="3200" b="1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754606" y="4138796"/>
            <a:ext cx="10679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200" b="1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NO.4</a:t>
            </a:r>
            <a:endParaRPr kumimoji="1" lang="zh-CN" altLang="en-US" sz="3200" b="1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32" t="6994" r="5404" b="24590"/>
          <a:stretch>
            <a:fillRect/>
          </a:stretch>
        </p:blipFill>
        <p:spPr>
          <a:xfrm flipH="1">
            <a:off x="1543706" y="581949"/>
            <a:ext cx="4129790" cy="327423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2272053" y="1750167"/>
            <a:ext cx="29080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200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在此输入标题</a:t>
            </a:r>
            <a:endParaRPr kumimoji="1" lang="zh-CN" altLang="en-US" sz="3200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294963" y="2334942"/>
            <a:ext cx="1612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在此输入文本，在此输入文本。</a:t>
            </a:r>
            <a:endParaRPr kumimoji="1" lang="zh-CN" altLang="en-US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</p:spTree>
  </p:cSld>
  <p:clrMapOvr>
    <a:masterClrMapping/>
  </p:clrMapOvr>
  <p:transition spd="slow" advTm="3000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 flipH="1">
            <a:off x="2773554" y="2737265"/>
            <a:ext cx="6744827" cy="11079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zh-CN" altLang="en-US" sz="6600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动物才艺比拼</a:t>
            </a:r>
            <a:endParaRPr kumimoji="1" lang="zh-CN" altLang="en-US" sz="6600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</p:spTree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47" t="28196" r="70109" b="40985"/>
          <a:stretch>
            <a:fillRect/>
          </a:stretch>
        </p:blipFill>
        <p:spPr>
          <a:xfrm>
            <a:off x="1994541" y="1708880"/>
            <a:ext cx="2893101" cy="289310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47" t="28196" r="70109" b="40985"/>
          <a:stretch>
            <a:fillRect/>
          </a:stretch>
        </p:blipFill>
        <p:spPr>
          <a:xfrm>
            <a:off x="5032547" y="1593954"/>
            <a:ext cx="2893101" cy="289310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47" t="28196" r="70109" b="40985"/>
          <a:stretch>
            <a:fillRect/>
          </a:stretch>
        </p:blipFill>
        <p:spPr>
          <a:xfrm>
            <a:off x="8070554" y="1593955"/>
            <a:ext cx="2893101" cy="289310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12" t="33225" r="36033" b="31584"/>
          <a:stretch>
            <a:fillRect/>
          </a:stretch>
        </p:blipFill>
        <p:spPr>
          <a:xfrm>
            <a:off x="2311114" y="2573635"/>
            <a:ext cx="2106443" cy="151400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9047" y="2355718"/>
            <a:ext cx="1788540" cy="159942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8633" y="2052653"/>
            <a:ext cx="1995092" cy="2117433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393985" y="4601981"/>
            <a:ext cx="29080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200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在此输入标题</a:t>
            </a:r>
            <a:endParaRPr kumimoji="1" lang="zh-CN" altLang="en-US" sz="3200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16895" y="5186756"/>
            <a:ext cx="1612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在此输入文本，在此输入文本。</a:t>
            </a:r>
            <a:endParaRPr kumimoji="1" lang="zh-CN" altLang="en-US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279174" y="4582155"/>
            <a:ext cx="29080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200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在此输入标题</a:t>
            </a:r>
            <a:endParaRPr kumimoji="1" lang="zh-CN" altLang="en-US" sz="3200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302084" y="5166930"/>
            <a:ext cx="1612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在此输入文本，在此输入文本。</a:t>
            </a:r>
            <a:endParaRPr kumimoji="1" lang="zh-CN" altLang="en-US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173132" y="4487055"/>
            <a:ext cx="29080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200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在此输入标题</a:t>
            </a:r>
            <a:endParaRPr kumimoji="1" lang="zh-CN" altLang="en-US" sz="3200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196042" y="5071830"/>
            <a:ext cx="1612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在此输入文本，在此输入文本。</a:t>
            </a:r>
            <a:endParaRPr kumimoji="1" lang="zh-CN" altLang="en-US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</p:spTree>
  </p:cSld>
  <p:clrMapOvr>
    <a:masterClrMapping/>
  </p:clrMapOvr>
  <p:transition spd="slow" advTm="3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47" t="28196" r="70109" b="40985"/>
          <a:stretch>
            <a:fillRect/>
          </a:stretch>
        </p:blipFill>
        <p:spPr>
          <a:xfrm>
            <a:off x="1994541" y="1708880"/>
            <a:ext cx="2893101" cy="289310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47" t="28196" r="70109" b="40985"/>
          <a:stretch>
            <a:fillRect/>
          </a:stretch>
        </p:blipFill>
        <p:spPr>
          <a:xfrm>
            <a:off x="5032547" y="1593954"/>
            <a:ext cx="2893101" cy="289310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47" t="28196" r="70109" b="40985"/>
          <a:stretch>
            <a:fillRect/>
          </a:stretch>
        </p:blipFill>
        <p:spPr>
          <a:xfrm>
            <a:off x="8070554" y="1593955"/>
            <a:ext cx="2893101" cy="2893101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393985" y="4601981"/>
            <a:ext cx="29080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200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在此输入标题</a:t>
            </a:r>
            <a:endParaRPr kumimoji="1" lang="zh-CN" altLang="en-US" sz="3200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416895" y="5186756"/>
            <a:ext cx="1612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在此输入文本，在此输入文本。</a:t>
            </a:r>
            <a:endParaRPr kumimoji="1" lang="zh-CN" altLang="en-US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279174" y="4582155"/>
            <a:ext cx="29080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200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在此输入标题</a:t>
            </a:r>
            <a:endParaRPr kumimoji="1" lang="zh-CN" altLang="en-US" sz="3200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302084" y="5166930"/>
            <a:ext cx="1612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在此输入文本，在此输入文本。</a:t>
            </a:r>
            <a:endParaRPr kumimoji="1" lang="zh-CN" altLang="en-US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173132" y="4487055"/>
            <a:ext cx="29080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200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在此输入标题</a:t>
            </a:r>
            <a:endParaRPr kumimoji="1" lang="zh-CN" altLang="en-US" sz="3200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196042" y="5071830"/>
            <a:ext cx="1612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在此输入文本，在此输入文本。</a:t>
            </a:r>
            <a:endParaRPr kumimoji="1" lang="zh-CN" altLang="en-US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35" t="26885" r="44644" b="15191"/>
          <a:stretch>
            <a:fillRect/>
          </a:stretch>
        </p:blipFill>
        <p:spPr>
          <a:xfrm>
            <a:off x="2827600" y="2050385"/>
            <a:ext cx="1435772" cy="248679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930" y="2132351"/>
            <a:ext cx="1927936" cy="204615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7973" y="58900"/>
            <a:ext cx="1158261" cy="4135768"/>
          </a:xfrm>
          <a:prstGeom prst="rect">
            <a:avLst/>
          </a:prstGeom>
        </p:spPr>
      </p:pic>
    </p:spTree>
  </p:cSld>
  <p:clrMapOvr>
    <a:masterClrMapping/>
  </p:clrMapOvr>
  <p:transition spd="slow" advTm="3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67" t="52150" r="27207" b="6259"/>
          <a:stretch>
            <a:fillRect/>
          </a:stretch>
        </p:blipFill>
        <p:spPr>
          <a:xfrm>
            <a:off x="1752568" y="978399"/>
            <a:ext cx="8875458" cy="500267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 flipH="1">
            <a:off x="2668623" y="2587363"/>
            <a:ext cx="6744827" cy="15696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zh-CN" altLang="en-US" sz="9600" smtClean="0">
                <a:solidFill>
                  <a:srgbClr val="ED7059"/>
                </a:solidFill>
                <a:latin typeface="HYXiaoMaiTiJ" charset="-122"/>
                <a:ea typeface="HYXiaoMaiTiJ" charset="-122"/>
                <a:cs typeface="HYXiaoMaiTiJ" charset="-122"/>
              </a:rPr>
              <a:t>感谢观看</a:t>
            </a:r>
            <a:endParaRPr kumimoji="1" lang="zh-CN" altLang="en-US" sz="9600" dirty="0">
              <a:solidFill>
                <a:srgbClr val="ED7059"/>
              </a:solidFill>
              <a:latin typeface="HYXiaoMaiTiJ" charset="-122"/>
              <a:ea typeface="HYXiaoMaiTiJ" charset="-122"/>
              <a:cs typeface="HYXiaoMaiTiJ" charset="-122"/>
            </a:endParaRPr>
          </a:p>
        </p:txBody>
      </p:sp>
    </p:spTree>
  </p:cSld>
  <p:clrMapOvr>
    <a:masterClrMapping/>
  </p:clrMapOvr>
  <p:transition spd="slow" advTm="3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667</Words>
  <Application>WPS 演示</Application>
  <PresentationFormat>宽屏</PresentationFormat>
  <Paragraphs>153</Paragraphs>
  <Slides>25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6" baseType="lpstr">
      <vt:lpstr>Arial</vt:lpstr>
      <vt:lpstr>宋体</vt:lpstr>
      <vt:lpstr>Wingdings</vt:lpstr>
      <vt:lpstr>微软雅黑</vt:lpstr>
      <vt:lpstr>HYXiaoMaiTiJ</vt:lpstr>
      <vt:lpstr>Arial Unicode MS</vt:lpstr>
      <vt:lpstr>DengXian</vt:lpstr>
      <vt:lpstr>Segoe Print</vt:lpstr>
      <vt:lpstr>等线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WIN7</dc:creator>
  <cp:lastModifiedBy>拉普耶鲁</cp:lastModifiedBy>
  <cp:revision>36</cp:revision>
  <dcterms:created xsi:type="dcterms:W3CDTF">2017-08-18T03:02:00Z</dcterms:created>
  <dcterms:modified xsi:type="dcterms:W3CDTF">2018-04-08T01:44:17Z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