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handoutMasterIdLst>
    <p:handoutMasterId r:id="rId23"/>
  </p:handoutMasterIdLst>
  <p:sldIdLst>
    <p:sldId id="403" r:id="rId2"/>
    <p:sldId id="404" r:id="rId3"/>
    <p:sldId id="405" r:id="rId4"/>
    <p:sldId id="410" r:id="rId5"/>
    <p:sldId id="411" r:id="rId6"/>
    <p:sldId id="412" r:id="rId7"/>
    <p:sldId id="413" r:id="rId8"/>
    <p:sldId id="407" r:id="rId9"/>
    <p:sldId id="414" r:id="rId10"/>
    <p:sldId id="415" r:id="rId11"/>
    <p:sldId id="416" r:id="rId12"/>
    <p:sldId id="408" r:id="rId13"/>
    <p:sldId id="417" r:id="rId14"/>
    <p:sldId id="418" r:id="rId15"/>
    <p:sldId id="419" r:id="rId16"/>
    <p:sldId id="409" r:id="rId17"/>
    <p:sldId id="420" r:id="rId18"/>
    <p:sldId id="421" r:id="rId19"/>
    <p:sldId id="422" r:id="rId20"/>
    <p:sldId id="423" r:id="rId21"/>
  </p:sldIdLst>
  <p:sldSz cx="12192000" cy="6858000"/>
  <p:notesSz cx="6858000" cy="9144000"/>
  <p:custDataLst>
    <p:tags r:id="rId2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C828"/>
    <a:srgbClr val="FFE7B9"/>
    <a:srgbClr val="0C5A55"/>
    <a:srgbClr val="709A95"/>
    <a:srgbClr val="C21A15"/>
    <a:srgbClr val="8D1D1D"/>
    <a:srgbClr val="B8995F"/>
    <a:srgbClr val="86201E"/>
    <a:srgbClr val="5F8101"/>
    <a:srgbClr val="9DC62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103"/>
    <p:restoredTop sz="94682"/>
  </p:normalViewPr>
  <p:slideViewPr>
    <p:cSldViewPr snapToGrid="0" snapToObjects="1">
      <p:cViewPr varScale="1">
        <p:scale>
          <a:sx n="87" d="100"/>
          <a:sy n="87" d="100"/>
        </p:scale>
        <p:origin x="882" y="8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95" d="100"/>
          <a:sy n="95" d="100"/>
        </p:scale>
        <p:origin x="2504"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84B3C7D-7ED1-A34F-BCFC-1C01389AE58C}" type="datetimeFigureOut">
              <a:rPr kumimoji="1" lang="zh-CN" altLang="en-US" smtClean="0"/>
              <a:t>2019/12/24</a:t>
            </a:fld>
            <a:endParaRPr kumimoji="1"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CED8CE-3D9F-CA47-A17E-9AD879C3B1C0}" type="slidenum">
              <a:rPr kumimoji="1" lang="zh-CN" altLang="en-US" smtClean="0"/>
              <a:t>‹#›</a:t>
            </a:fld>
            <a:endParaRPr kumimoji="1" lang="zh-CN" altLang="en-US"/>
          </a:p>
        </p:txBody>
      </p:sp>
    </p:spTree>
    <p:extLst>
      <p:ext uri="{BB962C8B-B14F-4D97-AF65-F5344CB8AC3E}">
        <p14:creationId xmlns:p14="http://schemas.microsoft.com/office/powerpoint/2010/main" val="3970302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ACF2CF-5EF1-D24F-8F8B-C67282AA038A}" type="datetimeFigureOut">
              <a:rPr kumimoji="1" lang="zh-CN" altLang="en-US" smtClean="0"/>
              <a:t>2019/12/24</a:t>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F70782-008B-5B48-B01C-A994AC4AA046}" type="slidenum">
              <a:rPr kumimoji="1" lang="zh-CN" altLang="en-US" smtClean="0"/>
              <a:t>‹#›</a:t>
            </a:fld>
            <a:endParaRPr kumimoji="1" lang="zh-CN" altLang="en-US"/>
          </a:p>
        </p:txBody>
      </p:sp>
    </p:spTree>
    <p:extLst>
      <p:ext uri="{BB962C8B-B14F-4D97-AF65-F5344CB8AC3E}">
        <p14:creationId xmlns:p14="http://schemas.microsoft.com/office/powerpoint/2010/main" val="476368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F51F82-ED0F-4BA9-A816-6BB34E15B3E7}" type="slidenum">
              <a:rPr lang="zh-CN" altLang="en-US" smtClean="0"/>
              <a:t>1</a:t>
            </a:fld>
            <a:endParaRPr lang="zh-CN" altLang="en-US"/>
          </a:p>
        </p:txBody>
      </p:sp>
    </p:spTree>
    <p:extLst>
      <p:ext uri="{BB962C8B-B14F-4D97-AF65-F5344CB8AC3E}">
        <p14:creationId xmlns:p14="http://schemas.microsoft.com/office/powerpoint/2010/main" val="4222218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F51F82-ED0F-4BA9-A816-6BB34E15B3E7}" type="slidenum">
              <a:rPr lang="zh-CN" altLang="en-US" smtClean="0"/>
              <a:t>2</a:t>
            </a:fld>
            <a:endParaRPr lang="zh-CN" altLang="en-US"/>
          </a:p>
        </p:txBody>
      </p:sp>
    </p:spTree>
    <p:extLst>
      <p:ext uri="{BB962C8B-B14F-4D97-AF65-F5344CB8AC3E}">
        <p14:creationId xmlns:p14="http://schemas.microsoft.com/office/powerpoint/2010/main" val="12027802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F51F82-ED0F-4BA9-A816-6BB34E15B3E7}" type="slidenum">
              <a:rPr lang="zh-CN" altLang="en-US" smtClean="0"/>
              <a:t>3</a:t>
            </a:fld>
            <a:endParaRPr lang="zh-CN" altLang="en-US"/>
          </a:p>
        </p:txBody>
      </p:sp>
    </p:spTree>
    <p:extLst>
      <p:ext uri="{BB962C8B-B14F-4D97-AF65-F5344CB8AC3E}">
        <p14:creationId xmlns:p14="http://schemas.microsoft.com/office/powerpoint/2010/main" val="12734382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F51F82-ED0F-4BA9-A816-6BB34E15B3E7}" type="slidenum">
              <a:rPr lang="zh-CN" altLang="en-US" smtClean="0"/>
              <a:t>4</a:t>
            </a:fld>
            <a:endParaRPr lang="zh-CN" altLang="en-US"/>
          </a:p>
        </p:txBody>
      </p:sp>
    </p:spTree>
    <p:extLst>
      <p:ext uri="{BB962C8B-B14F-4D97-AF65-F5344CB8AC3E}">
        <p14:creationId xmlns:p14="http://schemas.microsoft.com/office/powerpoint/2010/main" val="19790809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00B955-24A6-4AF7-B506-E05E7038FC8C}" type="slidenum">
              <a:rPr lang="zh-CN" altLang="en-US" smtClean="0"/>
              <a:t>5</a:t>
            </a:fld>
            <a:endParaRPr lang="zh-CN" altLang="en-US"/>
          </a:p>
        </p:txBody>
      </p:sp>
    </p:spTree>
    <p:extLst>
      <p:ext uri="{BB962C8B-B14F-4D97-AF65-F5344CB8AC3E}">
        <p14:creationId xmlns:p14="http://schemas.microsoft.com/office/powerpoint/2010/main" val="40519836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F51F82-ED0F-4BA9-A816-6BB34E15B3E7}" type="slidenum">
              <a:rPr lang="zh-CN" altLang="en-US" smtClean="0"/>
              <a:t>6</a:t>
            </a:fld>
            <a:endParaRPr lang="zh-CN" altLang="en-US"/>
          </a:p>
        </p:txBody>
      </p:sp>
    </p:spTree>
    <p:extLst>
      <p:ext uri="{BB962C8B-B14F-4D97-AF65-F5344CB8AC3E}">
        <p14:creationId xmlns:p14="http://schemas.microsoft.com/office/powerpoint/2010/main" val="4447841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F51F82-ED0F-4BA9-A816-6BB34E15B3E7}" type="slidenum">
              <a:rPr lang="zh-CN" altLang="en-US" smtClean="0"/>
              <a:t>7</a:t>
            </a:fld>
            <a:endParaRPr lang="zh-CN" altLang="en-US"/>
          </a:p>
        </p:txBody>
      </p:sp>
    </p:spTree>
    <p:extLst>
      <p:ext uri="{BB962C8B-B14F-4D97-AF65-F5344CB8AC3E}">
        <p14:creationId xmlns:p14="http://schemas.microsoft.com/office/powerpoint/2010/main" val="15541078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F51F82-ED0F-4BA9-A816-6BB34E15B3E7}" type="slidenum">
              <a:rPr lang="zh-CN" altLang="en-US" smtClean="0"/>
              <a:t>8</a:t>
            </a:fld>
            <a:endParaRPr lang="zh-CN" altLang="en-US"/>
          </a:p>
        </p:txBody>
      </p:sp>
    </p:spTree>
    <p:extLst>
      <p:ext uri="{BB962C8B-B14F-4D97-AF65-F5344CB8AC3E}">
        <p14:creationId xmlns:p14="http://schemas.microsoft.com/office/powerpoint/2010/main" val="25316276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00B955-24A6-4AF7-B506-E05E7038FC8C}" type="slidenum">
              <a:rPr lang="zh-CN" altLang="en-US" smtClean="0"/>
              <a:t>9</a:t>
            </a:fld>
            <a:endParaRPr lang="zh-CN" altLang="en-US"/>
          </a:p>
        </p:txBody>
      </p:sp>
    </p:spTree>
    <p:extLst>
      <p:ext uri="{BB962C8B-B14F-4D97-AF65-F5344CB8AC3E}">
        <p14:creationId xmlns:p14="http://schemas.microsoft.com/office/powerpoint/2010/main" val="28676261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F51F82-ED0F-4BA9-A816-6BB34E15B3E7}" type="slidenum">
              <a:rPr lang="zh-CN" altLang="en-US" smtClean="0"/>
              <a:t>10</a:t>
            </a:fld>
            <a:endParaRPr lang="zh-CN" altLang="en-US"/>
          </a:p>
        </p:txBody>
      </p:sp>
    </p:spTree>
    <p:extLst>
      <p:ext uri="{BB962C8B-B14F-4D97-AF65-F5344CB8AC3E}">
        <p14:creationId xmlns:p14="http://schemas.microsoft.com/office/powerpoint/2010/main" val="17303145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00B955-24A6-4AF7-B506-E05E7038FC8C}" type="slidenum">
              <a:rPr lang="zh-CN" altLang="en-US" smtClean="0"/>
              <a:t>11</a:t>
            </a:fld>
            <a:endParaRPr lang="zh-CN" altLang="en-US"/>
          </a:p>
        </p:txBody>
      </p:sp>
    </p:spTree>
    <p:extLst>
      <p:ext uri="{BB962C8B-B14F-4D97-AF65-F5344CB8AC3E}">
        <p14:creationId xmlns:p14="http://schemas.microsoft.com/office/powerpoint/2010/main" val="40639593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F51F82-ED0F-4BA9-A816-6BB34E15B3E7}" type="slidenum">
              <a:rPr lang="zh-CN" altLang="en-US" smtClean="0"/>
              <a:t>12</a:t>
            </a:fld>
            <a:endParaRPr lang="zh-CN" altLang="en-US"/>
          </a:p>
        </p:txBody>
      </p:sp>
    </p:spTree>
    <p:extLst>
      <p:ext uri="{BB962C8B-B14F-4D97-AF65-F5344CB8AC3E}">
        <p14:creationId xmlns:p14="http://schemas.microsoft.com/office/powerpoint/2010/main" val="29363572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F51F82-ED0F-4BA9-A816-6BB34E15B3E7}" type="slidenum">
              <a:rPr lang="zh-CN" altLang="en-US" smtClean="0"/>
              <a:t>13</a:t>
            </a:fld>
            <a:endParaRPr lang="zh-CN" altLang="en-US"/>
          </a:p>
        </p:txBody>
      </p:sp>
    </p:spTree>
    <p:extLst>
      <p:ext uri="{BB962C8B-B14F-4D97-AF65-F5344CB8AC3E}">
        <p14:creationId xmlns:p14="http://schemas.microsoft.com/office/powerpoint/2010/main" val="14720530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F51F82-ED0F-4BA9-A816-6BB34E15B3E7}" type="slidenum">
              <a:rPr lang="zh-CN" altLang="en-US" smtClean="0"/>
              <a:t>14</a:t>
            </a:fld>
            <a:endParaRPr lang="zh-CN" altLang="en-US"/>
          </a:p>
        </p:txBody>
      </p:sp>
    </p:spTree>
    <p:extLst>
      <p:ext uri="{BB962C8B-B14F-4D97-AF65-F5344CB8AC3E}">
        <p14:creationId xmlns:p14="http://schemas.microsoft.com/office/powerpoint/2010/main" val="7750327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89CD0E-3E70-4B47-BABA-65D532C16AC8}" type="slidenum">
              <a:rPr lang="zh-CN" altLang="en-US" smtClean="0"/>
              <a:t>15</a:t>
            </a:fld>
            <a:endParaRPr lang="zh-CN" altLang="en-US"/>
          </a:p>
        </p:txBody>
      </p:sp>
    </p:spTree>
    <p:extLst>
      <p:ext uri="{BB962C8B-B14F-4D97-AF65-F5344CB8AC3E}">
        <p14:creationId xmlns:p14="http://schemas.microsoft.com/office/powerpoint/2010/main" val="3775426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F51F82-ED0F-4BA9-A816-6BB34E15B3E7}" type="slidenum">
              <a:rPr lang="zh-CN" altLang="en-US" smtClean="0"/>
              <a:t>16</a:t>
            </a:fld>
            <a:endParaRPr lang="zh-CN" altLang="en-US"/>
          </a:p>
        </p:txBody>
      </p:sp>
    </p:spTree>
    <p:extLst>
      <p:ext uri="{BB962C8B-B14F-4D97-AF65-F5344CB8AC3E}">
        <p14:creationId xmlns:p14="http://schemas.microsoft.com/office/powerpoint/2010/main" val="32344864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89CD0E-3E70-4B47-BABA-65D532C16AC8}" type="slidenum">
              <a:rPr lang="zh-CN" altLang="en-US" smtClean="0"/>
              <a:t>17</a:t>
            </a:fld>
            <a:endParaRPr lang="zh-CN" altLang="en-US"/>
          </a:p>
        </p:txBody>
      </p:sp>
    </p:spTree>
    <p:extLst>
      <p:ext uri="{BB962C8B-B14F-4D97-AF65-F5344CB8AC3E}">
        <p14:creationId xmlns:p14="http://schemas.microsoft.com/office/powerpoint/2010/main" val="2007827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629881C-94E0-4362-A10B-0A641F54B76E}" type="slidenum">
              <a:rPr lang="zh-CN" altLang="en-US" smtClean="0"/>
              <a:t>18</a:t>
            </a:fld>
            <a:endParaRPr lang="zh-CN" altLang="en-US"/>
          </a:p>
        </p:txBody>
      </p:sp>
    </p:spTree>
    <p:extLst>
      <p:ext uri="{BB962C8B-B14F-4D97-AF65-F5344CB8AC3E}">
        <p14:creationId xmlns:p14="http://schemas.microsoft.com/office/powerpoint/2010/main" val="38919414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629881C-94E0-4362-A10B-0A641F54B76E}" type="slidenum">
              <a:rPr lang="zh-CN" altLang="en-US" smtClean="0"/>
              <a:t>19</a:t>
            </a:fld>
            <a:endParaRPr lang="zh-CN" altLang="en-US"/>
          </a:p>
        </p:txBody>
      </p:sp>
    </p:spTree>
    <p:extLst>
      <p:ext uri="{BB962C8B-B14F-4D97-AF65-F5344CB8AC3E}">
        <p14:creationId xmlns:p14="http://schemas.microsoft.com/office/powerpoint/2010/main" val="29367582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F51F82-ED0F-4BA9-A816-6BB34E15B3E7}" type="slidenum">
              <a:rPr lang="zh-CN" altLang="en-US" smtClean="0"/>
              <a:t>20</a:t>
            </a:fld>
            <a:endParaRPr lang="zh-CN" altLang="en-US"/>
          </a:p>
        </p:txBody>
      </p:sp>
    </p:spTree>
    <p:extLst>
      <p:ext uri="{BB962C8B-B14F-4D97-AF65-F5344CB8AC3E}">
        <p14:creationId xmlns:p14="http://schemas.microsoft.com/office/powerpoint/2010/main" val="2854844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12436336"/>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916471526"/>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两项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4221198"/>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915326835"/>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日期占位符 2"/>
          <p:cNvSpPr>
            <a:spLocks noGrp="1"/>
          </p:cNvSpPr>
          <p:nvPr>
            <p:ph type="dt" sz="half" idx="10"/>
          </p:nvPr>
        </p:nvSpPr>
        <p:spPr/>
        <p:txBody>
          <a:bodyPr/>
          <a:lstStyle/>
          <a:p>
            <a:fld id="{9A00A2AD-B2CE-DC4F-8015-E18525983D45}" type="datetimeFigureOut">
              <a:rPr kumimoji="1" lang="zh-CN" altLang="en-US" smtClean="0"/>
              <a:t>2019/12/24</a:t>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幻灯片编号占位符 4"/>
          <p:cNvSpPr>
            <a:spLocks noGrp="1"/>
          </p:cNvSpPr>
          <p:nvPr>
            <p:ph type="sldNum" sz="quarter" idx="12"/>
          </p:nvPr>
        </p:nvSpPr>
        <p:spPr/>
        <p:txBody>
          <a:bodyPr/>
          <a:lstStyle/>
          <a:p>
            <a:fld id="{3ECCDFA6-1E83-B64A-81A1-D9DB674537E5}" type="slidenum">
              <a:rPr kumimoji="1" lang="zh-CN" altLang="en-US" smtClean="0"/>
              <a:t>‹#›</a:t>
            </a:fld>
            <a:endParaRPr kumimoji="1" lang="zh-CN" altLang="en-US"/>
          </a:p>
        </p:txBody>
      </p:sp>
    </p:spTree>
    <p:extLst>
      <p:ext uri="{BB962C8B-B14F-4D97-AF65-F5344CB8AC3E}">
        <p14:creationId xmlns:p14="http://schemas.microsoft.com/office/powerpoint/2010/main" val="1472752384"/>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A00A2AD-B2CE-DC4F-8015-E18525983D45}" type="datetimeFigureOut">
              <a:rPr kumimoji="1" lang="zh-CN" altLang="en-US" smtClean="0"/>
              <a:t>2019/12/24</a:t>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幻灯片编号占位符 3"/>
          <p:cNvSpPr>
            <a:spLocks noGrp="1"/>
          </p:cNvSpPr>
          <p:nvPr>
            <p:ph type="sldNum" sz="quarter" idx="12"/>
          </p:nvPr>
        </p:nvSpPr>
        <p:spPr/>
        <p:txBody>
          <a:bodyPr/>
          <a:lstStyle/>
          <a:p>
            <a:fld id="{3ECCDFA6-1E83-B64A-81A1-D9DB674537E5}" type="slidenum">
              <a:rPr kumimoji="1" lang="zh-CN" altLang="en-US" smtClean="0"/>
              <a:t>‹#›</a:t>
            </a:fld>
            <a:endParaRPr kumimoji="1" lang="zh-CN" altLang="en-US"/>
          </a:p>
        </p:txBody>
      </p:sp>
    </p:spTree>
    <p:extLst>
      <p:ext uri="{BB962C8B-B14F-4D97-AF65-F5344CB8AC3E}">
        <p14:creationId xmlns:p14="http://schemas.microsoft.com/office/powerpoint/2010/main" val="652802566"/>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9344"/>
          </a:xfrm>
          <a:prstGeom prst="rect">
            <a:avLst/>
          </a:prstGeom>
        </p:spPr>
      </p:pic>
      <p:pic>
        <p:nvPicPr>
          <p:cNvPr id="11" name="图片 10"/>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4628" y="994410"/>
            <a:ext cx="11962744" cy="5749290"/>
          </a:xfrm>
          <a:prstGeom prst="rect">
            <a:avLst/>
          </a:prstGeom>
        </p:spPr>
      </p:pic>
      <p:sp>
        <p:nvSpPr>
          <p:cNvPr id="7" name="文本框 6">
            <a:extLst>
              <a:ext uri="{FF2B5EF4-FFF2-40B4-BE49-F238E27FC236}">
                <a16:creationId xmlns="" xmlns:a16="http://schemas.microsoft.com/office/drawing/2014/main" id="{07F027D3-46E8-4C3D-8BFF-7954894AECBA}"/>
              </a:ext>
            </a:extLst>
          </p:cNvPr>
          <p:cNvSpPr txBox="1"/>
          <p:nvPr userDrawn="1"/>
        </p:nvSpPr>
        <p:spPr>
          <a:xfrm>
            <a:off x="4041832" y="186119"/>
            <a:ext cx="3661988" cy="523220"/>
          </a:xfrm>
          <a:prstGeom prst="rect">
            <a:avLst/>
          </a:prstGeom>
          <a:noFill/>
        </p:spPr>
        <p:txBody>
          <a:bodyPr wrap="square" rtlCol="0">
            <a:spAutoFit/>
          </a:bodyPr>
          <a:lstStyle/>
          <a:p>
            <a:pPr algn="ctr"/>
            <a:r>
              <a:rPr lang="zh-CN" altLang="en-US" sz="2800" dirty="0">
                <a:solidFill>
                  <a:schemeClr val="bg1"/>
                </a:solidFill>
                <a:latin typeface="微软雅黑" panose="020B0503020204020204" pitchFamily="34" charset="-122"/>
                <a:ea typeface="微软雅黑" panose="020B0503020204020204" pitchFamily="34" charset="-122"/>
              </a:rPr>
              <a:t>此处添加您的标题</a:t>
            </a:r>
          </a:p>
        </p:txBody>
      </p:sp>
      <p:pic>
        <p:nvPicPr>
          <p:cNvPr id="12" name="图片 11"/>
          <p:cNvPicPr>
            <a:picLocks noChangeAspect="1"/>
          </p:cNvPicPr>
          <p:nvPr userDrawn="1"/>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2750529" y="-418733"/>
            <a:ext cx="1732924" cy="1732924"/>
          </a:xfrm>
          <a:prstGeom prst="rect">
            <a:avLst/>
          </a:prstGeom>
        </p:spPr>
      </p:pic>
      <p:pic>
        <p:nvPicPr>
          <p:cNvPr id="13" name="图片 12"/>
          <p:cNvPicPr>
            <a:picLocks noChangeAspect="1"/>
          </p:cNvPicPr>
          <p:nvPr userDrawn="1"/>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7348524" y="-418733"/>
            <a:ext cx="1732924" cy="1732924"/>
          </a:xfrm>
          <a:prstGeom prst="rect">
            <a:avLst/>
          </a:prstGeom>
        </p:spPr>
      </p:pic>
    </p:spTree>
    <p:extLst>
      <p:ext uri="{BB962C8B-B14F-4D97-AF65-F5344CB8AC3E}">
        <p14:creationId xmlns:p14="http://schemas.microsoft.com/office/powerpoint/2010/main" val="1106214409"/>
      </p:ext>
    </p:extLst>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节标题">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9344"/>
          </a:xfrm>
          <a:prstGeom prst="rect">
            <a:avLst/>
          </a:prstGeom>
        </p:spPr>
      </p:pic>
      <p:pic>
        <p:nvPicPr>
          <p:cNvPr id="11" name="图片 10"/>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4628" y="994410"/>
            <a:ext cx="11962744" cy="5749290"/>
          </a:xfrm>
          <a:prstGeom prst="rect">
            <a:avLst/>
          </a:prstGeom>
        </p:spPr>
      </p:pic>
      <p:sp>
        <p:nvSpPr>
          <p:cNvPr id="7" name="文本框 6">
            <a:extLst>
              <a:ext uri="{FF2B5EF4-FFF2-40B4-BE49-F238E27FC236}">
                <a16:creationId xmlns="" xmlns:a16="http://schemas.microsoft.com/office/drawing/2014/main" id="{07F027D3-46E8-4C3D-8BFF-7954894AECBA}"/>
              </a:ext>
            </a:extLst>
          </p:cNvPr>
          <p:cNvSpPr txBox="1"/>
          <p:nvPr userDrawn="1"/>
        </p:nvSpPr>
        <p:spPr>
          <a:xfrm>
            <a:off x="4041832" y="186119"/>
            <a:ext cx="3661988" cy="523220"/>
          </a:xfrm>
          <a:prstGeom prst="rect">
            <a:avLst/>
          </a:prstGeom>
          <a:noFill/>
        </p:spPr>
        <p:txBody>
          <a:bodyPr wrap="square" rtlCol="0">
            <a:spAutoFit/>
          </a:bodyPr>
          <a:lstStyle/>
          <a:p>
            <a:pPr algn="ctr"/>
            <a:r>
              <a:rPr lang="zh-CN" altLang="en-US" sz="2800" dirty="0">
                <a:solidFill>
                  <a:schemeClr val="bg1"/>
                </a:solidFill>
                <a:latin typeface="微软雅黑" panose="020B0503020204020204" pitchFamily="34" charset="-122"/>
                <a:ea typeface="微软雅黑" panose="020B0503020204020204" pitchFamily="34" charset="-122"/>
              </a:rPr>
              <a:t>此处添加您的标题</a:t>
            </a:r>
          </a:p>
        </p:txBody>
      </p:sp>
      <p:pic>
        <p:nvPicPr>
          <p:cNvPr id="12" name="图片 11"/>
          <p:cNvPicPr>
            <a:picLocks noChangeAspect="1"/>
          </p:cNvPicPr>
          <p:nvPr userDrawn="1"/>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2750529" y="-418733"/>
            <a:ext cx="1732924" cy="1732924"/>
          </a:xfrm>
          <a:prstGeom prst="rect">
            <a:avLst/>
          </a:prstGeom>
        </p:spPr>
      </p:pic>
      <p:pic>
        <p:nvPicPr>
          <p:cNvPr id="13" name="图片 12"/>
          <p:cNvPicPr>
            <a:picLocks noChangeAspect="1"/>
          </p:cNvPicPr>
          <p:nvPr userDrawn="1"/>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7348524" y="-418733"/>
            <a:ext cx="1732924" cy="1732924"/>
          </a:xfrm>
          <a:prstGeom prst="rect">
            <a:avLst/>
          </a:prstGeom>
        </p:spPr>
      </p:pic>
    </p:spTree>
    <p:extLst>
      <p:ext uri="{BB962C8B-B14F-4D97-AF65-F5344CB8AC3E}">
        <p14:creationId xmlns:p14="http://schemas.microsoft.com/office/powerpoint/2010/main" val="1217828296"/>
      </p:ext>
    </p:extLst>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3_节标题">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9344"/>
          </a:xfrm>
          <a:prstGeom prst="rect">
            <a:avLst/>
          </a:prstGeom>
        </p:spPr>
      </p:pic>
      <p:pic>
        <p:nvPicPr>
          <p:cNvPr id="11" name="图片 10"/>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4628" y="994410"/>
            <a:ext cx="11962744" cy="5749290"/>
          </a:xfrm>
          <a:prstGeom prst="rect">
            <a:avLst/>
          </a:prstGeom>
        </p:spPr>
      </p:pic>
      <p:sp>
        <p:nvSpPr>
          <p:cNvPr id="7" name="文本框 6">
            <a:extLst>
              <a:ext uri="{FF2B5EF4-FFF2-40B4-BE49-F238E27FC236}">
                <a16:creationId xmlns="" xmlns:a16="http://schemas.microsoft.com/office/drawing/2014/main" id="{07F027D3-46E8-4C3D-8BFF-7954894AECBA}"/>
              </a:ext>
            </a:extLst>
          </p:cNvPr>
          <p:cNvSpPr txBox="1"/>
          <p:nvPr userDrawn="1"/>
        </p:nvSpPr>
        <p:spPr>
          <a:xfrm>
            <a:off x="4041832" y="186119"/>
            <a:ext cx="3661988" cy="523220"/>
          </a:xfrm>
          <a:prstGeom prst="rect">
            <a:avLst/>
          </a:prstGeom>
          <a:noFill/>
        </p:spPr>
        <p:txBody>
          <a:bodyPr wrap="square" rtlCol="0">
            <a:spAutoFit/>
          </a:bodyPr>
          <a:lstStyle/>
          <a:p>
            <a:pPr algn="ctr"/>
            <a:r>
              <a:rPr lang="zh-CN" altLang="en-US" sz="2800" dirty="0">
                <a:solidFill>
                  <a:schemeClr val="bg1"/>
                </a:solidFill>
                <a:latin typeface="微软雅黑" panose="020B0503020204020204" pitchFamily="34" charset="-122"/>
                <a:ea typeface="微软雅黑" panose="020B0503020204020204" pitchFamily="34" charset="-122"/>
              </a:rPr>
              <a:t>此处添加您的标题</a:t>
            </a:r>
          </a:p>
        </p:txBody>
      </p:sp>
      <p:pic>
        <p:nvPicPr>
          <p:cNvPr id="12" name="图片 11"/>
          <p:cNvPicPr>
            <a:picLocks noChangeAspect="1"/>
          </p:cNvPicPr>
          <p:nvPr userDrawn="1"/>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2750529" y="-418733"/>
            <a:ext cx="1732924" cy="1732924"/>
          </a:xfrm>
          <a:prstGeom prst="rect">
            <a:avLst/>
          </a:prstGeom>
        </p:spPr>
      </p:pic>
      <p:pic>
        <p:nvPicPr>
          <p:cNvPr id="13" name="图片 12"/>
          <p:cNvPicPr>
            <a:picLocks noChangeAspect="1"/>
          </p:cNvPicPr>
          <p:nvPr userDrawn="1"/>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7348524" y="-418733"/>
            <a:ext cx="1732924" cy="1732924"/>
          </a:xfrm>
          <a:prstGeom prst="rect">
            <a:avLst/>
          </a:prstGeom>
        </p:spPr>
      </p:pic>
    </p:spTree>
    <p:extLst>
      <p:ext uri="{BB962C8B-B14F-4D97-AF65-F5344CB8AC3E}">
        <p14:creationId xmlns:p14="http://schemas.microsoft.com/office/powerpoint/2010/main" val="731928511"/>
      </p:ext>
    </p:extLst>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5_节标题">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9344"/>
          </a:xfrm>
          <a:prstGeom prst="rect">
            <a:avLst/>
          </a:prstGeom>
        </p:spPr>
      </p:pic>
      <p:pic>
        <p:nvPicPr>
          <p:cNvPr id="11" name="图片 10"/>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4628" y="994410"/>
            <a:ext cx="11962744" cy="5749290"/>
          </a:xfrm>
          <a:prstGeom prst="rect">
            <a:avLst/>
          </a:prstGeom>
        </p:spPr>
      </p:pic>
      <p:sp>
        <p:nvSpPr>
          <p:cNvPr id="7" name="文本框 6">
            <a:extLst>
              <a:ext uri="{FF2B5EF4-FFF2-40B4-BE49-F238E27FC236}">
                <a16:creationId xmlns="" xmlns:a16="http://schemas.microsoft.com/office/drawing/2014/main" id="{07F027D3-46E8-4C3D-8BFF-7954894AECBA}"/>
              </a:ext>
            </a:extLst>
          </p:cNvPr>
          <p:cNvSpPr txBox="1"/>
          <p:nvPr userDrawn="1"/>
        </p:nvSpPr>
        <p:spPr>
          <a:xfrm>
            <a:off x="4041832" y="186119"/>
            <a:ext cx="3661988" cy="523220"/>
          </a:xfrm>
          <a:prstGeom prst="rect">
            <a:avLst/>
          </a:prstGeom>
          <a:noFill/>
        </p:spPr>
        <p:txBody>
          <a:bodyPr wrap="square" rtlCol="0">
            <a:spAutoFit/>
          </a:bodyPr>
          <a:lstStyle/>
          <a:p>
            <a:pPr algn="ctr"/>
            <a:r>
              <a:rPr lang="zh-CN" altLang="en-US" sz="2800" dirty="0">
                <a:solidFill>
                  <a:schemeClr val="bg1"/>
                </a:solidFill>
                <a:latin typeface="微软雅黑" panose="020B0503020204020204" pitchFamily="34" charset="-122"/>
                <a:ea typeface="微软雅黑" panose="020B0503020204020204" pitchFamily="34" charset="-122"/>
              </a:rPr>
              <a:t>此处添加您的标题</a:t>
            </a:r>
          </a:p>
        </p:txBody>
      </p:sp>
      <p:pic>
        <p:nvPicPr>
          <p:cNvPr id="12" name="图片 11"/>
          <p:cNvPicPr>
            <a:picLocks noChangeAspect="1"/>
          </p:cNvPicPr>
          <p:nvPr userDrawn="1"/>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2750529" y="-418733"/>
            <a:ext cx="1732924" cy="1732924"/>
          </a:xfrm>
          <a:prstGeom prst="rect">
            <a:avLst/>
          </a:prstGeom>
        </p:spPr>
      </p:pic>
      <p:pic>
        <p:nvPicPr>
          <p:cNvPr id="13" name="图片 12"/>
          <p:cNvPicPr>
            <a:picLocks noChangeAspect="1"/>
          </p:cNvPicPr>
          <p:nvPr userDrawn="1"/>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7348524" y="-418733"/>
            <a:ext cx="1732924" cy="1732924"/>
          </a:xfrm>
          <a:prstGeom prst="rect">
            <a:avLst/>
          </a:prstGeom>
        </p:spPr>
      </p:pic>
    </p:spTree>
    <p:extLst>
      <p:ext uri="{BB962C8B-B14F-4D97-AF65-F5344CB8AC3E}">
        <p14:creationId xmlns:p14="http://schemas.microsoft.com/office/powerpoint/2010/main" val="3226432698"/>
      </p:ext>
    </p:extLst>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6_节标题">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9344"/>
          </a:xfrm>
          <a:prstGeom prst="rect">
            <a:avLst/>
          </a:prstGeom>
        </p:spPr>
      </p:pic>
      <p:pic>
        <p:nvPicPr>
          <p:cNvPr id="11" name="图片 10"/>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4628" y="994410"/>
            <a:ext cx="11962744" cy="5749290"/>
          </a:xfrm>
          <a:prstGeom prst="rect">
            <a:avLst/>
          </a:prstGeom>
        </p:spPr>
      </p:pic>
      <p:sp>
        <p:nvSpPr>
          <p:cNvPr id="7" name="文本框 6">
            <a:extLst>
              <a:ext uri="{FF2B5EF4-FFF2-40B4-BE49-F238E27FC236}">
                <a16:creationId xmlns="" xmlns:a16="http://schemas.microsoft.com/office/drawing/2014/main" id="{07F027D3-46E8-4C3D-8BFF-7954894AECBA}"/>
              </a:ext>
            </a:extLst>
          </p:cNvPr>
          <p:cNvSpPr txBox="1"/>
          <p:nvPr userDrawn="1"/>
        </p:nvSpPr>
        <p:spPr>
          <a:xfrm>
            <a:off x="4041832" y="186119"/>
            <a:ext cx="3661988" cy="523220"/>
          </a:xfrm>
          <a:prstGeom prst="rect">
            <a:avLst/>
          </a:prstGeom>
          <a:noFill/>
        </p:spPr>
        <p:txBody>
          <a:bodyPr wrap="square" rtlCol="0">
            <a:spAutoFit/>
          </a:bodyPr>
          <a:lstStyle/>
          <a:p>
            <a:pPr algn="ctr"/>
            <a:r>
              <a:rPr lang="zh-CN" altLang="en-US" sz="2800" dirty="0">
                <a:solidFill>
                  <a:schemeClr val="bg1"/>
                </a:solidFill>
                <a:latin typeface="微软雅黑" panose="020B0503020204020204" pitchFamily="34" charset="-122"/>
                <a:ea typeface="微软雅黑" panose="020B0503020204020204" pitchFamily="34" charset="-122"/>
              </a:rPr>
              <a:t>此处添加您的标题</a:t>
            </a:r>
          </a:p>
        </p:txBody>
      </p:sp>
      <p:pic>
        <p:nvPicPr>
          <p:cNvPr id="12" name="图片 11"/>
          <p:cNvPicPr>
            <a:picLocks noChangeAspect="1"/>
          </p:cNvPicPr>
          <p:nvPr userDrawn="1"/>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2750529" y="-418733"/>
            <a:ext cx="1732924" cy="1732924"/>
          </a:xfrm>
          <a:prstGeom prst="rect">
            <a:avLst/>
          </a:prstGeom>
        </p:spPr>
      </p:pic>
      <p:pic>
        <p:nvPicPr>
          <p:cNvPr id="13" name="图片 12"/>
          <p:cNvPicPr>
            <a:picLocks noChangeAspect="1"/>
          </p:cNvPicPr>
          <p:nvPr userDrawn="1"/>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7348524" y="-418733"/>
            <a:ext cx="1732924" cy="1732924"/>
          </a:xfrm>
          <a:prstGeom prst="rect">
            <a:avLst/>
          </a:prstGeom>
        </p:spPr>
      </p:pic>
    </p:spTree>
    <p:extLst>
      <p:ext uri="{BB962C8B-B14F-4D97-AF65-F5344CB8AC3E}">
        <p14:creationId xmlns:p14="http://schemas.microsoft.com/office/powerpoint/2010/main" val="2923948123"/>
      </p:ext>
    </p:extLst>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9_节标题">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9344"/>
          </a:xfrm>
          <a:prstGeom prst="rect">
            <a:avLst/>
          </a:prstGeom>
        </p:spPr>
      </p:pic>
      <p:pic>
        <p:nvPicPr>
          <p:cNvPr id="11" name="图片 10"/>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4628" y="994410"/>
            <a:ext cx="11962744" cy="5749290"/>
          </a:xfrm>
          <a:prstGeom prst="rect">
            <a:avLst/>
          </a:prstGeom>
        </p:spPr>
      </p:pic>
      <p:sp>
        <p:nvSpPr>
          <p:cNvPr id="7" name="文本框 6">
            <a:extLst>
              <a:ext uri="{FF2B5EF4-FFF2-40B4-BE49-F238E27FC236}">
                <a16:creationId xmlns="" xmlns:a16="http://schemas.microsoft.com/office/drawing/2014/main" id="{07F027D3-46E8-4C3D-8BFF-7954894AECBA}"/>
              </a:ext>
            </a:extLst>
          </p:cNvPr>
          <p:cNvSpPr txBox="1"/>
          <p:nvPr userDrawn="1"/>
        </p:nvSpPr>
        <p:spPr>
          <a:xfrm>
            <a:off x="4041832" y="186119"/>
            <a:ext cx="3661988" cy="523220"/>
          </a:xfrm>
          <a:prstGeom prst="rect">
            <a:avLst/>
          </a:prstGeom>
          <a:noFill/>
        </p:spPr>
        <p:txBody>
          <a:bodyPr wrap="square" rtlCol="0">
            <a:spAutoFit/>
          </a:bodyPr>
          <a:lstStyle/>
          <a:p>
            <a:pPr algn="ctr"/>
            <a:r>
              <a:rPr lang="zh-CN" altLang="en-US" sz="2800" dirty="0">
                <a:solidFill>
                  <a:schemeClr val="bg1"/>
                </a:solidFill>
                <a:latin typeface="微软雅黑" panose="020B0503020204020204" pitchFamily="34" charset="-122"/>
                <a:ea typeface="微软雅黑" panose="020B0503020204020204" pitchFamily="34" charset="-122"/>
              </a:rPr>
              <a:t>此处添加您的标题</a:t>
            </a:r>
          </a:p>
        </p:txBody>
      </p:sp>
      <p:pic>
        <p:nvPicPr>
          <p:cNvPr id="12" name="图片 11"/>
          <p:cNvPicPr>
            <a:picLocks noChangeAspect="1"/>
          </p:cNvPicPr>
          <p:nvPr userDrawn="1"/>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2750529" y="-418733"/>
            <a:ext cx="1732924" cy="1732924"/>
          </a:xfrm>
          <a:prstGeom prst="rect">
            <a:avLst/>
          </a:prstGeom>
        </p:spPr>
      </p:pic>
      <p:pic>
        <p:nvPicPr>
          <p:cNvPr id="13" name="图片 12"/>
          <p:cNvPicPr>
            <a:picLocks noChangeAspect="1"/>
          </p:cNvPicPr>
          <p:nvPr userDrawn="1"/>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7348524" y="-418733"/>
            <a:ext cx="1732924" cy="1732924"/>
          </a:xfrm>
          <a:prstGeom prst="rect">
            <a:avLst/>
          </a:prstGeom>
        </p:spPr>
      </p:pic>
    </p:spTree>
    <p:extLst>
      <p:ext uri="{BB962C8B-B14F-4D97-AF65-F5344CB8AC3E}">
        <p14:creationId xmlns:p14="http://schemas.microsoft.com/office/powerpoint/2010/main" val="1501355777"/>
      </p:ext>
    </p:extLst>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0_节标题">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9344"/>
          </a:xfrm>
          <a:prstGeom prst="rect">
            <a:avLst/>
          </a:prstGeom>
        </p:spPr>
      </p:pic>
      <p:pic>
        <p:nvPicPr>
          <p:cNvPr id="11" name="图片 10"/>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4628" y="994410"/>
            <a:ext cx="11962744" cy="5749290"/>
          </a:xfrm>
          <a:prstGeom prst="rect">
            <a:avLst/>
          </a:prstGeom>
        </p:spPr>
      </p:pic>
      <p:sp>
        <p:nvSpPr>
          <p:cNvPr id="7" name="文本框 6">
            <a:extLst>
              <a:ext uri="{FF2B5EF4-FFF2-40B4-BE49-F238E27FC236}">
                <a16:creationId xmlns="" xmlns:a16="http://schemas.microsoft.com/office/drawing/2014/main" id="{07F027D3-46E8-4C3D-8BFF-7954894AECBA}"/>
              </a:ext>
            </a:extLst>
          </p:cNvPr>
          <p:cNvSpPr txBox="1"/>
          <p:nvPr userDrawn="1"/>
        </p:nvSpPr>
        <p:spPr>
          <a:xfrm>
            <a:off x="4041832" y="186119"/>
            <a:ext cx="3661988" cy="523220"/>
          </a:xfrm>
          <a:prstGeom prst="rect">
            <a:avLst/>
          </a:prstGeom>
          <a:noFill/>
        </p:spPr>
        <p:txBody>
          <a:bodyPr wrap="square" rtlCol="0">
            <a:spAutoFit/>
          </a:bodyPr>
          <a:lstStyle/>
          <a:p>
            <a:pPr algn="ctr"/>
            <a:r>
              <a:rPr lang="zh-CN" altLang="en-US" sz="2800" dirty="0">
                <a:solidFill>
                  <a:schemeClr val="bg1"/>
                </a:solidFill>
                <a:latin typeface="微软雅黑" panose="020B0503020204020204" pitchFamily="34" charset="-122"/>
                <a:ea typeface="微软雅黑" panose="020B0503020204020204" pitchFamily="34" charset="-122"/>
              </a:rPr>
              <a:t>此处添加您的标题</a:t>
            </a:r>
          </a:p>
        </p:txBody>
      </p:sp>
      <p:pic>
        <p:nvPicPr>
          <p:cNvPr id="12" name="图片 11"/>
          <p:cNvPicPr>
            <a:picLocks noChangeAspect="1"/>
          </p:cNvPicPr>
          <p:nvPr userDrawn="1"/>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2750529" y="-418733"/>
            <a:ext cx="1732924" cy="1732924"/>
          </a:xfrm>
          <a:prstGeom prst="rect">
            <a:avLst/>
          </a:prstGeom>
        </p:spPr>
      </p:pic>
      <p:pic>
        <p:nvPicPr>
          <p:cNvPr id="13" name="图片 12"/>
          <p:cNvPicPr>
            <a:picLocks noChangeAspect="1"/>
          </p:cNvPicPr>
          <p:nvPr userDrawn="1"/>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7348524" y="-418733"/>
            <a:ext cx="1732924" cy="1732924"/>
          </a:xfrm>
          <a:prstGeom prst="rect">
            <a:avLst/>
          </a:prstGeom>
        </p:spPr>
      </p:pic>
    </p:spTree>
    <p:extLst>
      <p:ext uri="{BB962C8B-B14F-4D97-AF65-F5344CB8AC3E}">
        <p14:creationId xmlns:p14="http://schemas.microsoft.com/office/powerpoint/2010/main" val="227833940"/>
      </p:ext>
    </p:extLst>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2_节标题">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9344"/>
          </a:xfrm>
          <a:prstGeom prst="rect">
            <a:avLst/>
          </a:prstGeom>
        </p:spPr>
      </p:pic>
      <p:pic>
        <p:nvPicPr>
          <p:cNvPr id="11" name="图片 10"/>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4628" y="994410"/>
            <a:ext cx="11962744" cy="5749290"/>
          </a:xfrm>
          <a:prstGeom prst="rect">
            <a:avLst/>
          </a:prstGeom>
        </p:spPr>
      </p:pic>
      <p:sp>
        <p:nvSpPr>
          <p:cNvPr id="7" name="文本框 6">
            <a:extLst>
              <a:ext uri="{FF2B5EF4-FFF2-40B4-BE49-F238E27FC236}">
                <a16:creationId xmlns="" xmlns:a16="http://schemas.microsoft.com/office/drawing/2014/main" id="{07F027D3-46E8-4C3D-8BFF-7954894AECBA}"/>
              </a:ext>
            </a:extLst>
          </p:cNvPr>
          <p:cNvSpPr txBox="1"/>
          <p:nvPr userDrawn="1"/>
        </p:nvSpPr>
        <p:spPr>
          <a:xfrm>
            <a:off x="4041832" y="186119"/>
            <a:ext cx="3661988" cy="523220"/>
          </a:xfrm>
          <a:prstGeom prst="rect">
            <a:avLst/>
          </a:prstGeom>
          <a:noFill/>
        </p:spPr>
        <p:txBody>
          <a:bodyPr wrap="square" rtlCol="0">
            <a:spAutoFit/>
          </a:bodyPr>
          <a:lstStyle/>
          <a:p>
            <a:pPr algn="ctr"/>
            <a:r>
              <a:rPr lang="zh-CN" altLang="en-US" sz="2800" dirty="0">
                <a:solidFill>
                  <a:schemeClr val="bg1"/>
                </a:solidFill>
                <a:latin typeface="微软雅黑" panose="020B0503020204020204" pitchFamily="34" charset="-122"/>
                <a:ea typeface="微软雅黑" panose="020B0503020204020204" pitchFamily="34" charset="-122"/>
              </a:rPr>
              <a:t>此处添加您的标题</a:t>
            </a:r>
          </a:p>
        </p:txBody>
      </p:sp>
      <p:pic>
        <p:nvPicPr>
          <p:cNvPr id="12" name="图片 11"/>
          <p:cNvPicPr>
            <a:picLocks noChangeAspect="1"/>
          </p:cNvPicPr>
          <p:nvPr userDrawn="1"/>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2750529" y="-418733"/>
            <a:ext cx="1732924" cy="1732924"/>
          </a:xfrm>
          <a:prstGeom prst="rect">
            <a:avLst/>
          </a:prstGeom>
        </p:spPr>
      </p:pic>
      <p:pic>
        <p:nvPicPr>
          <p:cNvPr id="13" name="图片 12"/>
          <p:cNvPicPr>
            <a:picLocks noChangeAspect="1"/>
          </p:cNvPicPr>
          <p:nvPr userDrawn="1"/>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7348524" y="-418733"/>
            <a:ext cx="1732924" cy="1732924"/>
          </a:xfrm>
          <a:prstGeom prst="rect">
            <a:avLst/>
          </a:prstGeom>
        </p:spPr>
      </p:pic>
    </p:spTree>
    <p:extLst>
      <p:ext uri="{BB962C8B-B14F-4D97-AF65-F5344CB8AC3E}">
        <p14:creationId xmlns:p14="http://schemas.microsoft.com/office/powerpoint/2010/main" val="1504517950"/>
      </p:ext>
    </p:extLst>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3_节标题">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9344"/>
          </a:xfrm>
          <a:prstGeom prst="rect">
            <a:avLst/>
          </a:prstGeom>
        </p:spPr>
      </p:pic>
      <p:pic>
        <p:nvPicPr>
          <p:cNvPr id="11" name="图片 10"/>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4628" y="994410"/>
            <a:ext cx="11962744" cy="5749290"/>
          </a:xfrm>
          <a:prstGeom prst="rect">
            <a:avLst/>
          </a:prstGeom>
        </p:spPr>
      </p:pic>
      <p:sp>
        <p:nvSpPr>
          <p:cNvPr id="7" name="文本框 6">
            <a:extLst>
              <a:ext uri="{FF2B5EF4-FFF2-40B4-BE49-F238E27FC236}">
                <a16:creationId xmlns="" xmlns:a16="http://schemas.microsoft.com/office/drawing/2014/main" id="{07F027D3-46E8-4C3D-8BFF-7954894AECBA}"/>
              </a:ext>
            </a:extLst>
          </p:cNvPr>
          <p:cNvSpPr txBox="1"/>
          <p:nvPr userDrawn="1"/>
        </p:nvSpPr>
        <p:spPr>
          <a:xfrm>
            <a:off x="4041832" y="186119"/>
            <a:ext cx="3661988" cy="523220"/>
          </a:xfrm>
          <a:prstGeom prst="rect">
            <a:avLst/>
          </a:prstGeom>
          <a:noFill/>
        </p:spPr>
        <p:txBody>
          <a:bodyPr wrap="square" rtlCol="0">
            <a:spAutoFit/>
          </a:bodyPr>
          <a:lstStyle/>
          <a:p>
            <a:pPr algn="ctr"/>
            <a:r>
              <a:rPr lang="zh-CN" altLang="en-US" sz="2800" dirty="0">
                <a:solidFill>
                  <a:schemeClr val="bg1"/>
                </a:solidFill>
                <a:latin typeface="微软雅黑" panose="020B0503020204020204" pitchFamily="34" charset="-122"/>
                <a:ea typeface="微软雅黑" panose="020B0503020204020204" pitchFamily="34" charset="-122"/>
              </a:rPr>
              <a:t>此处添加您的标题</a:t>
            </a:r>
          </a:p>
        </p:txBody>
      </p:sp>
      <p:pic>
        <p:nvPicPr>
          <p:cNvPr id="12" name="图片 11"/>
          <p:cNvPicPr>
            <a:picLocks noChangeAspect="1"/>
          </p:cNvPicPr>
          <p:nvPr userDrawn="1"/>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2750529" y="-418733"/>
            <a:ext cx="1732924" cy="1732924"/>
          </a:xfrm>
          <a:prstGeom prst="rect">
            <a:avLst/>
          </a:prstGeom>
        </p:spPr>
      </p:pic>
      <p:pic>
        <p:nvPicPr>
          <p:cNvPr id="13" name="图片 12"/>
          <p:cNvPicPr>
            <a:picLocks noChangeAspect="1"/>
          </p:cNvPicPr>
          <p:nvPr userDrawn="1"/>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7348524" y="-418733"/>
            <a:ext cx="1732924" cy="1732924"/>
          </a:xfrm>
          <a:prstGeom prst="rect">
            <a:avLst/>
          </a:prstGeom>
        </p:spPr>
      </p:pic>
    </p:spTree>
    <p:extLst>
      <p:ext uri="{BB962C8B-B14F-4D97-AF65-F5344CB8AC3E}">
        <p14:creationId xmlns:p14="http://schemas.microsoft.com/office/powerpoint/2010/main" val="3064405462"/>
      </p:ext>
    </p:extLst>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3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58531769"/>
      </p:ext>
    </p:extLst>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4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577135857"/>
      </p:ext>
    </p:extLst>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00A2AD-B2CE-DC4F-8015-E18525983D45}" type="datetimeFigureOut">
              <a:rPr kumimoji="1" lang="zh-CN" altLang="en-US" smtClean="0"/>
              <a:t>2019/12/24</a:t>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幻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CCDFA6-1E83-B64A-81A1-D9DB674537E5}" type="slidenum">
              <a:rPr kumimoji="1" lang="zh-CN" altLang="en-US" smtClean="0"/>
              <a:t>‹#›</a:t>
            </a:fld>
            <a:endParaRPr kumimoji="1" lang="zh-CN" altLang="en-US"/>
          </a:p>
        </p:txBody>
      </p:sp>
    </p:spTree>
    <p:extLst>
      <p:ext uri="{BB962C8B-B14F-4D97-AF65-F5344CB8AC3E}">
        <p14:creationId xmlns:p14="http://schemas.microsoft.com/office/powerpoint/2010/main" val="1713457156"/>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61" r:id="rId7"/>
    <p:sldLayoutId id="2147483662" r:id="rId8"/>
    <p:sldLayoutId id="2147483663" r:id="rId9"/>
    <p:sldLayoutId id="2147483664" r:id="rId10"/>
    <p:sldLayoutId id="2147483665" r:id="rId11"/>
    <p:sldLayoutId id="2147483666" r:id="rId12"/>
    <p:sldLayoutId id="2147483667" r:id="rId13"/>
    <p:sldLayoutId id="2147483668" r:id="rId14"/>
    <p:sldLayoutId id="2147483669" r:id="rId15"/>
    <p:sldLayoutId id="2147483670" r:id="rId16"/>
    <p:sldLayoutId id="2147483671" r:id="rId17"/>
  </p:sldLayoutIdLst>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图片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图片 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851378" y="1666558"/>
            <a:ext cx="8489244" cy="4409673"/>
          </a:xfrm>
          <a:prstGeom prst="rect">
            <a:avLst/>
          </a:prstGeom>
        </p:spPr>
      </p:pic>
      <p:pic>
        <p:nvPicPr>
          <p:cNvPr id="6" name="图片 5"/>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0" y="3889248"/>
            <a:ext cx="12192000" cy="2968752"/>
          </a:xfrm>
          <a:prstGeom prst="rect">
            <a:avLst/>
          </a:prstGeom>
        </p:spPr>
      </p:pic>
      <p:pic>
        <p:nvPicPr>
          <p:cNvPr id="7" name="图片 6"/>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561468" y="234944"/>
            <a:ext cx="5069064" cy="1824043"/>
          </a:xfrm>
          <a:prstGeom prst="rect">
            <a:avLst/>
          </a:prstGeom>
        </p:spPr>
      </p:pic>
      <p:pic>
        <p:nvPicPr>
          <p:cNvPr id="8" name="图片 7"/>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0" y="3425952"/>
            <a:ext cx="12192000" cy="3432048"/>
          </a:xfrm>
          <a:prstGeom prst="rect">
            <a:avLst/>
          </a:prstGeom>
        </p:spPr>
      </p:pic>
      <p:sp>
        <p:nvSpPr>
          <p:cNvPr id="9" name="文本框 8"/>
          <p:cNvSpPr txBox="1"/>
          <p:nvPr/>
        </p:nvSpPr>
        <p:spPr>
          <a:xfrm>
            <a:off x="8322755" y="1146951"/>
            <a:ext cx="615553" cy="2605842"/>
          </a:xfrm>
          <a:prstGeom prst="rect">
            <a:avLst/>
          </a:prstGeom>
          <a:noFill/>
        </p:spPr>
        <p:txBody>
          <a:bodyPr vert="eaVert" wrap="none" rtlCol="0">
            <a:spAutoFit/>
          </a:bodyPr>
          <a:lstStyle/>
          <a:p>
            <a:r>
              <a:rPr lang="zh-CN" altLang="en-US" sz="2800" dirty="0">
                <a:latin typeface="字魂49号-逍遥行书" panose="00000500000000000000" pitchFamily="2" charset="-122"/>
                <a:ea typeface="字魂49号-逍遥行书" panose="00000500000000000000" pitchFamily="2" charset="-122"/>
              </a:rPr>
              <a:t>春到百花香满地</a:t>
            </a:r>
          </a:p>
        </p:txBody>
      </p:sp>
      <p:sp>
        <p:nvSpPr>
          <p:cNvPr id="10" name="文本框 9"/>
          <p:cNvSpPr txBox="1"/>
          <p:nvPr/>
        </p:nvSpPr>
        <p:spPr>
          <a:xfrm>
            <a:off x="3176747" y="1146951"/>
            <a:ext cx="615553" cy="2605842"/>
          </a:xfrm>
          <a:prstGeom prst="rect">
            <a:avLst/>
          </a:prstGeom>
          <a:noFill/>
        </p:spPr>
        <p:txBody>
          <a:bodyPr vert="eaVert" wrap="none" rtlCol="0">
            <a:spAutoFit/>
          </a:bodyPr>
          <a:lstStyle/>
          <a:p>
            <a:r>
              <a:rPr lang="zh-CN" altLang="en-US" sz="2800" dirty="0">
                <a:latin typeface="字魂49号-逍遥行书" panose="00000500000000000000" pitchFamily="2" charset="-122"/>
                <a:ea typeface="字魂49号-逍遥行书" panose="00000500000000000000" pitchFamily="2" charset="-122"/>
              </a:rPr>
              <a:t>时来万事喜临门</a:t>
            </a:r>
          </a:p>
        </p:txBody>
      </p:sp>
    </p:spTree>
    <p:extLst>
      <p:ext uri="{BB962C8B-B14F-4D97-AF65-F5344CB8AC3E}">
        <p14:creationId xmlns:p14="http://schemas.microsoft.com/office/powerpoint/2010/main" val="1723413173"/>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randombar(horizontal)">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1000"/>
                                        <p:tgtEl>
                                          <p:spTgt spid="10"/>
                                        </p:tgtEl>
                                      </p:cBhvr>
                                    </p:animEffect>
                                    <p:anim calcmode="lin" valueType="num">
                                      <p:cBhvr>
                                        <p:cTn id="37" dur="1000" fill="hold"/>
                                        <p:tgtEl>
                                          <p:spTgt spid="10"/>
                                        </p:tgtEl>
                                        <p:attrNameLst>
                                          <p:attrName>ppt_x</p:attrName>
                                        </p:attrNameLst>
                                      </p:cBhvr>
                                      <p:tavLst>
                                        <p:tav tm="0">
                                          <p:val>
                                            <p:strVal val="#ppt_x"/>
                                          </p:val>
                                        </p:tav>
                                        <p:tav tm="100000">
                                          <p:val>
                                            <p:strVal val="#ppt_x"/>
                                          </p:val>
                                        </p:tav>
                                      </p:tavLst>
                                    </p:anim>
                                    <p:anim calcmode="lin" valueType="num">
                                      <p:cBhvr>
                                        <p:cTn id="38" dur="1000" fill="hold"/>
                                        <p:tgtEl>
                                          <p:spTgt spid="10"/>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1000"/>
                                        <p:tgtEl>
                                          <p:spTgt spid="9"/>
                                        </p:tgtEl>
                                      </p:cBhvr>
                                    </p:animEffect>
                                    <p:anim calcmode="lin" valueType="num">
                                      <p:cBhvr>
                                        <p:cTn id="42" dur="1000" fill="hold"/>
                                        <p:tgtEl>
                                          <p:spTgt spid="9"/>
                                        </p:tgtEl>
                                        <p:attrNameLst>
                                          <p:attrName>ppt_x</p:attrName>
                                        </p:attrNameLst>
                                      </p:cBhvr>
                                      <p:tavLst>
                                        <p:tav tm="0">
                                          <p:val>
                                            <p:strVal val="#ppt_x"/>
                                          </p:val>
                                        </p:tav>
                                        <p:tav tm="100000">
                                          <p:val>
                                            <p:strVal val="#ppt_x"/>
                                          </p:val>
                                        </p:tav>
                                      </p:tavLst>
                                    </p:anim>
                                    <p:anim calcmode="lin" valueType="num">
                                      <p:cBhvr>
                                        <p:cTn id="4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图片 3"/>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flipH="1">
            <a:off x="2354054" y="2971247"/>
            <a:ext cx="1691842" cy="853436"/>
          </a:xfrm>
          <a:prstGeom prst="rect">
            <a:avLst/>
          </a:prstGeom>
        </p:spPr>
      </p:pic>
      <p:sp>
        <p:nvSpPr>
          <p:cNvPr id="5" name="文本框 4">
            <a:extLst>
              <a:ext uri="{FF2B5EF4-FFF2-40B4-BE49-F238E27FC236}">
                <a16:creationId xmlns="" xmlns:a16="http://schemas.microsoft.com/office/drawing/2014/main" id="{32AD2CA5-B79C-40C7-BEEF-19DC7A67AD3E}"/>
              </a:ext>
            </a:extLst>
          </p:cNvPr>
          <p:cNvSpPr txBox="1"/>
          <p:nvPr/>
        </p:nvSpPr>
        <p:spPr>
          <a:xfrm>
            <a:off x="1908446" y="1243264"/>
            <a:ext cx="1292662" cy="2618108"/>
          </a:xfrm>
          <a:prstGeom prst="rect">
            <a:avLst/>
          </a:prstGeom>
          <a:noFill/>
        </p:spPr>
        <p:txBody>
          <a:bodyPr vert="eaVert" wrap="square" rtlCol="0">
            <a:spAutoFit/>
          </a:bodyPr>
          <a:lstStyle/>
          <a:p>
            <a:r>
              <a:rPr lang="zh-CN" altLang="en-US" sz="7200" kern="100" dirty="0" smtClean="0">
                <a:solidFill>
                  <a:schemeClr val="bg1"/>
                </a:solidFill>
                <a:effectLst>
                  <a:outerShdw blurRad="50800" dist="38100" dir="2700000" algn="tl" rotWithShape="0">
                    <a:prstClr val="black">
                      <a:alpha val="40000"/>
                    </a:prstClr>
                  </a:outerShdw>
                </a:effectLst>
                <a:latin typeface="字魂49号-逍遥行书" panose="00000500000000000000" pitchFamily="2" charset="-122"/>
                <a:ea typeface="字魂49号-逍遥行书" panose="00000500000000000000" pitchFamily="2" charset="-122"/>
                <a:sym typeface="Century Gothic" panose="020B0502020202020204" pitchFamily="34" charset="0"/>
              </a:rPr>
              <a:t>目 录</a:t>
            </a:r>
            <a:endParaRPr lang="zh-CN" altLang="en-US" sz="7200" kern="100" dirty="0">
              <a:solidFill>
                <a:schemeClr val="bg1"/>
              </a:solidFill>
              <a:effectLst>
                <a:outerShdw blurRad="50800" dist="38100" dir="2700000" algn="tl" rotWithShape="0">
                  <a:prstClr val="black">
                    <a:alpha val="40000"/>
                  </a:prstClr>
                </a:outerShdw>
              </a:effectLst>
              <a:latin typeface="字魂49号-逍遥行书" panose="00000500000000000000" pitchFamily="2" charset="-122"/>
              <a:ea typeface="字魂49号-逍遥行书" panose="00000500000000000000" pitchFamily="2" charset="-122"/>
              <a:sym typeface="Century Gothic" panose="020B0502020202020204" pitchFamily="34" charset="0"/>
            </a:endParaRPr>
          </a:p>
        </p:txBody>
      </p:sp>
      <p:grpSp>
        <p:nvGrpSpPr>
          <p:cNvPr id="26" name="组合 25"/>
          <p:cNvGrpSpPr/>
          <p:nvPr/>
        </p:nvGrpSpPr>
        <p:grpSpPr>
          <a:xfrm>
            <a:off x="3600057" y="2577114"/>
            <a:ext cx="1176592" cy="3196795"/>
            <a:chOff x="3820778" y="1119767"/>
            <a:chExt cx="1176592" cy="3196795"/>
          </a:xfrm>
        </p:grpSpPr>
        <p:sp>
          <p:nvSpPr>
            <p:cNvPr id="6" name="文本框 5">
              <a:extLst>
                <a:ext uri="{FF2B5EF4-FFF2-40B4-BE49-F238E27FC236}">
                  <a16:creationId xmlns="" xmlns:a16="http://schemas.microsoft.com/office/drawing/2014/main" id="{EFED16B2-BD58-4C8D-8429-0D45D2A2EF03}"/>
                </a:ext>
              </a:extLst>
            </p:cNvPr>
            <p:cNvSpPr txBox="1"/>
            <p:nvPr/>
          </p:nvSpPr>
          <p:spPr>
            <a:xfrm>
              <a:off x="3820778" y="1119767"/>
              <a:ext cx="738664" cy="1454099"/>
            </a:xfrm>
            <a:prstGeom prst="rect">
              <a:avLst/>
            </a:prstGeom>
            <a:noFill/>
          </p:spPr>
          <p:txBody>
            <a:bodyPr vert="eaVert" wrap="square" rtlCol="0">
              <a:spAutoFit/>
            </a:bodyPr>
            <a:lstStyle/>
            <a:p>
              <a:r>
                <a:rPr lang="zh-CN" altLang="en-US" sz="3600" b="1" dirty="0" smtClean="0">
                  <a:solidFill>
                    <a:schemeClr val="bg1"/>
                  </a:solidFill>
                  <a:effectLst>
                    <a:outerShdw blurRad="50800" dist="38100" dir="2700000" algn="tl" rotWithShape="0">
                      <a:prstClr val="black">
                        <a:alpha val="40000"/>
                      </a:prstClr>
                    </a:outerShdw>
                  </a:effectLst>
                  <a:latin typeface="字魂49号-逍遥行书" panose="00000500000000000000" pitchFamily="2" charset="-122"/>
                  <a:ea typeface="字魂49号-逍遥行书" panose="00000500000000000000" pitchFamily="2" charset="-122"/>
                  <a:sym typeface="Century Gothic" panose="020B0502020202020204" pitchFamily="34" charset="0"/>
                </a:rPr>
                <a:t>第一章</a:t>
              </a:r>
              <a:endParaRPr lang="zh-CN" altLang="en-US" sz="3600" b="1" dirty="0">
                <a:solidFill>
                  <a:schemeClr val="bg1"/>
                </a:solidFill>
                <a:effectLst>
                  <a:outerShdw blurRad="50800" dist="38100" dir="2700000" algn="tl" rotWithShape="0">
                    <a:prstClr val="black">
                      <a:alpha val="40000"/>
                    </a:prstClr>
                  </a:outerShdw>
                </a:effectLst>
                <a:latin typeface="字魂49号-逍遥行书" panose="00000500000000000000" pitchFamily="2" charset="-122"/>
                <a:ea typeface="字魂49号-逍遥行书" panose="00000500000000000000" pitchFamily="2" charset="-122"/>
                <a:sym typeface="Century Gothic" panose="020B0502020202020204" pitchFamily="34" charset="0"/>
              </a:endParaRPr>
            </a:p>
          </p:txBody>
        </p:sp>
        <p:pic>
          <p:nvPicPr>
            <p:cNvPr id="10" name="图片 9">
              <a:extLst>
                <a:ext uri="{FF2B5EF4-FFF2-40B4-BE49-F238E27FC236}">
                  <a16:creationId xmlns="" xmlns:a16="http://schemas.microsoft.com/office/drawing/2014/main" id="{CAA62178-3617-487E-9124-F762D409492F}"/>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3891104" y="2561314"/>
              <a:ext cx="630810" cy="534185"/>
            </a:xfrm>
            <a:prstGeom prst="rect">
              <a:avLst/>
            </a:prstGeom>
          </p:spPr>
        </p:pic>
        <p:sp>
          <p:nvSpPr>
            <p:cNvPr id="15" name="文本框 14">
              <a:extLst>
                <a:ext uri="{FF2B5EF4-FFF2-40B4-BE49-F238E27FC236}">
                  <a16:creationId xmlns="" xmlns:a16="http://schemas.microsoft.com/office/drawing/2014/main" id="{9658569B-5C51-406E-AA5D-74ABCC773023}"/>
                </a:ext>
              </a:extLst>
            </p:cNvPr>
            <p:cNvSpPr txBox="1"/>
            <p:nvPr/>
          </p:nvSpPr>
          <p:spPr>
            <a:xfrm>
              <a:off x="4504927" y="2476512"/>
              <a:ext cx="492443" cy="1840050"/>
            </a:xfrm>
            <a:prstGeom prst="rect">
              <a:avLst/>
            </a:prstGeom>
            <a:noFill/>
            <a:ln>
              <a:noFill/>
            </a:ln>
          </p:spPr>
          <p:txBody>
            <a:bodyPr vert="eaVert" wrap="square" rtlCol="0">
              <a:spAutoFit/>
            </a:bodyPr>
            <a:lstStyle/>
            <a:p>
              <a:r>
                <a:rPr lang="zh-CN" altLang="en-US" sz="2000" b="1" dirty="0">
                  <a:solidFill>
                    <a:schemeClr val="bg1"/>
                  </a:solidFill>
                  <a:effectLst>
                    <a:outerShdw blurRad="50800" dist="38100" dir="2700000" algn="tl" rotWithShape="0">
                      <a:prstClr val="black">
                        <a:alpha val="40000"/>
                      </a:prstClr>
                    </a:outerShdw>
                  </a:effectLst>
                  <a:latin typeface="字魂49号-逍遥行书" panose="00000500000000000000" pitchFamily="2" charset="-122"/>
                  <a:ea typeface="字魂49号-逍遥行书" panose="00000500000000000000" pitchFamily="2" charset="-122"/>
                  <a:cs typeface="Hiragino Sans GB W3" charset="-122"/>
                  <a:sym typeface="Century Gothic" panose="020B0502020202020204" pitchFamily="34" charset="0"/>
                </a:rPr>
                <a:t>请输入标题</a:t>
              </a:r>
            </a:p>
          </p:txBody>
        </p:sp>
        <p:cxnSp>
          <p:nvCxnSpPr>
            <p:cNvPr id="16" name="直接连接符 15"/>
            <p:cNvCxnSpPr/>
            <p:nvPr/>
          </p:nvCxnSpPr>
          <p:spPr>
            <a:xfrm>
              <a:off x="4759342" y="1716739"/>
              <a:ext cx="0" cy="60172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7" name="组合 26"/>
          <p:cNvGrpSpPr/>
          <p:nvPr/>
        </p:nvGrpSpPr>
        <p:grpSpPr>
          <a:xfrm>
            <a:off x="5231600" y="1372849"/>
            <a:ext cx="1189399" cy="3196795"/>
            <a:chOff x="5557755" y="1119767"/>
            <a:chExt cx="1189399" cy="3196795"/>
          </a:xfrm>
        </p:grpSpPr>
        <p:sp>
          <p:nvSpPr>
            <p:cNvPr id="7" name="文本框 6">
              <a:extLst>
                <a:ext uri="{FF2B5EF4-FFF2-40B4-BE49-F238E27FC236}">
                  <a16:creationId xmlns="" xmlns:a16="http://schemas.microsoft.com/office/drawing/2014/main" id="{80C465D0-9D23-4B5B-A0F7-468B9981C171}"/>
                </a:ext>
              </a:extLst>
            </p:cNvPr>
            <p:cNvSpPr txBox="1"/>
            <p:nvPr/>
          </p:nvSpPr>
          <p:spPr>
            <a:xfrm>
              <a:off x="5557755" y="1119767"/>
              <a:ext cx="738664" cy="1700419"/>
            </a:xfrm>
            <a:prstGeom prst="rect">
              <a:avLst/>
            </a:prstGeom>
            <a:noFill/>
          </p:spPr>
          <p:txBody>
            <a:bodyPr vert="eaVert" wrap="square" rtlCol="0">
              <a:spAutoFit/>
            </a:bodyPr>
            <a:lstStyle/>
            <a:p>
              <a:r>
                <a:rPr lang="zh-CN" altLang="en-US" sz="3600" b="1" dirty="0" smtClean="0">
                  <a:solidFill>
                    <a:schemeClr val="bg1"/>
                  </a:solidFill>
                  <a:effectLst>
                    <a:outerShdw blurRad="50800" dist="38100" dir="2700000" algn="tl" rotWithShape="0">
                      <a:prstClr val="black">
                        <a:alpha val="40000"/>
                      </a:prstClr>
                    </a:outerShdw>
                  </a:effectLst>
                  <a:latin typeface="字魂49号-逍遥行书" panose="00000500000000000000" pitchFamily="2" charset="-122"/>
                  <a:ea typeface="字魂49号-逍遥行书" panose="00000500000000000000" pitchFamily="2" charset="-122"/>
                  <a:sym typeface="Century Gothic" panose="020B0502020202020204" pitchFamily="34" charset="0"/>
                </a:rPr>
                <a:t>第二章</a:t>
              </a:r>
              <a:endParaRPr lang="zh-CN" altLang="en-US" sz="3600" b="1" dirty="0">
                <a:solidFill>
                  <a:schemeClr val="bg1"/>
                </a:solidFill>
                <a:effectLst>
                  <a:outerShdw blurRad="50800" dist="38100" dir="2700000" algn="tl" rotWithShape="0">
                    <a:prstClr val="black">
                      <a:alpha val="40000"/>
                    </a:prstClr>
                  </a:outerShdw>
                </a:effectLst>
                <a:latin typeface="字魂49号-逍遥行书" panose="00000500000000000000" pitchFamily="2" charset="-122"/>
                <a:ea typeface="字魂49号-逍遥行书" panose="00000500000000000000" pitchFamily="2" charset="-122"/>
                <a:sym typeface="Century Gothic" panose="020B0502020202020204" pitchFamily="34" charset="0"/>
              </a:endParaRPr>
            </a:p>
          </p:txBody>
        </p:sp>
        <p:pic>
          <p:nvPicPr>
            <p:cNvPr id="12" name="图片 11">
              <a:extLst>
                <a:ext uri="{FF2B5EF4-FFF2-40B4-BE49-F238E27FC236}">
                  <a16:creationId xmlns="" xmlns:a16="http://schemas.microsoft.com/office/drawing/2014/main" id="{CAA62178-3617-487E-9124-F762D409492F}"/>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5673237" y="2561314"/>
              <a:ext cx="630810" cy="534185"/>
            </a:xfrm>
            <a:prstGeom prst="rect">
              <a:avLst/>
            </a:prstGeom>
          </p:spPr>
        </p:pic>
        <p:sp>
          <p:nvSpPr>
            <p:cNvPr id="18" name="文本框 17">
              <a:extLst>
                <a:ext uri="{FF2B5EF4-FFF2-40B4-BE49-F238E27FC236}">
                  <a16:creationId xmlns="" xmlns:a16="http://schemas.microsoft.com/office/drawing/2014/main" id="{9658569B-5C51-406E-AA5D-74ABCC773023}"/>
                </a:ext>
              </a:extLst>
            </p:cNvPr>
            <p:cNvSpPr txBox="1"/>
            <p:nvPr/>
          </p:nvSpPr>
          <p:spPr>
            <a:xfrm>
              <a:off x="6254711" y="2476512"/>
              <a:ext cx="492443" cy="1840050"/>
            </a:xfrm>
            <a:prstGeom prst="rect">
              <a:avLst/>
            </a:prstGeom>
            <a:noFill/>
            <a:ln>
              <a:noFill/>
            </a:ln>
          </p:spPr>
          <p:txBody>
            <a:bodyPr vert="eaVert" wrap="square" rtlCol="0">
              <a:spAutoFit/>
            </a:bodyPr>
            <a:lstStyle/>
            <a:p>
              <a:r>
                <a:rPr lang="zh-CN" altLang="en-US" sz="2000" b="1" dirty="0">
                  <a:solidFill>
                    <a:schemeClr val="bg1"/>
                  </a:solidFill>
                  <a:effectLst>
                    <a:outerShdw blurRad="50800" dist="38100" dir="2700000" algn="tl" rotWithShape="0">
                      <a:prstClr val="black">
                        <a:alpha val="40000"/>
                      </a:prstClr>
                    </a:outerShdw>
                  </a:effectLst>
                  <a:latin typeface="字魂49号-逍遥行书" panose="00000500000000000000" pitchFamily="2" charset="-122"/>
                  <a:ea typeface="字魂49号-逍遥行书" panose="00000500000000000000" pitchFamily="2" charset="-122"/>
                  <a:cs typeface="Hiragino Sans GB W3" charset="-122"/>
                  <a:sym typeface="Century Gothic" panose="020B0502020202020204" pitchFamily="34" charset="0"/>
                </a:rPr>
                <a:t>请输入标题</a:t>
              </a:r>
            </a:p>
          </p:txBody>
        </p:sp>
        <p:cxnSp>
          <p:nvCxnSpPr>
            <p:cNvPr id="19" name="直接连接符 18"/>
            <p:cNvCxnSpPr/>
            <p:nvPr/>
          </p:nvCxnSpPr>
          <p:spPr>
            <a:xfrm>
              <a:off x="6497837" y="1716739"/>
              <a:ext cx="0" cy="60172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a:off x="8521817" y="1641433"/>
            <a:ext cx="1192434" cy="3196795"/>
            <a:chOff x="9031709" y="1119767"/>
            <a:chExt cx="1192434" cy="3196795"/>
          </a:xfrm>
        </p:grpSpPr>
        <p:sp>
          <p:nvSpPr>
            <p:cNvPr id="8" name="文本框 7">
              <a:extLst>
                <a:ext uri="{FF2B5EF4-FFF2-40B4-BE49-F238E27FC236}">
                  <a16:creationId xmlns="" xmlns:a16="http://schemas.microsoft.com/office/drawing/2014/main" id="{3825AD8C-08CC-472B-A76E-D83588CF6C9B}"/>
                </a:ext>
              </a:extLst>
            </p:cNvPr>
            <p:cNvSpPr txBox="1"/>
            <p:nvPr/>
          </p:nvSpPr>
          <p:spPr>
            <a:xfrm>
              <a:off x="9031709" y="1119767"/>
              <a:ext cx="738664" cy="1700419"/>
            </a:xfrm>
            <a:prstGeom prst="rect">
              <a:avLst/>
            </a:prstGeom>
            <a:noFill/>
          </p:spPr>
          <p:txBody>
            <a:bodyPr vert="eaVert" wrap="square" rtlCol="0">
              <a:spAutoFit/>
            </a:bodyPr>
            <a:lstStyle/>
            <a:p>
              <a:r>
                <a:rPr lang="zh-CN" altLang="en-US" sz="3600" b="1" dirty="0" smtClean="0">
                  <a:solidFill>
                    <a:schemeClr val="bg1"/>
                  </a:solidFill>
                  <a:effectLst>
                    <a:outerShdw blurRad="50800" dist="38100" dir="2700000" algn="tl" rotWithShape="0">
                      <a:prstClr val="black">
                        <a:alpha val="40000"/>
                      </a:prstClr>
                    </a:outerShdw>
                  </a:effectLst>
                  <a:latin typeface="字魂49号-逍遥行书" panose="00000500000000000000" pitchFamily="2" charset="-122"/>
                  <a:ea typeface="字魂49号-逍遥行书" panose="00000500000000000000" pitchFamily="2" charset="-122"/>
                  <a:sym typeface="Century Gothic" panose="020B0502020202020204" pitchFamily="34" charset="0"/>
                </a:rPr>
                <a:t>第四章</a:t>
              </a:r>
              <a:endParaRPr lang="zh-CN" altLang="en-US" sz="3600" b="1" dirty="0">
                <a:solidFill>
                  <a:schemeClr val="bg1"/>
                </a:solidFill>
                <a:effectLst>
                  <a:outerShdw blurRad="50800" dist="38100" dir="2700000" algn="tl" rotWithShape="0">
                    <a:prstClr val="black">
                      <a:alpha val="40000"/>
                    </a:prstClr>
                  </a:outerShdw>
                </a:effectLst>
                <a:latin typeface="字魂49号-逍遥行书" panose="00000500000000000000" pitchFamily="2" charset="-122"/>
                <a:ea typeface="字魂49号-逍遥行书" panose="00000500000000000000" pitchFamily="2" charset="-122"/>
                <a:sym typeface="Century Gothic" panose="020B0502020202020204" pitchFamily="34" charset="0"/>
              </a:endParaRPr>
            </a:p>
          </p:txBody>
        </p:sp>
        <p:pic>
          <p:nvPicPr>
            <p:cNvPr id="11" name="图片 10">
              <a:extLst>
                <a:ext uri="{FF2B5EF4-FFF2-40B4-BE49-F238E27FC236}">
                  <a16:creationId xmlns="" xmlns:a16="http://schemas.microsoft.com/office/drawing/2014/main" id="{CAA62178-3617-487E-9124-F762D409492F}"/>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9147191" y="2561314"/>
              <a:ext cx="630810" cy="534185"/>
            </a:xfrm>
            <a:prstGeom prst="rect">
              <a:avLst/>
            </a:prstGeom>
          </p:spPr>
        </p:pic>
        <p:sp>
          <p:nvSpPr>
            <p:cNvPr id="21" name="文本框 20">
              <a:extLst>
                <a:ext uri="{FF2B5EF4-FFF2-40B4-BE49-F238E27FC236}">
                  <a16:creationId xmlns="" xmlns:a16="http://schemas.microsoft.com/office/drawing/2014/main" id="{9658569B-5C51-406E-AA5D-74ABCC773023}"/>
                </a:ext>
              </a:extLst>
            </p:cNvPr>
            <p:cNvSpPr txBox="1"/>
            <p:nvPr/>
          </p:nvSpPr>
          <p:spPr>
            <a:xfrm>
              <a:off x="9731700" y="2476512"/>
              <a:ext cx="492443" cy="1840050"/>
            </a:xfrm>
            <a:prstGeom prst="rect">
              <a:avLst/>
            </a:prstGeom>
            <a:noFill/>
            <a:ln>
              <a:noFill/>
            </a:ln>
          </p:spPr>
          <p:txBody>
            <a:bodyPr vert="eaVert" wrap="square" rtlCol="0">
              <a:spAutoFit/>
            </a:bodyPr>
            <a:lstStyle/>
            <a:p>
              <a:r>
                <a:rPr lang="zh-CN" altLang="en-US" sz="2000" b="1" dirty="0">
                  <a:solidFill>
                    <a:schemeClr val="bg1"/>
                  </a:solidFill>
                  <a:effectLst>
                    <a:outerShdw blurRad="50800" dist="38100" dir="2700000" algn="tl" rotWithShape="0">
                      <a:prstClr val="black">
                        <a:alpha val="40000"/>
                      </a:prstClr>
                    </a:outerShdw>
                  </a:effectLst>
                  <a:latin typeface="字魂49号-逍遥行书" panose="00000500000000000000" pitchFamily="2" charset="-122"/>
                  <a:ea typeface="字魂49号-逍遥行书" panose="00000500000000000000" pitchFamily="2" charset="-122"/>
                  <a:cs typeface="Hiragino Sans GB W3" charset="-122"/>
                  <a:sym typeface="Century Gothic" panose="020B0502020202020204" pitchFamily="34" charset="0"/>
                </a:rPr>
                <a:t>请输入标题</a:t>
              </a:r>
            </a:p>
          </p:txBody>
        </p:sp>
        <p:cxnSp>
          <p:nvCxnSpPr>
            <p:cNvPr id="22" name="直接连接符 21"/>
            <p:cNvCxnSpPr/>
            <p:nvPr/>
          </p:nvCxnSpPr>
          <p:spPr>
            <a:xfrm>
              <a:off x="9974826" y="1716739"/>
              <a:ext cx="0" cy="60172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8" name="组合 27"/>
          <p:cNvGrpSpPr/>
          <p:nvPr/>
        </p:nvGrpSpPr>
        <p:grpSpPr>
          <a:xfrm>
            <a:off x="6875950" y="2663702"/>
            <a:ext cx="1190917" cy="3196795"/>
            <a:chOff x="7294732" y="1119767"/>
            <a:chExt cx="1190917" cy="3196795"/>
          </a:xfrm>
        </p:grpSpPr>
        <p:sp>
          <p:nvSpPr>
            <p:cNvPr id="9" name="文本框 8">
              <a:extLst>
                <a:ext uri="{FF2B5EF4-FFF2-40B4-BE49-F238E27FC236}">
                  <a16:creationId xmlns="" xmlns:a16="http://schemas.microsoft.com/office/drawing/2014/main" id="{3CEED195-9603-450E-BECA-7702774F26A0}"/>
                </a:ext>
              </a:extLst>
            </p:cNvPr>
            <p:cNvSpPr txBox="1"/>
            <p:nvPr/>
          </p:nvSpPr>
          <p:spPr>
            <a:xfrm>
              <a:off x="7294732" y="1119767"/>
              <a:ext cx="738664" cy="1700419"/>
            </a:xfrm>
            <a:prstGeom prst="rect">
              <a:avLst/>
            </a:prstGeom>
            <a:noFill/>
          </p:spPr>
          <p:txBody>
            <a:bodyPr vert="eaVert" wrap="square" rtlCol="0">
              <a:spAutoFit/>
            </a:bodyPr>
            <a:lstStyle/>
            <a:p>
              <a:r>
                <a:rPr lang="zh-CN" altLang="en-US" sz="3600" b="1" dirty="0" smtClean="0">
                  <a:solidFill>
                    <a:schemeClr val="bg1"/>
                  </a:solidFill>
                  <a:effectLst>
                    <a:outerShdw blurRad="50800" dist="38100" dir="2700000" algn="tl" rotWithShape="0">
                      <a:prstClr val="black">
                        <a:alpha val="40000"/>
                      </a:prstClr>
                    </a:outerShdw>
                  </a:effectLst>
                  <a:latin typeface="字魂49号-逍遥行书" panose="00000500000000000000" pitchFamily="2" charset="-122"/>
                  <a:ea typeface="字魂49号-逍遥行书" panose="00000500000000000000" pitchFamily="2" charset="-122"/>
                  <a:sym typeface="Century Gothic" panose="020B0502020202020204" pitchFamily="34" charset="0"/>
                </a:rPr>
                <a:t>第三章</a:t>
              </a:r>
              <a:endParaRPr lang="zh-CN" altLang="en-US" sz="3600" b="1" dirty="0">
                <a:solidFill>
                  <a:schemeClr val="bg1"/>
                </a:solidFill>
                <a:effectLst>
                  <a:outerShdw blurRad="50800" dist="38100" dir="2700000" algn="tl" rotWithShape="0">
                    <a:prstClr val="black">
                      <a:alpha val="40000"/>
                    </a:prstClr>
                  </a:outerShdw>
                </a:effectLst>
                <a:latin typeface="字魂49号-逍遥行书" panose="00000500000000000000" pitchFamily="2" charset="-122"/>
                <a:ea typeface="字魂49号-逍遥行书" panose="00000500000000000000" pitchFamily="2" charset="-122"/>
                <a:sym typeface="Century Gothic" panose="020B0502020202020204" pitchFamily="34" charset="0"/>
              </a:endParaRPr>
            </a:p>
          </p:txBody>
        </p:sp>
        <p:pic>
          <p:nvPicPr>
            <p:cNvPr id="13" name="图片 12">
              <a:extLst>
                <a:ext uri="{FF2B5EF4-FFF2-40B4-BE49-F238E27FC236}">
                  <a16:creationId xmlns="" xmlns:a16="http://schemas.microsoft.com/office/drawing/2014/main" id="{CAA62178-3617-487E-9124-F762D409492F}"/>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7410214" y="2561314"/>
              <a:ext cx="630810" cy="534185"/>
            </a:xfrm>
            <a:prstGeom prst="rect">
              <a:avLst/>
            </a:prstGeom>
          </p:spPr>
        </p:pic>
        <p:sp>
          <p:nvSpPr>
            <p:cNvPr id="24" name="文本框 23">
              <a:extLst>
                <a:ext uri="{FF2B5EF4-FFF2-40B4-BE49-F238E27FC236}">
                  <a16:creationId xmlns="" xmlns:a16="http://schemas.microsoft.com/office/drawing/2014/main" id="{9658569B-5C51-406E-AA5D-74ABCC773023}"/>
                </a:ext>
              </a:extLst>
            </p:cNvPr>
            <p:cNvSpPr txBox="1"/>
            <p:nvPr/>
          </p:nvSpPr>
          <p:spPr>
            <a:xfrm>
              <a:off x="7993206" y="2476512"/>
              <a:ext cx="492443" cy="1840050"/>
            </a:xfrm>
            <a:prstGeom prst="rect">
              <a:avLst/>
            </a:prstGeom>
            <a:noFill/>
            <a:ln>
              <a:noFill/>
            </a:ln>
          </p:spPr>
          <p:txBody>
            <a:bodyPr vert="eaVert" wrap="square" rtlCol="0">
              <a:spAutoFit/>
            </a:bodyPr>
            <a:lstStyle/>
            <a:p>
              <a:r>
                <a:rPr lang="zh-CN" altLang="en-US" sz="2000" b="1" dirty="0">
                  <a:solidFill>
                    <a:schemeClr val="bg1"/>
                  </a:solidFill>
                  <a:effectLst>
                    <a:outerShdw blurRad="50800" dist="38100" dir="2700000" algn="tl" rotWithShape="0">
                      <a:prstClr val="black">
                        <a:alpha val="40000"/>
                      </a:prstClr>
                    </a:outerShdw>
                  </a:effectLst>
                  <a:latin typeface="字魂49号-逍遥行书" panose="00000500000000000000" pitchFamily="2" charset="-122"/>
                  <a:ea typeface="字魂49号-逍遥行书" panose="00000500000000000000" pitchFamily="2" charset="-122"/>
                  <a:cs typeface="Hiragino Sans GB W3" charset="-122"/>
                  <a:sym typeface="Century Gothic" panose="020B0502020202020204" pitchFamily="34" charset="0"/>
                </a:rPr>
                <a:t>请输入标题</a:t>
              </a:r>
            </a:p>
          </p:txBody>
        </p:sp>
        <p:cxnSp>
          <p:nvCxnSpPr>
            <p:cNvPr id="25" name="直接连接符 24"/>
            <p:cNvCxnSpPr/>
            <p:nvPr/>
          </p:nvCxnSpPr>
          <p:spPr>
            <a:xfrm>
              <a:off x="8236332" y="1716739"/>
              <a:ext cx="0" cy="60172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68077109"/>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up)">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3" name="图片 1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图片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20888" y="970844"/>
            <a:ext cx="10950224" cy="5138905"/>
          </a:xfrm>
          <a:prstGeom prst="rect">
            <a:avLst/>
          </a:prstGeom>
        </p:spPr>
      </p:pic>
      <p:pic>
        <p:nvPicPr>
          <p:cNvPr id="3" name="图片 2"/>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 y="3889248"/>
            <a:ext cx="12304889" cy="2968752"/>
          </a:xfrm>
          <a:prstGeom prst="rect">
            <a:avLst/>
          </a:prstGeom>
        </p:spPr>
      </p:pic>
      <p:grpSp>
        <p:nvGrpSpPr>
          <p:cNvPr id="12" name="组合 11"/>
          <p:cNvGrpSpPr/>
          <p:nvPr/>
        </p:nvGrpSpPr>
        <p:grpSpPr>
          <a:xfrm>
            <a:off x="3847534" y="2473861"/>
            <a:ext cx="4280153" cy="1619930"/>
            <a:chOff x="3847534" y="2473861"/>
            <a:chExt cx="4280153" cy="1619930"/>
          </a:xfrm>
        </p:grpSpPr>
        <p:sp>
          <p:nvSpPr>
            <p:cNvPr id="8" name="文本框 7">
              <a:extLst>
                <a:ext uri="{FF2B5EF4-FFF2-40B4-BE49-F238E27FC236}">
                  <a16:creationId xmlns="" xmlns:a16="http://schemas.microsoft.com/office/drawing/2014/main" id="{A2C44FF0-B1B6-4347-9742-4824D05153BE}"/>
                </a:ext>
              </a:extLst>
            </p:cNvPr>
            <p:cNvSpPr txBox="1"/>
            <p:nvPr/>
          </p:nvSpPr>
          <p:spPr>
            <a:xfrm>
              <a:off x="5140619" y="2473861"/>
              <a:ext cx="2987068" cy="1015663"/>
            </a:xfrm>
            <a:prstGeom prst="rect">
              <a:avLst/>
            </a:prstGeom>
            <a:noFill/>
          </p:spPr>
          <p:txBody>
            <a:bodyPr vert="horz" wrap="square" rtlCol="0">
              <a:spAutoFit/>
            </a:bodyPr>
            <a:lstStyle/>
            <a:p>
              <a:r>
                <a:rPr lang="zh-CN" altLang="en-US" sz="6000" dirty="0" smtClean="0">
                  <a:latin typeface="字魂73号-江南手书" panose="00000500000000000000" pitchFamily="2" charset="-122"/>
                  <a:ea typeface="字魂73号-江南手书" panose="00000500000000000000" pitchFamily="2" charset="-122"/>
                </a:rPr>
                <a:t>第一章</a:t>
              </a:r>
              <a:endParaRPr lang="zh-CN" altLang="en-US" sz="5400" dirty="0">
                <a:latin typeface="字魂73号-江南手书" panose="00000500000000000000" pitchFamily="2" charset="-122"/>
                <a:ea typeface="字魂73号-江南手书" panose="00000500000000000000" pitchFamily="2" charset="-122"/>
              </a:endParaRPr>
            </a:p>
          </p:txBody>
        </p:sp>
        <p:pic>
          <p:nvPicPr>
            <p:cNvPr id="10" name="图片 9"/>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847534" y="2546198"/>
              <a:ext cx="1547593" cy="1547593"/>
            </a:xfrm>
            <a:prstGeom prst="rect">
              <a:avLst/>
            </a:prstGeom>
          </p:spPr>
        </p:pic>
        <p:sp>
          <p:nvSpPr>
            <p:cNvPr id="11" name="文本框 10"/>
            <p:cNvSpPr txBox="1"/>
            <p:nvPr/>
          </p:nvSpPr>
          <p:spPr>
            <a:xfrm>
              <a:off x="5242219" y="3471100"/>
              <a:ext cx="2339102" cy="461665"/>
            </a:xfrm>
            <a:prstGeom prst="rect">
              <a:avLst/>
            </a:prstGeom>
            <a:noFill/>
          </p:spPr>
          <p:txBody>
            <a:bodyPr wrap="none" rtlCol="0">
              <a:spAutoFit/>
            </a:bodyPr>
            <a:lstStyle/>
            <a:p>
              <a:r>
                <a:rPr lang="zh-CN" altLang="en-US" sz="2400" dirty="0" smtClean="0">
                  <a:latin typeface="字魂49号-逍遥行书" panose="00000500000000000000" pitchFamily="2" charset="-122"/>
                  <a:ea typeface="字魂49号-逍遥行书" panose="00000500000000000000" pitchFamily="2" charset="-122"/>
                </a:rPr>
                <a:t>请输入标题内容</a:t>
              </a:r>
              <a:endParaRPr lang="zh-CN" altLang="en-US" sz="2400" dirty="0">
                <a:latin typeface="字魂49号-逍遥行书" panose="00000500000000000000" pitchFamily="2" charset="-122"/>
                <a:ea typeface="字魂49号-逍遥行书" panose="00000500000000000000" pitchFamily="2" charset="-122"/>
              </a:endParaRPr>
            </a:p>
          </p:txBody>
        </p:sp>
      </p:grpSp>
      <p:pic>
        <p:nvPicPr>
          <p:cNvPr id="15" name="图片 14"/>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561468" y="234944"/>
            <a:ext cx="5069064" cy="1824043"/>
          </a:xfrm>
          <a:prstGeom prst="rect">
            <a:avLst/>
          </a:prstGeom>
        </p:spPr>
      </p:pic>
    </p:spTree>
    <p:extLst>
      <p:ext uri="{BB962C8B-B14F-4D97-AF65-F5344CB8AC3E}">
        <p14:creationId xmlns:p14="http://schemas.microsoft.com/office/powerpoint/2010/main" val="3981876338"/>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randombar(horizontal)">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1000"/>
                                        <p:tgtEl>
                                          <p:spTgt spid="12"/>
                                        </p:tgtEl>
                                      </p:cBhvr>
                                    </p:animEffect>
                                    <p:anim calcmode="lin" valueType="num">
                                      <p:cBhvr>
                                        <p:cTn id="32" dur="1000" fill="hold"/>
                                        <p:tgtEl>
                                          <p:spTgt spid="12"/>
                                        </p:tgtEl>
                                        <p:attrNameLst>
                                          <p:attrName>ppt_x</p:attrName>
                                        </p:attrNameLst>
                                      </p:cBhvr>
                                      <p:tavLst>
                                        <p:tav tm="0">
                                          <p:val>
                                            <p:strVal val="#ppt_x"/>
                                          </p:val>
                                        </p:tav>
                                        <p:tav tm="100000">
                                          <p:val>
                                            <p:strVal val="#ppt_x"/>
                                          </p:val>
                                        </p:tav>
                                      </p:tavLst>
                                    </p:anim>
                                    <p:anim calcmode="lin" valueType="num">
                                      <p:cBhvr>
                                        <p:cTn id="3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椭圆 33">
            <a:extLst>
              <a:ext uri="{FF2B5EF4-FFF2-40B4-BE49-F238E27FC236}">
                <a16:creationId xmlns="" xmlns:a16="http://schemas.microsoft.com/office/drawing/2014/main" id="{9735B496-CAF8-4604-9354-CC647E3BE1F1}"/>
              </a:ext>
            </a:extLst>
          </p:cNvPr>
          <p:cNvSpPr/>
          <p:nvPr/>
        </p:nvSpPr>
        <p:spPr>
          <a:xfrm>
            <a:off x="5559641" y="3406902"/>
            <a:ext cx="729129" cy="729129"/>
          </a:xfrm>
          <a:prstGeom prst="ellipse">
            <a:avLst/>
          </a:prstGeom>
          <a:solidFill>
            <a:srgbClr val="F6C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5" name="文本框 34" descr="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
            <a:extLst>
              <a:ext uri="{FF2B5EF4-FFF2-40B4-BE49-F238E27FC236}">
                <a16:creationId xmlns="" xmlns:a16="http://schemas.microsoft.com/office/drawing/2014/main" id="{A97BCB03-A28F-409D-AD0D-33D087DB87EA}"/>
              </a:ext>
            </a:extLst>
          </p:cNvPr>
          <p:cNvSpPr txBox="1"/>
          <p:nvPr/>
        </p:nvSpPr>
        <p:spPr>
          <a:xfrm>
            <a:off x="6366073" y="3119450"/>
            <a:ext cx="4670578" cy="1200329"/>
          </a:xfrm>
          <a:prstGeom prst="rect">
            <a:avLst/>
          </a:prstGeom>
          <a:noFill/>
        </p:spPr>
        <p:txBody>
          <a:bodyPr wrap="square" rtlCol="0">
            <a:spAutoFit/>
          </a:bodyPr>
          <a:lstStyle/>
          <a:p>
            <a:pPr>
              <a:lnSpc>
                <a:spcPct val="150000"/>
              </a:lnSpc>
            </a:pPr>
            <a:r>
              <a:rPr lang="zh-CN" altLang="en-US" sz="1600">
                <a:solidFill>
                  <a:schemeClr val="bg1"/>
                </a:solidFill>
                <a:latin typeface="字魂105号-简雅黑" panose="00000500000000000000" pitchFamily="2" charset="-122"/>
                <a:ea typeface="字魂105号-简雅黑" panose="00000500000000000000" pitchFamily="2" charset="-122"/>
              </a:rPr>
              <a:t>您的内容打在这里，或者通过复制您的文本后，在此框中选择粘贴，并选择只保留文字。您的内容打在这里，或者通过复制您的文本后；</a:t>
            </a:r>
          </a:p>
        </p:txBody>
      </p:sp>
      <p:sp>
        <p:nvSpPr>
          <p:cNvPr id="36" name="AutoShape 112">
            <a:extLst>
              <a:ext uri="{FF2B5EF4-FFF2-40B4-BE49-F238E27FC236}">
                <a16:creationId xmlns="" xmlns:a16="http://schemas.microsoft.com/office/drawing/2014/main" id="{F5A21BA2-B0F7-491D-B3AB-F6A465BD4200}"/>
              </a:ext>
            </a:extLst>
          </p:cNvPr>
          <p:cNvSpPr>
            <a:spLocks/>
          </p:cNvSpPr>
          <p:nvPr/>
        </p:nvSpPr>
        <p:spPr bwMode="auto">
          <a:xfrm>
            <a:off x="5728267" y="3591035"/>
            <a:ext cx="391876" cy="390149"/>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a:extLst>
            <a:ext uri="{91240B29-F687-4f45-9708-019B960494DF}"/>
            <a:ext uri="{AF507438-7753-43e0-B8FC-AC1667EBCBE1}"/>
          </a:extLst>
        </p:spPr>
        <p:txBody>
          <a:bodyPr lIns="25400" tIns="25400" rIns="25400" bIns="25400" anchor="ctr"/>
          <a:lstStyle/>
          <a:p>
            <a:pPr algn="ctr" defTabSz="304792"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Gill Sans" charset="0"/>
              <a:sym typeface="Gill Sans" charset="0"/>
            </a:endParaRPr>
          </a:p>
        </p:txBody>
      </p:sp>
      <p:sp>
        <p:nvSpPr>
          <p:cNvPr id="37" name="椭圆 36">
            <a:extLst>
              <a:ext uri="{FF2B5EF4-FFF2-40B4-BE49-F238E27FC236}">
                <a16:creationId xmlns="" xmlns:a16="http://schemas.microsoft.com/office/drawing/2014/main" id="{6C13180B-AD6B-4C51-BE7E-750045C5F894}"/>
              </a:ext>
            </a:extLst>
          </p:cNvPr>
          <p:cNvSpPr/>
          <p:nvPr/>
        </p:nvSpPr>
        <p:spPr>
          <a:xfrm>
            <a:off x="5559641" y="4819331"/>
            <a:ext cx="729129" cy="729129"/>
          </a:xfrm>
          <a:prstGeom prst="ellipse">
            <a:avLst/>
          </a:prstGeom>
          <a:solidFill>
            <a:srgbClr val="F6C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8" name="文本框 37" descr="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
            <a:extLst>
              <a:ext uri="{FF2B5EF4-FFF2-40B4-BE49-F238E27FC236}">
                <a16:creationId xmlns="" xmlns:a16="http://schemas.microsoft.com/office/drawing/2014/main" id="{F0782B39-2710-4D2B-B256-AD94AF637CE3}"/>
              </a:ext>
            </a:extLst>
          </p:cNvPr>
          <p:cNvSpPr txBox="1"/>
          <p:nvPr/>
        </p:nvSpPr>
        <p:spPr>
          <a:xfrm>
            <a:off x="6366073" y="4506281"/>
            <a:ext cx="4670578" cy="1200329"/>
          </a:xfrm>
          <a:prstGeom prst="rect">
            <a:avLst/>
          </a:prstGeom>
          <a:noFill/>
        </p:spPr>
        <p:txBody>
          <a:bodyPr wrap="square" rtlCol="0">
            <a:spAutoFit/>
          </a:bodyPr>
          <a:lstStyle/>
          <a:p>
            <a:pPr>
              <a:lnSpc>
                <a:spcPct val="150000"/>
              </a:lnSpc>
            </a:pPr>
            <a:r>
              <a:rPr lang="zh-CN" altLang="en-US" sz="1600" dirty="0">
                <a:solidFill>
                  <a:schemeClr val="bg1"/>
                </a:solidFill>
                <a:latin typeface="字魂105号-简雅黑" panose="00000500000000000000" pitchFamily="2" charset="-122"/>
                <a:ea typeface="字魂105号-简雅黑" panose="00000500000000000000" pitchFamily="2" charset="-122"/>
              </a:rPr>
              <a:t>您的内容打在这里，或者通过复制您的文本后，在此框中选择粘贴，并选择只保留文字。您的内容打在这里，或者通过复制您的文本</a:t>
            </a:r>
            <a:r>
              <a:rPr lang="zh-CN" altLang="en-US" sz="1600" dirty="0" smtClean="0">
                <a:solidFill>
                  <a:schemeClr val="bg1"/>
                </a:solidFill>
                <a:latin typeface="字魂105号-简雅黑" panose="00000500000000000000" pitchFamily="2" charset="-122"/>
                <a:ea typeface="字魂105号-简雅黑" panose="00000500000000000000" pitchFamily="2" charset="-122"/>
              </a:rPr>
              <a:t>后</a:t>
            </a:r>
            <a:endParaRPr lang="zh-CN" altLang="en-US" sz="1600" dirty="0">
              <a:solidFill>
                <a:schemeClr val="bg1"/>
              </a:solidFill>
              <a:latin typeface="字魂105号-简雅黑" panose="00000500000000000000" pitchFamily="2" charset="-122"/>
              <a:ea typeface="字魂105号-简雅黑" panose="00000500000000000000" pitchFamily="2" charset="-122"/>
            </a:endParaRPr>
          </a:p>
        </p:txBody>
      </p:sp>
      <p:grpSp>
        <p:nvGrpSpPr>
          <p:cNvPr id="39" name="组合 38">
            <a:extLst>
              <a:ext uri="{FF2B5EF4-FFF2-40B4-BE49-F238E27FC236}">
                <a16:creationId xmlns="" xmlns:a16="http://schemas.microsoft.com/office/drawing/2014/main" id="{5CD63BB6-8769-4DE1-BA65-3A8B4D8C72B6}"/>
              </a:ext>
            </a:extLst>
          </p:cNvPr>
          <p:cNvGrpSpPr/>
          <p:nvPr/>
        </p:nvGrpSpPr>
        <p:grpSpPr>
          <a:xfrm>
            <a:off x="5790007" y="5000969"/>
            <a:ext cx="268395" cy="391241"/>
            <a:chOff x="2528974" y="2863357"/>
            <a:chExt cx="246811" cy="359779"/>
          </a:xfrm>
          <a:solidFill>
            <a:schemeClr val="bg1"/>
          </a:solidFill>
        </p:grpSpPr>
        <p:sp>
          <p:nvSpPr>
            <p:cNvPr id="40" name="AutoShape 113">
              <a:extLst>
                <a:ext uri="{FF2B5EF4-FFF2-40B4-BE49-F238E27FC236}">
                  <a16:creationId xmlns="" xmlns:a16="http://schemas.microsoft.com/office/drawing/2014/main" id="{C2EA0D3A-AE31-43F1-BB9E-DD052D1C29D7}"/>
                </a:ext>
              </a:extLst>
            </p:cNvPr>
            <p:cNvSpPr>
              <a:spLocks/>
            </p:cNvSpPr>
            <p:nvPr/>
          </p:nvSpPr>
          <p:spPr bwMode="auto">
            <a:xfrm>
              <a:off x="2528974" y="2863357"/>
              <a:ext cx="246811" cy="3597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ext uri="{AF507438-7753-43e0-B8FC-AC1667EBCBE1}"/>
            </a:extLst>
          </p:spPr>
          <p:txBody>
            <a:bodyPr lIns="25400" tIns="25400" rIns="25400" bIns="25400" anchor="ctr"/>
            <a:lstStyle/>
            <a:p>
              <a:pPr algn="ctr" defTabSz="304792"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Gill Sans" charset="0"/>
                <a:sym typeface="Gill Sans" charset="0"/>
              </a:endParaRPr>
            </a:p>
          </p:txBody>
        </p:sp>
        <p:sp>
          <p:nvSpPr>
            <p:cNvPr id="41" name="AutoShape 114">
              <a:extLst>
                <a:ext uri="{FF2B5EF4-FFF2-40B4-BE49-F238E27FC236}">
                  <a16:creationId xmlns="" xmlns:a16="http://schemas.microsoft.com/office/drawing/2014/main" id="{03257E1A-ED73-47AE-8C95-0DA014C43FF4}"/>
                </a:ext>
              </a:extLst>
            </p:cNvPr>
            <p:cNvSpPr>
              <a:spLocks/>
            </p:cNvSpPr>
            <p:nvPr/>
          </p:nvSpPr>
          <p:spPr bwMode="auto">
            <a:xfrm>
              <a:off x="2584843" y="2919841"/>
              <a:ext cx="73061" cy="730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ext uri="{AF507438-7753-43e0-B8FC-AC1667EBCBE1}"/>
            </a:extLst>
          </p:spPr>
          <p:txBody>
            <a:bodyPr lIns="25400" tIns="25400" rIns="25400" bIns="25400" anchor="ctr"/>
            <a:lstStyle/>
            <a:p>
              <a:pPr algn="ctr" defTabSz="304792"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Gill Sans" charset="0"/>
                <a:sym typeface="Gill Sans" charset="0"/>
              </a:endParaRPr>
            </a:p>
          </p:txBody>
        </p:sp>
      </p:grpSp>
      <p:sp>
        <p:nvSpPr>
          <p:cNvPr id="17" name="椭圆 16">
            <a:extLst>
              <a:ext uri="{FF2B5EF4-FFF2-40B4-BE49-F238E27FC236}">
                <a16:creationId xmlns="" xmlns:a16="http://schemas.microsoft.com/office/drawing/2014/main" id="{A0B15075-3B5B-441A-AB10-06436E999B83}"/>
              </a:ext>
            </a:extLst>
          </p:cNvPr>
          <p:cNvSpPr/>
          <p:nvPr/>
        </p:nvSpPr>
        <p:spPr>
          <a:xfrm>
            <a:off x="5559641" y="1971558"/>
            <a:ext cx="729129" cy="729129"/>
          </a:xfrm>
          <a:prstGeom prst="ellipse">
            <a:avLst/>
          </a:prstGeom>
          <a:solidFill>
            <a:srgbClr val="F6C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8" name="文本框 17" descr="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
            <a:extLst>
              <a:ext uri="{FF2B5EF4-FFF2-40B4-BE49-F238E27FC236}">
                <a16:creationId xmlns="" xmlns:a16="http://schemas.microsoft.com/office/drawing/2014/main" id="{C050E25C-5166-4268-AF0F-AAA149E23B8F}"/>
              </a:ext>
            </a:extLst>
          </p:cNvPr>
          <p:cNvSpPr txBox="1"/>
          <p:nvPr/>
        </p:nvSpPr>
        <p:spPr>
          <a:xfrm>
            <a:off x="6366073" y="1689316"/>
            <a:ext cx="4670578" cy="1200329"/>
          </a:xfrm>
          <a:prstGeom prst="rect">
            <a:avLst/>
          </a:prstGeom>
          <a:noFill/>
        </p:spPr>
        <p:txBody>
          <a:bodyPr wrap="square" rtlCol="0">
            <a:spAutoFit/>
          </a:bodyPr>
          <a:lstStyle/>
          <a:p>
            <a:pPr>
              <a:lnSpc>
                <a:spcPct val="150000"/>
              </a:lnSpc>
            </a:pPr>
            <a:r>
              <a:rPr lang="zh-CN" altLang="en-US" sz="1600" dirty="0">
                <a:solidFill>
                  <a:schemeClr val="bg1"/>
                </a:solidFill>
                <a:latin typeface="字魂105号-简雅黑" panose="00000500000000000000" pitchFamily="2" charset="-122"/>
                <a:ea typeface="字魂105号-简雅黑" panose="00000500000000000000" pitchFamily="2" charset="-122"/>
              </a:rPr>
              <a:t>您的内容打在这里，或者通过复制您的文本后，在此框中选择粘贴，并选择只保留文字。您的内容打在这里，或者通过复制您的文本后；</a:t>
            </a:r>
          </a:p>
        </p:txBody>
      </p:sp>
      <p:grpSp>
        <p:nvGrpSpPr>
          <p:cNvPr id="20" name="组合 19">
            <a:extLst>
              <a:ext uri="{FF2B5EF4-FFF2-40B4-BE49-F238E27FC236}">
                <a16:creationId xmlns="" xmlns:a16="http://schemas.microsoft.com/office/drawing/2014/main" id="{E2AA0FC6-E8BD-4285-BABA-D601E87C2B2A}"/>
              </a:ext>
            </a:extLst>
          </p:cNvPr>
          <p:cNvGrpSpPr/>
          <p:nvPr/>
        </p:nvGrpSpPr>
        <p:grpSpPr>
          <a:xfrm flipH="1">
            <a:off x="5712703" y="2124620"/>
            <a:ext cx="423004" cy="423004"/>
            <a:chOff x="2473104" y="2145028"/>
            <a:chExt cx="359165" cy="359165"/>
          </a:xfrm>
          <a:solidFill>
            <a:schemeClr val="bg1"/>
          </a:solidFill>
        </p:grpSpPr>
        <p:sp>
          <p:nvSpPr>
            <p:cNvPr id="21" name="AutoShape 126">
              <a:extLst>
                <a:ext uri="{FF2B5EF4-FFF2-40B4-BE49-F238E27FC236}">
                  <a16:creationId xmlns="" xmlns:a16="http://schemas.microsoft.com/office/drawing/2014/main" id="{B4BB737E-D228-4E34-BE44-16F4872AE5D0}"/>
                </a:ext>
              </a:extLst>
            </p:cNvPr>
            <p:cNvSpPr>
              <a:spLocks/>
            </p:cNvSpPr>
            <p:nvPr/>
          </p:nvSpPr>
          <p:spPr bwMode="auto">
            <a:xfrm>
              <a:off x="247310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a:extLst>
              <a:ext uri="{91240B29-F687-4f45-9708-019B960494DF}"/>
              <a:ext uri="{AF507438-7753-43e0-B8FC-AC1667EBCBE1}"/>
            </a:extLst>
          </p:spPr>
          <p:txBody>
            <a:bodyPr lIns="25400" tIns="25400" rIns="25400" bIns="25400" anchor="ctr"/>
            <a:lstStyle/>
            <a:p>
              <a:pPr algn="ctr" defTabSz="304792"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Gill Sans" charset="0"/>
                <a:sym typeface="Gill Sans" charset="0"/>
              </a:endParaRPr>
            </a:p>
          </p:txBody>
        </p:sp>
        <p:sp>
          <p:nvSpPr>
            <p:cNvPr id="22" name="AutoShape 127">
              <a:extLst>
                <a:ext uri="{FF2B5EF4-FFF2-40B4-BE49-F238E27FC236}">
                  <a16:creationId xmlns="" xmlns:a16="http://schemas.microsoft.com/office/drawing/2014/main" id="{00F512F5-63D5-4C00-BA29-12E9E83BFE82}"/>
                </a:ext>
              </a:extLst>
            </p:cNvPr>
            <p:cNvSpPr>
              <a:spLocks/>
            </p:cNvSpPr>
            <p:nvPr/>
          </p:nvSpPr>
          <p:spPr bwMode="auto">
            <a:xfrm>
              <a:off x="2618611" y="2200897"/>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a:extLst>
              <a:ext uri="{91240B29-F687-4f45-9708-019B960494DF}"/>
              <a:ext uri="{AF507438-7753-43e0-B8FC-AC1667EBCBE1}"/>
            </a:extLst>
          </p:spPr>
          <p:txBody>
            <a:bodyPr lIns="25400" tIns="25400" rIns="25400" bIns="25400" anchor="ctr"/>
            <a:lstStyle/>
            <a:p>
              <a:pPr algn="ctr" defTabSz="304792"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Gill Sans" charset="0"/>
                <a:sym typeface="Gill Sans" charset="0"/>
              </a:endParaRPr>
            </a:p>
          </p:txBody>
        </p:sp>
      </p:grpSp>
      <p:pic>
        <p:nvPicPr>
          <p:cNvPr id="5" name="图片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009" y="1383345"/>
            <a:ext cx="5756375" cy="5195677"/>
          </a:xfrm>
          <a:prstGeom prst="rect">
            <a:avLst/>
          </a:prstGeom>
        </p:spPr>
      </p:pic>
      <p:grpSp>
        <p:nvGrpSpPr>
          <p:cNvPr id="6" name="组合 5"/>
          <p:cNvGrpSpPr/>
          <p:nvPr/>
        </p:nvGrpSpPr>
        <p:grpSpPr>
          <a:xfrm>
            <a:off x="441625" y="267665"/>
            <a:ext cx="2983897" cy="676774"/>
            <a:chOff x="441625" y="267665"/>
            <a:chExt cx="2983897" cy="676774"/>
          </a:xfrm>
        </p:grpSpPr>
        <p:sp>
          <p:nvSpPr>
            <p:cNvPr id="19" name="文本框 18"/>
            <p:cNvSpPr txBox="1"/>
            <p:nvPr/>
          </p:nvSpPr>
          <p:spPr>
            <a:xfrm>
              <a:off x="441625" y="267665"/>
              <a:ext cx="2339102" cy="461665"/>
            </a:xfrm>
            <a:prstGeom prst="rect">
              <a:avLst/>
            </a:prstGeom>
            <a:noFill/>
          </p:spPr>
          <p:txBody>
            <a:bodyPr wrap="none" rtlCol="0">
              <a:spAutoFit/>
            </a:bodyPr>
            <a:lstStyle/>
            <a:p>
              <a:r>
                <a:rPr kumimoji="1" lang="zh-CN" altLang="en-US" sz="2400" dirty="0" smtClean="0">
                  <a:solidFill>
                    <a:schemeClr val="bg1"/>
                  </a:solidFill>
                  <a:latin typeface="字魂105号-简雅黑" panose="00000500000000000000" pitchFamily="2" charset="-122"/>
                  <a:ea typeface="字魂105号-简雅黑" panose="00000500000000000000" pitchFamily="2" charset="-122"/>
                  <a:cs typeface="+mn-ea"/>
                  <a:sym typeface="+mn-lt"/>
                </a:rPr>
                <a:t>请</a:t>
              </a:r>
              <a:r>
                <a:rPr kumimoji="1" lang="zh-CN" altLang="en-US" sz="2400" dirty="0">
                  <a:solidFill>
                    <a:schemeClr val="bg1"/>
                  </a:solidFill>
                  <a:latin typeface="字魂105号-简雅黑" panose="00000500000000000000" pitchFamily="2" charset="-122"/>
                  <a:ea typeface="字魂105号-简雅黑" panose="00000500000000000000" pitchFamily="2" charset="-122"/>
                  <a:cs typeface="+mn-ea"/>
                  <a:sym typeface="+mn-lt"/>
                </a:rPr>
                <a:t>输入标题</a:t>
              </a:r>
              <a:r>
                <a:rPr kumimoji="1" lang="zh-CN" altLang="en-US" sz="2400" dirty="0" smtClean="0">
                  <a:solidFill>
                    <a:schemeClr val="bg1"/>
                  </a:solidFill>
                  <a:latin typeface="字魂105号-简雅黑" panose="00000500000000000000" pitchFamily="2" charset="-122"/>
                  <a:ea typeface="字魂105号-简雅黑" panose="00000500000000000000" pitchFamily="2" charset="-122"/>
                  <a:cs typeface="+mn-ea"/>
                  <a:sym typeface="+mn-lt"/>
                </a:rPr>
                <a:t>内容</a:t>
              </a:r>
              <a:endParaRPr kumimoji="1" lang="en-US" altLang="zh-CN" sz="2400" dirty="0" smtClean="0">
                <a:solidFill>
                  <a:schemeClr val="bg1"/>
                </a:solidFill>
                <a:latin typeface="字魂105号-简雅黑" panose="00000500000000000000" pitchFamily="2" charset="-122"/>
                <a:ea typeface="字魂105号-简雅黑" panose="00000500000000000000" pitchFamily="2" charset="-122"/>
                <a:cs typeface="+mn-ea"/>
                <a:sym typeface="+mn-lt"/>
              </a:endParaRPr>
            </a:p>
          </p:txBody>
        </p:sp>
        <p:sp>
          <p:nvSpPr>
            <p:cNvPr id="23" name="文本框 22"/>
            <p:cNvSpPr txBox="1"/>
            <p:nvPr/>
          </p:nvSpPr>
          <p:spPr>
            <a:xfrm>
              <a:off x="464775" y="636662"/>
              <a:ext cx="2960747" cy="307777"/>
            </a:xfrm>
            <a:prstGeom prst="rect">
              <a:avLst/>
            </a:prstGeom>
            <a:noFill/>
          </p:spPr>
          <p:txBody>
            <a:bodyPr wrap="none" rtlCol="0">
              <a:spAutoFit/>
            </a:bodyPr>
            <a:lstStyle/>
            <a:p>
              <a:r>
                <a:rPr kumimoji="1" lang="en-US" altLang="zh-CN" sz="1400" dirty="0">
                  <a:solidFill>
                    <a:schemeClr val="bg1"/>
                  </a:solidFill>
                  <a:latin typeface="字魂105号-简雅黑" panose="00000500000000000000" pitchFamily="2" charset="-122"/>
                  <a:ea typeface="字魂105号-简雅黑" panose="00000500000000000000" pitchFamily="2" charset="-122"/>
                  <a:cs typeface="+mn-ea"/>
                  <a:sym typeface="+mn-lt"/>
                </a:rPr>
                <a:t>Please enter the English Title here.</a:t>
              </a:r>
              <a:endParaRPr kumimoji="1" lang="zh-CN" altLang="en-US" sz="1400" dirty="0">
                <a:solidFill>
                  <a:schemeClr val="bg1"/>
                </a:solidFill>
                <a:latin typeface="字魂105号-简雅黑" panose="00000500000000000000" pitchFamily="2" charset="-122"/>
                <a:ea typeface="字魂105号-简雅黑" panose="00000500000000000000" pitchFamily="2" charset="-122"/>
                <a:cs typeface="+mn-ea"/>
                <a:sym typeface="+mn-lt"/>
              </a:endParaRPr>
            </a:p>
          </p:txBody>
        </p:sp>
      </p:grpSp>
    </p:spTree>
    <p:extLst>
      <p:ext uri="{BB962C8B-B14F-4D97-AF65-F5344CB8AC3E}">
        <p14:creationId xmlns:p14="http://schemas.microsoft.com/office/powerpoint/2010/main" val="1848649170"/>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9818523" y="1546701"/>
            <a:ext cx="1477556" cy="5031781"/>
            <a:chOff x="9818523" y="1546701"/>
            <a:chExt cx="1477556" cy="5031781"/>
          </a:xfrm>
        </p:grpSpPr>
        <p:sp>
          <p:nvSpPr>
            <p:cNvPr id="51" name="弧形 50"/>
            <p:cNvSpPr/>
            <p:nvPr/>
          </p:nvSpPr>
          <p:spPr>
            <a:xfrm>
              <a:off x="9818523" y="1546702"/>
              <a:ext cx="1337595" cy="1337596"/>
            </a:xfrm>
            <a:prstGeom prst="arc">
              <a:avLst>
                <a:gd name="adj1" fmla="val 16200000"/>
                <a:gd name="adj2" fmla="val 16182638"/>
              </a:avLst>
            </a:prstGeom>
            <a:noFill/>
            <a:ln w="698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字魂105号-简雅黑" panose="00000500000000000000" pitchFamily="2" charset="-122"/>
                <a:ea typeface="字魂105号-简雅黑" panose="00000500000000000000" pitchFamily="2" charset="-122"/>
              </a:endParaRPr>
            </a:p>
          </p:txBody>
        </p:sp>
        <p:sp>
          <p:nvSpPr>
            <p:cNvPr id="52" name="弧形 51"/>
            <p:cNvSpPr/>
            <p:nvPr/>
          </p:nvSpPr>
          <p:spPr>
            <a:xfrm>
              <a:off x="9818523" y="1546701"/>
              <a:ext cx="1337595" cy="1337596"/>
            </a:xfrm>
            <a:prstGeom prst="arc">
              <a:avLst>
                <a:gd name="adj1" fmla="val 16200000"/>
                <a:gd name="adj2" fmla="val 20185087"/>
              </a:avLst>
            </a:prstGeom>
            <a:noFill/>
            <a:ln w="111125" cap="rnd">
              <a:solidFill>
                <a:srgbClr val="F6C82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字魂105号-简雅黑" panose="00000500000000000000" pitchFamily="2" charset="-122"/>
                <a:ea typeface="字魂105号-简雅黑" panose="00000500000000000000" pitchFamily="2" charset="-122"/>
              </a:endParaRPr>
            </a:p>
          </p:txBody>
        </p:sp>
        <p:sp>
          <p:nvSpPr>
            <p:cNvPr id="53" name="文本框 52"/>
            <p:cNvSpPr txBox="1"/>
            <p:nvPr/>
          </p:nvSpPr>
          <p:spPr>
            <a:xfrm>
              <a:off x="10067583" y="1947093"/>
              <a:ext cx="979664" cy="523220"/>
            </a:xfrm>
            <a:prstGeom prst="rect">
              <a:avLst/>
            </a:prstGeom>
            <a:noFill/>
          </p:spPr>
          <p:txBody>
            <a:bodyPr wrap="square" rtlCol="0">
              <a:spAutoFit/>
            </a:bodyPr>
            <a:lstStyle/>
            <a:p>
              <a:r>
                <a:rPr lang="en-US" altLang="zh-CN" sz="2800" dirty="0">
                  <a:solidFill>
                    <a:srgbClr val="F6C828"/>
                  </a:solidFill>
                  <a:latin typeface="字魂105号-简雅黑" panose="00000500000000000000" pitchFamily="2" charset="-122"/>
                  <a:ea typeface="字魂105号-简雅黑" panose="00000500000000000000" pitchFamily="2" charset="-122"/>
                  <a:cs typeface="Arial" panose="020B0604020202020204" pitchFamily="34" charset="0"/>
                </a:rPr>
                <a:t>80%</a:t>
              </a:r>
              <a:endParaRPr lang="zh-CN" altLang="en-US" sz="2800" dirty="0">
                <a:solidFill>
                  <a:srgbClr val="F6C828"/>
                </a:solidFill>
                <a:latin typeface="字魂105号-简雅黑" panose="00000500000000000000" pitchFamily="2" charset="-122"/>
                <a:ea typeface="字魂105号-简雅黑" panose="00000500000000000000" pitchFamily="2" charset="-122"/>
                <a:cs typeface="Arial" panose="020B0604020202020204" pitchFamily="34" charset="0"/>
              </a:endParaRPr>
            </a:p>
          </p:txBody>
        </p:sp>
        <p:sp>
          <p:nvSpPr>
            <p:cNvPr id="55" name="文本框 54"/>
            <p:cNvSpPr txBox="1"/>
            <p:nvPr/>
          </p:nvSpPr>
          <p:spPr>
            <a:xfrm>
              <a:off x="9818751" y="3118590"/>
              <a:ext cx="1477328" cy="3459892"/>
            </a:xfrm>
            <a:prstGeom prst="rect">
              <a:avLst/>
            </a:prstGeom>
            <a:noFill/>
          </p:spPr>
          <p:txBody>
            <a:bodyPr vert="eaVert" wrap="square" rtlCol="0">
              <a:spAutoFit/>
            </a:bodyPr>
            <a:lstStyle/>
            <a:p>
              <a:pPr>
                <a:lnSpc>
                  <a:spcPct val="150000"/>
                </a:lnSpc>
              </a:pPr>
              <a:r>
                <a:rPr kumimoji="1" lang="zh-CN" altLang="en-US" sz="1400" dirty="0">
                  <a:solidFill>
                    <a:schemeClr val="bg1"/>
                  </a:solidFill>
                  <a:latin typeface="字魂105号-简雅黑" panose="00000500000000000000" pitchFamily="2" charset="-122"/>
                  <a:ea typeface="字魂105号-简雅黑" panose="00000500000000000000" pitchFamily="2" charset="-122"/>
                  <a:cs typeface="Microsoft YaHei" charset="-122"/>
                </a:rPr>
                <a:t>感谢您使用千库网</a:t>
              </a:r>
              <a:r>
                <a:rPr kumimoji="1" lang="en-US" altLang="zh-CN" sz="1400" dirty="0">
                  <a:solidFill>
                    <a:schemeClr val="bg1"/>
                  </a:solidFill>
                  <a:latin typeface="字魂105号-简雅黑" panose="00000500000000000000" pitchFamily="2" charset="-122"/>
                  <a:ea typeface="字魂105号-简雅黑" panose="00000500000000000000" pitchFamily="2" charset="-122"/>
                  <a:cs typeface="Microsoft YaHei" charset="-122"/>
                </a:rPr>
                <a:t>PPT</a:t>
              </a:r>
              <a:r>
                <a:rPr kumimoji="1" lang="zh-CN" altLang="en-US" sz="1400" dirty="0">
                  <a:solidFill>
                    <a:schemeClr val="bg1"/>
                  </a:solidFill>
                  <a:latin typeface="字魂105号-简雅黑" panose="00000500000000000000" pitchFamily="2" charset="-122"/>
                  <a:ea typeface="字魂105号-简雅黑" panose="00000500000000000000" pitchFamily="2" charset="-122"/>
                  <a:cs typeface="Microsoft YaHei" charset="-122"/>
                </a:rPr>
                <a:t>模板，请在此输入您需要的文字内容，感谢您使用千库网</a:t>
              </a:r>
              <a:r>
                <a:rPr kumimoji="1" lang="en-US" altLang="zh-CN" sz="1400" dirty="0">
                  <a:solidFill>
                    <a:schemeClr val="bg1"/>
                  </a:solidFill>
                  <a:latin typeface="字魂105号-简雅黑" panose="00000500000000000000" pitchFamily="2" charset="-122"/>
                  <a:ea typeface="字魂105号-简雅黑" panose="00000500000000000000" pitchFamily="2" charset="-122"/>
                  <a:cs typeface="Microsoft YaHei" charset="-122"/>
                </a:rPr>
                <a:t>PPT</a:t>
              </a:r>
              <a:r>
                <a:rPr kumimoji="1" lang="zh-CN" altLang="en-US" sz="1400" dirty="0">
                  <a:solidFill>
                    <a:schemeClr val="bg1"/>
                  </a:solidFill>
                  <a:latin typeface="字魂105号-简雅黑" panose="00000500000000000000" pitchFamily="2" charset="-122"/>
                  <a:ea typeface="字魂105号-简雅黑" panose="00000500000000000000" pitchFamily="2" charset="-122"/>
                  <a:cs typeface="Microsoft YaHei" charset="-122"/>
                </a:rPr>
                <a:t>模板，请在此输入您需要的文字内容</a:t>
              </a:r>
              <a:r>
                <a:rPr kumimoji="1" lang="en-US" altLang="zh-CN" sz="1400" dirty="0">
                  <a:solidFill>
                    <a:schemeClr val="bg1"/>
                  </a:solidFill>
                  <a:latin typeface="字魂105号-简雅黑" panose="00000500000000000000" pitchFamily="2" charset="-122"/>
                  <a:ea typeface="字魂105号-简雅黑" panose="00000500000000000000" pitchFamily="2" charset="-122"/>
                  <a:cs typeface="Microsoft YaHei" charset="-122"/>
                </a:rPr>
                <a:t>,</a:t>
              </a:r>
              <a:r>
                <a:rPr kumimoji="1" lang="zh-CN" altLang="en-US" sz="1400" dirty="0">
                  <a:solidFill>
                    <a:schemeClr val="bg1"/>
                  </a:solidFill>
                  <a:latin typeface="字魂105号-简雅黑" panose="00000500000000000000" pitchFamily="2" charset="-122"/>
                  <a:ea typeface="字魂105号-简雅黑" panose="00000500000000000000" pitchFamily="2" charset="-122"/>
                  <a:cs typeface="Microsoft YaHei" charset="-122"/>
                </a:rPr>
                <a:t>感谢您使用千库网</a:t>
              </a:r>
              <a:r>
                <a:rPr kumimoji="1" lang="en-US" altLang="zh-CN" sz="1400" dirty="0">
                  <a:solidFill>
                    <a:schemeClr val="bg1"/>
                  </a:solidFill>
                  <a:latin typeface="字魂105号-简雅黑" panose="00000500000000000000" pitchFamily="2" charset="-122"/>
                  <a:ea typeface="字魂105号-简雅黑" panose="00000500000000000000" pitchFamily="2" charset="-122"/>
                  <a:cs typeface="Microsoft YaHei" charset="-122"/>
                </a:rPr>
                <a:t>PPT</a:t>
              </a:r>
              <a:r>
                <a:rPr kumimoji="1" lang="zh-CN" altLang="en-US" sz="1400" dirty="0" smtClean="0">
                  <a:solidFill>
                    <a:schemeClr val="bg1"/>
                  </a:solidFill>
                  <a:latin typeface="字魂105号-简雅黑" panose="00000500000000000000" pitchFamily="2" charset="-122"/>
                  <a:ea typeface="字魂105号-简雅黑" panose="00000500000000000000" pitchFamily="2" charset="-122"/>
                  <a:cs typeface="Microsoft YaHei" charset="-122"/>
                </a:rPr>
                <a:t>模板</a:t>
              </a:r>
              <a:endParaRPr lang="zh-CN" altLang="en-US" sz="1400" dirty="0">
                <a:solidFill>
                  <a:schemeClr val="bg1"/>
                </a:solidFill>
                <a:latin typeface="字魂105号-简雅黑" panose="00000500000000000000" pitchFamily="2" charset="-122"/>
                <a:ea typeface="字魂105号-简雅黑" panose="00000500000000000000" pitchFamily="2" charset="-122"/>
              </a:endParaRPr>
            </a:p>
          </p:txBody>
        </p:sp>
      </p:grpSp>
      <p:grpSp>
        <p:nvGrpSpPr>
          <p:cNvPr id="3" name="组合 2"/>
          <p:cNvGrpSpPr/>
          <p:nvPr/>
        </p:nvGrpSpPr>
        <p:grpSpPr>
          <a:xfrm>
            <a:off x="7849111" y="1546702"/>
            <a:ext cx="1477558" cy="5049597"/>
            <a:chOff x="7645854" y="1546702"/>
            <a:chExt cx="1477558" cy="5049597"/>
          </a:xfrm>
        </p:grpSpPr>
        <p:sp>
          <p:nvSpPr>
            <p:cNvPr id="48" name="弧形 47"/>
            <p:cNvSpPr/>
            <p:nvPr/>
          </p:nvSpPr>
          <p:spPr>
            <a:xfrm>
              <a:off x="7645854" y="1546703"/>
              <a:ext cx="1337595" cy="1337596"/>
            </a:xfrm>
            <a:prstGeom prst="arc">
              <a:avLst>
                <a:gd name="adj1" fmla="val 16200000"/>
                <a:gd name="adj2" fmla="val 16182638"/>
              </a:avLst>
            </a:prstGeom>
            <a:noFill/>
            <a:ln w="698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字魂105号-简雅黑" panose="00000500000000000000" pitchFamily="2" charset="-122"/>
                <a:ea typeface="字魂105号-简雅黑" panose="00000500000000000000" pitchFamily="2" charset="-122"/>
              </a:endParaRPr>
            </a:p>
          </p:txBody>
        </p:sp>
        <p:sp>
          <p:nvSpPr>
            <p:cNvPr id="49" name="弧形 48"/>
            <p:cNvSpPr/>
            <p:nvPr/>
          </p:nvSpPr>
          <p:spPr>
            <a:xfrm>
              <a:off x="7645854" y="1546702"/>
              <a:ext cx="1337595" cy="1337596"/>
            </a:xfrm>
            <a:prstGeom prst="arc">
              <a:avLst>
                <a:gd name="adj1" fmla="val 16200000"/>
                <a:gd name="adj2" fmla="val 20185087"/>
              </a:avLst>
            </a:prstGeom>
            <a:noFill/>
            <a:ln w="111125" cap="rnd">
              <a:solidFill>
                <a:srgbClr val="F6C82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字魂105号-简雅黑" panose="00000500000000000000" pitchFamily="2" charset="-122"/>
                <a:ea typeface="字魂105号-简雅黑" panose="00000500000000000000" pitchFamily="2" charset="-122"/>
              </a:endParaRPr>
            </a:p>
          </p:txBody>
        </p:sp>
        <p:sp>
          <p:nvSpPr>
            <p:cNvPr id="50" name="文本框 49"/>
            <p:cNvSpPr txBox="1"/>
            <p:nvPr/>
          </p:nvSpPr>
          <p:spPr>
            <a:xfrm>
              <a:off x="7894916" y="1947094"/>
              <a:ext cx="979664" cy="523220"/>
            </a:xfrm>
            <a:prstGeom prst="rect">
              <a:avLst/>
            </a:prstGeom>
            <a:noFill/>
          </p:spPr>
          <p:txBody>
            <a:bodyPr wrap="square" rtlCol="0">
              <a:spAutoFit/>
            </a:bodyPr>
            <a:lstStyle/>
            <a:p>
              <a:r>
                <a:rPr lang="en-US" altLang="zh-CN" sz="2800" dirty="0">
                  <a:solidFill>
                    <a:srgbClr val="F6C828"/>
                  </a:solidFill>
                  <a:latin typeface="字魂105号-简雅黑" panose="00000500000000000000" pitchFamily="2" charset="-122"/>
                  <a:ea typeface="字魂105号-简雅黑" panose="00000500000000000000" pitchFamily="2" charset="-122"/>
                  <a:cs typeface="Arial" panose="020B0604020202020204" pitchFamily="34" charset="0"/>
                </a:rPr>
                <a:t>40%</a:t>
              </a:r>
              <a:endParaRPr lang="zh-CN" altLang="en-US" sz="2800" dirty="0">
                <a:solidFill>
                  <a:srgbClr val="F6C828"/>
                </a:solidFill>
                <a:latin typeface="字魂105号-简雅黑" panose="00000500000000000000" pitchFamily="2" charset="-122"/>
                <a:ea typeface="字魂105号-简雅黑" panose="00000500000000000000" pitchFamily="2" charset="-122"/>
                <a:cs typeface="Arial" panose="020B0604020202020204" pitchFamily="34" charset="0"/>
              </a:endParaRPr>
            </a:p>
          </p:txBody>
        </p:sp>
        <p:sp>
          <p:nvSpPr>
            <p:cNvPr id="56" name="文本框 55"/>
            <p:cNvSpPr txBox="1"/>
            <p:nvPr/>
          </p:nvSpPr>
          <p:spPr>
            <a:xfrm>
              <a:off x="7646084" y="3136407"/>
              <a:ext cx="1477328" cy="3459892"/>
            </a:xfrm>
            <a:prstGeom prst="rect">
              <a:avLst/>
            </a:prstGeom>
            <a:noFill/>
          </p:spPr>
          <p:txBody>
            <a:bodyPr vert="eaVert" wrap="square" rtlCol="0">
              <a:spAutoFit/>
            </a:bodyPr>
            <a:lstStyle/>
            <a:p>
              <a:pPr>
                <a:lnSpc>
                  <a:spcPct val="150000"/>
                </a:lnSpc>
              </a:pPr>
              <a:r>
                <a:rPr kumimoji="1" lang="zh-CN" altLang="en-US" sz="1400" dirty="0">
                  <a:solidFill>
                    <a:schemeClr val="bg1"/>
                  </a:solidFill>
                  <a:latin typeface="字魂105号-简雅黑" panose="00000500000000000000" pitchFamily="2" charset="-122"/>
                  <a:ea typeface="字魂105号-简雅黑" panose="00000500000000000000" pitchFamily="2" charset="-122"/>
                  <a:cs typeface="Microsoft YaHei" charset="-122"/>
                </a:rPr>
                <a:t>感谢您使用千库网</a:t>
              </a:r>
              <a:r>
                <a:rPr kumimoji="1" lang="en-US" altLang="zh-CN" sz="1400" dirty="0">
                  <a:solidFill>
                    <a:schemeClr val="bg1"/>
                  </a:solidFill>
                  <a:latin typeface="字魂105号-简雅黑" panose="00000500000000000000" pitchFamily="2" charset="-122"/>
                  <a:ea typeface="字魂105号-简雅黑" panose="00000500000000000000" pitchFamily="2" charset="-122"/>
                  <a:cs typeface="Microsoft YaHei" charset="-122"/>
                </a:rPr>
                <a:t>PPT</a:t>
              </a:r>
              <a:r>
                <a:rPr kumimoji="1" lang="zh-CN" altLang="en-US" sz="1400" dirty="0">
                  <a:solidFill>
                    <a:schemeClr val="bg1"/>
                  </a:solidFill>
                  <a:latin typeface="字魂105号-简雅黑" panose="00000500000000000000" pitchFamily="2" charset="-122"/>
                  <a:ea typeface="字魂105号-简雅黑" panose="00000500000000000000" pitchFamily="2" charset="-122"/>
                  <a:cs typeface="Microsoft YaHei" charset="-122"/>
                </a:rPr>
                <a:t>模板，请在此输入您需要的文字内容，感谢您使用千库网</a:t>
              </a:r>
              <a:r>
                <a:rPr kumimoji="1" lang="en-US" altLang="zh-CN" sz="1400" dirty="0">
                  <a:solidFill>
                    <a:schemeClr val="bg1"/>
                  </a:solidFill>
                  <a:latin typeface="字魂105号-简雅黑" panose="00000500000000000000" pitchFamily="2" charset="-122"/>
                  <a:ea typeface="字魂105号-简雅黑" panose="00000500000000000000" pitchFamily="2" charset="-122"/>
                  <a:cs typeface="Microsoft YaHei" charset="-122"/>
                </a:rPr>
                <a:t>PPT</a:t>
              </a:r>
              <a:r>
                <a:rPr kumimoji="1" lang="zh-CN" altLang="en-US" sz="1400" dirty="0">
                  <a:solidFill>
                    <a:schemeClr val="bg1"/>
                  </a:solidFill>
                  <a:latin typeface="字魂105号-简雅黑" panose="00000500000000000000" pitchFamily="2" charset="-122"/>
                  <a:ea typeface="字魂105号-简雅黑" panose="00000500000000000000" pitchFamily="2" charset="-122"/>
                  <a:cs typeface="Microsoft YaHei" charset="-122"/>
                </a:rPr>
                <a:t>模板，请在此输入您需要的文字内容</a:t>
              </a:r>
              <a:r>
                <a:rPr kumimoji="1" lang="en-US" altLang="zh-CN" sz="1400" dirty="0">
                  <a:solidFill>
                    <a:schemeClr val="bg1"/>
                  </a:solidFill>
                  <a:latin typeface="字魂105号-简雅黑" panose="00000500000000000000" pitchFamily="2" charset="-122"/>
                  <a:ea typeface="字魂105号-简雅黑" panose="00000500000000000000" pitchFamily="2" charset="-122"/>
                  <a:cs typeface="Microsoft YaHei" charset="-122"/>
                </a:rPr>
                <a:t>,</a:t>
              </a:r>
              <a:r>
                <a:rPr kumimoji="1" lang="zh-CN" altLang="en-US" sz="1400" dirty="0">
                  <a:solidFill>
                    <a:schemeClr val="bg1"/>
                  </a:solidFill>
                  <a:latin typeface="字魂105号-简雅黑" panose="00000500000000000000" pitchFamily="2" charset="-122"/>
                  <a:ea typeface="字魂105号-简雅黑" panose="00000500000000000000" pitchFamily="2" charset="-122"/>
                  <a:cs typeface="Microsoft YaHei" charset="-122"/>
                </a:rPr>
                <a:t>感谢您使用千库网</a:t>
              </a:r>
              <a:r>
                <a:rPr kumimoji="1" lang="en-US" altLang="zh-CN" sz="1400" dirty="0">
                  <a:solidFill>
                    <a:schemeClr val="bg1"/>
                  </a:solidFill>
                  <a:latin typeface="字魂105号-简雅黑" panose="00000500000000000000" pitchFamily="2" charset="-122"/>
                  <a:ea typeface="字魂105号-简雅黑" panose="00000500000000000000" pitchFamily="2" charset="-122"/>
                  <a:cs typeface="Microsoft YaHei" charset="-122"/>
                </a:rPr>
                <a:t>PPT</a:t>
              </a:r>
              <a:r>
                <a:rPr kumimoji="1" lang="zh-CN" altLang="en-US" sz="1400" dirty="0" smtClean="0">
                  <a:solidFill>
                    <a:schemeClr val="bg1"/>
                  </a:solidFill>
                  <a:latin typeface="字魂105号-简雅黑" panose="00000500000000000000" pitchFamily="2" charset="-122"/>
                  <a:ea typeface="字魂105号-简雅黑" panose="00000500000000000000" pitchFamily="2" charset="-122"/>
                  <a:cs typeface="Microsoft YaHei" charset="-122"/>
                </a:rPr>
                <a:t>模板</a:t>
              </a:r>
              <a:endParaRPr lang="zh-CN" altLang="en-US" sz="1400" dirty="0">
                <a:solidFill>
                  <a:schemeClr val="bg1"/>
                </a:solidFill>
                <a:latin typeface="字魂105号-简雅黑" panose="00000500000000000000" pitchFamily="2" charset="-122"/>
                <a:ea typeface="字魂105号-简雅黑" panose="00000500000000000000" pitchFamily="2" charset="-122"/>
              </a:endParaRPr>
            </a:p>
          </p:txBody>
        </p:sp>
      </p:grpSp>
      <p:grpSp>
        <p:nvGrpSpPr>
          <p:cNvPr id="5" name="组合 4"/>
          <p:cNvGrpSpPr/>
          <p:nvPr/>
        </p:nvGrpSpPr>
        <p:grpSpPr>
          <a:xfrm>
            <a:off x="5879928" y="1546702"/>
            <a:ext cx="1477328" cy="5049597"/>
            <a:chOff x="5879928" y="1546702"/>
            <a:chExt cx="1477328" cy="5049597"/>
          </a:xfrm>
        </p:grpSpPr>
        <p:sp>
          <p:nvSpPr>
            <p:cNvPr id="45" name="弧形 44"/>
            <p:cNvSpPr/>
            <p:nvPr/>
          </p:nvSpPr>
          <p:spPr>
            <a:xfrm>
              <a:off x="5879928" y="1546703"/>
              <a:ext cx="1337595" cy="1337596"/>
            </a:xfrm>
            <a:prstGeom prst="arc">
              <a:avLst>
                <a:gd name="adj1" fmla="val 16200000"/>
                <a:gd name="adj2" fmla="val 16182638"/>
              </a:avLst>
            </a:prstGeom>
            <a:noFill/>
            <a:ln w="69850">
              <a:solidFill>
                <a:schemeClr val="bg1">
                  <a:alpha val="9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字魂105号-简雅黑" panose="00000500000000000000" pitchFamily="2" charset="-122"/>
                <a:ea typeface="字魂105号-简雅黑" panose="00000500000000000000" pitchFamily="2" charset="-122"/>
              </a:endParaRPr>
            </a:p>
          </p:txBody>
        </p:sp>
        <p:sp>
          <p:nvSpPr>
            <p:cNvPr id="46" name="弧形 45"/>
            <p:cNvSpPr/>
            <p:nvPr/>
          </p:nvSpPr>
          <p:spPr>
            <a:xfrm>
              <a:off x="5879928" y="1546702"/>
              <a:ext cx="1337595" cy="1337596"/>
            </a:xfrm>
            <a:prstGeom prst="arc">
              <a:avLst>
                <a:gd name="adj1" fmla="val 16200000"/>
                <a:gd name="adj2" fmla="val 20185087"/>
              </a:avLst>
            </a:prstGeom>
            <a:noFill/>
            <a:ln w="111125" cap="rnd">
              <a:solidFill>
                <a:srgbClr val="F6C82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字魂105号-简雅黑" panose="00000500000000000000" pitchFamily="2" charset="-122"/>
                <a:ea typeface="字魂105号-简雅黑" panose="00000500000000000000" pitchFamily="2" charset="-122"/>
              </a:endParaRPr>
            </a:p>
          </p:txBody>
        </p:sp>
        <p:sp>
          <p:nvSpPr>
            <p:cNvPr id="47" name="文本框 46"/>
            <p:cNvSpPr txBox="1"/>
            <p:nvPr/>
          </p:nvSpPr>
          <p:spPr>
            <a:xfrm>
              <a:off x="6128989" y="1947094"/>
              <a:ext cx="979664" cy="523220"/>
            </a:xfrm>
            <a:prstGeom prst="rect">
              <a:avLst/>
            </a:prstGeom>
            <a:noFill/>
          </p:spPr>
          <p:txBody>
            <a:bodyPr wrap="square" rtlCol="0">
              <a:spAutoFit/>
            </a:bodyPr>
            <a:lstStyle/>
            <a:p>
              <a:r>
                <a:rPr lang="en-US" altLang="zh-CN" sz="2800" dirty="0">
                  <a:solidFill>
                    <a:srgbClr val="F6C828"/>
                  </a:solidFill>
                  <a:latin typeface="字魂105号-简雅黑" panose="00000500000000000000" pitchFamily="2" charset="-122"/>
                  <a:ea typeface="字魂105号-简雅黑" panose="00000500000000000000" pitchFamily="2" charset="-122"/>
                  <a:cs typeface="Arial" panose="020B0604020202020204" pitchFamily="34" charset="0"/>
                </a:rPr>
                <a:t>20%</a:t>
              </a:r>
              <a:endParaRPr lang="zh-CN" altLang="en-US" sz="2800" dirty="0">
                <a:solidFill>
                  <a:srgbClr val="F6C828"/>
                </a:solidFill>
                <a:latin typeface="字魂105号-简雅黑" panose="00000500000000000000" pitchFamily="2" charset="-122"/>
                <a:ea typeface="字魂105号-简雅黑" panose="00000500000000000000" pitchFamily="2" charset="-122"/>
                <a:cs typeface="Arial" panose="020B0604020202020204" pitchFamily="34" charset="0"/>
              </a:endParaRPr>
            </a:p>
          </p:txBody>
        </p:sp>
        <p:sp>
          <p:nvSpPr>
            <p:cNvPr id="57" name="文本框 56"/>
            <p:cNvSpPr txBox="1"/>
            <p:nvPr/>
          </p:nvSpPr>
          <p:spPr>
            <a:xfrm>
              <a:off x="5879928" y="3136407"/>
              <a:ext cx="1477328" cy="3459892"/>
            </a:xfrm>
            <a:prstGeom prst="rect">
              <a:avLst/>
            </a:prstGeom>
            <a:noFill/>
          </p:spPr>
          <p:txBody>
            <a:bodyPr vert="eaVert" wrap="square" rtlCol="0">
              <a:spAutoFit/>
            </a:bodyPr>
            <a:lstStyle/>
            <a:p>
              <a:pPr>
                <a:lnSpc>
                  <a:spcPct val="150000"/>
                </a:lnSpc>
              </a:pPr>
              <a:r>
                <a:rPr kumimoji="1" lang="zh-CN" altLang="en-US" sz="1400" dirty="0">
                  <a:solidFill>
                    <a:schemeClr val="bg1"/>
                  </a:solidFill>
                  <a:latin typeface="字魂105号-简雅黑" panose="00000500000000000000" pitchFamily="2" charset="-122"/>
                  <a:ea typeface="字魂105号-简雅黑" panose="00000500000000000000" pitchFamily="2" charset="-122"/>
                  <a:cs typeface="Microsoft YaHei" charset="-122"/>
                </a:rPr>
                <a:t>感谢您使用千库网</a:t>
              </a:r>
              <a:r>
                <a:rPr kumimoji="1" lang="en-US" altLang="zh-CN" sz="1400" dirty="0">
                  <a:solidFill>
                    <a:schemeClr val="bg1"/>
                  </a:solidFill>
                  <a:latin typeface="字魂105号-简雅黑" panose="00000500000000000000" pitchFamily="2" charset="-122"/>
                  <a:ea typeface="字魂105号-简雅黑" panose="00000500000000000000" pitchFamily="2" charset="-122"/>
                  <a:cs typeface="Microsoft YaHei" charset="-122"/>
                </a:rPr>
                <a:t>PPT</a:t>
              </a:r>
              <a:r>
                <a:rPr kumimoji="1" lang="zh-CN" altLang="en-US" sz="1400" dirty="0">
                  <a:solidFill>
                    <a:schemeClr val="bg1"/>
                  </a:solidFill>
                  <a:latin typeface="字魂105号-简雅黑" panose="00000500000000000000" pitchFamily="2" charset="-122"/>
                  <a:ea typeface="字魂105号-简雅黑" panose="00000500000000000000" pitchFamily="2" charset="-122"/>
                  <a:cs typeface="Microsoft YaHei" charset="-122"/>
                </a:rPr>
                <a:t>模板，请在此输入您需要的文字内容，感谢您使用千库网</a:t>
              </a:r>
              <a:r>
                <a:rPr kumimoji="1" lang="en-US" altLang="zh-CN" sz="1400" dirty="0">
                  <a:solidFill>
                    <a:schemeClr val="bg1"/>
                  </a:solidFill>
                  <a:latin typeface="字魂105号-简雅黑" panose="00000500000000000000" pitchFamily="2" charset="-122"/>
                  <a:ea typeface="字魂105号-简雅黑" panose="00000500000000000000" pitchFamily="2" charset="-122"/>
                  <a:cs typeface="Microsoft YaHei" charset="-122"/>
                </a:rPr>
                <a:t>PPT</a:t>
              </a:r>
              <a:r>
                <a:rPr kumimoji="1" lang="zh-CN" altLang="en-US" sz="1400" dirty="0">
                  <a:solidFill>
                    <a:schemeClr val="bg1"/>
                  </a:solidFill>
                  <a:latin typeface="字魂105号-简雅黑" panose="00000500000000000000" pitchFamily="2" charset="-122"/>
                  <a:ea typeface="字魂105号-简雅黑" panose="00000500000000000000" pitchFamily="2" charset="-122"/>
                  <a:cs typeface="Microsoft YaHei" charset="-122"/>
                </a:rPr>
                <a:t>模板，请在此输入您需要的文字内容</a:t>
              </a:r>
              <a:r>
                <a:rPr kumimoji="1" lang="en-US" altLang="zh-CN" sz="1400" dirty="0">
                  <a:solidFill>
                    <a:schemeClr val="bg1"/>
                  </a:solidFill>
                  <a:latin typeface="字魂105号-简雅黑" panose="00000500000000000000" pitchFamily="2" charset="-122"/>
                  <a:ea typeface="字魂105号-简雅黑" panose="00000500000000000000" pitchFamily="2" charset="-122"/>
                  <a:cs typeface="Microsoft YaHei" charset="-122"/>
                </a:rPr>
                <a:t>,</a:t>
              </a:r>
              <a:r>
                <a:rPr kumimoji="1" lang="zh-CN" altLang="en-US" sz="1400" dirty="0">
                  <a:solidFill>
                    <a:schemeClr val="bg1"/>
                  </a:solidFill>
                  <a:latin typeface="字魂105号-简雅黑" panose="00000500000000000000" pitchFamily="2" charset="-122"/>
                  <a:ea typeface="字魂105号-简雅黑" panose="00000500000000000000" pitchFamily="2" charset="-122"/>
                  <a:cs typeface="Microsoft YaHei" charset="-122"/>
                </a:rPr>
                <a:t>感谢您使用千库网</a:t>
              </a:r>
              <a:r>
                <a:rPr kumimoji="1" lang="en-US" altLang="zh-CN" sz="1400" dirty="0">
                  <a:solidFill>
                    <a:schemeClr val="bg1"/>
                  </a:solidFill>
                  <a:latin typeface="字魂105号-简雅黑" panose="00000500000000000000" pitchFamily="2" charset="-122"/>
                  <a:ea typeface="字魂105号-简雅黑" panose="00000500000000000000" pitchFamily="2" charset="-122"/>
                  <a:cs typeface="Microsoft YaHei" charset="-122"/>
                </a:rPr>
                <a:t>PPT</a:t>
              </a:r>
              <a:r>
                <a:rPr kumimoji="1" lang="zh-CN" altLang="en-US" sz="1400" dirty="0" smtClean="0">
                  <a:solidFill>
                    <a:schemeClr val="bg1"/>
                  </a:solidFill>
                  <a:latin typeface="字魂105号-简雅黑" panose="00000500000000000000" pitchFamily="2" charset="-122"/>
                  <a:ea typeface="字魂105号-简雅黑" panose="00000500000000000000" pitchFamily="2" charset="-122"/>
                  <a:cs typeface="Microsoft YaHei" charset="-122"/>
                </a:rPr>
                <a:t>模板</a:t>
              </a:r>
              <a:endParaRPr lang="zh-CN" altLang="en-US" sz="1400" dirty="0">
                <a:solidFill>
                  <a:schemeClr val="bg1"/>
                </a:solidFill>
                <a:latin typeface="字魂105号-简雅黑" panose="00000500000000000000" pitchFamily="2" charset="-122"/>
                <a:ea typeface="字魂105号-简雅黑" panose="00000500000000000000" pitchFamily="2" charset="-122"/>
              </a:endParaRPr>
            </a:p>
          </p:txBody>
        </p:sp>
      </p:grpSp>
      <p:grpSp>
        <p:nvGrpSpPr>
          <p:cNvPr id="16" name="组合 15"/>
          <p:cNvGrpSpPr/>
          <p:nvPr/>
        </p:nvGrpSpPr>
        <p:grpSpPr>
          <a:xfrm>
            <a:off x="441625" y="267665"/>
            <a:ext cx="2983897" cy="676774"/>
            <a:chOff x="441625" y="267665"/>
            <a:chExt cx="2983897" cy="676774"/>
          </a:xfrm>
        </p:grpSpPr>
        <p:sp>
          <p:nvSpPr>
            <p:cNvPr id="17" name="文本框 16"/>
            <p:cNvSpPr txBox="1"/>
            <p:nvPr/>
          </p:nvSpPr>
          <p:spPr>
            <a:xfrm>
              <a:off x="441625" y="267665"/>
              <a:ext cx="2339102" cy="461665"/>
            </a:xfrm>
            <a:prstGeom prst="rect">
              <a:avLst/>
            </a:prstGeom>
            <a:noFill/>
          </p:spPr>
          <p:txBody>
            <a:bodyPr wrap="none" rtlCol="0">
              <a:spAutoFit/>
            </a:bodyPr>
            <a:lstStyle/>
            <a:p>
              <a:r>
                <a:rPr kumimoji="1" lang="zh-CN" altLang="en-US" sz="2400" dirty="0" smtClean="0">
                  <a:solidFill>
                    <a:schemeClr val="bg1"/>
                  </a:solidFill>
                  <a:latin typeface="字魂105号-简雅黑" panose="00000500000000000000" pitchFamily="2" charset="-122"/>
                  <a:ea typeface="字魂105号-简雅黑" panose="00000500000000000000" pitchFamily="2" charset="-122"/>
                  <a:cs typeface="+mn-ea"/>
                  <a:sym typeface="+mn-lt"/>
                </a:rPr>
                <a:t>请</a:t>
              </a:r>
              <a:r>
                <a:rPr kumimoji="1" lang="zh-CN" altLang="en-US" sz="2400" dirty="0">
                  <a:solidFill>
                    <a:schemeClr val="bg1"/>
                  </a:solidFill>
                  <a:latin typeface="字魂105号-简雅黑" panose="00000500000000000000" pitchFamily="2" charset="-122"/>
                  <a:ea typeface="字魂105号-简雅黑" panose="00000500000000000000" pitchFamily="2" charset="-122"/>
                  <a:cs typeface="+mn-ea"/>
                  <a:sym typeface="+mn-lt"/>
                </a:rPr>
                <a:t>输入标题</a:t>
              </a:r>
              <a:r>
                <a:rPr kumimoji="1" lang="zh-CN" altLang="en-US" sz="2400" dirty="0" smtClean="0">
                  <a:solidFill>
                    <a:schemeClr val="bg1"/>
                  </a:solidFill>
                  <a:latin typeface="字魂105号-简雅黑" panose="00000500000000000000" pitchFamily="2" charset="-122"/>
                  <a:ea typeface="字魂105号-简雅黑" panose="00000500000000000000" pitchFamily="2" charset="-122"/>
                  <a:cs typeface="+mn-ea"/>
                  <a:sym typeface="+mn-lt"/>
                </a:rPr>
                <a:t>内容</a:t>
              </a:r>
              <a:endParaRPr kumimoji="1" lang="en-US" altLang="zh-CN" sz="2400" dirty="0" smtClean="0">
                <a:solidFill>
                  <a:schemeClr val="bg1"/>
                </a:solidFill>
                <a:latin typeface="字魂105号-简雅黑" panose="00000500000000000000" pitchFamily="2" charset="-122"/>
                <a:ea typeface="字魂105号-简雅黑" panose="00000500000000000000" pitchFamily="2" charset="-122"/>
                <a:cs typeface="+mn-ea"/>
                <a:sym typeface="+mn-lt"/>
              </a:endParaRPr>
            </a:p>
          </p:txBody>
        </p:sp>
        <p:sp>
          <p:nvSpPr>
            <p:cNvPr id="18" name="文本框 17"/>
            <p:cNvSpPr txBox="1"/>
            <p:nvPr/>
          </p:nvSpPr>
          <p:spPr>
            <a:xfrm>
              <a:off x="464775" y="636662"/>
              <a:ext cx="2960747" cy="307777"/>
            </a:xfrm>
            <a:prstGeom prst="rect">
              <a:avLst/>
            </a:prstGeom>
            <a:noFill/>
          </p:spPr>
          <p:txBody>
            <a:bodyPr wrap="none" rtlCol="0">
              <a:spAutoFit/>
            </a:bodyPr>
            <a:lstStyle/>
            <a:p>
              <a:r>
                <a:rPr kumimoji="1" lang="en-US" altLang="zh-CN" sz="1400" dirty="0">
                  <a:solidFill>
                    <a:schemeClr val="bg1"/>
                  </a:solidFill>
                  <a:latin typeface="字魂105号-简雅黑" panose="00000500000000000000" pitchFamily="2" charset="-122"/>
                  <a:ea typeface="字魂105号-简雅黑" panose="00000500000000000000" pitchFamily="2" charset="-122"/>
                  <a:cs typeface="+mn-ea"/>
                  <a:sym typeface="+mn-lt"/>
                </a:rPr>
                <a:t>Please enter the English Title here.</a:t>
              </a:r>
              <a:endParaRPr kumimoji="1" lang="zh-CN" altLang="en-US" sz="1400" dirty="0">
                <a:solidFill>
                  <a:schemeClr val="bg1"/>
                </a:solidFill>
                <a:latin typeface="字魂105号-简雅黑" panose="00000500000000000000" pitchFamily="2" charset="-122"/>
                <a:ea typeface="字魂105号-简雅黑" panose="00000500000000000000" pitchFamily="2" charset="-122"/>
                <a:cs typeface="+mn-ea"/>
                <a:sym typeface="+mn-lt"/>
              </a:endParaRPr>
            </a:p>
          </p:txBody>
        </p:sp>
      </p:grpSp>
      <p:pic>
        <p:nvPicPr>
          <p:cNvPr id="6"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54214" y="1636887"/>
            <a:ext cx="5133629" cy="5133629"/>
          </a:xfrm>
          <a:prstGeom prst="rect">
            <a:avLst/>
          </a:prstGeom>
        </p:spPr>
      </p:pic>
    </p:spTree>
    <p:extLst>
      <p:ext uri="{BB962C8B-B14F-4D97-AF65-F5344CB8AC3E}">
        <p14:creationId xmlns:p14="http://schemas.microsoft.com/office/powerpoint/2010/main" val="2828309522"/>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descr="e7d195523061f1c09e9d68d7cf438b91ef959ecb14fc25d26BBA7F7DBC18E55DFF4014AF651F0BF2569D4B6C1DA7F1A4683A481403BD872FC687266AD13265C1DE7C373772FD8728ABDD69ADD03BFF5BE2862BC891DBB79E93EE4F712FE137491D54BB068B10DCF2CCA220B6D286253CD7652B192249949734882012ED7F0CAF63AC5FD609A73EA185383F7B3D159C6D83CFEA95C965E8AE">
            <a:extLst>
              <a:ext uri="{FF2B5EF4-FFF2-40B4-BE49-F238E27FC236}">
                <a16:creationId xmlns="" xmlns:a16="http://schemas.microsoft.com/office/drawing/2014/main" id="{EB6B0F38-9BC0-4E9B-9509-FEEF711B0CBB}"/>
              </a:ext>
            </a:extLst>
          </p:cNvPr>
          <p:cNvSpPr/>
          <p:nvPr/>
        </p:nvSpPr>
        <p:spPr>
          <a:xfrm>
            <a:off x="803893" y="4476527"/>
            <a:ext cx="2545527" cy="461665"/>
          </a:xfrm>
          <a:prstGeom prst="rect">
            <a:avLst/>
          </a:prstGeom>
        </p:spPr>
        <p:txBody>
          <a:bodyPr wrap="square">
            <a:spAutoFit/>
          </a:bodyPr>
          <a:lstStyle/>
          <a:p>
            <a:pPr lvl="0" algn="ctr"/>
            <a:r>
              <a:rPr lang="zh-CN" altLang="en-US" sz="2400" kern="100" dirty="0" smtClean="0">
                <a:solidFill>
                  <a:schemeClr val="bg1"/>
                </a:solidFill>
                <a:latin typeface="字魂105号-简雅黑" panose="00000500000000000000" pitchFamily="2" charset="-122"/>
                <a:ea typeface="字魂105号-简雅黑" panose="00000500000000000000" pitchFamily="2" charset="-122"/>
                <a:cs typeface="Times New Roman" panose="02020603050405020304" pitchFamily="18" charset="0"/>
              </a:rPr>
              <a:t>输入标题内容</a:t>
            </a:r>
            <a:endParaRPr lang="zh-CN" altLang="en-US" sz="2400" kern="100" dirty="0">
              <a:solidFill>
                <a:schemeClr val="bg1"/>
              </a:solidFill>
              <a:latin typeface="字魂105号-简雅黑" panose="00000500000000000000" pitchFamily="2" charset="-122"/>
              <a:ea typeface="字魂105号-简雅黑" panose="00000500000000000000" pitchFamily="2" charset="-122"/>
              <a:cs typeface="Times New Roman" panose="02020603050405020304" pitchFamily="18" charset="0"/>
            </a:endParaRPr>
          </a:p>
        </p:txBody>
      </p:sp>
      <p:sp>
        <p:nvSpPr>
          <p:cNvPr id="27" name="文本框 26">
            <a:extLst>
              <a:ext uri="{FF2B5EF4-FFF2-40B4-BE49-F238E27FC236}">
                <a16:creationId xmlns="" xmlns:a16="http://schemas.microsoft.com/office/drawing/2014/main" id="{2A48F6E6-31F8-4DA2-A43B-BD5D6409DAF8}"/>
              </a:ext>
            </a:extLst>
          </p:cNvPr>
          <p:cNvSpPr txBox="1"/>
          <p:nvPr/>
        </p:nvSpPr>
        <p:spPr>
          <a:xfrm>
            <a:off x="642440" y="4923251"/>
            <a:ext cx="2822713" cy="1061829"/>
          </a:xfrm>
          <a:prstGeom prst="rect">
            <a:avLst/>
          </a:prstGeom>
          <a:noFill/>
        </p:spPr>
        <p:txBody>
          <a:bodyPr wrap="square" rtlCol="0">
            <a:spAutoFit/>
          </a:bodyPr>
          <a:lstStyle/>
          <a:p>
            <a:pPr algn="ctr">
              <a:lnSpc>
                <a:spcPct val="150000"/>
              </a:lnSpc>
            </a:pPr>
            <a:r>
              <a:rPr lang="zh-CN" altLang="zh-CN" sz="1400">
                <a:solidFill>
                  <a:schemeClr val="bg1"/>
                </a:solidFill>
                <a:latin typeface="字魂105号-简雅黑" panose="00000500000000000000" pitchFamily="2" charset="-122"/>
                <a:ea typeface="字魂105号-简雅黑" panose="00000500000000000000" pitchFamily="2" charset="-122"/>
                <a:sym typeface="+mn-ea"/>
              </a:rPr>
              <a:t>请在此添加您的文字内容，请在此添加您的文字内容。请在此添加您内容</a:t>
            </a:r>
            <a:r>
              <a:rPr lang="en-US" altLang="zh-CN" sz="1400">
                <a:solidFill>
                  <a:schemeClr val="bg1"/>
                </a:solidFill>
                <a:latin typeface="字魂105号-简雅黑" panose="00000500000000000000" pitchFamily="2" charset="-122"/>
                <a:ea typeface="字魂105号-简雅黑" panose="00000500000000000000" pitchFamily="2" charset="-122"/>
                <a:sym typeface="+mn-ea"/>
              </a:rPr>
              <a:t>;</a:t>
            </a:r>
            <a:endParaRPr lang="zh-CN" altLang="en-US" sz="1400">
              <a:solidFill>
                <a:schemeClr val="bg1"/>
              </a:solidFill>
              <a:latin typeface="字魂105号-简雅黑" panose="00000500000000000000" pitchFamily="2" charset="-122"/>
              <a:ea typeface="字魂105号-简雅黑" panose="00000500000000000000" pitchFamily="2" charset="-122"/>
              <a:sym typeface="+mn-ea"/>
            </a:endParaRPr>
          </a:p>
        </p:txBody>
      </p:sp>
      <p:sp>
        <p:nvSpPr>
          <p:cNvPr id="28" name="矩形 27" descr="e7d195523061f1c09e9d68d7cf438b91ef959ecb14fc25d26BBA7F7DBC18E55DFF4014AF651F0BF2569D4B6C1DA7F1A4683A481403BD872FC687266AD13265C1DE7C373772FD8728ABDD69ADD03BFF5BE2862BC891DBB79E93EE4F712FE137491D54BB068B10DCF2CCA220B6D286253CD7652B192249949734882012ED7F0CAF63AC5FD609A73EA185383F7B3D159C6D83CFEA95C965E8AE">
            <a:extLst>
              <a:ext uri="{FF2B5EF4-FFF2-40B4-BE49-F238E27FC236}">
                <a16:creationId xmlns="" xmlns:a16="http://schemas.microsoft.com/office/drawing/2014/main" id="{8A75CFBD-F096-4309-B83D-6DC1F6875F21}"/>
              </a:ext>
            </a:extLst>
          </p:cNvPr>
          <p:cNvSpPr/>
          <p:nvPr/>
        </p:nvSpPr>
        <p:spPr>
          <a:xfrm>
            <a:off x="4846097" y="4493301"/>
            <a:ext cx="2545527" cy="461665"/>
          </a:xfrm>
          <a:prstGeom prst="rect">
            <a:avLst/>
          </a:prstGeom>
        </p:spPr>
        <p:txBody>
          <a:bodyPr wrap="square">
            <a:spAutoFit/>
          </a:bodyPr>
          <a:lstStyle/>
          <a:p>
            <a:pPr lvl="0" algn="ctr"/>
            <a:r>
              <a:rPr lang="zh-CN" altLang="en-US" sz="2400" kern="100" dirty="0">
                <a:solidFill>
                  <a:schemeClr val="bg1"/>
                </a:solidFill>
                <a:latin typeface="字魂105号-简雅黑" panose="00000500000000000000" pitchFamily="2" charset="-122"/>
                <a:ea typeface="字魂105号-简雅黑" panose="00000500000000000000" pitchFamily="2" charset="-122"/>
                <a:cs typeface="Times New Roman" panose="02020603050405020304" pitchFamily="18" charset="0"/>
              </a:rPr>
              <a:t>输入标题内容</a:t>
            </a:r>
          </a:p>
        </p:txBody>
      </p:sp>
      <p:sp>
        <p:nvSpPr>
          <p:cNvPr id="29" name="文本框 28">
            <a:extLst>
              <a:ext uri="{FF2B5EF4-FFF2-40B4-BE49-F238E27FC236}">
                <a16:creationId xmlns="" xmlns:a16="http://schemas.microsoft.com/office/drawing/2014/main" id="{A6CD8E2E-95E3-4099-A10F-EBB2B135D6EC}"/>
              </a:ext>
            </a:extLst>
          </p:cNvPr>
          <p:cNvSpPr txBox="1"/>
          <p:nvPr/>
        </p:nvSpPr>
        <p:spPr>
          <a:xfrm>
            <a:off x="4684644" y="4940024"/>
            <a:ext cx="2822713" cy="1061829"/>
          </a:xfrm>
          <a:prstGeom prst="rect">
            <a:avLst/>
          </a:prstGeom>
          <a:noFill/>
        </p:spPr>
        <p:txBody>
          <a:bodyPr wrap="square" rtlCol="0">
            <a:spAutoFit/>
          </a:bodyPr>
          <a:lstStyle/>
          <a:p>
            <a:pPr algn="ctr">
              <a:lnSpc>
                <a:spcPct val="150000"/>
              </a:lnSpc>
            </a:pPr>
            <a:r>
              <a:rPr lang="zh-CN" altLang="zh-CN" sz="1400">
                <a:solidFill>
                  <a:schemeClr val="bg1"/>
                </a:solidFill>
                <a:latin typeface="字魂105号-简雅黑" panose="00000500000000000000" pitchFamily="2" charset="-122"/>
                <a:ea typeface="字魂105号-简雅黑" panose="00000500000000000000" pitchFamily="2" charset="-122"/>
                <a:sym typeface="+mn-ea"/>
              </a:rPr>
              <a:t>请在此添加您的文字内容，请在此添加您的文字内容。请在此添加您内容</a:t>
            </a:r>
            <a:r>
              <a:rPr lang="en-US" altLang="zh-CN" sz="1400">
                <a:solidFill>
                  <a:schemeClr val="bg1"/>
                </a:solidFill>
                <a:latin typeface="字魂105号-简雅黑" panose="00000500000000000000" pitchFamily="2" charset="-122"/>
                <a:ea typeface="字魂105号-简雅黑" panose="00000500000000000000" pitchFamily="2" charset="-122"/>
                <a:sym typeface="+mn-ea"/>
              </a:rPr>
              <a:t>;</a:t>
            </a:r>
            <a:endParaRPr lang="zh-CN" altLang="en-US" sz="1400">
              <a:solidFill>
                <a:schemeClr val="bg1"/>
              </a:solidFill>
              <a:latin typeface="字魂105号-简雅黑" panose="00000500000000000000" pitchFamily="2" charset="-122"/>
              <a:ea typeface="字魂105号-简雅黑" panose="00000500000000000000" pitchFamily="2" charset="-122"/>
              <a:sym typeface="+mn-ea"/>
            </a:endParaRPr>
          </a:p>
        </p:txBody>
      </p:sp>
      <p:sp>
        <p:nvSpPr>
          <p:cNvPr id="42" name="矩形 41" descr="e7d195523061f1c09e9d68d7cf438b91ef959ecb14fc25d26BBA7F7DBC18E55DFF4014AF651F0BF2569D4B6C1DA7F1A4683A481403BD872FC687266AD13265C1DE7C373772FD8728ABDD69ADD03BFF5BE2862BC891DBB79E93EE4F712FE137491D54BB068B10DCF2CCA220B6D286253CD7652B192249949734882012ED7F0CAF63AC5FD609A73EA185383F7B3D159C6D83CFEA95C965E8AE">
            <a:extLst>
              <a:ext uri="{FF2B5EF4-FFF2-40B4-BE49-F238E27FC236}">
                <a16:creationId xmlns="" xmlns:a16="http://schemas.microsoft.com/office/drawing/2014/main" id="{47EEE1EF-E330-42CB-9114-B06B7B8F9DEE}"/>
              </a:ext>
            </a:extLst>
          </p:cNvPr>
          <p:cNvSpPr/>
          <p:nvPr/>
        </p:nvSpPr>
        <p:spPr>
          <a:xfrm>
            <a:off x="9026895" y="4498765"/>
            <a:ext cx="2545527" cy="461665"/>
          </a:xfrm>
          <a:prstGeom prst="rect">
            <a:avLst/>
          </a:prstGeom>
        </p:spPr>
        <p:txBody>
          <a:bodyPr wrap="square">
            <a:spAutoFit/>
          </a:bodyPr>
          <a:lstStyle/>
          <a:p>
            <a:pPr lvl="0" algn="ctr"/>
            <a:r>
              <a:rPr lang="zh-CN" altLang="en-US" sz="2400" kern="100" dirty="0">
                <a:solidFill>
                  <a:schemeClr val="bg1"/>
                </a:solidFill>
                <a:latin typeface="字魂105号-简雅黑" panose="00000500000000000000" pitchFamily="2" charset="-122"/>
                <a:ea typeface="字魂105号-简雅黑" panose="00000500000000000000" pitchFamily="2" charset="-122"/>
                <a:cs typeface="Times New Roman" panose="02020603050405020304" pitchFamily="18" charset="0"/>
              </a:rPr>
              <a:t>输入标题内容</a:t>
            </a:r>
          </a:p>
        </p:txBody>
      </p:sp>
      <p:sp>
        <p:nvSpPr>
          <p:cNvPr id="43" name="文本框 42">
            <a:extLst>
              <a:ext uri="{FF2B5EF4-FFF2-40B4-BE49-F238E27FC236}">
                <a16:creationId xmlns="" xmlns:a16="http://schemas.microsoft.com/office/drawing/2014/main" id="{B81B0A48-92EB-4FDB-86BD-F3F1F78B1BE1}"/>
              </a:ext>
            </a:extLst>
          </p:cNvPr>
          <p:cNvSpPr txBox="1"/>
          <p:nvPr/>
        </p:nvSpPr>
        <p:spPr>
          <a:xfrm>
            <a:off x="8865442" y="4945488"/>
            <a:ext cx="2822713" cy="1061829"/>
          </a:xfrm>
          <a:prstGeom prst="rect">
            <a:avLst/>
          </a:prstGeom>
          <a:noFill/>
        </p:spPr>
        <p:txBody>
          <a:bodyPr wrap="square" rtlCol="0">
            <a:spAutoFit/>
          </a:bodyPr>
          <a:lstStyle/>
          <a:p>
            <a:pPr algn="ctr">
              <a:lnSpc>
                <a:spcPct val="150000"/>
              </a:lnSpc>
            </a:pPr>
            <a:r>
              <a:rPr lang="zh-CN" altLang="zh-CN" sz="1400" dirty="0">
                <a:solidFill>
                  <a:schemeClr val="bg1"/>
                </a:solidFill>
                <a:latin typeface="字魂105号-简雅黑" panose="00000500000000000000" pitchFamily="2" charset="-122"/>
                <a:ea typeface="字魂105号-简雅黑" panose="00000500000000000000" pitchFamily="2" charset="-122"/>
                <a:sym typeface="+mn-ea"/>
              </a:rPr>
              <a:t>请在此添加您的文字内容，请在此添加您的文字内容。请在此添加您内容</a:t>
            </a:r>
            <a:r>
              <a:rPr lang="en-US" altLang="zh-CN" sz="1400" dirty="0">
                <a:solidFill>
                  <a:schemeClr val="bg1"/>
                </a:solidFill>
                <a:latin typeface="字魂105号-简雅黑" panose="00000500000000000000" pitchFamily="2" charset="-122"/>
                <a:ea typeface="字魂105号-简雅黑" panose="00000500000000000000" pitchFamily="2" charset="-122"/>
                <a:sym typeface="+mn-ea"/>
              </a:rPr>
              <a:t>;</a:t>
            </a:r>
            <a:endParaRPr lang="zh-CN" altLang="en-US" sz="1400" dirty="0">
              <a:solidFill>
                <a:schemeClr val="bg1"/>
              </a:solidFill>
              <a:latin typeface="字魂105号-简雅黑" panose="00000500000000000000" pitchFamily="2" charset="-122"/>
              <a:ea typeface="字魂105号-简雅黑" panose="00000500000000000000" pitchFamily="2" charset="-122"/>
              <a:sym typeface="+mn-ea"/>
            </a:endParaRPr>
          </a:p>
        </p:txBody>
      </p:sp>
      <p:grpSp>
        <p:nvGrpSpPr>
          <p:cNvPr id="11" name="组合 10"/>
          <p:cNvGrpSpPr/>
          <p:nvPr/>
        </p:nvGrpSpPr>
        <p:grpSpPr>
          <a:xfrm>
            <a:off x="441625" y="267665"/>
            <a:ext cx="2983897" cy="676774"/>
            <a:chOff x="441625" y="267665"/>
            <a:chExt cx="2983897" cy="676774"/>
          </a:xfrm>
        </p:grpSpPr>
        <p:sp>
          <p:nvSpPr>
            <p:cNvPr id="12" name="文本框 11"/>
            <p:cNvSpPr txBox="1"/>
            <p:nvPr/>
          </p:nvSpPr>
          <p:spPr>
            <a:xfrm>
              <a:off x="441625" y="267665"/>
              <a:ext cx="2339102" cy="461665"/>
            </a:xfrm>
            <a:prstGeom prst="rect">
              <a:avLst/>
            </a:prstGeom>
            <a:noFill/>
          </p:spPr>
          <p:txBody>
            <a:bodyPr wrap="none" rtlCol="0">
              <a:spAutoFit/>
            </a:bodyPr>
            <a:lstStyle/>
            <a:p>
              <a:r>
                <a:rPr kumimoji="1" lang="zh-CN" altLang="en-US" sz="2400" dirty="0" smtClean="0">
                  <a:solidFill>
                    <a:schemeClr val="bg1"/>
                  </a:solidFill>
                  <a:latin typeface="字魂105号-简雅黑" panose="00000500000000000000" pitchFamily="2" charset="-122"/>
                  <a:ea typeface="字魂105号-简雅黑" panose="00000500000000000000" pitchFamily="2" charset="-122"/>
                  <a:cs typeface="+mn-ea"/>
                  <a:sym typeface="+mn-lt"/>
                </a:rPr>
                <a:t>请</a:t>
              </a:r>
              <a:r>
                <a:rPr kumimoji="1" lang="zh-CN" altLang="en-US" sz="2400" dirty="0">
                  <a:solidFill>
                    <a:schemeClr val="bg1"/>
                  </a:solidFill>
                  <a:latin typeface="字魂105号-简雅黑" panose="00000500000000000000" pitchFamily="2" charset="-122"/>
                  <a:ea typeface="字魂105号-简雅黑" panose="00000500000000000000" pitchFamily="2" charset="-122"/>
                  <a:cs typeface="+mn-ea"/>
                  <a:sym typeface="+mn-lt"/>
                </a:rPr>
                <a:t>输入标题</a:t>
              </a:r>
              <a:r>
                <a:rPr kumimoji="1" lang="zh-CN" altLang="en-US" sz="2400" dirty="0" smtClean="0">
                  <a:solidFill>
                    <a:schemeClr val="bg1"/>
                  </a:solidFill>
                  <a:latin typeface="字魂105号-简雅黑" panose="00000500000000000000" pitchFamily="2" charset="-122"/>
                  <a:ea typeface="字魂105号-简雅黑" panose="00000500000000000000" pitchFamily="2" charset="-122"/>
                  <a:cs typeface="+mn-ea"/>
                  <a:sym typeface="+mn-lt"/>
                </a:rPr>
                <a:t>内容</a:t>
              </a:r>
              <a:endParaRPr kumimoji="1" lang="en-US" altLang="zh-CN" sz="2400" dirty="0" smtClean="0">
                <a:solidFill>
                  <a:schemeClr val="bg1"/>
                </a:solidFill>
                <a:latin typeface="字魂105号-简雅黑" panose="00000500000000000000" pitchFamily="2" charset="-122"/>
                <a:ea typeface="字魂105号-简雅黑" panose="00000500000000000000" pitchFamily="2" charset="-122"/>
                <a:cs typeface="+mn-ea"/>
                <a:sym typeface="+mn-lt"/>
              </a:endParaRPr>
            </a:p>
          </p:txBody>
        </p:sp>
        <p:sp>
          <p:nvSpPr>
            <p:cNvPr id="13" name="文本框 12"/>
            <p:cNvSpPr txBox="1"/>
            <p:nvPr/>
          </p:nvSpPr>
          <p:spPr>
            <a:xfrm>
              <a:off x="464775" y="636662"/>
              <a:ext cx="2960747" cy="307777"/>
            </a:xfrm>
            <a:prstGeom prst="rect">
              <a:avLst/>
            </a:prstGeom>
            <a:noFill/>
          </p:spPr>
          <p:txBody>
            <a:bodyPr wrap="none" rtlCol="0">
              <a:spAutoFit/>
            </a:bodyPr>
            <a:lstStyle/>
            <a:p>
              <a:r>
                <a:rPr kumimoji="1" lang="en-US" altLang="zh-CN" sz="1400" dirty="0">
                  <a:solidFill>
                    <a:schemeClr val="bg1"/>
                  </a:solidFill>
                  <a:latin typeface="字魂105号-简雅黑" panose="00000500000000000000" pitchFamily="2" charset="-122"/>
                  <a:ea typeface="字魂105号-简雅黑" panose="00000500000000000000" pitchFamily="2" charset="-122"/>
                  <a:cs typeface="+mn-ea"/>
                  <a:sym typeface="+mn-lt"/>
                </a:rPr>
                <a:t>Please enter the English Title here.</a:t>
              </a:r>
              <a:endParaRPr kumimoji="1" lang="zh-CN" altLang="en-US" sz="1400" dirty="0">
                <a:solidFill>
                  <a:schemeClr val="bg1"/>
                </a:solidFill>
                <a:latin typeface="字魂105号-简雅黑" panose="00000500000000000000" pitchFamily="2" charset="-122"/>
                <a:ea typeface="字魂105号-简雅黑" panose="00000500000000000000" pitchFamily="2" charset="-122"/>
                <a:cs typeface="+mn-ea"/>
                <a:sym typeface="+mn-lt"/>
              </a:endParaRPr>
            </a:p>
          </p:txBody>
        </p:sp>
      </p:grpSp>
      <p:pic>
        <p:nvPicPr>
          <p:cNvPr id="3" name="图片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48090" y="729330"/>
            <a:ext cx="7857067" cy="4081294"/>
          </a:xfrm>
          <a:prstGeom prst="rect">
            <a:avLst/>
          </a:prstGeom>
        </p:spPr>
      </p:pic>
    </p:spTree>
    <p:extLst>
      <p:ext uri="{BB962C8B-B14F-4D97-AF65-F5344CB8AC3E}">
        <p14:creationId xmlns:p14="http://schemas.microsoft.com/office/powerpoint/2010/main" val="3430853423"/>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18" descr="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
            <a:extLst>
              <a:ext uri="{FF2B5EF4-FFF2-40B4-BE49-F238E27FC236}">
                <a16:creationId xmlns="" xmlns:a16="http://schemas.microsoft.com/office/drawing/2014/main" id="{3EA7C2F3-3888-4646-844B-153A0F679E0E}"/>
              </a:ext>
            </a:extLst>
          </p:cNvPr>
          <p:cNvSpPr txBox="1"/>
          <p:nvPr/>
        </p:nvSpPr>
        <p:spPr>
          <a:xfrm>
            <a:off x="5506116" y="2826757"/>
            <a:ext cx="2486418" cy="2677656"/>
          </a:xfrm>
          <a:prstGeom prst="rect">
            <a:avLst/>
          </a:prstGeom>
          <a:noFill/>
        </p:spPr>
        <p:txBody>
          <a:bodyPr wrap="square" rtlCol="0">
            <a:spAutoFit/>
          </a:bodyPr>
          <a:lstStyle/>
          <a:p>
            <a:pPr>
              <a:lnSpc>
                <a:spcPct val="150000"/>
              </a:lnSpc>
            </a:pPr>
            <a:r>
              <a:rPr lang="zh-CN" altLang="en-US" sz="1600" dirty="0">
                <a:solidFill>
                  <a:schemeClr val="bg1"/>
                </a:solidFill>
                <a:latin typeface="字魂105号-简雅黑" panose="00000500000000000000" pitchFamily="2" charset="-122"/>
                <a:ea typeface="字魂105号-简雅黑" panose="00000500000000000000" pitchFamily="2" charset="-122"/>
              </a:rPr>
              <a:t>您的内容打在这里，或者通过复制您的文本后，在此框中选择粘贴，并选择只保留文字</a:t>
            </a:r>
            <a:r>
              <a:rPr lang="en-US" altLang="zh-CN" sz="1600" dirty="0">
                <a:solidFill>
                  <a:schemeClr val="bg1"/>
                </a:solidFill>
                <a:latin typeface="字魂105号-简雅黑" panose="00000500000000000000" pitchFamily="2" charset="-122"/>
                <a:ea typeface="字魂105号-简雅黑" panose="00000500000000000000" pitchFamily="2" charset="-122"/>
              </a:rPr>
              <a:t>;</a:t>
            </a:r>
            <a:r>
              <a:rPr lang="zh-CN" altLang="en-US" sz="1600" dirty="0">
                <a:solidFill>
                  <a:schemeClr val="bg1"/>
                </a:solidFill>
                <a:latin typeface="字魂105号-简雅黑" panose="00000500000000000000" pitchFamily="2" charset="-122"/>
                <a:ea typeface="字魂105号-简雅黑" panose="00000500000000000000" pitchFamily="2" charset="-122"/>
              </a:rPr>
              <a:t>您的内容打在这里，或者通过复制您的文本后，在此框中选择粘贴，并选择只保留文字</a:t>
            </a:r>
            <a:r>
              <a:rPr lang="en-US" altLang="zh-CN" sz="1600" dirty="0">
                <a:solidFill>
                  <a:schemeClr val="bg1"/>
                </a:solidFill>
                <a:latin typeface="字魂105号-简雅黑" panose="00000500000000000000" pitchFamily="2" charset="-122"/>
                <a:ea typeface="字魂105号-简雅黑" panose="00000500000000000000" pitchFamily="2" charset="-122"/>
              </a:rPr>
              <a:t>;</a:t>
            </a:r>
            <a:endParaRPr lang="zh-CN" altLang="en-US" sz="1600" dirty="0">
              <a:solidFill>
                <a:schemeClr val="bg1"/>
              </a:solidFill>
              <a:latin typeface="字魂105号-简雅黑" panose="00000500000000000000" pitchFamily="2" charset="-122"/>
              <a:ea typeface="字魂105号-简雅黑" panose="00000500000000000000" pitchFamily="2" charset="-122"/>
            </a:endParaRPr>
          </a:p>
        </p:txBody>
      </p:sp>
      <p:sp>
        <p:nvSpPr>
          <p:cNvPr id="31" name="矩形 30" descr="e7d195523061f1c09e9d68d7cf438b91ef959ecb14fc25d26BBA7F7DBC18E55DFF4014AF651F0BF2569D4B6C1DA7F1A4683A481403BD872FC687266AD13265C1DE7C373772FD8728ABDD69ADD03BFF5BE2862BC891DBB79E93EE4F712FE137491D54BB068B10DCF2CCA220B6D286253CD7652B192249949734882012ED7F0CAF63AC5FD609A73EA185383F7B3D159C6D83CFEA95C965E8AE">
            <a:extLst>
              <a:ext uri="{FF2B5EF4-FFF2-40B4-BE49-F238E27FC236}">
                <a16:creationId xmlns="" xmlns:a16="http://schemas.microsoft.com/office/drawing/2014/main" id="{A82CFC7F-516F-44D7-9633-ED0BC434B954}"/>
              </a:ext>
            </a:extLst>
          </p:cNvPr>
          <p:cNvSpPr/>
          <p:nvPr/>
        </p:nvSpPr>
        <p:spPr>
          <a:xfrm>
            <a:off x="5506116" y="2245515"/>
            <a:ext cx="2173096" cy="502766"/>
          </a:xfrm>
          <a:prstGeom prst="rect">
            <a:avLst/>
          </a:prstGeom>
        </p:spPr>
        <p:txBody>
          <a:bodyPr wrap="square">
            <a:spAutoFit/>
          </a:bodyPr>
          <a:lstStyle/>
          <a:p>
            <a:pPr lvl="0"/>
            <a:r>
              <a:rPr lang="zh-CN" altLang="en-US" sz="2667" kern="100" dirty="0" smtClean="0">
                <a:solidFill>
                  <a:schemeClr val="bg1"/>
                </a:solidFill>
                <a:latin typeface="字魂105号-简雅黑" panose="00000500000000000000" pitchFamily="2" charset="-122"/>
                <a:ea typeface="字魂105号-简雅黑" panose="00000500000000000000" pitchFamily="2" charset="-122"/>
                <a:cs typeface="Times New Roman" panose="02020603050405020304" pitchFamily="18" charset="0"/>
              </a:rPr>
              <a:t>输入标题</a:t>
            </a:r>
            <a:endParaRPr lang="zh-CN" altLang="en-US" sz="2667" kern="100" dirty="0">
              <a:solidFill>
                <a:schemeClr val="bg1"/>
              </a:solidFill>
              <a:latin typeface="字魂105号-简雅黑" panose="00000500000000000000" pitchFamily="2" charset="-122"/>
              <a:ea typeface="字魂105号-简雅黑" panose="00000500000000000000" pitchFamily="2" charset="-122"/>
              <a:cs typeface="Times New Roman" panose="02020603050405020304" pitchFamily="18" charset="0"/>
            </a:endParaRPr>
          </a:p>
        </p:txBody>
      </p:sp>
      <p:sp>
        <p:nvSpPr>
          <p:cNvPr id="32" name="文本框 31" descr="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
            <a:extLst>
              <a:ext uri="{FF2B5EF4-FFF2-40B4-BE49-F238E27FC236}">
                <a16:creationId xmlns="" xmlns:a16="http://schemas.microsoft.com/office/drawing/2014/main" id="{DE139728-374B-407C-BED2-4861182429BA}"/>
              </a:ext>
            </a:extLst>
          </p:cNvPr>
          <p:cNvSpPr txBox="1"/>
          <p:nvPr/>
        </p:nvSpPr>
        <p:spPr>
          <a:xfrm>
            <a:off x="8806112" y="2778995"/>
            <a:ext cx="2486418" cy="2677656"/>
          </a:xfrm>
          <a:prstGeom prst="rect">
            <a:avLst/>
          </a:prstGeom>
          <a:noFill/>
        </p:spPr>
        <p:txBody>
          <a:bodyPr wrap="square" rtlCol="0">
            <a:spAutoFit/>
          </a:bodyPr>
          <a:lstStyle/>
          <a:p>
            <a:pPr>
              <a:lnSpc>
                <a:spcPct val="150000"/>
              </a:lnSpc>
            </a:pPr>
            <a:r>
              <a:rPr lang="zh-CN" altLang="en-US" sz="1600">
                <a:solidFill>
                  <a:schemeClr val="bg1"/>
                </a:solidFill>
                <a:latin typeface="字魂105号-简雅黑" panose="00000500000000000000" pitchFamily="2" charset="-122"/>
                <a:ea typeface="字魂105号-简雅黑" panose="00000500000000000000" pitchFamily="2" charset="-122"/>
              </a:rPr>
              <a:t>您的内容打在这里，或者通过复制您的文本后，在此框中选择粘贴，并选择只保留文字</a:t>
            </a:r>
            <a:r>
              <a:rPr lang="en-US" altLang="zh-CN" sz="1600">
                <a:solidFill>
                  <a:schemeClr val="bg1"/>
                </a:solidFill>
                <a:latin typeface="字魂105号-简雅黑" panose="00000500000000000000" pitchFamily="2" charset="-122"/>
                <a:ea typeface="字魂105号-简雅黑" panose="00000500000000000000" pitchFamily="2" charset="-122"/>
              </a:rPr>
              <a:t>;</a:t>
            </a:r>
            <a:r>
              <a:rPr lang="zh-CN" altLang="en-US" sz="1600">
                <a:solidFill>
                  <a:schemeClr val="bg1"/>
                </a:solidFill>
                <a:latin typeface="字魂105号-简雅黑" panose="00000500000000000000" pitchFamily="2" charset="-122"/>
                <a:ea typeface="字魂105号-简雅黑" panose="00000500000000000000" pitchFamily="2" charset="-122"/>
              </a:rPr>
              <a:t>您的内容打在这里，或者通过复制您的文本后，在此框中选择粘贴，并选择只保留文字</a:t>
            </a:r>
            <a:r>
              <a:rPr lang="en-US" altLang="zh-CN" sz="1600">
                <a:solidFill>
                  <a:schemeClr val="bg1"/>
                </a:solidFill>
                <a:latin typeface="字魂105号-简雅黑" panose="00000500000000000000" pitchFamily="2" charset="-122"/>
                <a:ea typeface="字魂105号-简雅黑" panose="00000500000000000000" pitchFamily="2" charset="-122"/>
              </a:rPr>
              <a:t>;</a:t>
            </a:r>
            <a:endParaRPr lang="zh-CN" altLang="en-US" sz="1600">
              <a:solidFill>
                <a:schemeClr val="bg1"/>
              </a:solidFill>
              <a:latin typeface="字魂105号-简雅黑" panose="00000500000000000000" pitchFamily="2" charset="-122"/>
              <a:ea typeface="字魂105号-简雅黑" panose="00000500000000000000" pitchFamily="2" charset="-122"/>
            </a:endParaRPr>
          </a:p>
        </p:txBody>
      </p:sp>
      <p:sp>
        <p:nvSpPr>
          <p:cNvPr id="33" name="矩形 32" descr="e7d195523061f1c09e9d68d7cf438b91ef959ecb14fc25d26BBA7F7DBC18E55DFF4014AF651F0BF2569D4B6C1DA7F1A4683A481403BD872FC687266AD13265C1DE7C373772FD8728ABDD69ADD03BFF5BE2862BC891DBB79E93EE4F712FE137491D54BB068B10DCF2CCA220B6D286253CD7652B192249949734882012ED7F0CAF63AC5FD609A73EA185383F7B3D159C6D83CFEA95C965E8AE">
            <a:extLst>
              <a:ext uri="{FF2B5EF4-FFF2-40B4-BE49-F238E27FC236}">
                <a16:creationId xmlns="" xmlns:a16="http://schemas.microsoft.com/office/drawing/2014/main" id="{1D2F91FA-8D64-4ADD-92DA-59AFB8A23575}"/>
              </a:ext>
            </a:extLst>
          </p:cNvPr>
          <p:cNvSpPr/>
          <p:nvPr/>
        </p:nvSpPr>
        <p:spPr>
          <a:xfrm>
            <a:off x="8806112" y="2197753"/>
            <a:ext cx="2173096" cy="502766"/>
          </a:xfrm>
          <a:prstGeom prst="rect">
            <a:avLst/>
          </a:prstGeom>
        </p:spPr>
        <p:txBody>
          <a:bodyPr wrap="square">
            <a:spAutoFit/>
          </a:bodyPr>
          <a:lstStyle/>
          <a:p>
            <a:pPr lvl="0"/>
            <a:r>
              <a:rPr lang="zh-CN" altLang="en-US" sz="2667" kern="100" dirty="0">
                <a:solidFill>
                  <a:schemeClr val="bg1"/>
                </a:solidFill>
                <a:latin typeface="字魂105号-简雅黑" panose="00000500000000000000" pitchFamily="2" charset="-122"/>
                <a:ea typeface="字魂105号-简雅黑" panose="00000500000000000000" pitchFamily="2" charset="-122"/>
                <a:cs typeface="Times New Roman" panose="02020603050405020304" pitchFamily="18" charset="0"/>
              </a:rPr>
              <a:t>输入标题</a:t>
            </a:r>
          </a:p>
        </p:txBody>
      </p:sp>
      <p:grpSp>
        <p:nvGrpSpPr>
          <p:cNvPr id="7" name="组合 6"/>
          <p:cNvGrpSpPr/>
          <p:nvPr/>
        </p:nvGrpSpPr>
        <p:grpSpPr>
          <a:xfrm>
            <a:off x="441625" y="267665"/>
            <a:ext cx="2983897" cy="676774"/>
            <a:chOff x="441625" y="267665"/>
            <a:chExt cx="2983897" cy="676774"/>
          </a:xfrm>
        </p:grpSpPr>
        <p:sp>
          <p:nvSpPr>
            <p:cNvPr id="8" name="文本框 7"/>
            <p:cNvSpPr txBox="1"/>
            <p:nvPr/>
          </p:nvSpPr>
          <p:spPr>
            <a:xfrm>
              <a:off x="441625" y="267665"/>
              <a:ext cx="2339102" cy="461665"/>
            </a:xfrm>
            <a:prstGeom prst="rect">
              <a:avLst/>
            </a:prstGeom>
            <a:noFill/>
          </p:spPr>
          <p:txBody>
            <a:bodyPr wrap="none" rtlCol="0">
              <a:spAutoFit/>
            </a:bodyPr>
            <a:lstStyle/>
            <a:p>
              <a:r>
                <a:rPr kumimoji="1" lang="zh-CN" altLang="en-US" sz="2400" dirty="0" smtClean="0">
                  <a:solidFill>
                    <a:schemeClr val="bg1"/>
                  </a:solidFill>
                  <a:latin typeface="字魂105号-简雅黑" panose="00000500000000000000" pitchFamily="2" charset="-122"/>
                  <a:ea typeface="字魂105号-简雅黑" panose="00000500000000000000" pitchFamily="2" charset="-122"/>
                  <a:cs typeface="+mn-ea"/>
                  <a:sym typeface="+mn-lt"/>
                </a:rPr>
                <a:t>请</a:t>
              </a:r>
              <a:r>
                <a:rPr kumimoji="1" lang="zh-CN" altLang="en-US" sz="2400" dirty="0">
                  <a:solidFill>
                    <a:schemeClr val="bg1"/>
                  </a:solidFill>
                  <a:latin typeface="字魂105号-简雅黑" panose="00000500000000000000" pitchFamily="2" charset="-122"/>
                  <a:ea typeface="字魂105号-简雅黑" panose="00000500000000000000" pitchFamily="2" charset="-122"/>
                  <a:cs typeface="+mn-ea"/>
                  <a:sym typeface="+mn-lt"/>
                </a:rPr>
                <a:t>输入标题</a:t>
              </a:r>
              <a:r>
                <a:rPr kumimoji="1" lang="zh-CN" altLang="en-US" sz="2400" dirty="0" smtClean="0">
                  <a:solidFill>
                    <a:schemeClr val="bg1"/>
                  </a:solidFill>
                  <a:latin typeface="字魂105号-简雅黑" panose="00000500000000000000" pitchFamily="2" charset="-122"/>
                  <a:ea typeface="字魂105号-简雅黑" panose="00000500000000000000" pitchFamily="2" charset="-122"/>
                  <a:cs typeface="+mn-ea"/>
                  <a:sym typeface="+mn-lt"/>
                </a:rPr>
                <a:t>内容</a:t>
              </a:r>
              <a:endParaRPr kumimoji="1" lang="en-US" altLang="zh-CN" sz="2400" dirty="0" smtClean="0">
                <a:solidFill>
                  <a:schemeClr val="bg1"/>
                </a:solidFill>
                <a:latin typeface="字魂105号-简雅黑" panose="00000500000000000000" pitchFamily="2" charset="-122"/>
                <a:ea typeface="字魂105号-简雅黑" panose="00000500000000000000" pitchFamily="2" charset="-122"/>
                <a:cs typeface="+mn-ea"/>
                <a:sym typeface="+mn-lt"/>
              </a:endParaRPr>
            </a:p>
          </p:txBody>
        </p:sp>
        <p:sp>
          <p:nvSpPr>
            <p:cNvPr id="9" name="文本框 8"/>
            <p:cNvSpPr txBox="1"/>
            <p:nvPr/>
          </p:nvSpPr>
          <p:spPr>
            <a:xfrm>
              <a:off x="464775" y="636662"/>
              <a:ext cx="2960747" cy="307777"/>
            </a:xfrm>
            <a:prstGeom prst="rect">
              <a:avLst/>
            </a:prstGeom>
            <a:noFill/>
          </p:spPr>
          <p:txBody>
            <a:bodyPr wrap="none" rtlCol="0">
              <a:spAutoFit/>
            </a:bodyPr>
            <a:lstStyle/>
            <a:p>
              <a:r>
                <a:rPr kumimoji="1" lang="en-US" altLang="zh-CN" sz="1400" dirty="0">
                  <a:solidFill>
                    <a:schemeClr val="bg1"/>
                  </a:solidFill>
                  <a:latin typeface="字魂105号-简雅黑" panose="00000500000000000000" pitchFamily="2" charset="-122"/>
                  <a:ea typeface="字魂105号-简雅黑" panose="00000500000000000000" pitchFamily="2" charset="-122"/>
                  <a:cs typeface="+mn-ea"/>
                  <a:sym typeface="+mn-lt"/>
                </a:rPr>
                <a:t>Please enter the English Title here.</a:t>
              </a:r>
              <a:endParaRPr kumimoji="1" lang="zh-CN" altLang="en-US" sz="1400" dirty="0">
                <a:solidFill>
                  <a:schemeClr val="bg1"/>
                </a:solidFill>
                <a:latin typeface="字魂105号-简雅黑" panose="00000500000000000000" pitchFamily="2" charset="-122"/>
                <a:ea typeface="字魂105号-简雅黑" panose="00000500000000000000" pitchFamily="2" charset="-122"/>
                <a:cs typeface="+mn-ea"/>
                <a:sym typeface="+mn-lt"/>
              </a:endParaRPr>
            </a:p>
          </p:txBody>
        </p:sp>
      </p:grpSp>
      <p:pic>
        <p:nvPicPr>
          <p:cNvPr id="3" name="图片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4775" y="1313436"/>
            <a:ext cx="4803422" cy="4803422"/>
          </a:xfrm>
          <a:prstGeom prst="rect">
            <a:avLst/>
          </a:prstGeom>
        </p:spPr>
      </p:pic>
    </p:spTree>
    <p:extLst>
      <p:ext uri="{BB962C8B-B14F-4D97-AF65-F5344CB8AC3E}">
        <p14:creationId xmlns:p14="http://schemas.microsoft.com/office/powerpoint/2010/main" val="326825104"/>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3" name="图片 1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图片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20888" y="970844"/>
            <a:ext cx="10950224" cy="5138905"/>
          </a:xfrm>
          <a:prstGeom prst="rect">
            <a:avLst/>
          </a:prstGeom>
        </p:spPr>
      </p:pic>
      <p:pic>
        <p:nvPicPr>
          <p:cNvPr id="3" name="图片 2"/>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 y="3889248"/>
            <a:ext cx="12304889" cy="2968752"/>
          </a:xfrm>
          <a:prstGeom prst="rect">
            <a:avLst/>
          </a:prstGeom>
        </p:spPr>
      </p:pic>
      <p:grpSp>
        <p:nvGrpSpPr>
          <p:cNvPr id="12" name="组合 11"/>
          <p:cNvGrpSpPr/>
          <p:nvPr/>
        </p:nvGrpSpPr>
        <p:grpSpPr>
          <a:xfrm>
            <a:off x="3847534" y="2473861"/>
            <a:ext cx="4280153" cy="1619930"/>
            <a:chOff x="3847534" y="2473861"/>
            <a:chExt cx="4280153" cy="1619930"/>
          </a:xfrm>
        </p:grpSpPr>
        <p:sp>
          <p:nvSpPr>
            <p:cNvPr id="8" name="文本框 7">
              <a:extLst>
                <a:ext uri="{FF2B5EF4-FFF2-40B4-BE49-F238E27FC236}">
                  <a16:creationId xmlns="" xmlns:a16="http://schemas.microsoft.com/office/drawing/2014/main" id="{A2C44FF0-B1B6-4347-9742-4824D05153BE}"/>
                </a:ext>
              </a:extLst>
            </p:cNvPr>
            <p:cNvSpPr txBox="1"/>
            <p:nvPr/>
          </p:nvSpPr>
          <p:spPr>
            <a:xfrm>
              <a:off x="5140619" y="2473861"/>
              <a:ext cx="2987068" cy="1015663"/>
            </a:xfrm>
            <a:prstGeom prst="rect">
              <a:avLst/>
            </a:prstGeom>
            <a:noFill/>
          </p:spPr>
          <p:txBody>
            <a:bodyPr vert="horz" wrap="square" rtlCol="0">
              <a:spAutoFit/>
            </a:bodyPr>
            <a:lstStyle/>
            <a:p>
              <a:r>
                <a:rPr lang="zh-CN" altLang="en-US" sz="6000" dirty="0" smtClean="0">
                  <a:latin typeface="字魂73号-江南手书" panose="00000500000000000000" pitchFamily="2" charset="-122"/>
                  <a:ea typeface="字魂73号-江南手书" panose="00000500000000000000" pitchFamily="2" charset="-122"/>
                </a:rPr>
                <a:t>第二章</a:t>
              </a:r>
              <a:endParaRPr lang="zh-CN" altLang="en-US" sz="5400" dirty="0">
                <a:latin typeface="字魂73号-江南手书" panose="00000500000000000000" pitchFamily="2" charset="-122"/>
                <a:ea typeface="字魂73号-江南手书" panose="00000500000000000000" pitchFamily="2" charset="-122"/>
              </a:endParaRPr>
            </a:p>
          </p:txBody>
        </p:sp>
        <p:pic>
          <p:nvPicPr>
            <p:cNvPr id="10" name="图片 9"/>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847534" y="2546198"/>
              <a:ext cx="1547593" cy="1547593"/>
            </a:xfrm>
            <a:prstGeom prst="rect">
              <a:avLst/>
            </a:prstGeom>
          </p:spPr>
        </p:pic>
        <p:sp>
          <p:nvSpPr>
            <p:cNvPr id="11" name="文本框 10"/>
            <p:cNvSpPr txBox="1"/>
            <p:nvPr/>
          </p:nvSpPr>
          <p:spPr>
            <a:xfrm>
              <a:off x="5242219" y="3471100"/>
              <a:ext cx="2339102" cy="461665"/>
            </a:xfrm>
            <a:prstGeom prst="rect">
              <a:avLst/>
            </a:prstGeom>
            <a:noFill/>
          </p:spPr>
          <p:txBody>
            <a:bodyPr wrap="none" rtlCol="0">
              <a:spAutoFit/>
            </a:bodyPr>
            <a:lstStyle/>
            <a:p>
              <a:r>
                <a:rPr lang="zh-CN" altLang="en-US" sz="2400" dirty="0" smtClean="0">
                  <a:latin typeface="字魂49号-逍遥行书" panose="00000500000000000000" pitchFamily="2" charset="-122"/>
                  <a:ea typeface="字魂49号-逍遥行书" panose="00000500000000000000" pitchFamily="2" charset="-122"/>
                </a:rPr>
                <a:t>请输入标题内容</a:t>
              </a:r>
              <a:endParaRPr lang="zh-CN" altLang="en-US" sz="2400" dirty="0">
                <a:latin typeface="字魂49号-逍遥行书" panose="00000500000000000000" pitchFamily="2" charset="-122"/>
                <a:ea typeface="字魂49号-逍遥行书" panose="00000500000000000000" pitchFamily="2" charset="-122"/>
              </a:endParaRPr>
            </a:p>
          </p:txBody>
        </p:sp>
      </p:grpSp>
      <p:pic>
        <p:nvPicPr>
          <p:cNvPr id="15" name="图片 14"/>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561468" y="234944"/>
            <a:ext cx="5069064" cy="1824043"/>
          </a:xfrm>
          <a:prstGeom prst="rect">
            <a:avLst/>
          </a:prstGeom>
        </p:spPr>
      </p:pic>
    </p:spTree>
    <p:extLst>
      <p:ext uri="{BB962C8B-B14F-4D97-AF65-F5344CB8AC3E}">
        <p14:creationId xmlns:p14="http://schemas.microsoft.com/office/powerpoint/2010/main" val="2285352927"/>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randombar(horizontal)">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1000"/>
                                        <p:tgtEl>
                                          <p:spTgt spid="12"/>
                                        </p:tgtEl>
                                      </p:cBhvr>
                                    </p:animEffect>
                                    <p:anim calcmode="lin" valueType="num">
                                      <p:cBhvr>
                                        <p:cTn id="32" dur="1000" fill="hold"/>
                                        <p:tgtEl>
                                          <p:spTgt spid="12"/>
                                        </p:tgtEl>
                                        <p:attrNameLst>
                                          <p:attrName>ppt_x</p:attrName>
                                        </p:attrNameLst>
                                      </p:cBhvr>
                                      <p:tavLst>
                                        <p:tav tm="0">
                                          <p:val>
                                            <p:strVal val="#ppt_x"/>
                                          </p:val>
                                        </p:tav>
                                        <p:tav tm="100000">
                                          <p:val>
                                            <p:strVal val="#ppt_x"/>
                                          </p:val>
                                        </p:tav>
                                      </p:tavLst>
                                    </p:anim>
                                    <p:anim calcmode="lin" valueType="num">
                                      <p:cBhvr>
                                        <p:cTn id="3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000994" y="1467577"/>
            <a:ext cx="4244580" cy="4244580"/>
          </a:xfrm>
          <a:prstGeom prst="rect">
            <a:avLst/>
          </a:prstGeom>
        </p:spPr>
      </p:pic>
      <p:sp>
        <p:nvSpPr>
          <p:cNvPr id="3" name="文本框 2">
            <a:extLst>
              <a:ext uri="{FF2B5EF4-FFF2-40B4-BE49-F238E27FC236}">
                <a16:creationId xmlns="" xmlns:a16="http://schemas.microsoft.com/office/drawing/2014/main" id="{D0171780-1296-4D60-84C0-090437FBBEAA}"/>
              </a:ext>
            </a:extLst>
          </p:cNvPr>
          <p:cNvSpPr txBox="1"/>
          <p:nvPr/>
        </p:nvSpPr>
        <p:spPr>
          <a:xfrm>
            <a:off x="4372901" y="2067522"/>
            <a:ext cx="829995" cy="830997"/>
          </a:xfrm>
          <a:prstGeom prst="rect">
            <a:avLst/>
          </a:prstGeom>
          <a:noFill/>
        </p:spPr>
        <p:txBody>
          <a:bodyPr wrap="square" rtlCol="0">
            <a:spAutoFit/>
          </a:bodyPr>
          <a:lstStyle/>
          <a:p>
            <a:r>
              <a:rPr lang="zh-CN" altLang="en-US" sz="4800" dirty="0">
                <a:solidFill>
                  <a:schemeClr val="bg1"/>
                </a:solidFill>
                <a:latin typeface="字魂105号-简雅黑" panose="00000500000000000000" pitchFamily="2" charset="-122"/>
                <a:ea typeface="字魂105号-简雅黑" panose="00000500000000000000" pitchFamily="2" charset="-122"/>
                <a:sym typeface="WenYue GuDianMingChaoTi (Non-Commercial Use)" pitchFamily="50" charset="-122"/>
              </a:rPr>
              <a:t>壹</a:t>
            </a:r>
          </a:p>
        </p:txBody>
      </p:sp>
      <p:sp>
        <p:nvSpPr>
          <p:cNvPr id="4" name="文本框 3">
            <a:extLst>
              <a:ext uri="{FF2B5EF4-FFF2-40B4-BE49-F238E27FC236}">
                <a16:creationId xmlns="" xmlns:a16="http://schemas.microsoft.com/office/drawing/2014/main" id="{E38D6AEE-0D43-4B0F-B143-5BC286BCF752}"/>
              </a:ext>
            </a:extLst>
          </p:cNvPr>
          <p:cNvSpPr txBox="1"/>
          <p:nvPr/>
        </p:nvSpPr>
        <p:spPr>
          <a:xfrm>
            <a:off x="492341" y="2067520"/>
            <a:ext cx="3508653" cy="1522347"/>
          </a:xfrm>
          <a:prstGeom prst="rect">
            <a:avLst/>
          </a:prstGeom>
          <a:noFill/>
        </p:spPr>
        <p:txBody>
          <a:bodyPr vert="eaVert" wrap="square" rtlCol="0">
            <a:spAutoFit/>
          </a:bodyPr>
          <a:lstStyle/>
          <a:p>
            <a:pPr algn="just">
              <a:lnSpc>
                <a:spcPct val="150000"/>
              </a:lnSpc>
            </a:pPr>
            <a:r>
              <a:rPr kumimoji="1" lang="zh-CN" altLang="en-US" sz="1600" dirty="0">
                <a:solidFill>
                  <a:schemeClr val="bg1"/>
                </a:solidFill>
                <a:latin typeface="字魂105号-简雅黑" panose="00000500000000000000" pitchFamily="2" charset="-122"/>
                <a:ea typeface="字魂105号-简雅黑" panose="00000500000000000000" pitchFamily="2" charset="-122"/>
                <a:cs typeface="Microsoft YaHei" charset="-122"/>
              </a:rPr>
              <a:t>感谢您使用千库网</a:t>
            </a:r>
            <a:r>
              <a:rPr kumimoji="1" lang="en-US" altLang="zh-CN" sz="1600" dirty="0">
                <a:solidFill>
                  <a:schemeClr val="bg1"/>
                </a:solidFill>
                <a:latin typeface="字魂105号-简雅黑" panose="00000500000000000000" pitchFamily="2" charset="-122"/>
                <a:ea typeface="字魂105号-简雅黑" panose="00000500000000000000" pitchFamily="2" charset="-122"/>
                <a:cs typeface="Microsoft YaHei" charset="-122"/>
              </a:rPr>
              <a:t>PPT</a:t>
            </a:r>
            <a:r>
              <a:rPr kumimoji="1" lang="zh-CN" altLang="en-US" sz="1600" dirty="0">
                <a:solidFill>
                  <a:schemeClr val="bg1"/>
                </a:solidFill>
                <a:latin typeface="字魂105号-简雅黑" panose="00000500000000000000" pitchFamily="2" charset="-122"/>
                <a:ea typeface="字魂105号-简雅黑" panose="00000500000000000000" pitchFamily="2" charset="-122"/>
                <a:cs typeface="Microsoft YaHei" charset="-122"/>
              </a:rPr>
              <a:t>模板，请在此输入您需要的文字内容，感谢您使用千库网</a:t>
            </a:r>
            <a:r>
              <a:rPr kumimoji="1" lang="en-US" altLang="zh-CN" sz="1600" dirty="0">
                <a:solidFill>
                  <a:schemeClr val="bg1"/>
                </a:solidFill>
                <a:latin typeface="字魂105号-简雅黑" panose="00000500000000000000" pitchFamily="2" charset="-122"/>
                <a:ea typeface="字魂105号-简雅黑" panose="00000500000000000000" pitchFamily="2" charset="-122"/>
                <a:cs typeface="Microsoft YaHei" charset="-122"/>
              </a:rPr>
              <a:t>PPT</a:t>
            </a:r>
            <a:r>
              <a:rPr kumimoji="1" lang="zh-CN" altLang="en-US" sz="1600" dirty="0">
                <a:solidFill>
                  <a:schemeClr val="bg1"/>
                </a:solidFill>
                <a:latin typeface="字魂105号-简雅黑" panose="00000500000000000000" pitchFamily="2" charset="-122"/>
                <a:ea typeface="字魂105号-简雅黑" panose="00000500000000000000" pitchFamily="2" charset="-122"/>
                <a:cs typeface="Microsoft YaHei" charset="-122"/>
              </a:rPr>
              <a:t>模板，请在此输入您需要的文字内容</a:t>
            </a:r>
            <a:r>
              <a:rPr kumimoji="1" lang="en-US" altLang="zh-CN" sz="1600" dirty="0">
                <a:solidFill>
                  <a:schemeClr val="bg1"/>
                </a:solidFill>
                <a:latin typeface="字魂105号-简雅黑" panose="00000500000000000000" pitchFamily="2" charset="-122"/>
                <a:ea typeface="字魂105号-简雅黑" panose="00000500000000000000" pitchFamily="2" charset="-122"/>
                <a:cs typeface="Microsoft YaHei" charset="-122"/>
              </a:rPr>
              <a:t>,</a:t>
            </a:r>
            <a:r>
              <a:rPr kumimoji="1" lang="zh-CN" altLang="en-US" sz="1600" dirty="0">
                <a:solidFill>
                  <a:schemeClr val="bg1"/>
                </a:solidFill>
                <a:latin typeface="字魂105号-简雅黑" panose="00000500000000000000" pitchFamily="2" charset="-122"/>
                <a:ea typeface="字魂105号-简雅黑" panose="00000500000000000000" pitchFamily="2" charset="-122"/>
                <a:cs typeface="Microsoft YaHei" charset="-122"/>
              </a:rPr>
              <a:t>感谢您使用千</a:t>
            </a:r>
          </a:p>
        </p:txBody>
      </p:sp>
      <p:cxnSp>
        <p:nvCxnSpPr>
          <p:cNvPr id="5" name="直接连接符 4">
            <a:extLst>
              <a:ext uri="{FF2B5EF4-FFF2-40B4-BE49-F238E27FC236}">
                <a16:creationId xmlns="" xmlns:a16="http://schemas.microsoft.com/office/drawing/2014/main" id="{77FF8B8D-B812-4780-B2DE-9BF4E55B4B1F}"/>
              </a:ext>
            </a:extLst>
          </p:cNvPr>
          <p:cNvCxnSpPr/>
          <p:nvPr/>
        </p:nvCxnSpPr>
        <p:spPr>
          <a:xfrm>
            <a:off x="4175640" y="2144979"/>
            <a:ext cx="0" cy="830997"/>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
        <p:nvSpPr>
          <p:cNvPr id="6" name="文本框 5">
            <a:extLst>
              <a:ext uri="{FF2B5EF4-FFF2-40B4-BE49-F238E27FC236}">
                <a16:creationId xmlns="" xmlns:a16="http://schemas.microsoft.com/office/drawing/2014/main" id="{27B50826-722A-4E0B-A701-743CE65FE06D}"/>
              </a:ext>
            </a:extLst>
          </p:cNvPr>
          <p:cNvSpPr txBox="1"/>
          <p:nvPr/>
        </p:nvSpPr>
        <p:spPr>
          <a:xfrm>
            <a:off x="7024120" y="1997182"/>
            <a:ext cx="829995" cy="830997"/>
          </a:xfrm>
          <a:prstGeom prst="rect">
            <a:avLst/>
          </a:prstGeom>
          <a:noFill/>
        </p:spPr>
        <p:txBody>
          <a:bodyPr wrap="square" rtlCol="0">
            <a:spAutoFit/>
          </a:bodyPr>
          <a:lstStyle/>
          <a:p>
            <a:r>
              <a:rPr lang="zh-CN" altLang="en-US" sz="4800" dirty="0">
                <a:solidFill>
                  <a:schemeClr val="bg1"/>
                </a:solidFill>
                <a:latin typeface="字魂105号-简雅黑" panose="00000500000000000000" pitchFamily="2" charset="-122"/>
                <a:ea typeface="字魂105号-简雅黑" panose="00000500000000000000" pitchFamily="2" charset="-122"/>
                <a:sym typeface="WenYue GuDianMingChaoTi (Non-Commercial Use)" pitchFamily="50" charset="-122"/>
              </a:rPr>
              <a:t>贰</a:t>
            </a:r>
          </a:p>
        </p:txBody>
      </p:sp>
      <p:cxnSp>
        <p:nvCxnSpPr>
          <p:cNvPr id="8" name="直接连接符 7">
            <a:extLst>
              <a:ext uri="{FF2B5EF4-FFF2-40B4-BE49-F238E27FC236}">
                <a16:creationId xmlns="" xmlns:a16="http://schemas.microsoft.com/office/drawing/2014/main" id="{E0B055AC-0850-4121-8099-54AF995D982F}"/>
              </a:ext>
            </a:extLst>
          </p:cNvPr>
          <p:cNvCxnSpPr/>
          <p:nvPr/>
        </p:nvCxnSpPr>
        <p:spPr>
          <a:xfrm>
            <a:off x="7966655" y="2123794"/>
            <a:ext cx="0" cy="830997"/>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
        <p:nvSpPr>
          <p:cNvPr id="9" name="文本框 8">
            <a:extLst>
              <a:ext uri="{FF2B5EF4-FFF2-40B4-BE49-F238E27FC236}">
                <a16:creationId xmlns="" xmlns:a16="http://schemas.microsoft.com/office/drawing/2014/main" id="{597858E7-6590-4F82-A1BF-6ECEF44CBABC}"/>
              </a:ext>
            </a:extLst>
          </p:cNvPr>
          <p:cNvSpPr txBox="1"/>
          <p:nvPr/>
        </p:nvSpPr>
        <p:spPr>
          <a:xfrm>
            <a:off x="4372901" y="5022427"/>
            <a:ext cx="829995" cy="830997"/>
          </a:xfrm>
          <a:prstGeom prst="rect">
            <a:avLst/>
          </a:prstGeom>
          <a:noFill/>
        </p:spPr>
        <p:txBody>
          <a:bodyPr wrap="square" rtlCol="0">
            <a:spAutoFit/>
          </a:bodyPr>
          <a:lstStyle/>
          <a:p>
            <a:r>
              <a:rPr lang="zh-CN" altLang="en-US" sz="4800" dirty="0">
                <a:solidFill>
                  <a:schemeClr val="bg1"/>
                </a:solidFill>
                <a:latin typeface="字魂105号-简雅黑" panose="00000500000000000000" pitchFamily="2" charset="-122"/>
                <a:ea typeface="字魂105号-简雅黑" panose="00000500000000000000" pitchFamily="2" charset="-122"/>
                <a:sym typeface="WenYue GuDianMingChaoTi (Non-Commercial Use)" pitchFamily="50" charset="-122"/>
              </a:rPr>
              <a:t>叁</a:t>
            </a:r>
          </a:p>
        </p:txBody>
      </p:sp>
      <p:cxnSp>
        <p:nvCxnSpPr>
          <p:cNvPr id="11" name="直接连接符 10">
            <a:extLst>
              <a:ext uri="{FF2B5EF4-FFF2-40B4-BE49-F238E27FC236}">
                <a16:creationId xmlns="" xmlns:a16="http://schemas.microsoft.com/office/drawing/2014/main" id="{D6862C3B-4B5F-4061-AB99-CEA449F441BA}"/>
              </a:ext>
            </a:extLst>
          </p:cNvPr>
          <p:cNvCxnSpPr/>
          <p:nvPr/>
        </p:nvCxnSpPr>
        <p:spPr>
          <a:xfrm>
            <a:off x="4175640" y="5099884"/>
            <a:ext cx="0" cy="830997"/>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
        <p:nvSpPr>
          <p:cNvPr id="12" name="文本框 11">
            <a:extLst>
              <a:ext uri="{FF2B5EF4-FFF2-40B4-BE49-F238E27FC236}">
                <a16:creationId xmlns="" xmlns:a16="http://schemas.microsoft.com/office/drawing/2014/main" id="{180BE505-6022-4772-8F00-CC1AA0E484F1}"/>
              </a:ext>
            </a:extLst>
          </p:cNvPr>
          <p:cNvSpPr txBox="1"/>
          <p:nvPr/>
        </p:nvSpPr>
        <p:spPr>
          <a:xfrm>
            <a:off x="7024120" y="4952089"/>
            <a:ext cx="829995" cy="830997"/>
          </a:xfrm>
          <a:prstGeom prst="rect">
            <a:avLst/>
          </a:prstGeom>
          <a:noFill/>
        </p:spPr>
        <p:txBody>
          <a:bodyPr wrap="square" rtlCol="0">
            <a:spAutoFit/>
          </a:bodyPr>
          <a:lstStyle/>
          <a:p>
            <a:r>
              <a:rPr lang="zh-CN" altLang="en-US" sz="4800" dirty="0">
                <a:solidFill>
                  <a:schemeClr val="bg1"/>
                </a:solidFill>
                <a:latin typeface="字魂105号-简雅黑" panose="00000500000000000000" pitchFamily="2" charset="-122"/>
                <a:ea typeface="字魂105号-简雅黑" panose="00000500000000000000" pitchFamily="2" charset="-122"/>
                <a:sym typeface="WenYue GuDianMingChaoTi (Non-Commercial Use)" pitchFamily="50" charset="-122"/>
              </a:rPr>
              <a:t>肆</a:t>
            </a:r>
          </a:p>
        </p:txBody>
      </p:sp>
      <p:cxnSp>
        <p:nvCxnSpPr>
          <p:cNvPr id="14" name="直接连接符 13">
            <a:extLst>
              <a:ext uri="{FF2B5EF4-FFF2-40B4-BE49-F238E27FC236}">
                <a16:creationId xmlns="" xmlns:a16="http://schemas.microsoft.com/office/drawing/2014/main" id="{3D07BADF-8A0A-47FA-B701-9218046F4804}"/>
              </a:ext>
            </a:extLst>
          </p:cNvPr>
          <p:cNvCxnSpPr/>
          <p:nvPr/>
        </p:nvCxnSpPr>
        <p:spPr>
          <a:xfrm>
            <a:off x="7966655" y="5078700"/>
            <a:ext cx="0" cy="830997"/>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
        <p:nvSpPr>
          <p:cNvPr id="26" name="文本框 25">
            <a:extLst>
              <a:ext uri="{FF2B5EF4-FFF2-40B4-BE49-F238E27FC236}">
                <a16:creationId xmlns="" xmlns:a16="http://schemas.microsoft.com/office/drawing/2014/main" id="{E38D6AEE-0D43-4B0F-B143-5BC286BCF752}"/>
              </a:ext>
            </a:extLst>
          </p:cNvPr>
          <p:cNvSpPr txBox="1"/>
          <p:nvPr/>
        </p:nvSpPr>
        <p:spPr>
          <a:xfrm>
            <a:off x="7966655" y="2067520"/>
            <a:ext cx="3508653" cy="1522347"/>
          </a:xfrm>
          <a:prstGeom prst="rect">
            <a:avLst/>
          </a:prstGeom>
          <a:noFill/>
        </p:spPr>
        <p:txBody>
          <a:bodyPr vert="eaVert" wrap="square" rtlCol="0">
            <a:spAutoFit/>
          </a:bodyPr>
          <a:lstStyle/>
          <a:p>
            <a:pPr algn="just">
              <a:lnSpc>
                <a:spcPct val="150000"/>
              </a:lnSpc>
            </a:pPr>
            <a:r>
              <a:rPr kumimoji="1" lang="zh-CN" altLang="en-US" sz="1600" dirty="0">
                <a:solidFill>
                  <a:schemeClr val="bg1"/>
                </a:solidFill>
                <a:latin typeface="字魂105号-简雅黑" panose="00000500000000000000" pitchFamily="2" charset="-122"/>
                <a:ea typeface="字魂105号-简雅黑" panose="00000500000000000000" pitchFamily="2" charset="-122"/>
                <a:cs typeface="Microsoft YaHei" charset="-122"/>
              </a:rPr>
              <a:t>感谢您使用千库网</a:t>
            </a:r>
            <a:r>
              <a:rPr kumimoji="1" lang="en-US" altLang="zh-CN" sz="1600" dirty="0">
                <a:solidFill>
                  <a:schemeClr val="bg1"/>
                </a:solidFill>
                <a:latin typeface="字魂105号-简雅黑" panose="00000500000000000000" pitchFamily="2" charset="-122"/>
                <a:ea typeface="字魂105号-简雅黑" panose="00000500000000000000" pitchFamily="2" charset="-122"/>
                <a:cs typeface="Microsoft YaHei" charset="-122"/>
              </a:rPr>
              <a:t>PPT</a:t>
            </a:r>
            <a:r>
              <a:rPr kumimoji="1" lang="zh-CN" altLang="en-US" sz="1600" dirty="0">
                <a:solidFill>
                  <a:schemeClr val="bg1"/>
                </a:solidFill>
                <a:latin typeface="字魂105号-简雅黑" panose="00000500000000000000" pitchFamily="2" charset="-122"/>
                <a:ea typeface="字魂105号-简雅黑" panose="00000500000000000000" pitchFamily="2" charset="-122"/>
                <a:cs typeface="Microsoft YaHei" charset="-122"/>
              </a:rPr>
              <a:t>模板，请在此输入您需要的文字内容，感谢您使用千库网</a:t>
            </a:r>
            <a:r>
              <a:rPr kumimoji="1" lang="en-US" altLang="zh-CN" sz="1600" dirty="0">
                <a:solidFill>
                  <a:schemeClr val="bg1"/>
                </a:solidFill>
                <a:latin typeface="字魂105号-简雅黑" panose="00000500000000000000" pitchFamily="2" charset="-122"/>
                <a:ea typeface="字魂105号-简雅黑" panose="00000500000000000000" pitchFamily="2" charset="-122"/>
                <a:cs typeface="Microsoft YaHei" charset="-122"/>
              </a:rPr>
              <a:t>PPT</a:t>
            </a:r>
            <a:r>
              <a:rPr kumimoji="1" lang="zh-CN" altLang="en-US" sz="1600" dirty="0">
                <a:solidFill>
                  <a:schemeClr val="bg1"/>
                </a:solidFill>
                <a:latin typeface="字魂105号-简雅黑" panose="00000500000000000000" pitchFamily="2" charset="-122"/>
                <a:ea typeface="字魂105号-简雅黑" panose="00000500000000000000" pitchFamily="2" charset="-122"/>
                <a:cs typeface="Microsoft YaHei" charset="-122"/>
              </a:rPr>
              <a:t>模板，请在此输入您需要的文字内容</a:t>
            </a:r>
            <a:r>
              <a:rPr kumimoji="1" lang="en-US" altLang="zh-CN" sz="1600" dirty="0">
                <a:solidFill>
                  <a:schemeClr val="bg1"/>
                </a:solidFill>
                <a:latin typeface="字魂105号-简雅黑" panose="00000500000000000000" pitchFamily="2" charset="-122"/>
                <a:ea typeface="字魂105号-简雅黑" panose="00000500000000000000" pitchFamily="2" charset="-122"/>
                <a:cs typeface="Microsoft YaHei" charset="-122"/>
              </a:rPr>
              <a:t>,</a:t>
            </a:r>
            <a:r>
              <a:rPr kumimoji="1" lang="zh-CN" altLang="en-US" sz="1600" dirty="0">
                <a:solidFill>
                  <a:schemeClr val="bg1"/>
                </a:solidFill>
                <a:latin typeface="字魂105号-简雅黑" panose="00000500000000000000" pitchFamily="2" charset="-122"/>
                <a:ea typeface="字魂105号-简雅黑" panose="00000500000000000000" pitchFamily="2" charset="-122"/>
                <a:cs typeface="Microsoft YaHei" charset="-122"/>
              </a:rPr>
              <a:t>感谢您使用千</a:t>
            </a:r>
          </a:p>
        </p:txBody>
      </p:sp>
      <p:sp>
        <p:nvSpPr>
          <p:cNvPr id="27" name="文本框 26">
            <a:extLst>
              <a:ext uri="{FF2B5EF4-FFF2-40B4-BE49-F238E27FC236}">
                <a16:creationId xmlns="" xmlns:a16="http://schemas.microsoft.com/office/drawing/2014/main" id="{E38D6AEE-0D43-4B0F-B143-5BC286BCF752}"/>
              </a:ext>
            </a:extLst>
          </p:cNvPr>
          <p:cNvSpPr txBox="1"/>
          <p:nvPr/>
        </p:nvSpPr>
        <p:spPr>
          <a:xfrm>
            <a:off x="492341" y="4972251"/>
            <a:ext cx="3508653" cy="1522347"/>
          </a:xfrm>
          <a:prstGeom prst="rect">
            <a:avLst/>
          </a:prstGeom>
          <a:noFill/>
        </p:spPr>
        <p:txBody>
          <a:bodyPr vert="eaVert" wrap="square" rtlCol="0">
            <a:spAutoFit/>
          </a:bodyPr>
          <a:lstStyle/>
          <a:p>
            <a:pPr algn="just">
              <a:lnSpc>
                <a:spcPct val="150000"/>
              </a:lnSpc>
            </a:pPr>
            <a:r>
              <a:rPr kumimoji="1" lang="zh-CN" altLang="en-US" sz="1600" dirty="0">
                <a:solidFill>
                  <a:schemeClr val="bg1"/>
                </a:solidFill>
                <a:latin typeface="字魂105号-简雅黑" panose="00000500000000000000" pitchFamily="2" charset="-122"/>
                <a:ea typeface="字魂105号-简雅黑" panose="00000500000000000000" pitchFamily="2" charset="-122"/>
                <a:cs typeface="Microsoft YaHei" charset="-122"/>
              </a:rPr>
              <a:t>感谢您使用千库网</a:t>
            </a:r>
            <a:r>
              <a:rPr kumimoji="1" lang="en-US" altLang="zh-CN" sz="1600" dirty="0">
                <a:solidFill>
                  <a:schemeClr val="bg1"/>
                </a:solidFill>
                <a:latin typeface="字魂105号-简雅黑" panose="00000500000000000000" pitchFamily="2" charset="-122"/>
                <a:ea typeface="字魂105号-简雅黑" panose="00000500000000000000" pitchFamily="2" charset="-122"/>
                <a:cs typeface="Microsoft YaHei" charset="-122"/>
              </a:rPr>
              <a:t>PPT</a:t>
            </a:r>
            <a:r>
              <a:rPr kumimoji="1" lang="zh-CN" altLang="en-US" sz="1600" dirty="0">
                <a:solidFill>
                  <a:schemeClr val="bg1"/>
                </a:solidFill>
                <a:latin typeface="字魂105号-简雅黑" panose="00000500000000000000" pitchFamily="2" charset="-122"/>
                <a:ea typeface="字魂105号-简雅黑" panose="00000500000000000000" pitchFamily="2" charset="-122"/>
                <a:cs typeface="Microsoft YaHei" charset="-122"/>
              </a:rPr>
              <a:t>模板，请在此输入您需要的文字内容，感谢您使用千库网</a:t>
            </a:r>
            <a:r>
              <a:rPr kumimoji="1" lang="en-US" altLang="zh-CN" sz="1600" dirty="0">
                <a:solidFill>
                  <a:schemeClr val="bg1"/>
                </a:solidFill>
                <a:latin typeface="字魂105号-简雅黑" panose="00000500000000000000" pitchFamily="2" charset="-122"/>
                <a:ea typeface="字魂105号-简雅黑" panose="00000500000000000000" pitchFamily="2" charset="-122"/>
                <a:cs typeface="Microsoft YaHei" charset="-122"/>
              </a:rPr>
              <a:t>PPT</a:t>
            </a:r>
            <a:r>
              <a:rPr kumimoji="1" lang="zh-CN" altLang="en-US" sz="1600" dirty="0">
                <a:solidFill>
                  <a:schemeClr val="bg1"/>
                </a:solidFill>
                <a:latin typeface="字魂105号-简雅黑" panose="00000500000000000000" pitchFamily="2" charset="-122"/>
                <a:ea typeface="字魂105号-简雅黑" panose="00000500000000000000" pitchFamily="2" charset="-122"/>
                <a:cs typeface="Microsoft YaHei" charset="-122"/>
              </a:rPr>
              <a:t>模板，请在此输入您需要的文字内容</a:t>
            </a:r>
            <a:r>
              <a:rPr kumimoji="1" lang="en-US" altLang="zh-CN" sz="1600" dirty="0">
                <a:solidFill>
                  <a:schemeClr val="bg1"/>
                </a:solidFill>
                <a:latin typeface="字魂105号-简雅黑" panose="00000500000000000000" pitchFamily="2" charset="-122"/>
                <a:ea typeface="字魂105号-简雅黑" panose="00000500000000000000" pitchFamily="2" charset="-122"/>
                <a:cs typeface="Microsoft YaHei" charset="-122"/>
              </a:rPr>
              <a:t>,</a:t>
            </a:r>
            <a:r>
              <a:rPr kumimoji="1" lang="zh-CN" altLang="en-US" sz="1600" dirty="0">
                <a:solidFill>
                  <a:schemeClr val="bg1"/>
                </a:solidFill>
                <a:latin typeface="字魂105号-简雅黑" panose="00000500000000000000" pitchFamily="2" charset="-122"/>
                <a:ea typeface="字魂105号-简雅黑" panose="00000500000000000000" pitchFamily="2" charset="-122"/>
                <a:cs typeface="Microsoft YaHei" charset="-122"/>
              </a:rPr>
              <a:t>感谢您使用千</a:t>
            </a:r>
          </a:p>
        </p:txBody>
      </p:sp>
      <p:sp>
        <p:nvSpPr>
          <p:cNvPr id="28" name="文本框 27">
            <a:extLst>
              <a:ext uri="{FF2B5EF4-FFF2-40B4-BE49-F238E27FC236}">
                <a16:creationId xmlns="" xmlns:a16="http://schemas.microsoft.com/office/drawing/2014/main" id="{E38D6AEE-0D43-4B0F-B143-5BC286BCF752}"/>
              </a:ext>
            </a:extLst>
          </p:cNvPr>
          <p:cNvSpPr txBox="1"/>
          <p:nvPr/>
        </p:nvSpPr>
        <p:spPr>
          <a:xfrm>
            <a:off x="7966655" y="4972251"/>
            <a:ext cx="3508653" cy="1522347"/>
          </a:xfrm>
          <a:prstGeom prst="rect">
            <a:avLst/>
          </a:prstGeom>
          <a:noFill/>
        </p:spPr>
        <p:txBody>
          <a:bodyPr vert="eaVert" wrap="square" rtlCol="0">
            <a:spAutoFit/>
          </a:bodyPr>
          <a:lstStyle/>
          <a:p>
            <a:pPr algn="just">
              <a:lnSpc>
                <a:spcPct val="150000"/>
              </a:lnSpc>
            </a:pPr>
            <a:r>
              <a:rPr kumimoji="1" lang="zh-CN" altLang="en-US" sz="1600" dirty="0">
                <a:solidFill>
                  <a:schemeClr val="bg1"/>
                </a:solidFill>
                <a:latin typeface="字魂105号-简雅黑" panose="00000500000000000000" pitchFamily="2" charset="-122"/>
                <a:ea typeface="字魂105号-简雅黑" panose="00000500000000000000" pitchFamily="2" charset="-122"/>
                <a:cs typeface="Microsoft YaHei" charset="-122"/>
              </a:rPr>
              <a:t>感谢您使用千库网</a:t>
            </a:r>
            <a:r>
              <a:rPr kumimoji="1" lang="en-US" altLang="zh-CN" sz="1600" dirty="0">
                <a:solidFill>
                  <a:schemeClr val="bg1"/>
                </a:solidFill>
                <a:latin typeface="字魂105号-简雅黑" panose="00000500000000000000" pitchFamily="2" charset="-122"/>
                <a:ea typeface="字魂105号-简雅黑" panose="00000500000000000000" pitchFamily="2" charset="-122"/>
                <a:cs typeface="Microsoft YaHei" charset="-122"/>
              </a:rPr>
              <a:t>PPT</a:t>
            </a:r>
            <a:r>
              <a:rPr kumimoji="1" lang="zh-CN" altLang="en-US" sz="1600" dirty="0">
                <a:solidFill>
                  <a:schemeClr val="bg1"/>
                </a:solidFill>
                <a:latin typeface="字魂105号-简雅黑" panose="00000500000000000000" pitchFamily="2" charset="-122"/>
                <a:ea typeface="字魂105号-简雅黑" panose="00000500000000000000" pitchFamily="2" charset="-122"/>
                <a:cs typeface="Microsoft YaHei" charset="-122"/>
              </a:rPr>
              <a:t>模板，请在此输入您需要的文字内容，感谢您使用千库网</a:t>
            </a:r>
            <a:r>
              <a:rPr kumimoji="1" lang="en-US" altLang="zh-CN" sz="1600" dirty="0">
                <a:solidFill>
                  <a:schemeClr val="bg1"/>
                </a:solidFill>
                <a:latin typeface="字魂105号-简雅黑" panose="00000500000000000000" pitchFamily="2" charset="-122"/>
                <a:ea typeface="字魂105号-简雅黑" panose="00000500000000000000" pitchFamily="2" charset="-122"/>
                <a:cs typeface="Microsoft YaHei" charset="-122"/>
              </a:rPr>
              <a:t>PPT</a:t>
            </a:r>
            <a:r>
              <a:rPr kumimoji="1" lang="zh-CN" altLang="en-US" sz="1600" dirty="0">
                <a:solidFill>
                  <a:schemeClr val="bg1"/>
                </a:solidFill>
                <a:latin typeface="字魂105号-简雅黑" panose="00000500000000000000" pitchFamily="2" charset="-122"/>
                <a:ea typeface="字魂105号-简雅黑" panose="00000500000000000000" pitchFamily="2" charset="-122"/>
                <a:cs typeface="Microsoft YaHei" charset="-122"/>
              </a:rPr>
              <a:t>模板，请在此输入您需要的文字内容</a:t>
            </a:r>
            <a:r>
              <a:rPr kumimoji="1" lang="en-US" altLang="zh-CN" sz="1600" dirty="0">
                <a:solidFill>
                  <a:schemeClr val="bg1"/>
                </a:solidFill>
                <a:latin typeface="字魂105号-简雅黑" panose="00000500000000000000" pitchFamily="2" charset="-122"/>
                <a:ea typeface="字魂105号-简雅黑" panose="00000500000000000000" pitchFamily="2" charset="-122"/>
                <a:cs typeface="Microsoft YaHei" charset="-122"/>
              </a:rPr>
              <a:t>,</a:t>
            </a:r>
            <a:r>
              <a:rPr kumimoji="1" lang="zh-CN" altLang="en-US" sz="1600" dirty="0">
                <a:solidFill>
                  <a:schemeClr val="bg1"/>
                </a:solidFill>
                <a:latin typeface="字魂105号-简雅黑" panose="00000500000000000000" pitchFamily="2" charset="-122"/>
                <a:ea typeface="字魂105号-简雅黑" panose="00000500000000000000" pitchFamily="2" charset="-122"/>
                <a:cs typeface="Microsoft YaHei" charset="-122"/>
              </a:rPr>
              <a:t>感谢您使用千</a:t>
            </a:r>
          </a:p>
        </p:txBody>
      </p:sp>
      <p:grpSp>
        <p:nvGrpSpPr>
          <p:cNvPr id="15" name="组合 14"/>
          <p:cNvGrpSpPr/>
          <p:nvPr/>
        </p:nvGrpSpPr>
        <p:grpSpPr>
          <a:xfrm>
            <a:off x="441625" y="267665"/>
            <a:ext cx="2983897" cy="676774"/>
            <a:chOff x="441625" y="267665"/>
            <a:chExt cx="2983897" cy="676774"/>
          </a:xfrm>
        </p:grpSpPr>
        <p:sp>
          <p:nvSpPr>
            <p:cNvPr id="16" name="文本框 15"/>
            <p:cNvSpPr txBox="1"/>
            <p:nvPr/>
          </p:nvSpPr>
          <p:spPr>
            <a:xfrm>
              <a:off x="441625" y="267665"/>
              <a:ext cx="2339102" cy="461665"/>
            </a:xfrm>
            <a:prstGeom prst="rect">
              <a:avLst/>
            </a:prstGeom>
            <a:noFill/>
          </p:spPr>
          <p:txBody>
            <a:bodyPr wrap="none" rtlCol="0">
              <a:spAutoFit/>
            </a:bodyPr>
            <a:lstStyle/>
            <a:p>
              <a:r>
                <a:rPr kumimoji="1" lang="zh-CN" altLang="en-US" sz="2400" dirty="0" smtClean="0">
                  <a:solidFill>
                    <a:schemeClr val="bg1"/>
                  </a:solidFill>
                  <a:latin typeface="字魂105号-简雅黑" panose="00000500000000000000" pitchFamily="2" charset="-122"/>
                  <a:ea typeface="字魂105号-简雅黑" panose="00000500000000000000" pitchFamily="2" charset="-122"/>
                  <a:cs typeface="+mn-ea"/>
                  <a:sym typeface="+mn-lt"/>
                </a:rPr>
                <a:t>请</a:t>
              </a:r>
              <a:r>
                <a:rPr kumimoji="1" lang="zh-CN" altLang="en-US" sz="2400" dirty="0">
                  <a:solidFill>
                    <a:schemeClr val="bg1"/>
                  </a:solidFill>
                  <a:latin typeface="字魂105号-简雅黑" panose="00000500000000000000" pitchFamily="2" charset="-122"/>
                  <a:ea typeface="字魂105号-简雅黑" panose="00000500000000000000" pitchFamily="2" charset="-122"/>
                  <a:cs typeface="+mn-ea"/>
                  <a:sym typeface="+mn-lt"/>
                </a:rPr>
                <a:t>输入标题</a:t>
              </a:r>
              <a:r>
                <a:rPr kumimoji="1" lang="zh-CN" altLang="en-US" sz="2400" dirty="0" smtClean="0">
                  <a:solidFill>
                    <a:schemeClr val="bg1"/>
                  </a:solidFill>
                  <a:latin typeface="字魂105号-简雅黑" panose="00000500000000000000" pitchFamily="2" charset="-122"/>
                  <a:ea typeface="字魂105号-简雅黑" panose="00000500000000000000" pitchFamily="2" charset="-122"/>
                  <a:cs typeface="+mn-ea"/>
                  <a:sym typeface="+mn-lt"/>
                </a:rPr>
                <a:t>内容</a:t>
              </a:r>
              <a:endParaRPr kumimoji="1" lang="en-US" altLang="zh-CN" sz="2400" dirty="0" smtClean="0">
                <a:solidFill>
                  <a:schemeClr val="bg1"/>
                </a:solidFill>
                <a:latin typeface="字魂105号-简雅黑" panose="00000500000000000000" pitchFamily="2" charset="-122"/>
                <a:ea typeface="字魂105号-简雅黑" panose="00000500000000000000" pitchFamily="2" charset="-122"/>
                <a:cs typeface="+mn-ea"/>
                <a:sym typeface="+mn-lt"/>
              </a:endParaRPr>
            </a:p>
          </p:txBody>
        </p:sp>
        <p:sp>
          <p:nvSpPr>
            <p:cNvPr id="17" name="文本框 16"/>
            <p:cNvSpPr txBox="1"/>
            <p:nvPr/>
          </p:nvSpPr>
          <p:spPr>
            <a:xfrm>
              <a:off x="464775" y="636662"/>
              <a:ext cx="2960747" cy="307777"/>
            </a:xfrm>
            <a:prstGeom prst="rect">
              <a:avLst/>
            </a:prstGeom>
            <a:noFill/>
          </p:spPr>
          <p:txBody>
            <a:bodyPr wrap="none" rtlCol="0">
              <a:spAutoFit/>
            </a:bodyPr>
            <a:lstStyle/>
            <a:p>
              <a:r>
                <a:rPr kumimoji="1" lang="en-US" altLang="zh-CN" sz="1400" dirty="0">
                  <a:solidFill>
                    <a:schemeClr val="bg1"/>
                  </a:solidFill>
                  <a:latin typeface="字魂105号-简雅黑" panose="00000500000000000000" pitchFamily="2" charset="-122"/>
                  <a:ea typeface="字魂105号-简雅黑" panose="00000500000000000000" pitchFamily="2" charset="-122"/>
                  <a:cs typeface="+mn-ea"/>
                  <a:sym typeface="+mn-lt"/>
                </a:rPr>
                <a:t>Please enter the English Title here.</a:t>
              </a:r>
              <a:endParaRPr kumimoji="1" lang="zh-CN" altLang="en-US" sz="1400" dirty="0">
                <a:solidFill>
                  <a:schemeClr val="bg1"/>
                </a:solidFill>
                <a:latin typeface="字魂105号-简雅黑" panose="00000500000000000000" pitchFamily="2" charset="-122"/>
                <a:ea typeface="字魂105号-简雅黑" panose="00000500000000000000" pitchFamily="2" charset="-122"/>
                <a:cs typeface="+mn-ea"/>
                <a:sym typeface="+mn-lt"/>
              </a:endParaRPr>
            </a:p>
          </p:txBody>
        </p:sp>
      </p:grpSp>
    </p:spTree>
    <p:extLst>
      <p:ext uri="{BB962C8B-B14F-4D97-AF65-F5344CB8AC3E}">
        <p14:creationId xmlns:p14="http://schemas.microsoft.com/office/powerpoint/2010/main" val="436934908"/>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anim calcmode="lin" valueType="num">
                                      <p:cBhvr>
                                        <p:cTn id="19" dur="500" fill="hold"/>
                                        <p:tgtEl>
                                          <p:spTgt spid="4"/>
                                        </p:tgtEl>
                                        <p:attrNameLst>
                                          <p:attrName>ppt_x</p:attrName>
                                        </p:attrNameLst>
                                      </p:cBhvr>
                                      <p:tavLst>
                                        <p:tav tm="0">
                                          <p:val>
                                            <p:strVal val="#ppt_x"/>
                                          </p:val>
                                        </p:tav>
                                        <p:tav tm="100000">
                                          <p:val>
                                            <p:strVal val="#ppt_x"/>
                                          </p:val>
                                        </p:tav>
                                      </p:tavLst>
                                    </p:anim>
                                    <p:anim calcmode="lin" valueType="num">
                                      <p:cBhvr>
                                        <p:cTn id="20"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1000"/>
                                        <p:tgtEl>
                                          <p:spTgt spid="8"/>
                                        </p:tgtEl>
                                      </p:cBhvr>
                                    </p:animEffect>
                                    <p:anim calcmode="lin" valueType="num">
                                      <p:cBhvr>
                                        <p:cTn id="31" dur="1000" fill="hold"/>
                                        <p:tgtEl>
                                          <p:spTgt spid="8"/>
                                        </p:tgtEl>
                                        <p:attrNameLst>
                                          <p:attrName>ppt_x</p:attrName>
                                        </p:attrNameLst>
                                      </p:cBhvr>
                                      <p:tavLst>
                                        <p:tav tm="0">
                                          <p:val>
                                            <p:strVal val="#ppt_x"/>
                                          </p:val>
                                        </p:tav>
                                        <p:tav tm="100000">
                                          <p:val>
                                            <p:strVal val="#ppt_x"/>
                                          </p:val>
                                        </p:tav>
                                      </p:tavLst>
                                    </p:anim>
                                    <p:anim calcmode="lin" valueType="num">
                                      <p:cBhvr>
                                        <p:cTn id="32"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1000"/>
                                        <p:tgtEl>
                                          <p:spTgt spid="9"/>
                                        </p:tgtEl>
                                      </p:cBhvr>
                                    </p:animEffect>
                                    <p:anim calcmode="lin" valueType="num">
                                      <p:cBhvr>
                                        <p:cTn id="38" dur="1000" fill="hold"/>
                                        <p:tgtEl>
                                          <p:spTgt spid="9"/>
                                        </p:tgtEl>
                                        <p:attrNameLst>
                                          <p:attrName>ppt_x</p:attrName>
                                        </p:attrNameLst>
                                      </p:cBhvr>
                                      <p:tavLst>
                                        <p:tav tm="0">
                                          <p:val>
                                            <p:strVal val="#ppt_x"/>
                                          </p:val>
                                        </p:tav>
                                        <p:tav tm="100000">
                                          <p:val>
                                            <p:strVal val="#ppt_x"/>
                                          </p:val>
                                        </p:tav>
                                      </p:tavLst>
                                    </p:anim>
                                    <p:anim calcmode="lin" valueType="num">
                                      <p:cBhvr>
                                        <p:cTn id="39" dur="1000" fill="hold"/>
                                        <p:tgtEl>
                                          <p:spTgt spid="9"/>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1000"/>
                                        <p:tgtEl>
                                          <p:spTgt spid="12"/>
                                        </p:tgtEl>
                                      </p:cBhvr>
                                    </p:animEffect>
                                    <p:anim calcmode="lin" valueType="num">
                                      <p:cBhvr>
                                        <p:cTn id="50" dur="1000" fill="hold"/>
                                        <p:tgtEl>
                                          <p:spTgt spid="12"/>
                                        </p:tgtEl>
                                        <p:attrNameLst>
                                          <p:attrName>ppt_x</p:attrName>
                                        </p:attrNameLst>
                                      </p:cBhvr>
                                      <p:tavLst>
                                        <p:tav tm="0">
                                          <p:val>
                                            <p:strVal val="#ppt_x"/>
                                          </p:val>
                                        </p:tav>
                                        <p:tav tm="100000">
                                          <p:val>
                                            <p:strVal val="#ppt_x"/>
                                          </p:val>
                                        </p:tav>
                                      </p:tavLst>
                                    </p:anim>
                                    <p:anim calcmode="lin" valueType="num">
                                      <p:cBhvr>
                                        <p:cTn id="51" dur="1000" fill="hold"/>
                                        <p:tgtEl>
                                          <p:spTgt spid="12"/>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fade">
                                      <p:cBhvr>
                                        <p:cTn id="54" dur="1000"/>
                                        <p:tgtEl>
                                          <p:spTgt spid="14"/>
                                        </p:tgtEl>
                                      </p:cBhvr>
                                    </p:animEffect>
                                    <p:anim calcmode="lin" valueType="num">
                                      <p:cBhvr>
                                        <p:cTn id="55" dur="1000" fill="hold"/>
                                        <p:tgtEl>
                                          <p:spTgt spid="14"/>
                                        </p:tgtEl>
                                        <p:attrNameLst>
                                          <p:attrName>ppt_x</p:attrName>
                                        </p:attrNameLst>
                                      </p:cBhvr>
                                      <p:tavLst>
                                        <p:tav tm="0">
                                          <p:val>
                                            <p:strVal val="#ppt_x"/>
                                          </p:val>
                                        </p:tav>
                                        <p:tav tm="100000">
                                          <p:val>
                                            <p:strVal val="#ppt_x"/>
                                          </p:val>
                                        </p:tav>
                                      </p:tavLst>
                                    </p:anim>
                                    <p:anim calcmode="lin" valueType="num">
                                      <p:cBhvr>
                                        <p:cTn id="56" dur="1000" fill="hold"/>
                                        <p:tgtEl>
                                          <p:spTgt spid="14"/>
                                        </p:tgtEl>
                                        <p:attrNameLst>
                                          <p:attrName>ppt_y</p:attrName>
                                        </p:attrNameLst>
                                      </p:cBhvr>
                                      <p:tavLst>
                                        <p:tav tm="0">
                                          <p:val>
                                            <p:strVal val="#ppt_y+.1"/>
                                          </p:val>
                                        </p:tav>
                                        <p:tav tm="100000">
                                          <p:val>
                                            <p:strVal val="#ppt_y"/>
                                          </p:val>
                                        </p:tav>
                                      </p:tavLst>
                                    </p:anim>
                                  </p:childTnLst>
                                </p:cTn>
                              </p:par>
                            </p:childTnLst>
                          </p:cTn>
                        </p:par>
                        <p:par>
                          <p:cTn id="57" fill="hold">
                            <p:stCondLst>
                              <p:cond delay="1000"/>
                            </p:stCondLst>
                            <p:childTnLst>
                              <p:par>
                                <p:cTn id="58" presetID="42" presetClass="entr" presetSubtype="0" fill="hold" grpId="0" nodeType="afterEffect">
                                  <p:stCondLst>
                                    <p:cond delay="0"/>
                                  </p:stCondLst>
                                  <p:childTnLst>
                                    <p:set>
                                      <p:cBhvr>
                                        <p:cTn id="59" dur="1" fill="hold">
                                          <p:stCondLst>
                                            <p:cond delay="0"/>
                                          </p:stCondLst>
                                        </p:cTn>
                                        <p:tgtEl>
                                          <p:spTgt spid="26"/>
                                        </p:tgtEl>
                                        <p:attrNameLst>
                                          <p:attrName>style.visibility</p:attrName>
                                        </p:attrNameLst>
                                      </p:cBhvr>
                                      <p:to>
                                        <p:strVal val="visible"/>
                                      </p:to>
                                    </p:set>
                                    <p:animEffect transition="in" filter="fade">
                                      <p:cBhvr>
                                        <p:cTn id="60" dur="500"/>
                                        <p:tgtEl>
                                          <p:spTgt spid="26"/>
                                        </p:tgtEl>
                                      </p:cBhvr>
                                    </p:animEffect>
                                    <p:anim calcmode="lin" valueType="num">
                                      <p:cBhvr>
                                        <p:cTn id="61" dur="500" fill="hold"/>
                                        <p:tgtEl>
                                          <p:spTgt spid="26"/>
                                        </p:tgtEl>
                                        <p:attrNameLst>
                                          <p:attrName>ppt_x</p:attrName>
                                        </p:attrNameLst>
                                      </p:cBhvr>
                                      <p:tavLst>
                                        <p:tav tm="0">
                                          <p:val>
                                            <p:strVal val="#ppt_x"/>
                                          </p:val>
                                        </p:tav>
                                        <p:tav tm="100000">
                                          <p:val>
                                            <p:strVal val="#ppt_x"/>
                                          </p:val>
                                        </p:tav>
                                      </p:tavLst>
                                    </p:anim>
                                    <p:anim calcmode="lin" valueType="num">
                                      <p:cBhvr>
                                        <p:cTn id="62" dur="500" fill="hold"/>
                                        <p:tgtEl>
                                          <p:spTgt spid="26"/>
                                        </p:tgtEl>
                                        <p:attrNameLst>
                                          <p:attrName>ppt_y</p:attrName>
                                        </p:attrNameLst>
                                      </p:cBhvr>
                                      <p:tavLst>
                                        <p:tav tm="0">
                                          <p:val>
                                            <p:strVal val="#ppt_y+.1"/>
                                          </p:val>
                                        </p:tav>
                                        <p:tav tm="100000">
                                          <p:val>
                                            <p:strVal val="#ppt_y"/>
                                          </p:val>
                                        </p:tav>
                                      </p:tavLst>
                                    </p:anim>
                                  </p:childTnLst>
                                </p:cTn>
                              </p:par>
                            </p:childTnLst>
                          </p:cTn>
                        </p:par>
                        <p:par>
                          <p:cTn id="63" fill="hold">
                            <p:stCondLst>
                              <p:cond delay="1500"/>
                            </p:stCondLst>
                            <p:childTnLst>
                              <p:par>
                                <p:cTn id="64" presetID="42" presetClass="entr" presetSubtype="0" fill="hold" grpId="0" nodeType="after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fade">
                                      <p:cBhvr>
                                        <p:cTn id="66" dur="500"/>
                                        <p:tgtEl>
                                          <p:spTgt spid="27"/>
                                        </p:tgtEl>
                                      </p:cBhvr>
                                    </p:animEffect>
                                    <p:anim calcmode="lin" valueType="num">
                                      <p:cBhvr>
                                        <p:cTn id="67" dur="500" fill="hold"/>
                                        <p:tgtEl>
                                          <p:spTgt spid="27"/>
                                        </p:tgtEl>
                                        <p:attrNameLst>
                                          <p:attrName>ppt_x</p:attrName>
                                        </p:attrNameLst>
                                      </p:cBhvr>
                                      <p:tavLst>
                                        <p:tav tm="0">
                                          <p:val>
                                            <p:strVal val="#ppt_x"/>
                                          </p:val>
                                        </p:tav>
                                        <p:tav tm="100000">
                                          <p:val>
                                            <p:strVal val="#ppt_x"/>
                                          </p:val>
                                        </p:tav>
                                      </p:tavLst>
                                    </p:anim>
                                    <p:anim calcmode="lin" valueType="num">
                                      <p:cBhvr>
                                        <p:cTn id="68" dur="500" fill="hold"/>
                                        <p:tgtEl>
                                          <p:spTgt spid="27"/>
                                        </p:tgtEl>
                                        <p:attrNameLst>
                                          <p:attrName>ppt_y</p:attrName>
                                        </p:attrNameLst>
                                      </p:cBhvr>
                                      <p:tavLst>
                                        <p:tav tm="0">
                                          <p:val>
                                            <p:strVal val="#ppt_y+.1"/>
                                          </p:val>
                                        </p:tav>
                                        <p:tav tm="100000">
                                          <p:val>
                                            <p:strVal val="#ppt_y"/>
                                          </p:val>
                                        </p:tav>
                                      </p:tavLst>
                                    </p:anim>
                                  </p:childTnLst>
                                </p:cTn>
                              </p:par>
                            </p:childTnLst>
                          </p:cTn>
                        </p:par>
                        <p:par>
                          <p:cTn id="69" fill="hold">
                            <p:stCondLst>
                              <p:cond delay="2000"/>
                            </p:stCondLst>
                            <p:childTnLst>
                              <p:par>
                                <p:cTn id="70" presetID="42" presetClass="entr" presetSubtype="0" fill="hold" grpId="0" nodeType="afterEffect">
                                  <p:stCondLst>
                                    <p:cond delay="0"/>
                                  </p:stCondLst>
                                  <p:childTnLst>
                                    <p:set>
                                      <p:cBhvr>
                                        <p:cTn id="71" dur="1" fill="hold">
                                          <p:stCondLst>
                                            <p:cond delay="0"/>
                                          </p:stCondLst>
                                        </p:cTn>
                                        <p:tgtEl>
                                          <p:spTgt spid="28"/>
                                        </p:tgtEl>
                                        <p:attrNameLst>
                                          <p:attrName>style.visibility</p:attrName>
                                        </p:attrNameLst>
                                      </p:cBhvr>
                                      <p:to>
                                        <p:strVal val="visible"/>
                                      </p:to>
                                    </p:set>
                                    <p:animEffect transition="in" filter="fade">
                                      <p:cBhvr>
                                        <p:cTn id="72" dur="500"/>
                                        <p:tgtEl>
                                          <p:spTgt spid="28"/>
                                        </p:tgtEl>
                                      </p:cBhvr>
                                    </p:animEffect>
                                    <p:anim calcmode="lin" valueType="num">
                                      <p:cBhvr>
                                        <p:cTn id="73" dur="500" fill="hold"/>
                                        <p:tgtEl>
                                          <p:spTgt spid="28"/>
                                        </p:tgtEl>
                                        <p:attrNameLst>
                                          <p:attrName>ppt_x</p:attrName>
                                        </p:attrNameLst>
                                      </p:cBhvr>
                                      <p:tavLst>
                                        <p:tav tm="0">
                                          <p:val>
                                            <p:strVal val="#ppt_x"/>
                                          </p:val>
                                        </p:tav>
                                        <p:tav tm="100000">
                                          <p:val>
                                            <p:strVal val="#ppt_x"/>
                                          </p:val>
                                        </p:tav>
                                      </p:tavLst>
                                    </p:anim>
                                    <p:anim calcmode="lin" valueType="num">
                                      <p:cBhvr>
                                        <p:cTn id="74" dur="5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9" grpId="0"/>
      <p:bldP spid="12" grpId="0"/>
      <p:bldP spid="26" grpId="0"/>
      <p:bldP spid="27" grpId="0"/>
      <p:bldP spid="2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80037" y="944439"/>
            <a:ext cx="5383383" cy="5383383"/>
          </a:xfrm>
          <a:prstGeom prst="rect">
            <a:avLst/>
          </a:prstGeom>
        </p:spPr>
      </p:pic>
      <p:sp>
        <p:nvSpPr>
          <p:cNvPr id="19" name="矩形 18" descr="e7d195523061f1c09e9d68d7cf438b91ef959ecb14fc25d26BBA7F7DBC18E55DFF4014AF651F0BF2569D4B6C1DA7F1A4683A481403BD872FC687266AD13265C1DE7C373772FD8728ABDD69ADD03BFF5BE2862BC891DBB79E93EE4F712FE137491D54BB068B10DCF2CCA220B6D286253CD7652B192249949734882012ED7F0CAF63AC5FD609A73EA185383F7B3D159C6D83CFEA95C965E8AE">
            <a:extLst>
              <a:ext uri="{FF2B5EF4-FFF2-40B4-BE49-F238E27FC236}">
                <a16:creationId xmlns="" xmlns:a16="http://schemas.microsoft.com/office/drawing/2014/main" id="{5DBD399F-9731-443B-9A3F-717069DA7C1F}"/>
              </a:ext>
            </a:extLst>
          </p:cNvPr>
          <p:cNvSpPr/>
          <p:nvPr/>
        </p:nvSpPr>
        <p:spPr>
          <a:xfrm>
            <a:off x="1057831" y="2737053"/>
            <a:ext cx="2545527" cy="502766"/>
          </a:xfrm>
          <a:prstGeom prst="rect">
            <a:avLst/>
          </a:prstGeom>
        </p:spPr>
        <p:txBody>
          <a:bodyPr wrap="square">
            <a:spAutoFit/>
          </a:bodyPr>
          <a:lstStyle/>
          <a:p>
            <a:pPr lvl="0" algn="ctr"/>
            <a:r>
              <a:rPr lang="zh-CN" altLang="en-US" sz="2667" kern="100" dirty="0" smtClean="0">
                <a:solidFill>
                  <a:schemeClr val="bg1"/>
                </a:solidFill>
                <a:latin typeface="字魂105号-简雅黑" panose="00000500000000000000" pitchFamily="2" charset="-122"/>
                <a:ea typeface="字魂105号-简雅黑" panose="00000500000000000000" pitchFamily="2" charset="-122"/>
                <a:cs typeface="Times New Roman" panose="02020603050405020304" pitchFamily="18" charset="0"/>
              </a:rPr>
              <a:t>输入标题内容</a:t>
            </a:r>
            <a:endParaRPr lang="zh-CN" altLang="en-US" sz="2667" kern="100" dirty="0">
              <a:solidFill>
                <a:schemeClr val="bg1"/>
              </a:solidFill>
              <a:latin typeface="字魂105号-简雅黑" panose="00000500000000000000" pitchFamily="2" charset="-122"/>
              <a:ea typeface="字魂105号-简雅黑" panose="00000500000000000000" pitchFamily="2" charset="-122"/>
              <a:cs typeface="Times New Roman" panose="02020603050405020304" pitchFamily="18" charset="0"/>
            </a:endParaRPr>
          </a:p>
        </p:txBody>
      </p:sp>
      <p:sp>
        <p:nvSpPr>
          <p:cNvPr id="21" name="文本框 20">
            <a:extLst>
              <a:ext uri="{FF2B5EF4-FFF2-40B4-BE49-F238E27FC236}">
                <a16:creationId xmlns="" xmlns:a16="http://schemas.microsoft.com/office/drawing/2014/main" id="{8026E3E5-B5D7-41E1-81C4-CBF9F97BD6B7}"/>
              </a:ext>
            </a:extLst>
          </p:cNvPr>
          <p:cNvSpPr txBox="1"/>
          <p:nvPr/>
        </p:nvSpPr>
        <p:spPr>
          <a:xfrm>
            <a:off x="476037" y="3229497"/>
            <a:ext cx="3709112" cy="1526572"/>
          </a:xfrm>
          <a:prstGeom prst="rect">
            <a:avLst/>
          </a:prstGeom>
          <a:noFill/>
        </p:spPr>
        <p:txBody>
          <a:bodyPr wrap="square" rtlCol="0">
            <a:spAutoFit/>
          </a:bodyPr>
          <a:lstStyle/>
          <a:p>
            <a:pPr algn="ctr">
              <a:lnSpc>
                <a:spcPct val="150000"/>
              </a:lnSpc>
            </a:pPr>
            <a:r>
              <a:rPr lang="zh-CN" altLang="zh-CN" sz="1600" dirty="0">
                <a:solidFill>
                  <a:schemeClr val="bg1"/>
                </a:solidFill>
                <a:latin typeface="字魂105号-简雅黑" panose="00000500000000000000" pitchFamily="2" charset="-122"/>
                <a:ea typeface="字魂105号-简雅黑" panose="00000500000000000000" pitchFamily="2" charset="-122"/>
                <a:sym typeface="+mn-ea"/>
              </a:rPr>
              <a:t>请在此添加您的文字内容，请在此添加您的文字内容。请在此添加您内容</a:t>
            </a:r>
            <a:r>
              <a:rPr lang="en-US" altLang="zh-CN" sz="1600" dirty="0">
                <a:solidFill>
                  <a:schemeClr val="bg1"/>
                </a:solidFill>
                <a:latin typeface="字魂105号-简雅黑" panose="00000500000000000000" pitchFamily="2" charset="-122"/>
                <a:ea typeface="字魂105号-简雅黑" panose="00000500000000000000" pitchFamily="2" charset="-122"/>
                <a:sym typeface="+mn-ea"/>
              </a:rPr>
              <a:t>;</a:t>
            </a:r>
            <a:r>
              <a:rPr lang="zh-CN" altLang="zh-CN" sz="1600" dirty="0">
                <a:solidFill>
                  <a:schemeClr val="bg1"/>
                </a:solidFill>
                <a:latin typeface="字魂105号-简雅黑" panose="00000500000000000000" pitchFamily="2" charset="-122"/>
                <a:ea typeface="字魂105号-简雅黑" panose="00000500000000000000" pitchFamily="2" charset="-122"/>
                <a:sym typeface="+mn-ea"/>
              </a:rPr>
              <a:t>请在此添加您的文字内容，请在此添加您的文字内容</a:t>
            </a:r>
            <a:endParaRPr lang="zh-CN" altLang="en-US" sz="1600" dirty="0">
              <a:solidFill>
                <a:schemeClr val="bg1"/>
              </a:solidFill>
              <a:latin typeface="字魂105号-简雅黑" panose="00000500000000000000" pitchFamily="2" charset="-122"/>
              <a:ea typeface="字魂105号-简雅黑" panose="00000500000000000000" pitchFamily="2" charset="-122"/>
              <a:sym typeface="+mn-ea"/>
            </a:endParaRPr>
          </a:p>
        </p:txBody>
      </p:sp>
      <p:sp>
        <p:nvSpPr>
          <p:cNvPr id="22" name="矩形 21" descr="e7d195523061f1c09e9d68d7cf438b91ef959ecb14fc25d26BBA7F7DBC18E55DFF4014AF651F0BF2569D4B6C1DA7F1A4683A481403BD872FC687266AD13265C1DE7C373772FD8728ABDD69ADD03BFF5BE2862BC891DBB79E93EE4F712FE137491D54BB068B10DCF2CCA220B6D286253CD7652B192249949734882012ED7F0CAF63AC5FD609A73EA185383F7B3D159C6D83CFEA95C965E8AE">
            <a:extLst>
              <a:ext uri="{FF2B5EF4-FFF2-40B4-BE49-F238E27FC236}">
                <a16:creationId xmlns="" xmlns:a16="http://schemas.microsoft.com/office/drawing/2014/main" id="{1019E525-D8BB-417D-A7DF-3A7C4FC1B85E}"/>
              </a:ext>
            </a:extLst>
          </p:cNvPr>
          <p:cNvSpPr/>
          <p:nvPr/>
        </p:nvSpPr>
        <p:spPr>
          <a:xfrm>
            <a:off x="8295770" y="2737053"/>
            <a:ext cx="2545527" cy="502766"/>
          </a:xfrm>
          <a:prstGeom prst="rect">
            <a:avLst/>
          </a:prstGeom>
        </p:spPr>
        <p:txBody>
          <a:bodyPr wrap="square">
            <a:spAutoFit/>
          </a:bodyPr>
          <a:lstStyle/>
          <a:p>
            <a:pPr lvl="0" algn="ctr"/>
            <a:r>
              <a:rPr lang="zh-CN" altLang="en-US" sz="2667" kern="100" dirty="0">
                <a:solidFill>
                  <a:schemeClr val="bg1"/>
                </a:solidFill>
                <a:latin typeface="字魂105号-简雅黑" panose="00000500000000000000" pitchFamily="2" charset="-122"/>
                <a:ea typeface="字魂105号-简雅黑" panose="00000500000000000000" pitchFamily="2" charset="-122"/>
                <a:cs typeface="Times New Roman" panose="02020603050405020304" pitchFamily="18" charset="0"/>
              </a:rPr>
              <a:t>输入标题内容</a:t>
            </a:r>
          </a:p>
        </p:txBody>
      </p:sp>
      <p:sp>
        <p:nvSpPr>
          <p:cNvPr id="24" name="文本框 23">
            <a:extLst>
              <a:ext uri="{FF2B5EF4-FFF2-40B4-BE49-F238E27FC236}">
                <a16:creationId xmlns="" xmlns:a16="http://schemas.microsoft.com/office/drawing/2014/main" id="{3A712553-2C29-45E8-AD07-B43F37F708A0}"/>
              </a:ext>
            </a:extLst>
          </p:cNvPr>
          <p:cNvSpPr txBox="1"/>
          <p:nvPr/>
        </p:nvSpPr>
        <p:spPr>
          <a:xfrm>
            <a:off x="7713976" y="3229497"/>
            <a:ext cx="3709112" cy="1526572"/>
          </a:xfrm>
          <a:prstGeom prst="rect">
            <a:avLst/>
          </a:prstGeom>
          <a:noFill/>
        </p:spPr>
        <p:txBody>
          <a:bodyPr wrap="square" rtlCol="0">
            <a:spAutoFit/>
          </a:bodyPr>
          <a:lstStyle/>
          <a:p>
            <a:pPr algn="ctr">
              <a:lnSpc>
                <a:spcPct val="150000"/>
              </a:lnSpc>
            </a:pPr>
            <a:r>
              <a:rPr lang="zh-CN" altLang="zh-CN" sz="1600" dirty="0">
                <a:solidFill>
                  <a:schemeClr val="bg1"/>
                </a:solidFill>
                <a:latin typeface="字魂105号-简雅黑" panose="00000500000000000000" pitchFamily="2" charset="-122"/>
                <a:ea typeface="字魂105号-简雅黑" panose="00000500000000000000" pitchFamily="2" charset="-122"/>
                <a:sym typeface="+mn-ea"/>
              </a:rPr>
              <a:t>请在此添加您的文字内容，请在此添加您的文字内容。请在此添加您内容</a:t>
            </a:r>
            <a:r>
              <a:rPr lang="en-US" altLang="zh-CN" sz="1600" dirty="0">
                <a:solidFill>
                  <a:schemeClr val="bg1"/>
                </a:solidFill>
                <a:latin typeface="字魂105号-简雅黑" panose="00000500000000000000" pitchFamily="2" charset="-122"/>
                <a:ea typeface="字魂105号-简雅黑" panose="00000500000000000000" pitchFamily="2" charset="-122"/>
                <a:sym typeface="+mn-ea"/>
              </a:rPr>
              <a:t>;</a:t>
            </a:r>
            <a:r>
              <a:rPr lang="zh-CN" altLang="zh-CN" sz="1600" dirty="0">
                <a:solidFill>
                  <a:schemeClr val="bg1"/>
                </a:solidFill>
                <a:latin typeface="字魂105号-简雅黑" panose="00000500000000000000" pitchFamily="2" charset="-122"/>
                <a:ea typeface="字魂105号-简雅黑" panose="00000500000000000000" pitchFamily="2" charset="-122"/>
                <a:sym typeface="+mn-ea"/>
              </a:rPr>
              <a:t>请在此添加您的文字内容，请在此添加您的文字内容</a:t>
            </a:r>
            <a:endParaRPr lang="zh-CN" altLang="en-US" sz="1600" dirty="0">
              <a:solidFill>
                <a:schemeClr val="bg1"/>
              </a:solidFill>
              <a:latin typeface="字魂105号-简雅黑" panose="00000500000000000000" pitchFamily="2" charset="-122"/>
              <a:ea typeface="字魂105号-简雅黑" panose="00000500000000000000" pitchFamily="2" charset="-122"/>
              <a:sym typeface="+mn-ea"/>
            </a:endParaRPr>
          </a:p>
        </p:txBody>
      </p:sp>
      <p:grpSp>
        <p:nvGrpSpPr>
          <p:cNvPr id="7" name="组合 6"/>
          <p:cNvGrpSpPr/>
          <p:nvPr/>
        </p:nvGrpSpPr>
        <p:grpSpPr>
          <a:xfrm>
            <a:off x="441625" y="267665"/>
            <a:ext cx="2983897" cy="676774"/>
            <a:chOff x="441625" y="267665"/>
            <a:chExt cx="2983897" cy="676774"/>
          </a:xfrm>
        </p:grpSpPr>
        <p:sp>
          <p:nvSpPr>
            <p:cNvPr id="8" name="文本框 7"/>
            <p:cNvSpPr txBox="1"/>
            <p:nvPr/>
          </p:nvSpPr>
          <p:spPr>
            <a:xfrm>
              <a:off x="441625" y="267665"/>
              <a:ext cx="2339102" cy="461665"/>
            </a:xfrm>
            <a:prstGeom prst="rect">
              <a:avLst/>
            </a:prstGeom>
            <a:noFill/>
          </p:spPr>
          <p:txBody>
            <a:bodyPr wrap="none" rtlCol="0">
              <a:spAutoFit/>
            </a:bodyPr>
            <a:lstStyle/>
            <a:p>
              <a:r>
                <a:rPr kumimoji="1" lang="zh-CN" altLang="en-US" sz="2400" dirty="0" smtClean="0">
                  <a:solidFill>
                    <a:schemeClr val="bg1"/>
                  </a:solidFill>
                  <a:latin typeface="字魂105号-简雅黑" panose="00000500000000000000" pitchFamily="2" charset="-122"/>
                  <a:ea typeface="字魂105号-简雅黑" panose="00000500000000000000" pitchFamily="2" charset="-122"/>
                  <a:cs typeface="+mn-ea"/>
                  <a:sym typeface="+mn-lt"/>
                </a:rPr>
                <a:t>请</a:t>
              </a:r>
              <a:r>
                <a:rPr kumimoji="1" lang="zh-CN" altLang="en-US" sz="2400" dirty="0">
                  <a:solidFill>
                    <a:schemeClr val="bg1"/>
                  </a:solidFill>
                  <a:latin typeface="字魂105号-简雅黑" panose="00000500000000000000" pitchFamily="2" charset="-122"/>
                  <a:ea typeface="字魂105号-简雅黑" panose="00000500000000000000" pitchFamily="2" charset="-122"/>
                  <a:cs typeface="+mn-ea"/>
                  <a:sym typeface="+mn-lt"/>
                </a:rPr>
                <a:t>输入标题</a:t>
              </a:r>
              <a:r>
                <a:rPr kumimoji="1" lang="zh-CN" altLang="en-US" sz="2400" dirty="0" smtClean="0">
                  <a:solidFill>
                    <a:schemeClr val="bg1"/>
                  </a:solidFill>
                  <a:latin typeface="字魂105号-简雅黑" panose="00000500000000000000" pitchFamily="2" charset="-122"/>
                  <a:ea typeface="字魂105号-简雅黑" panose="00000500000000000000" pitchFamily="2" charset="-122"/>
                  <a:cs typeface="+mn-ea"/>
                  <a:sym typeface="+mn-lt"/>
                </a:rPr>
                <a:t>内容</a:t>
              </a:r>
              <a:endParaRPr kumimoji="1" lang="en-US" altLang="zh-CN" sz="2400" dirty="0" smtClean="0">
                <a:solidFill>
                  <a:schemeClr val="bg1"/>
                </a:solidFill>
                <a:latin typeface="字魂105号-简雅黑" panose="00000500000000000000" pitchFamily="2" charset="-122"/>
                <a:ea typeface="字魂105号-简雅黑" panose="00000500000000000000" pitchFamily="2" charset="-122"/>
                <a:cs typeface="+mn-ea"/>
                <a:sym typeface="+mn-lt"/>
              </a:endParaRPr>
            </a:p>
          </p:txBody>
        </p:sp>
        <p:sp>
          <p:nvSpPr>
            <p:cNvPr id="9" name="文本框 8"/>
            <p:cNvSpPr txBox="1"/>
            <p:nvPr/>
          </p:nvSpPr>
          <p:spPr>
            <a:xfrm>
              <a:off x="464775" y="636662"/>
              <a:ext cx="2960747" cy="307777"/>
            </a:xfrm>
            <a:prstGeom prst="rect">
              <a:avLst/>
            </a:prstGeom>
            <a:noFill/>
          </p:spPr>
          <p:txBody>
            <a:bodyPr wrap="none" rtlCol="0">
              <a:spAutoFit/>
            </a:bodyPr>
            <a:lstStyle/>
            <a:p>
              <a:r>
                <a:rPr kumimoji="1" lang="en-US" altLang="zh-CN" sz="1400" dirty="0">
                  <a:solidFill>
                    <a:schemeClr val="bg1"/>
                  </a:solidFill>
                  <a:latin typeface="字魂105号-简雅黑" panose="00000500000000000000" pitchFamily="2" charset="-122"/>
                  <a:ea typeface="字魂105号-简雅黑" panose="00000500000000000000" pitchFamily="2" charset="-122"/>
                  <a:cs typeface="+mn-ea"/>
                  <a:sym typeface="+mn-lt"/>
                </a:rPr>
                <a:t>Please enter the English Title here.</a:t>
              </a:r>
              <a:endParaRPr kumimoji="1" lang="zh-CN" altLang="en-US" sz="1400" dirty="0">
                <a:solidFill>
                  <a:schemeClr val="bg1"/>
                </a:solidFill>
                <a:latin typeface="字魂105号-简雅黑" panose="00000500000000000000" pitchFamily="2" charset="-122"/>
                <a:ea typeface="字魂105号-简雅黑" panose="00000500000000000000" pitchFamily="2" charset="-122"/>
                <a:cs typeface="+mn-ea"/>
                <a:sym typeface="+mn-lt"/>
              </a:endParaRPr>
            </a:p>
          </p:txBody>
        </p:sp>
      </p:grpSp>
    </p:spTree>
    <p:extLst>
      <p:ext uri="{BB962C8B-B14F-4D97-AF65-F5344CB8AC3E}">
        <p14:creationId xmlns:p14="http://schemas.microsoft.com/office/powerpoint/2010/main" val="849110082"/>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 xmlns:a16="http://schemas.microsoft.com/office/drawing/2014/main" id="{29097F75-CFB9-421E-83A8-B40D43AC0D18}"/>
              </a:ext>
            </a:extLst>
          </p:cNvPr>
          <p:cNvSpPr/>
          <p:nvPr/>
        </p:nvSpPr>
        <p:spPr>
          <a:xfrm>
            <a:off x="2169407" y="3861548"/>
            <a:ext cx="8008193" cy="2369417"/>
          </a:xfrm>
          <a:prstGeom prst="rect">
            <a:avLst/>
          </a:prstGeom>
          <a:solidFill>
            <a:srgbClr val="F6C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字魂105号-简雅黑" panose="00000500000000000000" pitchFamily="2" charset="-122"/>
              <a:ea typeface="字魂105号-简雅黑" panose="00000500000000000000" pitchFamily="2" charset="-122"/>
              <a:sym typeface="WenYue GuDianMingChaoTi (Non-Commercial Use)" pitchFamily="50" charset="-122"/>
            </a:endParaRPr>
          </a:p>
        </p:txBody>
      </p:sp>
      <p:sp>
        <p:nvSpPr>
          <p:cNvPr id="9" name="文本框 8">
            <a:extLst>
              <a:ext uri="{FF2B5EF4-FFF2-40B4-BE49-F238E27FC236}">
                <a16:creationId xmlns="" xmlns:a16="http://schemas.microsoft.com/office/drawing/2014/main" id="{79BF1B99-031A-430A-B837-C6126CBE06C2}"/>
              </a:ext>
            </a:extLst>
          </p:cNvPr>
          <p:cNvSpPr txBox="1">
            <a:spLocks noChangeArrowheads="1"/>
          </p:cNvSpPr>
          <p:nvPr/>
        </p:nvSpPr>
        <p:spPr bwMode="auto">
          <a:xfrm>
            <a:off x="464775" y="2053639"/>
            <a:ext cx="3508653" cy="115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6288"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6288"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6288"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6288"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600" kern="0" dirty="0">
                <a:solidFill>
                  <a:schemeClr val="bg1"/>
                </a:solidFill>
                <a:latin typeface="字魂105号-简雅黑" panose="00000500000000000000" pitchFamily="2" charset="-122"/>
                <a:ea typeface="字魂105号-简雅黑" panose="00000500000000000000" pitchFamily="2" charset="-122"/>
                <a:sym typeface="WenYue GuDianMingChaoTi (Non-Commercial Use)" pitchFamily="50" charset="-122"/>
              </a:rPr>
              <a:t>请单击此处输入文本内容，单击此处输入文本内容，单击此处输入文本内容，单击此处输入文本内容。</a:t>
            </a:r>
            <a:endParaRPr lang="zh-CN" altLang="en-US" sz="1600" dirty="0">
              <a:solidFill>
                <a:schemeClr val="bg1"/>
              </a:solidFill>
              <a:latin typeface="字魂105号-简雅黑" panose="00000500000000000000" pitchFamily="2" charset="-122"/>
              <a:ea typeface="字魂105号-简雅黑" panose="00000500000000000000" pitchFamily="2" charset="-122"/>
              <a:sym typeface="WenYue GuDianMingChaoTi (Non-Commercial Use)" pitchFamily="50" charset="-122"/>
            </a:endParaRPr>
          </a:p>
        </p:txBody>
      </p:sp>
      <p:sp>
        <p:nvSpPr>
          <p:cNvPr id="10" name="文本框 9">
            <a:extLst>
              <a:ext uri="{FF2B5EF4-FFF2-40B4-BE49-F238E27FC236}">
                <a16:creationId xmlns="" xmlns:a16="http://schemas.microsoft.com/office/drawing/2014/main" id="{4E9002B8-EA84-4708-A332-8B6CB54B1847}"/>
              </a:ext>
            </a:extLst>
          </p:cNvPr>
          <p:cNvSpPr txBox="1"/>
          <p:nvPr/>
        </p:nvSpPr>
        <p:spPr>
          <a:xfrm>
            <a:off x="3825326" y="2212500"/>
            <a:ext cx="851540" cy="584775"/>
          </a:xfrm>
          <a:prstGeom prst="rect">
            <a:avLst/>
          </a:prstGeom>
          <a:noFill/>
        </p:spPr>
        <p:txBody>
          <a:bodyPr wrap="square" rtlCol="0">
            <a:spAutoFit/>
          </a:bodyPr>
          <a:lstStyle/>
          <a:p>
            <a:pPr algn="ctr"/>
            <a:r>
              <a:rPr lang="en-US" altLang="zh-CN" sz="3200" b="1" dirty="0">
                <a:solidFill>
                  <a:schemeClr val="bg1"/>
                </a:solidFill>
                <a:latin typeface="字魂105号-简雅黑" panose="00000500000000000000" pitchFamily="2" charset="-122"/>
                <a:ea typeface="字魂105号-简雅黑" panose="00000500000000000000" pitchFamily="2" charset="-122"/>
                <a:sym typeface="WenYue GuDianMingChaoTi (Non-Commercial Use)" pitchFamily="50" charset="-122"/>
              </a:rPr>
              <a:t>01</a:t>
            </a:r>
            <a:endParaRPr lang="zh-CN" altLang="en-US" sz="3200" b="1" dirty="0">
              <a:solidFill>
                <a:schemeClr val="bg1"/>
              </a:solidFill>
              <a:latin typeface="字魂105号-简雅黑" panose="00000500000000000000" pitchFamily="2" charset="-122"/>
              <a:ea typeface="字魂105号-简雅黑" panose="00000500000000000000" pitchFamily="2" charset="-122"/>
              <a:sym typeface="WenYue GuDianMingChaoTi (Non-Commercial Use)" pitchFamily="50" charset="-122"/>
            </a:endParaRPr>
          </a:p>
        </p:txBody>
      </p:sp>
      <p:sp>
        <p:nvSpPr>
          <p:cNvPr id="11" name="文本框 10">
            <a:extLst>
              <a:ext uri="{FF2B5EF4-FFF2-40B4-BE49-F238E27FC236}">
                <a16:creationId xmlns="" xmlns:a16="http://schemas.microsoft.com/office/drawing/2014/main" id="{9F59C059-A6E9-4B3E-B25F-4F39E8CDCDFC}"/>
              </a:ext>
            </a:extLst>
          </p:cNvPr>
          <p:cNvSpPr txBox="1">
            <a:spLocks noChangeArrowheads="1"/>
          </p:cNvSpPr>
          <p:nvPr/>
        </p:nvSpPr>
        <p:spPr bwMode="auto">
          <a:xfrm>
            <a:off x="7457959" y="2028701"/>
            <a:ext cx="3508653" cy="115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6288"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6288"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6288"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6288"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600" kern="0" dirty="0">
                <a:solidFill>
                  <a:schemeClr val="bg1"/>
                </a:solidFill>
                <a:latin typeface="字魂105号-简雅黑" panose="00000500000000000000" pitchFamily="2" charset="-122"/>
                <a:ea typeface="字魂105号-简雅黑" panose="00000500000000000000" pitchFamily="2" charset="-122"/>
                <a:sym typeface="WenYue GuDianMingChaoTi (Non-Commercial Use)" pitchFamily="50" charset="-122"/>
              </a:rPr>
              <a:t>请单击此处输入文本内容，单击此处输入文本内容，单击此处输入文本内容，单击此处输入文本内容。</a:t>
            </a:r>
            <a:endParaRPr lang="zh-CN" altLang="en-US" sz="1600" dirty="0">
              <a:solidFill>
                <a:schemeClr val="bg1"/>
              </a:solidFill>
              <a:latin typeface="字魂105号-简雅黑" panose="00000500000000000000" pitchFamily="2" charset="-122"/>
              <a:ea typeface="字魂105号-简雅黑" panose="00000500000000000000" pitchFamily="2" charset="-122"/>
              <a:sym typeface="WenYue GuDianMingChaoTi (Non-Commercial Use)" pitchFamily="50" charset="-122"/>
            </a:endParaRPr>
          </a:p>
        </p:txBody>
      </p:sp>
      <p:sp>
        <p:nvSpPr>
          <p:cNvPr id="12" name="文本框 11">
            <a:extLst>
              <a:ext uri="{FF2B5EF4-FFF2-40B4-BE49-F238E27FC236}">
                <a16:creationId xmlns="" xmlns:a16="http://schemas.microsoft.com/office/drawing/2014/main" id="{6E4A36F9-FDFB-41A7-83DC-8C89EE496E12}"/>
              </a:ext>
            </a:extLst>
          </p:cNvPr>
          <p:cNvSpPr txBox="1"/>
          <p:nvPr/>
        </p:nvSpPr>
        <p:spPr>
          <a:xfrm>
            <a:off x="10846886" y="2187563"/>
            <a:ext cx="823165" cy="584775"/>
          </a:xfrm>
          <a:prstGeom prst="rect">
            <a:avLst/>
          </a:prstGeom>
          <a:noFill/>
        </p:spPr>
        <p:txBody>
          <a:bodyPr wrap="square" rtlCol="0">
            <a:spAutoFit/>
          </a:bodyPr>
          <a:lstStyle/>
          <a:p>
            <a:pPr algn="ctr"/>
            <a:r>
              <a:rPr lang="en-US" altLang="zh-CN" sz="3200" b="1" dirty="0">
                <a:solidFill>
                  <a:schemeClr val="bg1"/>
                </a:solidFill>
                <a:latin typeface="字魂105号-简雅黑" panose="00000500000000000000" pitchFamily="2" charset="-122"/>
                <a:ea typeface="字魂105号-简雅黑" panose="00000500000000000000" pitchFamily="2" charset="-122"/>
                <a:sym typeface="WenYue GuDianMingChaoTi (Non-Commercial Use)" pitchFamily="50" charset="-122"/>
              </a:rPr>
              <a:t>02</a:t>
            </a:r>
            <a:endParaRPr lang="zh-CN" altLang="en-US" sz="3200" b="1" dirty="0">
              <a:solidFill>
                <a:schemeClr val="bg1"/>
              </a:solidFill>
              <a:latin typeface="字魂105号-简雅黑" panose="00000500000000000000" pitchFamily="2" charset="-122"/>
              <a:ea typeface="字魂105号-简雅黑" panose="00000500000000000000" pitchFamily="2" charset="-122"/>
              <a:sym typeface="WenYue GuDianMingChaoTi (Non-Commercial Use)" pitchFamily="50" charset="-122"/>
            </a:endParaRPr>
          </a:p>
        </p:txBody>
      </p:sp>
      <p:sp>
        <p:nvSpPr>
          <p:cNvPr id="14" name="文本框 26">
            <a:extLst>
              <a:ext uri="{FF2B5EF4-FFF2-40B4-BE49-F238E27FC236}">
                <a16:creationId xmlns="" xmlns:a16="http://schemas.microsoft.com/office/drawing/2014/main" id="{41C72C2B-D5E3-47C1-9DDA-AAF827B46B50}"/>
              </a:ext>
            </a:extLst>
          </p:cNvPr>
          <p:cNvSpPr txBox="1">
            <a:spLocks noChangeArrowheads="1"/>
          </p:cNvSpPr>
          <p:nvPr/>
        </p:nvSpPr>
        <p:spPr bwMode="auto">
          <a:xfrm>
            <a:off x="2405742" y="4015120"/>
            <a:ext cx="7508491"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50000"/>
              </a:lnSpc>
            </a:pPr>
            <a:r>
              <a:rPr kumimoji="1" lang="zh-CN" altLang="en-US" sz="1600" dirty="0">
                <a:latin typeface="字魂105号-简雅黑" panose="00000500000000000000" pitchFamily="2" charset="-122"/>
                <a:ea typeface="字魂105号-简雅黑" panose="00000500000000000000" pitchFamily="2" charset="-122"/>
                <a:cs typeface="Microsoft YaHei" charset="-122"/>
              </a:rPr>
              <a:t>感谢您使用千库网</a:t>
            </a:r>
            <a:r>
              <a:rPr kumimoji="1" lang="en-US" altLang="zh-CN" sz="1600" dirty="0">
                <a:latin typeface="字魂105号-简雅黑" panose="00000500000000000000" pitchFamily="2" charset="-122"/>
                <a:ea typeface="字魂105号-简雅黑" panose="00000500000000000000" pitchFamily="2" charset="-122"/>
                <a:cs typeface="Microsoft YaHei" charset="-122"/>
              </a:rPr>
              <a:t>PPT</a:t>
            </a:r>
            <a:r>
              <a:rPr kumimoji="1" lang="zh-CN" altLang="en-US" sz="1600" dirty="0">
                <a:latin typeface="字魂105号-简雅黑" panose="00000500000000000000" pitchFamily="2" charset="-122"/>
                <a:ea typeface="字魂105号-简雅黑" panose="00000500000000000000" pitchFamily="2" charset="-122"/>
                <a:cs typeface="Microsoft YaHei" charset="-122"/>
              </a:rPr>
              <a:t>模板，请在此输入您需要的文字内容，感谢您使用千库网</a:t>
            </a:r>
            <a:r>
              <a:rPr kumimoji="1" lang="en-US" altLang="zh-CN" sz="1600" dirty="0">
                <a:latin typeface="字魂105号-简雅黑" panose="00000500000000000000" pitchFamily="2" charset="-122"/>
                <a:ea typeface="字魂105号-简雅黑" panose="00000500000000000000" pitchFamily="2" charset="-122"/>
                <a:cs typeface="Microsoft YaHei" charset="-122"/>
              </a:rPr>
              <a:t>PPT</a:t>
            </a:r>
            <a:r>
              <a:rPr kumimoji="1" lang="zh-CN" altLang="en-US" sz="1600" dirty="0">
                <a:latin typeface="字魂105号-简雅黑" panose="00000500000000000000" pitchFamily="2" charset="-122"/>
                <a:ea typeface="字魂105号-简雅黑" panose="00000500000000000000" pitchFamily="2" charset="-122"/>
                <a:cs typeface="Microsoft YaHei" charset="-122"/>
              </a:rPr>
              <a:t>模板，请在此输入您需要的文字内容</a:t>
            </a:r>
            <a:r>
              <a:rPr kumimoji="1" lang="en-US" altLang="zh-CN" sz="1600" dirty="0">
                <a:latin typeface="字魂105号-简雅黑" panose="00000500000000000000" pitchFamily="2" charset="-122"/>
                <a:ea typeface="字魂105号-简雅黑" panose="00000500000000000000" pitchFamily="2" charset="-122"/>
                <a:cs typeface="Microsoft YaHei" charset="-122"/>
              </a:rPr>
              <a:t>,</a:t>
            </a:r>
            <a:r>
              <a:rPr kumimoji="1" lang="zh-CN" altLang="en-US" sz="1600" dirty="0">
                <a:latin typeface="字魂105号-简雅黑" panose="00000500000000000000" pitchFamily="2" charset="-122"/>
                <a:ea typeface="字魂105号-简雅黑" panose="00000500000000000000" pitchFamily="2" charset="-122"/>
                <a:cs typeface="Microsoft YaHei" charset="-122"/>
              </a:rPr>
              <a:t>感谢您使用千库网</a:t>
            </a:r>
            <a:r>
              <a:rPr kumimoji="1" lang="en-US" altLang="zh-CN" sz="1600" dirty="0">
                <a:latin typeface="字魂105号-简雅黑" panose="00000500000000000000" pitchFamily="2" charset="-122"/>
                <a:ea typeface="字魂105号-简雅黑" panose="00000500000000000000" pitchFamily="2" charset="-122"/>
                <a:cs typeface="Microsoft YaHei" charset="-122"/>
              </a:rPr>
              <a:t>PPT</a:t>
            </a:r>
            <a:r>
              <a:rPr kumimoji="1" lang="zh-CN" altLang="en-US" sz="1600" dirty="0">
                <a:latin typeface="字魂105号-简雅黑" panose="00000500000000000000" pitchFamily="2" charset="-122"/>
                <a:ea typeface="字魂105号-简雅黑" panose="00000500000000000000" pitchFamily="2" charset="-122"/>
                <a:cs typeface="Microsoft YaHei" charset="-122"/>
              </a:rPr>
              <a:t>模板，请在此输入您需要的文字内容</a:t>
            </a:r>
            <a:r>
              <a:rPr kumimoji="1" lang="en-US" altLang="zh-CN" sz="1600" dirty="0" smtClean="0">
                <a:latin typeface="字魂105号-简雅黑" panose="00000500000000000000" pitchFamily="2" charset="-122"/>
                <a:ea typeface="字魂105号-简雅黑" panose="00000500000000000000" pitchFamily="2" charset="-122"/>
                <a:cs typeface="Microsoft YaHei" charset="-122"/>
              </a:rPr>
              <a:t>.</a:t>
            </a:r>
            <a:endParaRPr kumimoji="1" lang="zh-CN" altLang="en-US" sz="1600" dirty="0">
              <a:latin typeface="字魂105号-简雅黑" panose="00000500000000000000" pitchFamily="2" charset="-122"/>
              <a:ea typeface="字魂105号-简雅黑" panose="00000500000000000000" pitchFamily="2" charset="-122"/>
              <a:cs typeface="Microsoft YaHei" charset="-122"/>
            </a:endParaRPr>
          </a:p>
          <a:p>
            <a:pPr>
              <a:lnSpc>
                <a:spcPct val="150000"/>
              </a:lnSpc>
            </a:pPr>
            <a:r>
              <a:rPr kumimoji="1" lang="zh-CN" altLang="en-US" sz="1600" dirty="0">
                <a:latin typeface="字魂105号-简雅黑" panose="00000500000000000000" pitchFamily="2" charset="-122"/>
                <a:ea typeface="字魂105号-简雅黑" panose="00000500000000000000" pitchFamily="2" charset="-122"/>
                <a:cs typeface="Microsoft YaHei" charset="-122"/>
              </a:rPr>
              <a:t>感谢您使用千库网</a:t>
            </a:r>
            <a:r>
              <a:rPr kumimoji="1" lang="en-US" altLang="zh-CN" sz="1600" dirty="0">
                <a:latin typeface="字魂105号-简雅黑" panose="00000500000000000000" pitchFamily="2" charset="-122"/>
                <a:ea typeface="字魂105号-简雅黑" panose="00000500000000000000" pitchFamily="2" charset="-122"/>
                <a:cs typeface="Microsoft YaHei" charset="-122"/>
              </a:rPr>
              <a:t>PPT</a:t>
            </a:r>
            <a:r>
              <a:rPr kumimoji="1" lang="zh-CN" altLang="en-US" sz="1600" dirty="0">
                <a:latin typeface="字魂105号-简雅黑" panose="00000500000000000000" pitchFamily="2" charset="-122"/>
                <a:ea typeface="字魂105号-简雅黑" panose="00000500000000000000" pitchFamily="2" charset="-122"/>
                <a:cs typeface="Microsoft YaHei" charset="-122"/>
              </a:rPr>
              <a:t>模板，请在此输入您需要的文字内容，感谢您使用千库网</a:t>
            </a:r>
            <a:r>
              <a:rPr kumimoji="1" lang="en-US" altLang="zh-CN" sz="1600" dirty="0">
                <a:latin typeface="字魂105号-简雅黑" panose="00000500000000000000" pitchFamily="2" charset="-122"/>
                <a:ea typeface="字魂105号-简雅黑" panose="00000500000000000000" pitchFamily="2" charset="-122"/>
                <a:cs typeface="Microsoft YaHei" charset="-122"/>
              </a:rPr>
              <a:t>PPT</a:t>
            </a:r>
            <a:r>
              <a:rPr kumimoji="1" lang="zh-CN" altLang="en-US" sz="1600" dirty="0">
                <a:latin typeface="字魂105号-简雅黑" panose="00000500000000000000" pitchFamily="2" charset="-122"/>
                <a:ea typeface="字魂105号-简雅黑" panose="00000500000000000000" pitchFamily="2" charset="-122"/>
                <a:cs typeface="Microsoft YaHei" charset="-122"/>
              </a:rPr>
              <a:t>模板，请在此输入您需要的文字</a:t>
            </a:r>
            <a:r>
              <a:rPr kumimoji="1" lang="zh-CN" altLang="en-US" sz="1600" dirty="0" smtClean="0">
                <a:latin typeface="字魂105号-简雅黑" panose="00000500000000000000" pitchFamily="2" charset="-122"/>
                <a:ea typeface="字魂105号-简雅黑" panose="00000500000000000000" pitchFamily="2" charset="-122"/>
                <a:cs typeface="Microsoft YaHei" charset="-122"/>
              </a:rPr>
              <a:t>内容</a:t>
            </a:r>
            <a:r>
              <a:rPr kumimoji="1" lang="en-US" altLang="zh-CN" sz="1600" dirty="0" smtClean="0">
                <a:latin typeface="字魂105号-简雅黑" panose="00000500000000000000" pitchFamily="2" charset="-122"/>
                <a:ea typeface="字魂105号-简雅黑" panose="00000500000000000000" pitchFamily="2" charset="-122"/>
                <a:cs typeface="Microsoft YaHei" charset="-122"/>
              </a:rPr>
              <a:t>.</a:t>
            </a:r>
            <a:endParaRPr lang="zh-CN" altLang="en-US" sz="1600" dirty="0">
              <a:latin typeface="字魂105号-简雅黑" panose="00000500000000000000" pitchFamily="2" charset="-122"/>
              <a:ea typeface="字魂105号-简雅黑" panose="00000500000000000000" pitchFamily="2" charset="-122"/>
            </a:endParaRPr>
          </a:p>
        </p:txBody>
      </p:sp>
      <p:grpSp>
        <p:nvGrpSpPr>
          <p:cNvPr id="8" name="组合 7"/>
          <p:cNvGrpSpPr/>
          <p:nvPr/>
        </p:nvGrpSpPr>
        <p:grpSpPr>
          <a:xfrm>
            <a:off x="441625" y="267665"/>
            <a:ext cx="2983897" cy="676774"/>
            <a:chOff x="441625" y="267665"/>
            <a:chExt cx="2983897" cy="676774"/>
          </a:xfrm>
        </p:grpSpPr>
        <p:sp>
          <p:nvSpPr>
            <p:cNvPr id="13" name="文本框 12"/>
            <p:cNvSpPr txBox="1"/>
            <p:nvPr/>
          </p:nvSpPr>
          <p:spPr>
            <a:xfrm>
              <a:off x="441625" y="267665"/>
              <a:ext cx="2339102" cy="461665"/>
            </a:xfrm>
            <a:prstGeom prst="rect">
              <a:avLst/>
            </a:prstGeom>
            <a:noFill/>
          </p:spPr>
          <p:txBody>
            <a:bodyPr wrap="none" rtlCol="0">
              <a:spAutoFit/>
            </a:bodyPr>
            <a:lstStyle/>
            <a:p>
              <a:r>
                <a:rPr kumimoji="1" lang="zh-CN" altLang="en-US" sz="2400" dirty="0" smtClean="0">
                  <a:solidFill>
                    <a:schemeClr val="bg1"/>
                  </a:solidFill>
                  <a:latin typeface="字魂105号-简雅黑" panose="00000500000000000000" pitchFamily="2" charset="-122"/>
                  <a:ea typeface="字魂105号-简雅黑" panose="00000500000000000000" pitchFamily="2" charset="-122"/>
                  <a:cs typeface="+mn-ea"/>
                  <a:sym typeface="+mn-lt"/>
                </a:rPr>
                <a:t>请</a:t>
              </a:r>
              <a:r>
                <a:rPr kumimoji="1" lang="zh-CN" altLang="en-US" sz="2400" dirty="0">
                  <a:solidFill>
                    <a:schemeClr val="bg1"/>
                  </a:solidFill>
                  <a:latin typeface="字魂105号-简雅黑" panose="00000500000000000000" pitchFamily="2" charset="-122"/>
                  <a:ea typeface="字魂105号-简雅黑" panose="00000500000000000000" pitchFamily="2" charset="-122"/>
                  <a:cs typeface="+mn-ea"/>
                  <a:sym typeface="+mn-lt"/>
                </a:rPr>
                <a:t>输入标题</a:t>
              </a:r>
              <a:r>
                <a:rPr kumimoji="1" lang="zh-CN" altLang="en-US" sz="2400" dirty="0" smtClean="0">
                  <a:solidFill>
                    <a:schemeClr val="bg1"/>
                  </a:solidFill>
                  <a:latin typeface="字魂105号-简雅黑" panose="00000500000000000000" pitchFamily="2" charset="-122"/>
                  <a:ea typeface="字魂105号-简雅黑" panose="00000500000000000000" pitchFamily="2" charset="-122"/>
                  <a:cs typeface="+mn-ea"/>
                  <a:sym typeface="+mn-lt"/>
                </a:rPr>
                <a:t>内容</a:t>
              </a:r>
              <a:endParaRPr kumimoji="1" lang="en-US" altLang="zh-CN" sz="2400" dirty="0" smtClean="0">
                <a:solidFill>
                  <a:schemeClr val="bg1"/>
                </a:solidFill>
                <a:latin typeface="字魂105号-简雅黑" panose="00000500000000000000" pitchFamily="2" charset="-122"/>
                <a:ea typeface="字魂105号-简雅黑" panose="00000500000000000000" pitchFamily="2" charset="-122"/>
                <a:cs typeface="+mn-ea"/>
                <a:sym typeface="+mn-lt"/>
              </a:endParaRPr>
            </a:p>
          </p:txBody>
        </p:sp>
        <p:sp>
          <p:nvSpPr>
            <p:cNvPr id="15" name="文本框 14"/>
            <p:cNvSpPr txBox="1"/>
            <p:nvPr/>
          </p:nvSpPr>
          <p:spPr>
            <a:xfrm>
              <a:off x="464775" y="636662"/>
              <a:ext cx="2960747" cy="307777"/>
            </a:xfrm>
            <a:prstGeom prst="rect">
              <a:avLst/>
            </a:prstGeom>
            <a:noFill/>
          </p:spPr>
          <p:txBody>
            <a:bodyPr wrap="none" rtlCol="0">
              <a:spAutoFit/>
            </a:bodyPr>
            <a:lstStyle/>
            <a:p>
              <a:r>
                <a:rPr kumimoji="1" lang="en-US" altLang="zh-CN" sz="1400" dirty="0">
                  <a:solidFill>
                    <a:schemeClr val="bg1"/>
                  </a:solidFill>
                  <a:latin typeface="字魂105号-简雅黑" panose="00000500000000000000" pitchFamily="2" charset="-122"/>
                  <a:ea typeface="字魂105号-简雅黑" panose="00000500000000000000" pitchFamily="2" charset="-122"/>
                  <a:cs typeface="+mn-ea"/>
                  <a:sym typeface="+mn-lt"/>
                </a:rPr>
                <a:t>Please enter the English Title here.</a:t>
              </a:r>
              <a:endParaRPr kumimoji="1" lang="zh-CN" altLang="en-US" sz="1400" dirty="0">
                <a:solidFill>
                  <a:schemeClr val="bg1"/>
                </a:solidFill>
                <a:latin typeface="字魂105号-简雅黑" panose="00000500000000000000" pitchFamily="2" charset="-122"/>
                <a:ea typeface="字魂105号-简雅黑" panose="00000500000000000000" pitchFamily="2" charset="-122"/>
                <a:cs typeface="+mn-ea"/>
                <a:sym typeface="+mn-lt"/>
              </a:endParaRPr>
            </a:p>
          </p:txBody>
        </p:sp>
      </p:grpSp>
      <p:pic>
        <p:nvPicPr>
          <p:cNvPr id="3" name="图片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08274" y="1102465"/>
            <a:ext cx="3565377" cy="3389619"/>
          </a:xfrm>
          <a:prstGeom prst="rect">
            <a:avLst/>
          </a:prstGeom>
        </p:spPr>
      </p:pic>
    </p:spTree>
    <p:extLst>
      <p:ext uri="{BB962C8B-B14F-4D97-AF65-F5344CB8AC3E}">
        <p14:creationId xmlns:p14="http://schemas.microsoft.com/office/powerpoint/2010/main" val="2034815881"/>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anim calcmode="lin" valueType="num">
                                      <p:cBhvr>
                                        <p:cTn id="12" dur="500" fill="hold"/>
                                        <p:tgtEl>
                                          <p:spTgt spid="9"/>
                                        </p:tgtEl>
                                        <p:attrNameLst>
                                          <p:attrName>ppt_x</p:attrName>
                                        </p:attrNameLst>
                                      </p:cBhvr>
                                      <p:tavLst>
                                        <p:tav tm="0">
                                          <p:val>
                                            <p:strVal val="#ppt_x"/>
                                          </p:val>
                                        </p:tav>
                                        <p:tav tm="100000">
                                          <p:val>
                                            <p:strVal val="#ppt_x"/>
                                          </p:val>
                                        </p:tav>
                                      </p:tavLst>
                                    </p:anim>
                                    <p:anim calcmode="lin" valueType="num">
                                      <p:cBhvr>
                                        <p:cTn id="13" dur="500" fill="hold"/>
                                        <p:tgtEl>
                                          <p:spTgt spid="9"/>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anim calcmode="lin" valueType="num">
                                      <p:cBhvr>
                                        <p:cTn id="18" dur="500" fill="hold"/>
                                        <p:tgtEl>
                                          <p:spTgt spid="10"/>
                                        </p:tgtEl>
                                        <p:attrNameLst>
                                          <p:attrName>ppt_x</p:attrName>
                                        </p:attrNameLst>
                                      </p:cBhvr>
                                      <p:tavLst>
                                        <p:tav tm="0">
                                          <p:val>
                                            <p:strVal val="#ppt_x"/>
                                          </p:val>
                                        </p:tav>
                                        <p:tav tm="100000">
                                          <p:val>
                                            <p:strVal val="#ppt_x"/>
                                          </p:val>
                                        </p:tav>
                                      </p:tavLst>
                                    </p:anim>
                                    <p:anim calcmode="lin" valueType="num">
                                      <p:cBhvr>
                                        <p:cTn id="19" dur="500" fill="hold"/>
                                        <p:tgtEl>
                                          <p:spTgt spid="10"/>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anim calcmode="lin" valueType="num">
                                      <p:cBhvr>
                                        <p:cTn id="24" dur="500" fill="hold"/>
                                        <p:tgtEl>
                                          <p:spTgt spid="11"/>
                                        </p:tgtEl>
                                        <p:attrNameLst>
                                          <p:attrName>ppt_x</p:attrName>
                                        </p:attrNameLst>
                                      </p:cBhvr>
                                      <p:tavLst>
                                        <p:tav tm="0">
                                          <p:val>
                                            <p:strVal val="#ppt_x"/>
                                          </p:val>
                                        </p:tav>
                                        <p:tav tm="100000">
                                          <p:val>
                                            <p:strVal val="#ppt_x"/>
                                          </p:val>
                                        </p:tav>
                                      </p:tavLst>
                                    </p:anim>
                                    <p:anim calcmode="lin" valueType="num">
                                      <p:cBhvr>
                                        <p:cTn id="25" dur="500" fill="hold"/>
                                        <p:tgtEl>
                                          <p:spTgt spid="11"/>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anim calcmode="lin" valueType="num">
                                      <p:cBhvr>
                                        <p:cTn id="30" dur="500" fill="hold"/>
                                        <p:tgtEl>
                                          <p:spTgt spid="12"/>
                                        </p:tgtEl>
                                        <p:attrNameLst>
                                          <p:attrName>ppt_x</p:attrName>
                                        </p:attrNameLst>
                                      </p:cBhvr>
                                      <p:tavLst>
                                        <p:tav tm="0">
                                          <p:val>
                                            <p:strVal val="#ppt_x"/>
                                          </p:val>
                                        </p:tav>
                                        <p:tav tm="100000">
                                          <p:val>
                                            <p:strVal val="#ppt_x"/>
                                          </p:val>
                                        </p:tav>
                                      </p:tavLst>
                                    </p:anim>
                                    <p:anim calcmode="lin" valueType="num">
                                      <p:cBhvr>
                                        <p:cTn id="31" dur="500" fill="hold"/>
                                        <p:tgtEl>
                                          <p:spTgt spid="12"/>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22" presetClass="entr" presetSubtype="4" fill="hold" grpId="0" nodeType="afterEffect">
                                  <p:stCondLst>
                                    <p:cond delay="0"/>
                                  </p:stCondLst>
                                  <p:iterate type="wd">
                                    <p:tmPct val="10000"/>
                                  </p:iterate>
                                  <p:childTnLst>
                                    <p:set>
                                      <p:cBhvr>
                                        <p:cTn id="34" dur="1" fill="hold">
                                          <p:stCondLst>
                                            <p:cond delay="0"/>
                                          </p:stCondLst>
                                        </p:cTn>
                                        <p:tgtEl>
                                          <p:spTgt spid="14"/>
                                        </p:tgtEl>
                                        <p:attrNameLst>
                                          <p:attrName>style.visibility</p:attrName>
                                        </p:attrNameLst>
                                      </p:cBhvr>
                                      <p:to>
                                        <p:strVal val="visible"/>
                                      </p:to>
                                    </p:set>
                                    <p:animEffect transition="in" filter="wipe(down)">
                                      <p:cBhvr>
                                        <p:cTn id="3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0" grpId="0"/>
      <p:bldP spid="11" grpId="0"/>
      <p:bldP spid="12"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3" name="图片 1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图片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20888" y="970844"/>
            <a:ext cx="10950224" cy="5138905"/>
          </a:xfrm>
          <a:prstGeom prst="rect">
            <a:avLst/>
          </a:prstGeom>
        </p:spPr>
      </p:pic>
      <p:pic>
        <p:nvPicPr>
          <p:cNvPr id="3" name="图片 2"/>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 y="3889248"/>
            <a:ext cx="12304889" cy="2968752"/>
          </a:xfrm>
          <a:prstGeom prst="rect">
            <a:avLst/>
          </a:prstGeom>
        </p:spPr>
      </p:pic>
      <p:grpSp>
        <p:nvGrpSpPr>
          <p:cNvPr id="12" name="组合 11"/>
          <p:cNvGrpSpPr/>
          <p:nvPr/>
        </p:nvGrpSpPr>
        <p:grpSpPr>
          <a:xfrm>
            <a:off x="3847534" y="2473861"/>
            <a:ext cx="4280153" cy="1619930"/>
            <a:chOff x="3847534" y="2473861"/>
            <a:chExt cx="4280153" cy="1619930"/>
          </a:xfrm>
        </p:grpSpPr>
        <p:sp>
          <p:nvSpPr>
            <p:cNvPr id="8" name="文本框 7">
              <a:extLst>
                <a:ext uri="{FF2B5EF4-FFF2-40B4-BE49-F238E27FC236}">
                  <a16:creationId xmlns="" xmlns:a16="http://schemas.microsoft.com/office/drawing/2014/main" id="{A2C44FF0-B1B6-4347-9742-4824D05153BE}"/>
                </a:ext>
              </a:extLst>
            </p:cNvPr>
            <p:cNvSpPr txBox="1"/>
            <p:nvPr/>
          </p:nvSpPr>
          <p:spPr>
            <a:xfrm>
              <a:off x="5140619" y="2473861"/>
              <a:ext cx="2987068" cy="1015663"/>
            </a:xfrm>
            <a:prstGeom prst="rect">
              <a:avLst/>
            </a:prstGeom>
            <a:noFill/>
          </p:spPr>
          <p:txBody>
            <a:bodyPr vert="horz" wrap="square" rtlCol="0">
              <a:spAutoFit/>
            </a:bodyPr>
            <a:lstStyle/>
            <a:p>
              <a:r>
                <a:rPr lang="zh-CN" altLang="en-US" sz="6000" dirty="0" smtClean="0">
                  <a:latin typeface="字魂73号-江南手书" panose="00000500000000000000" pitchFamily="2" charset="-122"/>
                  <a:ea typeface="字魂73号-江南手书" panose="00000500000000000000" pitchFamily="2" charset="-122"/>
                </a:rPr>
                <a:t>第三章</a:t>
              </a:r>
              <a:endParaRPr lang="zh-CN" altLang="en-US" sz="5400" dirty="0">
                <a:latin typeface="字魂73号-江南手书" panose="00000500000000000000" pitchFamily="2" charset="-122"/>
                <a:ea typeface="字魂73号-江南手书" panose="00000500000000000000" pitchFamily="2" charset="-122"/>
              </a:endParaRPr>
            </a:p>
          </p:txBody>
        </p:sp>
        <p:pic>
          <p:nvPicPr>
            <p:cNvPr id="10" name="图片 9"/>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847534" y="2546198"/>
              <a:ext cx="1547593" cy="1547593"/>
            </a:xfrm>
            <a:prstGeom prst="rect">
              <a:avLst/>
            </a:prstGeom>
          </p:spPr>
        </p:pic>
        <p:sp>
          <p:nvSpPr>
            <p:cNvPr id="11" name="文本框 10"/>
            <p:cNvSpPr txBox="1"/>
            <p:nvPr/>
          </p:nvSpPr>
          <p:spPr>
            <a:xfrm>
              <a:off x="5242219" y="3471100"/>
              <a:ext cx="2339102" cy="461665"/>
            </a:xfrm>
            <a:prstGeom prst="rect">
              <a:avLst/>
            </a:prstGeom>
            <a:noFill/>
          </p:spPr>
          <p:txBody>
            <a:bodyPr wrap="none" rtlCol="0">
              <a:spAutoFit/>
            </a:bodyPr>
            <a:lstStyle/>
            <a:p>
              <a:r>
                <a:rPr lang="zh-CN" altLang="en-US" sz="2400" dirty="0" smtClean="0">
                  <a:latin typeface="字魂49号-逍遥行书" panose="00000500000000000000" pitchFamily="2" charset="-122"/>
                  <a:ea typeface="字魂49号-逍遥行书" panose="00000500000000000000" pitchFamily="2" charset="-122"/>
                </a:rPr>
                <a:t>请输入标题内容</a:t>
              </a:r>
              <a:endParaRPr lang="zh-CN" altLang="en-US" sz="2400" dirty="0">
                <a:latin typeface="字魂49号-逍遥行书" panose="00000500000000000000" pitchFamily="2" charset="-122"/>
                <a:ea typeface="字魂49号-逍遥行书" panose="00000500000000000000" pitchFamily="2" charset="-122"/>
              </a:endParaRPr>
            </a:p>
          </p:txBody>
        </p:sp>
      </p:grpSp>
      <p:pic>
        <p:nvPicPr>
          <p:cNvPr id="15" name="图片 14"/>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561468" y="234944"/>
            <a:ext cx="5069064" cy="1824043"/>
          </a:xfrm>
          <a:prstGeom prst="rect">
            <a:avLst/>
          </a:prstGeom>
        </p:spPr>
      </p:pic>
    </p:spTree>
    <p:extLst>
      <p:ext uri="{BB962C8B-B14F-4D97-AF65-F5344CB8AC3E}">
        <p14:creationId xmlns:p14="http://schemas.microsoft.com/office/powerpoint/2010/main" val="666801006"/>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randombar(horizontal)">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1000"/>
                                        <p:tgtEl>
                                          <p:spTgt spid="12"/>
                                        </p:tgtEl>
                                      </p:cBhvr>
                                    </p:animEffect>
                                    <p:anim calcmode="lin" valueType="num">
                                      <p:cBhvr>
                                        <p:cTn id="32" dur="1000" fill="hold"/>
                                        <p:tgtEl>
                                          <p:spTgt spid="12"/>
                                        </p:tgtEl>
                                        <p:attrNameLst>
                                          <p:attrName>ppt_x</p:attrName>
                                        </p:attrNameLst>
                                      </p:cBhvr>
                                      <p:tavLst>
                                        <p:tav tm="0">
                                          <p:val>
                                            <p:strVal val="#ppt_x"/>
                                          </p:val>
                                        </p:tav>
                                        <p:tav tm="100000">
                                          <p:val>
                                            <p:strVal val="#ppt_x"/>
                                          </p:val>
                                        </p:tav>
                                      </p:tavLst>
                                    </p:anim>
                                    <p:anim calcmode="lin" valueType="num">
                                      <p:cBhvr>
                                        <p:cTn id="3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a:extLst>
              <a:ext uri="{FF2B5EF4-FFF2-40B4-BE49-F238E27FC236}">
                <a16:creationId xmlns="" xmlns:a16="http://schemas.microsoft.com/office/drawing/2014/main" id="{DD1E5F03-64F3-4C96-810E-300A2655EEA2}"/>
              </a:ext>
            </a:extLst>
          </p:cNvPr>
          <p:cNvSpPr txBox="1"/>
          <p:nvPr/>
        </p:nvSpPr>
        <p:spPr>
          <a:xfrm>
            <a:off x="766328" y="2199975"/>
            <a:ext cx="4124206" cy="1851709"/>
          </a:xfrm>
          <a:prstGeom prst="rect">
            <a:avLst/>
          </a:prstGeom>
          <a:noFill/>
        </p:spPr>
        <p:txBody>
          <a:bodyPr vert="eaVert" wrap="square" rtlCol="0">
            <a:spAutoFit/>
          </a:bodyPr>
          <a:lstStyle/>
          <a:p>
            <a:pPr lvl="0">
              <a:lnSpc>
                <a:spcPct val="200000"/>
              </a:lnSpc>
              <a:defRPr/>
            </a:pPr>
            <a:r>
              <a:rPr lang="zh-CN" altLang="en-US" sz="1600" dirty="0">
                <a:solidFill>
                  <a:schemeClr val="bg1"/>
                </a:solidFill>
                <a:latin typeface="字魂105号-简雅黑" panose="00000500000000000000" pitchFamily="2" charset="-122"/>
                <a:ea typeface="字魂105号-简雅黑" panose="00000500000000000000" pitchFamily="2" charset="-122"/>
                <a:cs typeface="+mn-ea"/>
                <a:sym typeface="WenYue GuDianMingChaoTi (Non-Commercial Use)" pitchFamily="50" charset="-122"/>
              </a:rPr>
              <a:t>请单击此处输入文本内容，请单击此处输入文本内容，请单击此处输入文本内容，请单击此处输入文本内容，请单击此处输入文本内容</a:t>
            </a:r>
          </a:p>
        </p:txBody>
      </p:sp>
      <p:sp>
        <p:nvSpPr>
          <p:cNvPr id="8" name="文本框 7">
            <a:extLst>
              <a:ext uri="{FF2B5EF4-FFF2-40B4-BE49-F238E27FC236}">
                <a16:creationId xmlns="" xmlns:a16="http://schemas.microsoft.com/office/drawing/2014/main" id="{B1B7E9A4-3154-42BA-AA7D-9241B85E99A2}"/>
              </a:ext>
            </a:extLst>
          </p:cNvPr>
          <p:cNvSpPr txBox="1"/>
          <p:nvPr/>
        </p:nvSpPr>
        <p:spPr>
          <a:xfrm>
            <a:off x="5013932" y="2215977"/>
            <a:ext cx="595099" cy="1722007"/>
          </a:xfrm>
          <a:prstGeom prst="rect">
            <a:avLst/>
          </a:prstGeom>
          <a:noFill/>
        </p:spPr>
        <p:txBody>
          <a:bodyPr vert="eaVert" wrap="square" rtlCol="0">
            <a:spAutoFit/>
          </a:bodyPr>
          <a:lstStyle/>
          <a:p>
            <a:pPr algn="dist"/>
            <a:r>
              <a:rPr lang="zh-CN" altLang="en-US" sz="2667" b="1" dirty="0">
                <a:solidFill>
                  <a:schemeClr val="bg1"/>
                </a:solidFill>
                <a:latin typeface="字魂105号-简雅黑" panose="00000500000000000000" pitchFamily="2" charset="-122"/>
                <a:ea typeface="字魂105号-简雅黑" panose="00000500000000000000" pitchFamily="2" charset="-122"/>
                <a:sym typeface="WenYue GuDianMingChaoTi (Non-Commercial Use)" pitchFamily="50" charset="-122"/>
              </a:rPr>
              <a:t>输入标题</a:t>
            </a:r>
          </a:p>
        </p:txBody>
      </p:sp>
      <p:sp>
        <p:nvSpPr>
          <p:cNvPr id="9" name="文本框 8">
            <a:extLst>
              <a:ext uri="{FF2B5EF4-FFF2-40B4-BE49-F238E27FC236}">
                <a16:creationId xmlns="" xmlns:a16="http://schemas.microsoft.com/office/drawing/2014/main" id="{59D5FB4B-A531-4ED1-B6E3-9EF2E76950ED}"/>
              </a:ext>
            </a:extLst>
          </p:cNvPr>
          <p:cNvSpPr txBox="1"/>
          <p:nvPr/>
        </p:nvSpPr>
        <p:spPr>
          <a:xfrm>
            <a:off x="766328" y="4359180"/>
            <a:ext cx="4124206" cy="1851709"/>
          </a:xfrm>
          <a:prstGeom prst="rect">
            <a:avLst/>
          </a:prstGeom>
          <a:noFill/>
        </p:spPr>
        <p:txBody>
          <a:bodyPr vert="eaVert" wrap="square" rtlCol="0">
            <a:spAutoFit/>
          </a:bodyPr>
          <a:lstStyle/>
          <a:p>
            <a:pPr lvl="0">
              <a:lnSpc>
                <a:spcPct val="200000"/>
              </a:lnSpc>
              <a:defRPr/>
            </a:pPr>
            <a:r>
              <a:rPr lang="zh-CN" altLang="en-US" sz="1600" dirty="0">
                <a:solidFill>
                  <a:schemeClr val="bg1"/>
                </a:solidFill>
                <a:latin typeface="字魂105号-简雅黑" panose="00000500000000000000" pitchFamily="2" charset="-122"/>
                <a:ea typeface="字魂105号-简雅黑" panose="00000500000000000000" pitchFamily="2" charset="-122"/>
                <a:cs typeface="+mn-ea"/>
                <a:sym typeface="WenYue GuDianMingChaoTi (Non-Commercial Use)" pitchFamily="50" charset="-122"/>
              </a:rPr>
              <a:t>请单击此处输入文本内容，请单击此处输入文本内容，请单击此处输入文本内容，请单击此处输入文本内容，请单击此处输入文本内容</a:t>
            </a:r>
          </a:p>
        </p:txBody>
      </p:sp>
      <p:sp>
        <p:nvSpPr>
          <p:cNvPr id="10" name="文本框 9">
            <a:extLst>
              <a:ext uri="{FF2B5EF4-FFF2-40B4-BE49-F238E27FC236}">
                <a16:creationId xmlns="" xmlns:a16="http://schemas.microsoft.com/office/drawing/2014/main" id="{04E51EE8-FD73-4C8F-8E01-F351802E9F6D}"/>
              </a:ext>
            </a:extLst>
          </p:cNvPr>
          <p:cNvSpPr txBox="1"/>
          <p:nvPr/>
        </p:nvSpPr>
        <p:spPr>
          <a:xfrm>
            <a:off x="5013932" y="4375182"/>
            <a:ext cx="595099" cy="1722007"/>
          </a:xfrm>
          <a:prstGeom prst="rect">
            <a:avLst/>
          </a:prstGeom>
          <a:noFill/>
        </p:spPr>
        <p:txBody>
          <a:bodyPr vert="eaVert" wrap="square" rtlCol="0">
            <a:spAutoFit/>
          </a:bodyPr>
          <a:lstStyle/>
          <a:p>
            <a:pPr algn="dist"/>
            <a:r>
              <a:rPr lang="zh-CN" altLang="en-US" sz="2667" b="1" dirty="0">
                <a:solidFill>
                  <a:schemeClr val="bg1"/>
                </a:solidFill>
                <a:latin typeface="字魂105号-简雅黑" panose="00000500000000000000" pitchFamily="2" charset="-122"/>
                <a:ea typeface="字魂105号-简雅黑" panose="00000500000000000000" pitchFamily="2" charset="-122"/>
                <a:sym typeface="WenYue GuDianMingChaoTi (Non-Commercial Use)" pitchFamily="50" charset="-122"/>
              </a:rPr>
              <a:t>输入标题</a:t>
            </a:r>
          </a:p>
        </p:txBody>
      </p:sp>
      <p:grpSp>
        <p:nvGrpSpPr>
          <p:cNvPr id="11" name="组合 10"/>
          <p:cNvGrpSpPr/>
          <p:nvPr/>
        </p:nvGrpSpPr>
        <p:grpSpPr>
          <a:xfrm>
            <a:off x="441625" y="267665"/>
            <a:ext cx="2983897" cy="676774"/>
            <a:chOff x="441625" y="267665"/>
            <a:chExt cx="2983897" cy="676774"/>
          </a:xfrm>
        </p:grpSpPr>
        <p:sp>
          <p:nvSpPr>
            <p:cNvPr id="12" name="文本框 11"/>
            <p:cNvSpPr txBox="1"/>
            <p:nvPr/>
          </p:nvSpPr>
          <p:spPr>
            <a:xfrm>
              <a:off x="441625" y="267665"/>
              <a:ext cx="2339102" cy="461665"/>
            </a:xfrm>
            <a:prstGeom prst="rect">
              <a:avLst/>
            </a:prstGeom>
            <a:noFill/>
          </p:spPr>
          <p:txBody>
            <a:bodyPr wrap="none" rtlCol="0">
              <a:spAutoFit/>
            </a:bodyPr>
            <a:lstStyle/>
            <a:p>
              <a:r>
                <a:rPr kumimoji="1" lang="zh-CN" altLang="en-US" sz="2400" dirty="0" smtClean="0">
                  <a:solidFill>
                    <a:schemeClr val="bg1"/>
                  </a:solidFill>
                  <a:latin typeface="字魂105号-简雅黑" panose="00000500000000000000" pitchFamily="2" charset="-122"/>
                  <a:ea typeface="字魂105号-简雅黑" panose="00000500000000000000" pitchFamily="2" charset="-122"/>
                  <a:cs typeface="+mn-ea"/>
                  <a:sym typeface="+mn-lt"/>
                </a:rPr>
                <a:t>请</a:t>
              </a:r>
              <a:r>
                <a:rPr kumimoji="1" lang="zh-CN" altLang="en-US" sz="2400" dirty="0">
                  <a:solidFill>
                    <a:schemeClr val="bg1"/>
                  </a:solidFill>
                  <a:latin typeface="字魂105号-简雅黑" panose="00000500000000000000" pitchFamily="2" charset="-122"/>
                  <a:ea typeface="字魂105号-简雅黑" panose="00000500000000000000" pitchFamily="2" charset="-122"/>
                  <a:cs typeface="+mn-ea"/>
                  <a:sym typeface="+mn-lt"/>
                </a:rPr>
                <a:t>输入标题</a:t>
              </a:r>
              <a:r>
                <a:rPr kumimoji="1" lang="zh-CN" altLang="en-US" sz="2400" dirty="0" smtClean="0">
                  <a:solidFill>
                    <a:schemeClr val="bg1"/>
                  </a:solidFill>
                  <a:latin typeface="字魂105号-简雅黑" panose="00000500000000000000" pitchFamily="2" charset="-122"/>
                  <a:ea typeface="字魂105号-简雅黑" panose="00000500000000000000" pitchFamily="2" charset="-122"/>
                  <a:cs typeface="+mn-ea"/>
                  <a:sym typeface="+mn-lt"/>
                </a:rPr>
                <a:t>内容</a:t>
              </a:r>
              <a:endParaRPr kumimoji="1" lang="en-US" altLang="zh-CN" sz="2400" dirty="0" smtClean="0">
                <a:solidFill>
                  <a:schemeClr val="bg1"/>
                </a:solidFill>
                <a:latin typeface="字魂105号-简雅黑" panose="00000500000000000000" pitchFamily="2" charset="-122"/>
                <a:ea typeface="字魂105号-简雅黑" panose="00000500000000000000" pitchFamily="2" charset="-122"/>
                <a:cs typeface="+mn-ea"/>
                <a:sym typeface="+mn-lt"/>
              </a:endParaRPr>
            </a:p>
          </p:txBody>
        </p:sp>
        <p:sp>
          <p:nvSpPr>
            <p:cNvPr id="13" name="文本框 12"/>
            <p:cNvSpPr txBox="1"/>
            <p:nvPr/>
          </p:nvSpPr>
          <p:spPr>
            <a:xfrm>
              <a:off x="464775" y="636662"/>
              <a:ext cx="2960747" cy="307777"/>
            </a:xfrm>
            <a:prstGeom prst="rect">
              <a:avLst/>
            </a:prstGeom>
            <a:noFill/>
          </p:spPr>
          <p:txBody>
            <a:bodyPr wrap="none" rtlCol="0">
              <a:spAutoFit/>
            </a:bodyPr>
            <a:lstStyle/>
            <a:p>
              <a:r>
                <a:rPr kumimoji="1" lang="en-US" altLang="zh-CN" sz="1400" dirty="0">
                  <a:solidFill>
                    <a:schemeClr val="bg1"/>
                  </a:solidFill>
                  <a:latin typeface="字魂105号-简雅黑" panose="00000500000000000000" pitchFamily="2" charset="-122"/>
                  <a:ea typeface="字魂105号-简雅黑" panose="00000500000000000000" pitchFamily="2" charset="-122"/>
                  <a:cs typeface="+mn-ea"/>
                  <a:sym typeface="+mn-lt"/>
                </a:rPr>
                <a:t>Please enter the English Title here.</a:t>
              </a:r>
              <a:endParaRPr kumimoji="1" lang="zh-CN" altLang="en-US" sz="1400" dirty="0">
                <a:solidFill>
                  <a:schemeClr val="bg1"/>
                </a:solidFill>
                <a:latin typeface="字魂105号-简雅黑" panose="00000500000000000000" pitchFamily="2" charset="-122"/>
                <a:ea typeface="字魂105号-简雅黑" panose="00000500000000000000" pitchFamily="2" charset="-122"/>
                <a:cs typeface="+mn-ea"/>
                <a:sym typeface="+mn-lt"/>
              </a:endParaRPr>
            </a:p>
          </p:txBody>
        </p:sp>
      </p:grpSp>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09031" y="0"/>
            <a:ext cx="6858000" cy="6858000"/>
          </a:xfrm>
          <a:prstGeom prst="rect">
            <a:avLst/>
          </a:prstGeom>
        </p:spPr>
      </p:pic>
    </p:spTree>
    <p:extLst>
      <p:ext uri="{BB962C8B-B14F-4D97-AF65-F5344CB8AC3E}">
        <p14:creationId xmlns:p14="http://schemas.microsoft.com/office/powerpoint/2010/main" val="453309181"/>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250"/>
                                        <p:tgtEl>
                                          <p:spTgt spid="7"/>
                                        </p:tgtEl>
                                      </p:cBhvr>
                                    </p:animEffect>
                                  </p:childTnLst>
                                </p:cTn>
                              </p:par>
                            </p:childTnLst>
                          </p:cTn>
                        </p:par>
                        <p:par>
                          <p:cTn id="20" fill="hold">
                            <p:stCondLst>
                              <p:cond delay="3250"/>
                            </p:stCondLst>
                            <p:childTnLst>
                              <p:par>
                                <p:cTn id="21" presetID="10"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descr="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
            <a:extLst>
              <a:ext uri="{FF2B5EF4-FFF2-40B4-BE49-F238E27FC236}">
                <a16:creationId xmlns="" xmlns:a16="http://schemas.microsoft.com/office/drawing/2014/main" id="{0BF923A4-7DF1-43FB-B6E6-6BCD26D9CF8D}"/>
              </a:ext>
            </a:extLst>
          </p:cNvPr>
          <p:cNvSpPr txBox="1"/>
          <p:nvPr/>
        </p:nvSpPr>
        <p:spPr>
          <a:xfrm>
            <a:off x="5945250" y="3302986"/>
            <a:ext cx="5214838" cy="1061829"/>
          </a:xfrm>
          <a:prstGeom prst="rect">
            <a:avLst/>
          </a:prstGeom>
          <a:noFill/>
        </p:spPr>
        <p:txBody>
          <a:bodyPr wrap="square" rtlCol="0">
            <a:spAutoFit/>
          </a:bodyPr>
          <a:lstStyle/>
          <a:p>
            <a:pPr>
              <a:lnSpc>
                <a:spcPct val="150000"/>
              </a:lnSpc>
            </a:pPr>
            <a:r>
              <a:rPr lang="zh-CN" altLang="en-US" sz="1400" dirty="0">
                <a:solidFill>
                  <a:schemeClr val="bg1"/>
                </a:solidFill>
                <a:latin typeface="字魂105号-简雅黑" panose="00000500000000000000" pitchFamily="2" charset="-122"/>
                <a:ea typeface="字魂105号-简雅黑" panose="00000500000000000000" pitchFamily="2" charset="-122"/>
              </a:rPr>
              <a:t>您的内容打在这里，或者通过复制您的文本后，在此框中选择粘贴，并选择只保留文字</a:t>
            </a:r>
            <a:r>
              <a:rPr lang="en-US" altLang="zh-CN" sz="1400" dirty="0">
                <a:solidFill>
                  <a:schemeClr val="bg1"/>
                </a:solidFill>
                <a:latin typeface="字魂105号-简雅黑" panose="00000500000000000000" pitchFamily="2" charset="-122"/>
                <a:ea typeface="字魂105号-简雅黑" panose="00000500000000000000" pitchFamily="2" charset="-122"/>
              </a:rPr>
              <a:t>;</a:t>
            </a:r>
            <a:r>
              <a:rPr lang="zh-CN" altLang="en-US" sz="1400" dirty="0">
                <a:solidFill>
                  <a:schemeClr val="bg1"/>
                </a:solidFill>
                <a:latin typeface="字魂105号-简雅黑" panose="00000500000000000000" pitchFamily="2" charset="-122"/>
                <a:ea typeface="字魂105号-简雅黑" panose="00000500000000000000" pitchFamily="2" charset="-122"/>
              </a:rPr>
              <a:t>您的内容打在这里，或者通过复制您的文本后，在此框中选择粘贴，并选择只保留文字</a:t>
            </a:r>
            <a:r>
              <a:rPr lang="en-US" altLang="zh-CN" sz="1400" dirty="0">
                <a:solidFill>
                  <a:schemeClr val="bg1"/>
                </a:solidFill>
                <a:latin typeface="字魂105号-简雅黑" panose="00000500000000000000" pitchFamily="2" charset="-122"/>
                <a:ea typeface="字魂105号-简雅黑" panose="00000500000000000000" pitchFamily="2" charset="-122"/>
              </a:rPr>
              <a:t>;</a:t>
            </a:r>
            <a:endParaRPr lang="zh-CN" altLang="en-US" sz="1400" dirty="0">
              <a:solidFill>
                <a:schemeClr val="bg1"/>
              </a:solidFill>
              <a:latin typeface="字魂105号-简雅黑" panose="00000500000000000000" pitchFamily="2" charset="-122"/>
              <a:ea typeface="字魂105号-简雅黑" panose="00000500000000000000" pitchFamily="2" charset="-122"/>
            </a:endParaRPr>
          </a:p>
        </p:txBody>
      </p:sp>
      <p:sp>
        <p:nvSpPr>
          <p:cNvPr id="13" name="矩形 12" descr="e7d195523061f1c09e9d68d7cf438b91ef959ecb14fc25d26BBA7F7DBC18E55DFF4014AF651F0BF2569D4B6C1DA7F1A4683A481403BD872FC687266AD13265C1DE7C373772FD8728ABDD69ADD03BFF5BE2862BC891DBB79E93EE4F712FE137491D54BB068B10DCF2CCA220B6D286253CD7652B192249949734882012ED7F0CAF63AC5FD609A73EA185383F7B3D159C6D83CFEA95C965E8AE">
            <a:extLst>
              <a:ext uri="{FF2B5EF4-FFF2-40B4-BE49-F238E27FC236}">
                <a16:creationId xmlns="" xmlns:a16="http://schemas.microsoft.com/office/drawing/2014/main" id="{F5FEE546-B726-4C13-8728-34C4DC48CAE8}"/>
              </a:ext>
            </a:extLst>
          </p:cNvPr>
          <p:cNvSpPr/>
          <p:nvPr/>
        </p:nvSpPr>
        <p:spPr>
          <a:xfrm>
            <a:off x="5945248" y="1784152"/>
            <a:ext cx="4786420" cy="1200329"/>
          </a:xfrm>
          <a:prstGeom prst="rect">
            <a:avLst/>
          </a:prstGeom>
        </p:spPr>
        <p:txBody>
          <a:bodyPr wrap="square">
            <a:spAutoFit/>
          </a:bodyPr>
          <a:lstStyle/>
          <a:p>
            <a:pPr lvl="0"/>
            <a:r>
              <a:rPr lang="zh-CN" altLang="en-US" sz="3600" kern="100" dirty="0">
                <a:solidFill>
                  <a:schemeClr val="bg1"/>
                </a:solidFill>
                <a:latin typeface="字魂105号-简雅黑" panose="00000500000000000000" pitchFamily="2" charset="-122"/>
                <a:ea typeface="字魂105号-简雅黑" panose="00000500000000000000" pitchFamily="2" charset="-122"/>
                <a:cs typeface="Times New Roman" panose="02020603050405020304" pitchFamily="18" charset="0"/>
              </a:rPr>
              <a:t>请输入您需</a:t>
            </a:r>
            <a:endParaRPr lang="en-US" altLang="zh-CN" sz="3600" kern="100" dirty="0">
              <a:solidFill>
                <a:schemeClr val="bg1"/>
              </a:solidFill>
              <a:latin typeface="字魂105号-简雅黑" panose="00000500000000000000" pitchFamily="2" charset="-122"/>
              <a:ea typeface="字魂105号-简雅黑" panose="00000500000000000000" pitchFamily="2" charset="-122"/>
              <a:cs typeface="Times New Roman" panose="02020603050405020304" pitchFamily="18" charset="0"/>
            </a:endParaRPr>
          </a:p>
          <a:p>
            <a:pPr lvl="0"/>
            <a:r>
              <a:rPr lang="zh-CN" altLang="en-US" sz="3600" kern="100" dirty="0">
                <a:solidFill>
                  <a:schemeClr val="bg1"/>
                </a:solidFill>
                <a:latin typeface="字魂105号-简雅黑" panose="00000500000000000000" pitchFamily="2" charset="-122"/>
                <a:ea typeface="字魂105号-简雅黑" panose="00000500000000000000" pitchFamily="2" charset="-122"/>
                <a:cs typeface="Times New Roman" panose="02020603050405020304" pitchFamily="18" charset="0"/>
              </a:rPr>
              <a:t>要的文本内容</a:t>
            </a:r>
          </a:p>
        </p:txBody>
      </p:sp>
      <p:sp>
        <p:nvSpPr>
          <p:cNvPr id="14" name="文本框 13" descr="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
            <a:extLst>
              <a:ext uri="{FF2B5EF4-FFF2-40B4-BE49-F238E27FC236}">
                <a16:creationId xmlns="" xmlns:a16="http://schemas.microsoft.com/office/drawing/2014/main" id="{8B6B6ED1-BECA-4A90-B464-D0B1A3833303}"/>
              </a:ext>
            </a:extLst>
          </p:cNvPr>
          <p:cNvSpPr txBox="1"/>
          <p:nvPr/>
        </p:nvSpPr>
        <p:spPr>
          <a:xfrm>
            <a:off x="5945249" y="4628232"/>
            <a:ext cx="5214838" cy="1061829"/>
          </a:xfrm>
          <a:prstGeom prst="rect">
            <a:avLst/>
          </a:prstGeom>
          <a:noFill/>
        </p:spPr>
        <p:txBody>
          <a:bodyPr wrap="square" rtlCol="0">
            <a:spAutoFit/>
          </a:bodyPr>
          <a:lstStyle/>
          <a:p>
            <a:pPr>
              <a:lnSpc>
                <a:spcPct val="150000"/>
              </a:lnSpc>
            </a:pPr>
            <a:r>
              <a:rPr lang="zh-CN" altLang="en-US" sz="1400" dirty="0">
                <a:solidFill>
                  <a:schemeClr val="bg1"/>
                </a:solidFill>
                <a:latin typeface="字魂105号-简雅黑" panose="00000500000000000000" pitchFamily="2" charset="-122"/>
                <a:ea typeface="字魂105号-简雅黑" panose="00000500000000000000" pitchFamily="2" charset="-122"/>
              </a:rPr>
              <a:t>您的内容打在这里，或者通过复制您的文本后，在此框中选择粘贴，并选择只保留文字</a:t>
            </a:r>
            <a:r>
              <a:rPr lang="en-US" altLang="zh-CN" sz="1400" dirty="0">
                <a:solidFill>
                  <a:schemeClr val="bg1"/>
                </a:solidFill>
                <a:latin typeface="字魂105号-简雅黑" panose="00000500000000000000" pitchFamily="2" charset="-122"/>
                <a:ea typeface="字魂105号-简雅黑" panose="00000500000000000000" pitchFamily="2" charset="-122"/>
              </a:rPr>
              <a:t>;</a:t>
            </a:r>
            <a:r>
              <a:rPr lang="zh-CN" altLang="en-US" sz="1400" dirty="0">
                <a:solidFill>
                  <a:schemeClr val="bg1"/>
                </a:solidFill>
                <a:latin typeface="字魂105号-简雅黑" panose="00000500000000000000" pitchFamily="2" charset="-122"/>
                <a:ea typeface="字魂105号-简雅黑" panose="00000500000000000000" pitchFamily="2" charset="-122"/>
              </a:rPr>
              <a:t>您的内容打在这里，或者通过复制您的文本后</a:t>
            </a:r>
          </a:p>
        </p:txBody>
      </p:sp>
      <p:grpSp>
        <p:nvGrpSpPr>
          <p:cNvPr id="6" name="组合 5"/>
          <p:cNvGrpSpPr/>
          <p:nvPr/>
        </p:nvGrpSpPr>
        <p:grpSpPr>
          <a:xfrm>
            <a:off x="441625" y="267665"/>
            <a:ext cx="2983897" cy="676774"/>
            <a:chOff x="441625" y="267665"/>
            <a:chExt cx="2983897" cy="676774"/>
          </a:xfrm>
        </p:grpSpPr>
        <p:sp>
          <p:nvSpPr>
            <p:cNvPr id="7" name="文本框 6"/>
            <p:cNvSpPr txBox="1"/>
            <p:nvPr/>
          </p:nvSpPr>
          <p:spPr>
            <a:xfrm>
              <a:off x="441625" y="267665"/>
              <a:ext cx="2339102" cy="461665"/>
            </a:xfrm>
            <a:prstGeom prst="rect">
              <a:avLst/>
            </a:prstGeom>
            <a:noFill/>
          </p:spPr>
          <p:txBody>
            <a:bodyPr wrap="none" rtlCol="0">
              <a:spAutoFit/>
            </a:bodyPr>
            <a:lstStyle/>
            <a:p>
              <a:r>
                <a:rPr kumimoji="1" lang="zh-CN" altLang="en-US" sz="2400" dirty="0" smtClean="0">
                  <a:solidFill>
                    <a:schemeClr val="bg1"/>
                  </a:solidFill>
                  <a:latin typeface="字魂105号-简雅黑" panose="00000500000000000000" pitchFamily="2" charset="-122"/>
                  <a:ea typeface="字魂105号-简雅黑" panose="00000500000000000000" pitchFamily="2" charset="-122"/>
                  <a:cs typeface="+mn-ea"/>
                  <a:sym typeface="+mn-lt"/>
                </a:rPr>
                <a:t>请</a:t>
              </a:r>
              <a:r>
                <a:rPr kumimoji="1" lang="zh-CN" altLang="en-US" sz="2400" dirty="0">
                  <a:solidFill>
                    <a:schemeClr val="bg1"/>
                  </a:solidFill>
                  <a:latin typeface="字魂105号-简雅黑" panose="00000500000000000000" pitchFamily="2" charset="-122"/>
                  <a:ea typeface="字魂105号-简雅黑" panose="00000500000000000000" pitchFamily="2" charset="-122"/>
                  <a:cs typeface="+mn-ea"/>
                  <a:sym typeface="+mn-lt"/>
                </a:rPr>
                <a:t>输入标题</a:t>
              </a:r>
              <a:r>
                <a:rPr kumimoji="1" lang="zh-CN" altLang="en-US" sz="2400" dirty="0" smtClean="0">
                  <a:solidFill>
                    <a:schemeClr val="bg1"/>
                  </a:solidFill>
                  <a:latin typeface="字魂105号-简雅黑" panose="00000500000000000000" pitchFamily="2" charset="-122"/>
                  <a:ea typeface="字魂105号-简雅黑" panose="00000500000000000000" pitchFamily="2" charset="-122"/>
                  <a:cs typeface="+mn-ea"/>
                  <a:sym typeface="+mn-lt"/>
                </a:rPr>
                <a:t>内容</a:t>
              </a:r>
              <a:endParaRPr kumimoji="1" lang="en-US" altLang="zh-CN" sz="2400" dirty="0" smtClean="0">
                <a:solidFill>
                  <a:schemeClr val="bg1"/>
                </a:solidFill>
                <a:latin typeface="字魂105号-简雅黑" panose="00000500000000000000" pitchFamily="2" charset="-122"/>
                <a:ea typeface="字魂105号-简雅黑" panose="00000500000000000000" pitchFamily="2" charset="-122"/>
                <a:cs typeface="+mn-ea"/>
                <a:sym typeface="+mn-lt"/>
              </a:endParaRPr>
            </a:p>
          </p:txBody>
        </p:sp>
        <p:sp>
          <p:nvSpPr>
            <p:cNvPr id="8" name="文本框 7"/>
            <p:cNvSpPr txBox="1"/>
            <p:nvPr/>
          </p:nvSpPr>
          <p:spPr>
            <a:xfrm>
              <a:off x="464775" y="636662"/>
              <a:ext cx="2960747" cy="307777"/>
            </a:xfrm>
            <a:prstGeom prst="rect">
              <a:avLst/>
            </a:prstGeom>
            <a:noFill/>
          </p:spPr>
          <p:txBody>
            <a:bodyPr wrap="none" rtlCol="0">
              <a:spAutoFit/>
            </a:bodyPr>
            <a:lstStyle/>
            <a:p>
              <a:r>
                <a:rPr kumimoji="1" lang="en-US" altLang="zh-CN" sz="1400" dirty="0">
                  <a:solidFill>
                    <a:schemeClr val="bg1"/>
                  </a:solidFill>
                  <a:latin typeface="字魂105号-简雅黑" panose="00000500000000000000" pitchFamily="2" charset="-122"/>
                  <a:ea typeface="字魂105号-简雅黑" panose="00000500000000000000" pitchFamily="2" charset="-122"/>
                  <a:cs typeface="+mn-ea"/>
                  <a:sym typeface="+mn-lt"/>
                </a:rPr>
                <a:t>Please enter the English Title here.</a:t>
              </a:r>
              <a:endParaRPr kumimoji="1" lang="zh-CN" altLang="en-US" sz="1400" dirty="0">
                <a:solidFill>
                  <a:schemeClr val="bg1"/>
                </a:solidFill>
                <a:latin typeface="字魂105号-简雅黑" panose="00000500000000000000" pitchFamily="2" charset="-122"/>
                <a:ea typeface="字魂105号-简雅黑" panose="00000500000000000000" pitchFamily="2" charset="-122"/>
                <a:cs typeface="+mn-ea"/>
                <a:sym typeface="+mn-lt"/>
              </a:endParaRPr>
            </a:p>
          </p:txBody>
        </p:sp>
      </p:grpSp>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5986" y="498497"/>
            <a:ext cx="5421634" cy="5421634"/>
          </a:xfrm>
          <a:prstGeom prst="rect">
            <a:avLst/>
          </a:prstGeom>
        </p:spPr>
      </p:pic>
    </p:spTree>
    <p:extLst>
      <p:ext uri="{BB962C8B-B14F-4D97-AF65-F5344CB8AC3E}">
        <p14:creationId xmlns:p14="http://schemas.microsoft.com/office/powerpoint/2010/main" val="2624028277"/>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9"/>
          <p:cNvSpPr txBox="1"/>
          <p:nvPr/>
        </p:nvSpPr>
        <p:spPr>
          <a:xfrm>
            <a:off x="160931" y="1989668"/>
            <a:ext cx="3877985" cy="3771900"/>
          </a:xfrm>
          <a:prstGeom prst="rect">
            <a:avLst/>
          </a:prstGeom>
          <a:noFill/>
        </p:spPr>
        <p:txBody>
          <a:bodyPr vert="eaVert" wrap="square" rtlCol="0">
            <a:spAutoFit/>
          </a:bodyPr>
          <a:lstStyle/>
          <a:p>
            <a:pPr algn="just">
              <a:lnSpc>
                <a:spcPct val="150000"/>
              </a:lnSpc>
              <a:spcBef>
                <a:spcPct val="0"/>
              </a:spcBef>
              <a:defRPr/>
            </a:pPr>
            <a:r>
              <a:rPr lang="zh-CN" altLang="en-US" sz="2000" dirty="0">
                <a:solidFill>
                  <a:schemeClr val="bg1"/>
                </a:solidFill>
                <a:latin typeface="字魂105号-简雅黑" panose="00000500000000000000" pitchFamily="2" charset="-122"/>
                <a:ea typeface="字魂105号-简雅黑" panose="00000500000000000000" pitchFamily="2" charset="-122"/>
                <a:sym typeface="方正姚体" panose="02010601030101010101" pitchFamily="2" charset="-122"/>
              </a:rPr>
              <a:t>点击此处添加内容点击此处添加内容点击此处添加内容点击此处添加内容</a:t>
            </a:r>
          </a:p>
          <a:p>
            <a:pPr algn="just">
              <a:lnSpc>
                <a:spcPct val="150000"/>
              </a:lnSpc>
              <a:spcBef>
                <a:spcPct val="0"/>
              </a:spcBef>
              <a:defRPr/>
            </a:pPr>
            <a:r>
              <a:rPr lang="zh-CN" altLang="en-US" sz="2000" dirty="0">
                <a:solidFill>
                  <a:schemeClr val="bg1"/>
                </a:solidFill>
                <a:latin typeface="字魂105号-简雅黑" panose="00000500000000000000" pitchFamily="2" charset="-122"/>
                <a:ea typeface="字魂105号-简雅黑" panose="00000500000000000000" pitchFamily="2" charset="-122"/>
                <a:sym typeface="方正姚体" panose="02010601030101010101" pitchFamily="2" charset="-122"/>
              </a:rPr>
              <a:t>点击此处添加内容点击此处添加内容点击此处添加内容点击此处添加内容</a:t>
            </a:r>
          </a:p>
          <a:p>
            <a:pPr algn="just">
              <a:lnSpc>
                <a:spcPct val="150000"/>
              </a:lnSpc>
              <a:spcBef>
                <a:spcPct val="0"/>
              </a:spcBef>
              <a:defRPr/>
            </a:pPr>
            <a:endParaRPr lang="zh-CN" altLang="en-US" sz="2000" dirty="0">
              <a:solidFill>
                <a:schemeClr val="bg1"/>
              </a:solidFill>
              <a:latin typeface="字魂105号-简雅黑" panose="00000500000000000000" pitchFamily="2" charset="-122"/>
              <a:ea typeface="字魂105号-简雅黑" panose="00000500000000000000" pitchFamily="2" charset="-122"/>
              <a:sym typeface="方正姚体" panose="02010601030101010101" pitchFamily="2" charset="-122"/>
            </a:endParaRPr>
          </a:p>
          <a:p>
            <a:pPr algn="just">
              <a:lnSpc>
                <a:spcPct val="150000"/>
              </a:lnSpc>
              <a:spcBef>
                <a:spcPct val="0"/>
              </a:spcBef>
              <a:defRPr/>
            </a:pPr>
            <a:endParaRPr lang="zh-CN" altLang="en-US" sz="2000" dirty="0">
              <a:solidFill>
                <a:schemeClr val="bg1"/>
              </a:solidFill>
              <a:latin typeface="字魂105号-简雅黑" panose="00000500000000000000" pitchFamily="2" charset="-122"/>
              <a:ea typeface="字魂105号-简雅黑" panose="00000500000000000000" pitchFamily="2" charset="-122"/>
              <a:sym typeface="方正姚体" panose="02010601030101010101" pitchFamily="2" charset="-122"/>
            </a:endParaRPr>
          </a:p>
        </p:txBody>
      </p:sp>
      <p:sp>
        <p:nvSpPr>
          <p:cNvPr id="10" name="标题 1"/>
          <p:cNvSpPr txBox="1">
            <a:spLocks/>
          </p:cNvSpPr>
          <p:nvPr/>
        </p:nvSpPr>
        <p:spPr>
          <a:xfrm>
            <a:off x="4219469" y="1405467"/>
            <a:ext cx="339862" cy="4590697"/>
          </a:xfrm>
          <a:prstGeom prst="rect">
            <a:avLst/>
          </a:prstGeom>
        </p:spPr>
        <p:txBody>
          <a:bodyPr vert="eaVert" lIns="91440" tIns="45720" rIns="91440" bIns="45720" rtlCol="0" anchor="ctr">
            <a:noAutofit/>
          </a:bodyPr>
          <a:lstStyle/>
          <a:p>
            <a:pPr lvl="0">
              <a:spcBef>
                <a:spcPct val="0"/>
              </a:spcBef>
              <a:defRPr/>
            </a:pPr>
            <a:r>
              <a:rPr kumimoji="0" lang="zh-CN" altLang="en-US" sz="4000" i="0" u="none" strike="noStrike" kern="1200" cap="none" spc="0" normalizeH="0" baseline="0" noProof="0" dirty="0" smtClean="0">
                <a:ln>
                  <a:noFill/>
                </a:ln>
                <a:solidFill>
                  <a:schemeClr val="bg1"/>
                </a:solidFill>
                <a:effectLst/>
                <a:uLnTx/>
                <a:uFillTx/>
                <a:latin typeface="字魂105号-简雅黑" panose="00000500000000000000" pitchFamily="2" charset="-122"/>
                <a:ea typeface="字魂105号-简雅黑" panose="00000500000000000000" pitchFamily="2" charset="-122"/>
                <a:cs typeface="+mj-cs"/>
                <a:sym typeface="方正姚体" panose="02010601030101010101" pitchFamily="2" charset="-122"/>
              </a:rPr>
              <a:t>点击添加标题</a:t>
            </a:r>
            <a:endParaRPr kumimoji="0" lang="zh-CN" altLang="en-US" sz="4000" i="0" u="none" strike="noStrike" kern="1200" cap="none" spc="0" normalizeH="0" baseline="0" noProof="0" dirty="0">
              <a:ln>
                <a:noFill/>
              </a:ln>
              <a:solidFill>
                <a:schemeClr val="bg1"/>
              </a:solidFill>
              <a:effectLst/>
              <a:uLnTx/>
              <a:uFillTx/>
              <a:latin typeface="字魂105号-简雅黑" panose="00000500000000000000" pitchFamily="2" charset="-122"/>
              <a:ea typeface="字魂105号-简雅黑" panose="00000500000000000000" pitchFamily="2" charset="-122"/>
              <a:cs typeface="+mj-cs"/>
              <a:sym typeface="方正姚体" panose="02010601030101010101" pitchFamily="2" charset="-122"/>
            </a:endParaRPr>
          </a:p>
        </p:txBody>
      </p:sp>
      <p:grpSp>
        <p:nvGrpSpPr>
          <p:cNvPr id="5" name="组合 4"/>
          <p:cNvGrpSpPr/>
          <p:nvPr/>
        </p:nvGrpSpPr>
        <p:grpSpPr>
          <a:xfrm>
            <a:off x="441625" y="267665"/>
            <a:ext cx="2983897" cy="676774"/>
            <a:chOff x="441625" y="267665"/>
            <a:chExt cx="2983897" cy="676774"/>
          </a:xfrm>
        </p:grpSpPr>
        <p:sp>
          <p:nvSpPr>
            <p:cNvPr id="6" name="文本框 5"/>
            <p:cNvSpPr txBox="1"/>
            <p:nvPr/>
          </p:nvSpPr>
          <p:spPr>
            <a:xfrm>
              <a:off x="441625" y="267665"/>
              <a:ext cx="2339102" cy="461665"/>
            </a:xfrm>
            <a:prstGeom prst="rect">
              <a:avLst/>
            </a:prstGeom>
            <a:noFill/>
          </p:spPr>
          <p:txBody>
            <a:bodyPr wrap="none" rtlCol="0">
              <a:spAutoFit/>
            </a:bodyPr>
            <a:lstStyle/>
            <a:p>
              <a:r>
                <a:rPr kumimoji="1" lang="zh-CN" altLang="en-US" sz="2400" dirty="0" smtClean="0">
                  <a:solidFill>
                    <a:schemeClr val="bg1"/>
                  </a:solidFill>
                  <a:latin typeface="字魂105号-简雅黑" panose="00000500000000000000" pitchFamily="2" charset="-122"/>
                  <a:ea typeface="字魂105号-简雅黑" panose="00000500000000000000" pitchFamily="2" charset="-122"/>
                  <a:cs typeface="+mn-ea"/>
                  <a:sym typeface="+mn-lt"/>
                </a:rPr>
                <a:t>请</a:t>
              </a:r>
              <a:r>
                <a:rPr kumimoji="1" lang="zh-CN" altLang="en-US" sz="2400" dirty="0">
                  <a:solidFill>
                    <a:schemeClr val="bg1"/>
                  </a:solidFill>
                  <a:latin typeface="字魂105号-简雅黑" panose="00000500000000000000" pitchFamily="2" charset="-122"/>
                  <a:ea typeface="字魂105号-简雅黑" panose="00000500000000000000" pitchFamily="2" charset="-122"/>
                  <a:cs typeface="+mn-ea"/>
                  <a:sym typeface="+mn-lt"/>
                </a:rPr>
                <a:t>输入标题</a:t>
              </a:r>
              <a:r>
                <a:rPr kumimoji="1" lang="zh-CN" altLang="en-US" sz="2400" dirty="0" smtClean="0">
                  <a:solidFill>
                    <a:schemeClr val="bg1"/>
                  </a:solidFill>
                  <a:latin typeface="字魂105号-简雅黑" panose="00000500000000000000" pitchFamily="2" charset="-122"/>
                  <a:ea typeface="字魂105号-简雅黑" panose="00000500000000000000" pitchFamily="2" charset="-122"/>
                  <a:cs typeface="+mn-ea"/>
                  <a:sym typeface="+mn-lt"/>
                </a:rPr>
                <a:t>内容</a:t>
              </a:r>
              <a:endParaRPr kumimoji="1" lang="en-US" altLang="zh-CN" sz="2400" dirty="0" smtClean="0">
                <a:solidFill>
                  <a:schemeClr val="bg1"/>
                </a:solidFill>
                <a:latin typeface="字魂105号-简雅黑" panose="00000500000000000000" pitchFamily="2" charset="-122"/>
                <a:ea typeface="字魂105号-简雅黑" panose="00000500000000000000" pitchFamily="2" charset="-122"/>
                <a:cs typeface="+mn-ea"/>
                <a:sym typeface="+mn-lt"/>
              </a:endParaRPr>
            </a:p>
          </p:txBody>
        </p:sp>
        <p:sp>
          <p:nvSpPr>
            <p:cNvPr id="7" name="文本框 6"/>
            <p:cNvSpPr txBox="1"/>
            <p:nvPr/>
          </p:nvSpPr>
          <p:spPr>
            <a:xfrm>
              <a:off x="464775" y="636662"/>
              <a:ext cx="2960747" cy="307777"/>
            </a:xfrm>
            <a:prstGeom prst="rect">
              <a:avLst/>
            </a:prstGeom>
            <a:noFill/>
          </p:spPr>
          <p:txBody>
            <a:bodyPr wrap="none" rtlCol="0">
              <a:spAutoFit/>
            </a:bodyPr>
            <a:lstStyle/>
            <a:p>
              <a:r>
                <a:rPr kumimoji="1" lang="en-US" altLang="zh-CN" sz="1400" dirty="0">
                  <a:solidFill>
                    <a:schemeClr val="bg1"/>
                  </a:solidFill>
                  <a:latin typeface="字魂105号-简雅黑" panose="00000500000000000000" pitchFamily="2" charset="-122"/>
                  <a:ea typeface="字魂105号-简雅黑" panose="00000500000000000000" pitchFamily="2" charset="-122"/>
                  <a:cs typeface="+mn-ea"/>
                  <a:sym typeface="+mn-lt"/>
                </a:rPr>
                <a:t>Please enter the English Title here.</a:t>
              </a:r>
              <a:endParaRPr kumimoji="1" lang="zh-CN" altLang="en-US" sz="1400" dirty="0">
                <a:solidFill>
                  <a:schemeClr val="bg1"/>
                </a:solidFill>
                <a:latin typeface="字魂105号-简雅黑" panose="00000500000000000000" pitchFamily="2" charset="-122"/>
                <a:ea typeface="字魂105号-简雅黑" panose="00000500000000000000" pitchFamily="2" charset="-122"/>
                <a:cs typeface="+mn-ea"/>
                <a:sym typeface="+mn-lt"/>
              </a:endParaRPr>
            </a:p>
          </p:txBody>
        </p:sp>
      </p:grpSp>
      <p:pic>
        <p:nvPicPr>
          <p:cNvPr id="3" name="图片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96000" y="0"/>
            <a:ext cx="4572000" cy="6858000"/>
          </a:xfrm>
          <a:prstGeom prst="rect">
            <a:avLst/>
          </a:prstGeom>
        </p:spPr>
      </p:pic>
    </p:spTree>
    <p:extLst>
      <p:ext uri="{BB962C8B-B14F-4D97-AF65-F5344CB8AC3E}">
        <p14:creationId xmlns:p14="http://schemas.microsoft.com/office/powerpoint/2010/main" val="1304351064"/>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up)">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3" name="图片 1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图片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20888" y="970844"/>
            <a:ext cx="10950224" cy="5138905"/>
          </a:xfrm>
          <a:prstGeom prst="rect">
            <a:avLst/>
          </a:prstGeom>
        </p:spPr>
      </p:pic>
      <p:pic>
        <p:nvPicPr>
          <p:cNvPr id="3" name="图片 2"/>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 y="3889248"/>
            <a:ext cx="12304889" cy="2968752"/>
          </a:xfrm>
          <a:prstGeom prst="rect">
            <a:avLst/>
          </a:prstGeom>
        </p:spPr>
      </p:pic>
      <p:grpSp>
        <p:nvGrpSpPr>
          <p:cNvPr id="12" name="组合 11"/>
          <p:cNvGrpSpPr/>
          <p:nvPr/>
        </p:nvGrpSpPr>
        <p:grpSpPr>
          <a:xfrm>
            <a:off x="3847534" y="2473861"/>
            <a:ext cx="4280153" cy="1619930"/>
            <a:chOff x="3847534" y="2473861"/>
            <a:chExt cx="4280153" cy="1619930"/>
          </a:xfrm>
        </p:grpSpPr>
        <p:sp>
          <p:nvSpPr>
            <p:cNvPr id="8" name="文本框 7">
              <a:extLst>
                <a:ext uri="{FF2B5EF4-FFF2-40B4-BE49-F238E27FC236}">
                  <a16:creationId xmlns="" xmlns:a16="http://schemas.microsoft.com/office/drawing/2014/main" id="{A2C44FF0-B1B6-4347-9742-4824D05153BE}"/>
                </a:ext>
              </a:extLst>
            </p:cNvPr>
            <p:cNvSpPr txBox="1"/>
            <p:nvPr/>
          </p:nvSpPr>
          <p:spPr>
            <a:xfrm>
              <a:off x="5140619" y="2473861"/>
              <a:ext cx="2987068" cy="1015663"/>
            </a:xfrm>
            <a:prstGeom prst="rect">
              <a:avLst/>
            </a:prstGeom>
            <a:noFill/>
          </p:spPr>
          <p:txBody>
            <a:bodyPr vert="horz" wrap="square" rtlCol="0">
              <a:spAutoFit/>
            </a:bodyPr>
            <a:lstStyle/>
            <a:p>
              <a:r>
                <a:rPr lang="zh-CN" altLang="en-US" sz="6000" dirty="0" smtClean="0">
                  <a:latin typeface="字魂73号-江南手书" panose="00000500000000000000" pitchFamily="2" charset="-122"/>
                  <a:ea typeface="字魂73号-江南手书" panose="00000500000000000000" pitchFamily="2" charset="-122"/>
                </a:rPr>
                <a:t>第四章</a:t>
              </a:r>
              <a:endParaRPr lang="zh-CN" altLang="en-US" sz="5400" dirty="0">
                <a:latin typeface="字魂73号-江南手书" panose="00000500000000000000" pitchFamily="2" charset="-122"/>
                <a:ea typeface="字魂73号-江南手书" panose="00000500000000000000" pitchFamily="2" charset="-122"/>
              </a:endParaRPr>
            </a:p>
          </p:txBody>
        </p:sp>
        <p:pic>
          <p:nvPicPr>
            <p:cNvPr id="10" name="图片 9"/>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847534" y="2546198"/>
              <a:ext cx="1547593" cy="1547593"/>
            </a:xfrm>
            <a:prstGeom prst="rect">
              <a:avLst/>
            </a:prstGeom>
          </p:spPr>
        </p:pic>
        <p:sp>
          <p:nvSpPr>
            <p:cNvPr id="11" name="文本框 10"/>
            <p:cNvSpPr txBox="1"/>
            <p:nvPr/>
          </p:nvSpPr>
          <p:spPr>
            <a:xfrm>
              <a:off x="5242219" y="3471100"/>
              <a:ext cx="2339102" cy="461665"/>
            </a:xfrm>
            <a:prstGeom prst="rect">
              <a:avLst/>
            </a:prstGeom>
            <a:noFill/>
          </p:spPr>
          <p:txBody>
            <a:bodyPr wrap="none" rtlCol="0">
              <a:spAutoFit/>
            </a:bodyPr>
            <a:lstStyle/>
            <a:p>
              <a:r>
                <a:rPr lang="zh-CN" altLang="en-US" sz="2400" dirty="0" smtClean="0">
                  <a:latin typeface="字魂49号-逍遥行书" panose="00000500000000000000" pitchFamily="2" charset="-122"/>
                  <a:ea typeface="字魂49号-逍遥行书" panose="00000500000000000000" pitchFamily="2" charset="-122"/>
                </a:rPr>
                <a:t>请输入标题内容</a:t>
              </a:r>
              <a:endParaRPr lang="zh-CN" altLang="en-US" sz="2400" dirty="0">
                <a:latin typeface="字魂49号-逍遥行书" panose="00000500000000000000" pitchFamily="2" charset="-122"/>
                <a:ea typeface="字魂49号-逍遥行书" panose="00000500000000000000" pitchFamily="2" charset="-122"/>
              </a:endParaRPr>
            </a:p>
          </p:txBody>
        </p:sp>
      </p:grpSp>
      <p:pic>
        <p:nvPicPr>
          <p:cNvPr id="15" name="图片 14"/>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561468" y="234944"/>
            <a:ext cx="5069064" cy="1824043"/>
          </a:xfrm>
          <a:prstGeom prst="rect">
            <a:avLst/>
          </a:prstGeom>
        </p:spPr>
      </p:pic>
    </p:spTree>
    <p:extLst>
      <p:ext uri="{BB962C8B-B14F-4D97-AF65-F5344CB8AC3E}">
        <p14:creationId xmlns:p14="http://schemas.microsoft.com/office/powerpoint/2010/main" val="3290419086"/>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randombar(horizontal)">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1000"/>
                                        <p:tgtEl>
                                          <p:spTgt spid="12"/>
                                        </p:tgtEl>
                                      </p:cBhvr>
                                    </p:animEffect>
                                    <p:anim calcmode="lin" valueType="num">
                                      <p:cBhvr>
                                        <p:cTn id="32" dur="1000" fill="hold"/>
                                        <p:tgtEl>
                                          <p:spTgt spid="12"/>
                                        </p:tgtEl>
                                        <p:attrNameLst>
                                          <p:attrName>ppt_x</p:attrName>
                                        </p:attrNameLst>
                                      </p:cBhvr>
                                      <p:tavLst>
                                        <p:tav tm="0">
                                          <p:val>
                                            <p:strVal val="#ppt_x"/>
                                          </p:val>
                                        </p:tav>
                                        <p:tav tm="100000">
                                          <p:val>
                                            <p:strVal val="#ppt_x"/>
                                          </p:val>
                                        </p:tav>
                                      </p:tavLst>
                                    </p:anim>
                                    <p:anim calcmode="lin" valueType="num">
                                      <p:cBhvr>
                                        <p:cTn id="3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9"/>
          <p:cNvSpPr txBox="1"/>
          <p:nvPr/>
        </p:nvSpPr>
        <p:spPr>
          <a:xfrm>
            <a:off x="6212408" y="2950299"/>
            <a:ext cx="2031325" cy="3087030"/>
          </a:xfrm>
          <a:prstGeom prst="rect">
            <a:avLst/>
          </a:prstGeom>
          <a:noFill/>
        </p:spPr>
        <p:txBody>
          <a:bodyPr vert="eaVert" wrap="square" rtlCol="0">
            <a:spAutoFit/>
          </a:bodyPr>
          <a:lstStyle/>
          <a:p>
            <a:pPr>
              <a:lnSpc>
                <a:spcPct val="150000"/>
              </a:lnSpc>
              <a:spcBef>
                <a:spcPct val="0"/>
              </a:spcBef>
              <a:defRPr/>
            </a:pPr>
            <a:r>
              <a:rPr lang="zh-CN" altLang="en-US" sz="1600" dirty="0">
                <a:solidFill>
                  <a:schemeClr val="bg1"/>
                </a:solidFill>
                <a:latin typeface="字魂105号-简雅黑" panose="00000500000000000000" pitchFamily="2" charset="-122"/>
                <a:ea typeface="字魂105号-简雅黑" panose="00000500000000000000" pitchFamily="2" charset="-122"/>
                <a:sym typeface="方正姚体" panose="02010601030101010101" pitchFamily="2" charset="-122"/>
              </a:rPr>
              <a:t>点击此处添加内容点击此处添加内容点击此处添加内容点击此处添加</a:t>
            </a:r>
            <a:r>
              <a:rPr lang="zh-CN" altLang="en-US" sz="1600" dirty="0" smtClean="0">
                <a:solidFill>
                  <a:schemeClr val="bg1"/>
                </a:solidFill>
                <a:latin typeface="字魂105号-简雅黑" panose="00000500000000000000" pitchFamily="2" charset="-122"/>
                <a:ea typeface="字魂105号-简雅黑" panose="00000500000000000000" pitchFamily="2" charset="-122"/>
                <a:sym typeface="方正姚体" panose="02010601030101010101" pitchFamily="2" charset="-122"/>
              </a:rPr>
              <a:t>内容</a:t>
            </a:r>
            <a:r>
              <a:rPr lang="zh-CN" altLang="en-US" sz="1600" dirty="0">
                <a:solidFill>
                  <a:schemeClr val="bg1"/>
                </a:solidFill>
                <a:latin typeface="字魂105号-简雅黑" panose="00000500000000000000" pitchFamily="2" charset="-122"/>
                <a:ea typeface="字魂105号-简雅黑" panose="00000500000000000000" pitchFamily="2" charset="-122"/>
                <a:sym typeface="方正姚体" panose="02010601030101010101" pitchFamily="2" charset="-122"/>
              </a:rPr>
              <a:t>点击此处添加内容点击此处添加内容点击此处添加内容点击此处</a:t>
            </a:r>
            <a:r>
              <a:rPr lang="zh-CN" altLang="en-US" sz="1600" dirty="0" smtClean="0">
                <a:solidFill>
                  <a:schemeClr val="bg1"/>
                </a:solidFill>
                <a:latin typeface="字魂105号-简雅黑" panose="00000500000000000000" pitchFamily="2" charset="-122"/>
                <a:ea typeface="字魂105号-简雅黑" panose="00000500000000000000" pitchFamily="2" charset="-122"/>
                <a:sym typeface="方正姚体" panose="02010601030101010101" pitchFamily="2" charset="-122"/>
              </a:rPr>
              <a:t>添加容</a:t>
            </a:r>
            <a:endParaRPr lang="zh-CN" altLang="en-US" sz="1600" dirty="0">
              <a:solidFill>
                <a:schemeClr val="bg1"/>
              </a:solidFill>
              <a:latin typeface="字魂105号-简雅黑" panose="00000500000000000000" pitchFamily="2" charset="-122"/>
              <a:ea typeface="字魂105号-简雅黑" panose="00000500000000000000" pitchFamily="2" charset="-122"/>
              <a:sym typeface="方正姚体" panose="02010601030101010101" pitchFamily="2" charset="-122"/>
            </a:endParaRPr>
          </a:p>
        </p:txBody>
      </p:sp>
      <p:sp>
        <p:nvSpPr>
          <p:cNvPr id="5" name="标题 1"/>
          <p:cNvSpPr txBox="1">
            <a:spLocks/>
          </p:cNvSpPr>
          <p:nvPr/>
        </p:nvSpPr>
        <p:spPr>
          <a:xfrm>
            <a:off x="8028866" y="2629699"/>
            <a:ext cx="809491" cy="3358389"/>
          </a:xfrm>
          <a:prstGeom prst="rect">
            <a:avLst/>
          </a:prstGeom>
        </p:spPr>
        <p:txBody>
          <a:bodyPr vert="eaVert" lIns="91440" tIns="45720" rIns="91440" bIns="45720" rtlCol="0" anchor="ctr">
            <a:noAutofit/>
          </a:bodyPr>
          <a:lstStyle/>
          <a:p>
            <a:pPr lvl="0">
              <a:spcBef>
                <a:spcPct val="0"/>
              </a:spcBef>
              <a:defRPr/>
            </a:pPr>
            <a:r>
              <a:rPr kumimoji="0" lang="zh-CN" altLang="en-US" sz="2400" i="0" u="none" strike="noStrike" kern="1200" cap="none" spc="0" normalizeH="0" baseline="0" noProof="0" dirty="0" smtClean="0">
                <a:ln>
                  <a:noFill/>
                </a:ln>
                <a:solidFill>
                  <a:schemeClr val="bg1"/>
                </a:solidFill>
                <a:effectLst/>
                <a:uLnTx/>
                <a:uFillTx/>
                <a:latin typeface="字魂105号-简雅黑" panose="00000500000000000000" pitchFamily="2" charset="-122"/>
                <a:ea typeface="字魂105号-简雅黑" panose="00000500000000000000" pitchFamily="2" charset="-122"/>
                <a:cs typeface="+mj-cs"/>
                <a:sym typeface="方正姚体" panose="02010601030101010101" pitchFamily="2" charset="-122"/>
              </a:rPr>
              <a:t>点击此处添加标题</a:t>
            </a:r>
            <a:endParaRPr kumimoji="0" lang="zh-CN" altLang="en-US" sz="2400" i="0" u="none" strike="noStrike" kern="1200" cap="none" spc="0" normalizeH="0" baseline="0" noProof="0" dirty="0">
              <a:ln>
                <a:noFill/>
              </a:ln>
              <a:solidFill>
                <a:schemeClr val="bg1"/>
              </a:solidFill>
              <a:effectLst/>
              <a:uLnTx/>
              <a:uFillTx/>
              <a:latin typeface="字魂105号-简雅黑" panose="00000500000000000000" pitchFamily="2" charset="-122"/>
              <a:ea typeface="字魂105号-简雅黑" panose="00000500000000000000" pitchFamily="2" charset="-122"/>
              <a:cs typeface="+mj-cs"/>
              <a:sym typeface="方正姚体" panose="02010601030101010101" pitchFamily="2" charset="-122"/>
            </a:endParaRPr>
          </a:p>
        </p:txBody>
      </p:sp>
      <p:sp>
        <p:nvSpPr>
          <p:cNvPr id="6" name="TextBox 9"/>
          <p:cNvSpPr txBox="1"/>
          <p:nvPr/>
        </p:nvSpPr>
        <p:spPr>
          <a:xfrm>
            <a:off x="9097048" y="1178627"/>
            <a:ext cx="2031325" cy="3080112"/>
          </a:xfrm>
          <a:prstGeom prst="rect">
            <a:avLst/>
          </a:prstGeom>
          <a:noFill/>
        </p:spPr>
        <p:txBody>
          <a:bodyPr vert="eaVert" wrap="square" rtlCol="0">
            <a:spAutoFit/>
          </a:bodyPr>
          <a:lstStyle/>
          <a:p>
            <a:pPr>
              <a:lnSpc>
                <a:spcPct val="150000"/>
              </a:lnSpc>
              <a:spcBef>
                <a:spcPct val="0"/>
              </a:spcBef>
              <a:defRPr/>
            </a:pPr>
            <a:r>
              <a:rPr lang="zh-CN" altLang="en-US" sz="1600" dirty="0">
                <a:solidFill>
                  <a:schemeClr val="bg1"/>
                </a:solidFill>
                <a:latin typeface="字魂105号-简雅黑" panose="00000500000000000000" pitchFamily="2" charset="-122"/>
                <a:ea typeface="字魂105号-简雅黑" panose="00000500000000000000" pitchFamily="2" charset="-122"/>
                <a:sym typeface="方正姚体" panose="02010601030101010101" pitchFamily="2" charset="-122"/>
              </a:rPr>
              <a:t>点击此处添加内容点击此处添加内容点击此处添加内容点击此处添加</a:t>
            </a:r>
            <a:r>
              <a:rPr lang="zh-CN" altLang="en-US" sz="1600" dirty="0" smtClean="0">
                <a:solidFill>
                  <a:schemeClr val="bg1"/>
                </a:solidFill>
                <a:latin typeface="字魂105号-简雅黑" panose="00000500000000000000" pitchFamily="2" charset="-122"/>
                <a:ea typeface="字魂105号-简雅黑" panose="00000500000000000000" pitchFamily="2" charset="-122"/>
                <a:sym typeface="方正姚体" panose="02010601030101010101" pitchFamily="2" charset="-122"/>
              </a:rPr>
              <a:t>内容</a:t>
            </a:r>
            <a:r>
              <a:rPr lang="zh-CN" altLang="en-US" sz="1600" dirty="0">
                <a:solidFill>
                  <a:schemeClr val="bg1"/>
                </a:solidFill>
                <a:latin typeface="字魂105号-简雅黑" panose="00000500000000000000" pitchFamily="2" charset="-122"/>
                <a:ea typeface="字魂105号-简雅黑" panose="00000500000000000000" pitchFamily="2" charset="-122"/>
                <a:sym typeface="方正姚体" panose="02010601030101010101" pitchFamily="2" charset="-122"/>
              </a:rPr>
              <a:t>点击此处添加内容点击此处添加内容点击此处添加内容点击此处</a:t>
            </a:r>
            <a:r>
              <a:rPr lang="zh-CN" altLang="en-US" sz="1600" dirty="0" smtClean="0">
                <a:solidFill>
                  <a:schemeClr val="bg1"/>
                </a:solidFill>
                <a:latin typeface="字魂105号-简雅黑" panose="00000500000000000000" pitchFamily="2" charset="-122"/>
                <a:ea typeface="字魂105号-简雅黑" panose="00000500000000000000" pitchFamily="2" charset="-122"/>
                <a:sym typeface="方正姚体" panose="02010601030101010101" pitchFamily="2" charset="-122"/>
              </a:rPr>
              <a:t>添加容</a:t>
            </a:r>
            <a:endParaRPr lang="zh-CN" altLang="en-US" sz="1600" dirty="0">
              <a:solidFill>
                <a:schemeClr val="bg1"/>
              </a:solidFill>
              <a:latin typeface="字魂105号-简雅黑" panose="00000500000000000000" pitchFamily="2" charset="-122"/>
              <a:ea typeface="字魂105号-简雅黑" panose="00000500000000000000" pitchFamily="2" charset="-122"/>
              <a:sym typeface="方正姚体" panose="02010601030101010101" pitchFamily="2" charset="-122"/>
            </a:endParaRPr>
          </a:p>
        </p:txBody>
      </p:sp>
      <p:sp>
        <p:nvSpPr>
          <p:cNvPr id="7" name="标题 1"/>
          <p:cNvSpPr txBox="1">
            <a:spLocks/>
          </p:cNvSpPr>
          <p:nvPr/>
        </p:nvSpPr>
        <p:spPr>
          <a:xfrm>
            <a:off x="10913506" y="858027"/>
            <a:ext cx="809491" cy="3358389"/>
          </a:xfrm>
          <a:prstGeom prst="rect">
            <a:avLst/>
          </a:prstGeom>
        </p:spPr>
        <p:txBody>
          <a:bodyPr vert="eaVert" lIns="91440" tIns="45720" rIns="91440" bIns="45720" rtlCol="0" anchor="ctr">
            <a:noAutofit/>
          </a:bodyPr>
          <a:lstStyle/>
          <a:p>
            <a:pPr lvl="0">
              <a:spcBef>
                <a:spcPct val="0"/>
              </a:spcBef>
              <a:defRPr/>
            </a:pPr>
            <a:r>
              <a:rPr kumimoji="0" lang="zh-CN" altLang="en-US" sz="2400" i="0" u="none" strike="noStrike" kern="1200" cap="none" spc="0" normalizeH="0" baseline="0" noProof="0" dirty="0" smtClean="0">
                <a:ln>
                  <a:noFill/>
                </a:ln>
                <a:solidFill>
                  <a:schemeClr val="bg1"/>
                </a:solidFill>
                <a:effectLst/>
                <a:uLnTx/>
                <a:uFillTx/>
                <a:latin typeface="字魂105号-简雅黑" panose="00000500000000000000" pitchFamily="2" charset="-122"/>
                <a:ea typeface="字魂105号-简雅黑" panose="00000500000000000000" pitchFamily="2" charset="-122"/>
                <a:cs typeface="+mj-cs"/>
                <a:sym typeface="方正姚体" panose="02010601030101010101" pitchFamily="2" charset="-122"/>
              </a:rPr>
              <a:t>点击此处添加标题</a:t>
            </a:r>
            <a:endParaRPr kumimoji="0" lang="zh-CN" altLang="en-US" sz="2400" i="0" u="none" strike="noStrike" kern="1200" cap="none" spc="0" normalizeH="0" baseline="0" noProof="0" dirty="0">
              <a:ln>
                <a:noFill/>
              </a:ln>
              <a:solidFill>
                <a:schemeClr val="bg1"/>
              </a:solidFill>
              <a:effectLst/>
              <a:uLnTx/>
              <a:uFillTx/>
              <a:latin typeface="字魂105号-简雅黑" panose="00000500000000000000" pitchFamily="2" charset="-122"/>
              <a:ea typeface="字魂105号-简雅黑" panose="00000500000000000000" pitchFamily="2" charset="-122"/>
              <a:cs typeface="+mj-cs"/>
              <a:sym typeface="方正姚体" panose="02010601030101010101" pitchFamily="2" charset="-122"/>
            </a:endParaRPr>
          </a:p>
        </p:txBody>
      </p:sp>
      <p:grpSp>
        <p:nvGrpSpPr>
          <p:cNvPr id="10" name="组合 9"/>
          <p:cNvGrpSpPr/>
          <p:nvPr/>
        </p:nvGrpSpPr>
        <p:grpSpPr>
          <a:xfrm>
            <a:off x="441625" y="267665"/>
            <a:ext cx="2983897" cy="676774"/>
            <a:chOff x="441625" y="267665"/>
            <a:chExt cx="2983897" cy="676774"/>
          </a:xfrm>
        </p:grpSpPr>
        <p:sp>
          <p:nvSpPr>
            <p:cNvPr id="11" name="文本框 10"/>
            <p:cNvSpPr txBox="1"/>
            <p:nvPr/>
          </p:nvSpPr>
          <p:spPr>
            <a:xfrm>
              <a:off x="441625" y="267665"/>
              <a:ext cx="2339102" cy="461665"/>
            </a:xfrm>
            <a:prstGeom prst="rect">
              <a:avLst/>
            </a:prstGeom>
            <a:noFill/>
          </p:spPr>
          <p:txBody>
            <a:bodyPr wrap="none" rtlCol="0">
              <a:spAutoFit/>
            </a:bodyPr>
            <a:lstStyle/>
            <a:p>
              <a:r>
                <a:rPr kumimoji="1" lang="zh-CN" altLang="en-US" sz="2400" dirty="0" smtClean="0">
                  <a:solidFill>
                    <a:schemeClr val="bg1"/>
                  </a:solidFill>
                  <a:latin typeface="字魂105号-简雅黑" panose="00000500000000000000" pitchFamily="2" charset="-122"/>
                  <a:ea typeface="字魂105号-简雅黑" panose="00000500000000000000" pitchFamily="2" charset="-122"/>
                  <a:cs typeface="+mn-ea"/>
                  <a:sym typeface="+mn-lt"/>
                </a:rPr>
                <a:t>请</a:t>
              </a:r>
              <a:r>
                <a:rPr kumimoji="1" lang="zh-CN" altLang="en-US" sz="2400" dirty="0">
                  <a:solidFill>
                    <a:schemeClr val="bg1"/>
                  </a:solidFill>
                  <a:latin typeface="字魂105号-简雅黑" panose="00000500000000000000" pitchFamily="2" charset="-122"/>
                  <a:ea typeface="字魂105号-简雅黑" panose="00000500000000000000" pitchFamily="2" charset="-122"/>
                  <a:cs typeface="+mn-ea"/>
                  <a:sym typeface="+mn-lt"/>
                </a:rPr>
                <a:t>输入标题</a:t>
              </a:r>
              <a:r>
                <a:rPr kumimoji="1" lang="zh-CN" altLang="en-US" sz="2400" dirty="0" smtClean="0">
                  <a:solidFill>
                    <a:schemeClr val="bg1"/>
                  </a:solidFill>
                  <a:latin typeface="字魂105号-简雅黑" panose="00000500000000000000" pitchFamily="2" charset="-122"/>
                  <a:ea typeface="字魂105号-简雅黑" panose="00000500000000000000" pitchFamily="2" charset="-122"/>
                  <a:cs typeface="+mn-ea"/>
                  <a:sym typeface="+mn-lt"/>
                </a:rPr>
                <a:t>内容</a:t>
              </a:r>
              <a:endParaRPr kumimoji="1" lang="en-US" altLang="zh-CN" sz="2400" dirty="0" smtClean="0">
                <a:solidFill>
                  <a:schemeClr val="bg1"/>
                </a:solidFill>
                <a:latin typeface="字魂105号-简雅黑" panose="00000500000000000000" pitchFamily="2" charset="-122"/>
                <a:ea typeface="字魂105号-简雅黑" panose="00000500000000000000" pitchFamily="2" charset="-122"/>
                <a:cs typeface="+mn-ea"/>
                <a:sym typeface="+mn-lt"/>
              </a:endParaRPr>
            </a:p>
          </p:txBody>
        </p:sp>
        <p:sp>
          <p:nvSpPr>
            <p:cNvPr id="12" name="文本框 11"/>
            <p:cNvSpPr txBox="1"/>
            <p:nvPr/>
          </p:nvSpPr>
          <p:spPr>
            <a:xfrm>
              <a:off x="464775" y="636662"/>
              <a:ext cx="2960747" cy="307777"/>
            </a:xfrm>
            <a:prstGeom prst="rect">
              <a:avLst/>
            </a:prstGeom>
            <a:noFill/>
          </p:spPr>
          <p:txBody>
            <a:bodyPr wrap="none" rtlCol="0">
              <a:spAutoFit/>
            </a:bodyPr>
            <a:lstStyle/>
            <a:p>
              <a:r>
                <a:rPr kumimoji="1" lang="en-US" altLang="zh-CN" sz="1400" dirty="0">
                  <a:solidFill>
                    <a:schemeClr val="bg1"/>
                  </a:solidFill>
                  <a:latin typeface="字魂105号-简雅黑" panose="00000500000000000000" pitchFamily="2" charset="-122"/>
                  <a:ea typeface="字魂105号-简雅黑" panose="00000500000000000000" pitchFamily="2" charset="-122"/>
                  <a:cs typeface="+mn-ea"/>
                  <a:sym typeface="+mn-lt"/>
                </a:rPr>
                <a:t>Please enter the English Title here.</a:t>
              </a:r>
              <a:endParaRPr kumimoji="1" lang="zh-CN" altLang="en-US" sz="1400" dirty="0">
                <a:solidFill>
                  <a:schemeClr val="bg1"/>
                </a:solidFill>
                <a:latin typeface="字魂105号-简雅黑" panose="00000500000000000000" pitchFamily="2" charset="-122"/>
                <a:ea typeface="字魂105号-简雅黑" panose="00000500000000000000" pitchFamily="2" charset="-122"/>
                <a:cs typeface="+mn-ea"/>
                <a:sym typeface="+mn-lt"/>
              </a:endParaRPr>
            </a:p>
          </p:txBody>
        </p:sp>
      </p:grpSp>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2005" y="1386830"/>
            <a:ext cx="5187244" cy="5187244"/>
          </a:xfrm>
          <a:prstGeom prst="rect">
            <a:avLst/>
          </a:prstGeom>
        </p:spPr>
      </p:pic>
    </p:spTree>
    <p:extLst>
      <p:ext uri="{BB962C8B-B14F-4D97-AF65-F5344CB8AC3E}">
        <p14:creationId xmlns:p14="http://schemas.microsoft.com/office/powerpoint/2010/main" val="3403774556"/>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a:extLst>
              <a:ext uri="{FF2B5EF4-FFF2-40B4-BE49-F238E27FC236}">
                <a16:creationId xmlns="" xmlns:a16="http://schemas.microsoft.com/office/drawing/2014/main" id="{0E0B0843-4B41-4DD1-80F4-49E43153C211}"/>
              </a:ext>
            </a:extLst>
          </p:cNvPr>
          <p:cNvGrpSpPr/>
          <p:nvPr/>
        </p:nvGrpSpPr>
        <p:grpSpPr>
          <a:xfrm>
            <a:off x="4141772" y="1462410"/>
            <a:ext cx="1929141" cy="4131165"/>
            <a:chOff x="833723" y="2318794"/>
            <a:chExt cx="1929141" cy="4131165"/>
          </a:xfrm>
          <a:solidFill>
            <a:srgbClr val="A7A5A6"/>
          </a:solidFill>
          <a:effectLst>
            <a:outerShdw blurRad="50800" dist="63500" dir="2700000" algn="tl" rotWithShape="0">
              <a:prstClr val="black">
                <a:alpha val="20000"/>
              </a:prstClr>
            </a:outerShdw>
          </a:effectLst>
        </p:grpSpPr>
        <p:sp>
          <p:nvSpPr>
            <p:cNvPr id="17" name="矩形: 圆角 16">
              <a:extLst>
                <a:ext uri="{FF2B5EF4-FFF2-40B4-BE49-F238E27FC236}">
                  <a16:creationId xmlns="" xmlns:a16="http://schemas.microsoft.com/office/drawing/2014/main" id="{25FEC8B7-30E7-4DF0-9AAD-7CB99459F88C}"/>
                </a:ext>
              </a:extLst>
            </p:cNvPr>
            <p:cNvSpPr/>
            <p:nvPr/>
          </p:nvSpPr>
          <p:spPr>
            <a:xfrm>
              <a:off x="833723" y="2318794"/>
              <a:ext cx="1929141" cy="4131165"/>
            </a:xfrm>
            <a:prstGeom prst="roundRect">
              <a:avLst>
                <a:gd name="adj" fmla="val 14584"/>
              </a:avLst>
            </a:prstGeom>
            <a:solidFill>
              <a:srgbClr val="F6C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tx1"/>
                </a:solidFill>
                <a:latin typeface="字魂105号-简雅黑" panose="00000500000000000000" pitchFamily="2" charset="-122"/>
                <a:ea typeface="字魂105号-简雅黑" panose="00000500000000000000" pitchFamily="2" charset="-122"/>
                <a:sym typeface="Century Gothic" panose="020B0502020202020204" pitchFamily="34" charset="0"/>
              </a:endParaRPr>
            </a:p>
          </p:txBody>
        </p:sp>
        <p:sp>
          <p:nvSpPr>
            <p:cNvPr id="18" name="文本框 17">
              <a:extLst>
                <a:ext uri="{FF2B5EF4-FFF2-40B4-BE49-F238E27FC236}">
                  <a16:creationId xmlns="" xmlns:a16="http://schemas.microsoft.com/office/drawing/2014/main" id="{A4A3A704-7CD8-4A41-94F6-CF1E4920B1F5}"/>
                </a:ext>
              </a:extLst>
            </p:cNvPr>
            <p:cNvSpPr txBox="1"/>
            <p:nvPr/>
          </p:nvSpPr>
          <p:spPr>
            <a:xfrm>
              <a:off x="1030036" y="2646164"/>
              <a:ext cx="1661993" cy="3608763"/>
            </a:xfrm>
            <a:prstGeom prst="rect">
              <a:avLst/>
            </a:prstGeom>
            <a:noFill/>
          </p:spPr>
          <p:txBody>
            <a:bodyPr vert="eaVert" wrap="square" rtlCol="0">
              <a:spAutoFit/>
            </a:bodyPr>
            <a:lstStyle/>
            <a:p>
              <a:pPr>
                <a:lnSpc>
                  <a:spcPct val="200000"/>
                </a:lnSpc>
              </a:pPr>
              <a:r>
                <a:rPr lang="zh-CN" altLang="en-US" sz="1600" dirty="0">
                  <a:latin typeface="字魂105号-简雅黑" panose="00000500000000000000" pitchFamily="2" charset="-122"/>
                  <a:ea typeface="字魂105号-简雅黑" panose="00000500000000000000" pitchFamily="2" charset="-122"/>
                  <a:cs typeface="Hiragino Sans GB W3" charset="-122"/>
                  <a:sym typeface="Century Gothic" panose="020B0502020202020204" pitchFamily="34" charset="0"/>
                </a:rPr>
                <a:t>输入文本内容，单击此处输入文本内容，单击此处输入文本内容，单击此处输入文本内容单击此处输入文本内容。</a:t>
              </a:r>
            </a:p>
          </p:txBody>
        </p:sp>
        <p:pic>
          <p:nvPicPr>
            <p:cNvPr id="19" name="图片 18">
              <a:extLst>
                <a:ext uri="{FF2B5EF4-FFF2-40B4-BE49-F238E27FC236}">
                  <a16:creationId xmlns="" xmlns:a16="http://schemas.microsoft.com/office/drawing/2014/main" id="{3345EB0D-CFE7-4EFB-B6E7-EB740D642C12}"/>
                </a:ext>
              </a:extLst>
            </p:cNvPr>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61638" y="5831068"/>
              <a:ext cx="229541" cy="225926"/>
            </a:xfrm>
            <a:prstGeom prst="rect">
              <a:avLst/>
            </a:prstGeom>
            <a:noFill/>
          </p:spPr>
        </p:pic>
      </p:grpSp>
      <p:grpSp>
        <p:nvGrpSpPr>
          <p:cNvPr id="20" name="组合 19">
            <a:extLst>
              <a:ext uri="{FF2B5EF4-FFF2-40B4-BE49-F238E27FC236}">
                <a16:creationId xmlns="" xmlns:a16="http://schemas.microsoft.com/office/drawing/2014/main" id="{096510C3-CFFA-424E-9EF1-89F801D986C8}"/>
              </a:ext>
            </a:extLst>
          </p:cNvPr>
          <p:cNvGrpSpPr/>
          <p:nvPr/>
        </p:nvGrpSpPr>
        <p:grpSpPr>
          <a:xfrm>
            <a:off x="1473913" y="1798001"/>
            <a:ext cx="1929141" cy="4131165"/>
            <a:chOff x="833723" y="2318794"/>
            <a:chExt cx="1929141" cy="4131165"/>
          </a:xfrm>
          <a:solidFill>
            <a:srgbClr val="A7A5A6"/>
          </a:solidFill>
          <a:effectLst>
            <a:outerShdw blurRad="50800" dist="63500" dir="2700000" algn="tl" rotWithShape="0">
              <a:prstClr val="black">
                <a:alpha val="20000"/>
              </a:prstClr>
            </a:outerShdw>
          </a:effectLst>
        </p:grpSpPr>
        <p:sp>
          <p:nvSpPr>
            <p:cNvPr id="21" name="矩形: 圆角 20">
              <a:extLst>
                <a:ext uri="{FF2B5EF4-FFF2-40B4-BE49-F238E27FC236}">
                  <a16:creationId xmlns="" xmlns:a16="http://schemas.microsoft.com/office/drawing/2014/main" id="{00B4AF56-4933-4BE7-8087-7D26DA4DC61C}"/>
                </a:ext>
              </a:extLst>
            </p:cNvPr>
            <p:cNvSpPr/>
            <p:nvPr/>
          </p:nvSpPr>
          <p:spPr>
            <a:xfrm>
              <a:off x="833723" y="2318794"/>
              <a:ext cx="1929141" cy="4131165"/>
            </a:xfrm>
            <a:prstGeom prst="roundRect">
              <a:avLst>
                <a:gd name="adj" fmla="val 14584"/>
              </a:avLst>
            </a:prstGeom>
            <a:solidFill>
              <a:srgbClr val="F6C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tx1"/>
                </a:solidFill>
                <a:latin typeface="字魂105号-简雅黑" panose="00000500000000000000" pitchFamily="2" charset="-122"/>
                <a:ea typeface="字魂105号-简雅黑" panose="00000500000000000000" pitchFamily="2" charset="-122"/>
                <a:sym typeface="Century Gothic" panose="020B0502020202020204" pitchFamily="34" charset="0"/>
              </a:endParaRPr>
            </a:p>
          </p:txBody>
        </p:sp>
        <p:sp>
          <p:nvSpPr>
            <p:cNvPr id="22" name="文本框 21">
              <a:extLst>
                <a:ext uri="{FF2B5EF4-FFF2-40B4-BE49-F238E27FC236}">
                  <a16:creationId xmlns="" xmlns:a16="http://schemas.microsoft.com/office/drawing/2014/main" id="{9FD95437-70BA-46F0-8116-C4C9D191D923}"/>
                </a:ext>
              </a:extLst>
            </p:cNvPr>
            <p:cNvSpPr txBox="1"/>
            <p:nvPr/>
          </p:nvSpPr>
          <p:spPr>
            <a:xfrm>
              <a:off x="1079315" y="2561194"/>
              <a:ext cx="1661993" cy="3608763"/>
            </a:xfrm>
            <a:prstGeom prst="rect">
              <a:avLst/>
            </a:prstGeom>
            <a:noFill/>
          </p:spPr>
          <p:txBody>
            <a:bodyPr vert="eaVert" wrap="square" rtlCol="0">
              <a:spAutoFit/>
            </a:bodyPr>
            <a:lstStyle/>
            <a:p>
              <a:pPr>
                <a:lnSpc>
                  <a:spcPct val="200000"/>
                </a:lnSpc>
              </a:pPr>
              <a:r>
                <a:rPr lang="zh-CN" altLang="en-US" sz="1600" dirty="0">
                  <a:latin typeface="字魂105号-简雅黑" panose="00000500000000000000" pitchFamily="2" charset="-122"/>
                  <a:ea typeface="字魂105号-简雅黑" panose="00000500000000000000" pitchFamily="2" charset="-122"/>
                  <a:cs typeface="Hiragino Sans GB W3" charset="-122"/>
                  <a:sym typeface="Century Gothic" panose="020B0502020202020204" pitchFamily="34" charset="0"/>
                </a:rPr>
                <a:t>输入文本内容，单击此处输入文本内容，单击此处输入文本内容，单击此处输入文本内容单击此处输入文本内容。</a:t>
              </a:r>
            </a:p>
          </p:txBody>
        </p:sp>
        <p:pic>
          <p:nvPicPr>
            <p:cNvPr id="23" name="图片 22">
              <a:extLst>
                <a:ext uri="{FF2B5EF4-FFF2-40B4-BE49-F238E27FC236}">
                  <a16:creationId xmlns="" xmlns:a16="http://schemas.microsoft.com/office/drawing/2014/main" id="{719A3A14-6307-42DE-AC82-9A61C60E0B70}"/>
                </a:ext>
              </a:extLst>
            </p:cNvPr>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200980" y="5806373"/>
              <a:ext cx="229541" cy="225926"/>
            </a:xfrm>
            <a:prstGeom prst="rect">
              <a:avLst/>
            </a:prstGeom>
            <a:noFill/>
          </p:spPr>
        </p:pic>
      </p:grpSp>
      <p:grpSp>
        <p:nvGrpSpPr>
          <p:cNvPr id="11" name="组合 10"/>
          <p:cNvGrpSpPr/>
          <p:nvPr/>
        </p:nvGrpSpPr>
        <p:grpSpPr>
          <a:xfrm>
            <a:off x="441625" y="267665"/>
            <a:ext cx="2983897" cy="676774"/>
            <a:chOff x="441625" y="267665"/>
            <a:chExt cx="2983897" cy="676774"/>
          </a:xfrm>
        </p:grpSpPr>
        <p:sp>
          <p:nvSpPr>
            <p:cNvPr id="12" name="文本框 11"/>
            <p:cNvSpPr txBox="1"/>
            <p:nvPr/>
          </p:nvSpPr>
          <p:spPr>
            <a:xfrm>
              <a:off x="441625" y="267665"/>
              <a:ext cx="2339102" cy="461665"/>
            </a:xfrm>
            <a:prstGeom prst="rect">
              <a:avLst/>
            </a:prstGeom>
            <a:noFill/>
          </p:spPr>
          <p:txBody>
            <a:bodyPr wrap="none" rtlCol="0">
              <a:spAutoFit/>
            </a:bodyPr>
            <a:lstStyle/>
            <a:p>
              <a:r>
                <a:rPr kumimoji="1" lang="zh-CN" altLang="en-US" sz="2400" dirty="0" smtClean="0">
                  <a:solidFill>
                    <a:schemeClr val="bg1"/>
                  </a:solidFill>
                  <a:latin typeface="字魂105号-简雅黑" panose="00000500000000000000" pitchFamily="2" charset="-122"/>
                  <a:ea typeface="字魂105号-简雅黑" panose="00000500000000000000" pitchFamily="2" charset="-122"/>
                  <a:cs typeface="+mn-ea"/>
                  <a:sym typeface="+mn-lt"/>
                </a:rPr>
                <a:t>请</a:t>
              </a:r>
              <a:r>
                <a:rPr kumimoji="1" lang="zh-CN" altLang="en-US" sz="2400" dirty="0">
                  <a:solidFill>
                    <a:schemeClr val="bg1"/>
                  </a:solidFill>
                  <a:latin typeface="字魂105号-简雅黑" panose="00000500000000000000" pitchFamily="2" charset="-122"/>
                  <a:ea typeface="字魂105号-简雅黑" panose="00000500000000000000" pitchFamily="2" charset="-122"/>
                  <a:cs typeface="+mn-ea"/>
                  <a:sym typeface="+mn-lt"/>
                </a:rPr>
                <a:t>输入标题</a:t>
              </a:r>
              <a:r>
                <a:rPr kumimoji="1" lang="zh-CN" altLang="en-US" sz="2400" dirty="0" smtClean="0">
                  <a:solidFill>
                    <a:schemeClr val="bg1"/>
                  </a:solidFill>
                  <a:latin typeface="字魂105号-简雅黑" panose="00000500000000000000" pitchFamily="2" charset="-122"/>
                  <a:ea typeface="字魂105号-简雅黑" panose="00000500000000000000" pitchFamily="2" charset="-122"/>
                  <a:cs typeface="+mn-ea"/>
                  <a:sym typeface="+mn-lt"/>
                </a:rPr>
                <a:t>内容</a:t>
              </a:r>
              <a:endParaRPr kumimoji="1" lang="en-US" altLang="zh-CN" sz="2400" dirty="0" smtClean="0">
                <a:solidFill>
                  <a:schemeClr val="bg1"/>
                </a:solidFill>
                <a:latin typeface="字魂105号-简雅黑" panose="00000500000000000000" pitchFamily="2" charset="-122"/>
                <a:ea typeface="字魂105号-简雅黑" panose="00000500000000000000" pitchFamily="2" charset="-122"/>
                <a:cs typeface="+mn-ea"/>
                <a:sym typeface="+mn-lt"/>
              </a:endParaRPr>
            </a:p>
          </p:txBody>
        </p:sp>
        <p:sp>
          <p:nvSpPr>
            <p:cNvPr id="13" name="文本框 12"/>
            <p:cNvSpPr txBox="1"/>
            <p:nvPr/>
          </p:nvSpPr>
          <p:spPr>
            <a:xfrm>
              <a:off x="464775" y="636662"/>
              <a:ext cx="2960747" cy="307777"/>
            </a:xfrm>
            <a:prstGeom prst="rect">
              <a:avLst/>
            </a:prstGeom>
            <a:noFill/>
          </p:spPr>
          <p:txBody>
            <a:bodyPr wrap="none" rtlCol="0">
              <a:spAutoFit/>
            </a:bodyPr>
            <a:lstStyle/>
            <a:p>
              <a:r>
                <a:rPr kumimoji="1" lang="en-US" altLang="zh-CN" sz="1400" dirty="0">
                  <a:solidFill>
                    <a:schemeClr val="bg1"/>
                  </a:solidFill>
                  <a:latin typeface="字魂105号-简雅黑" panose="00000500000000000000" pitchFamily="2" charset="-122"/>
                  <a:ea typeface="字魂105号-简雅黑" panose="00000500000000000000" pitchFamily="2" charset="-122"/>
                  <a:cs typeface="+mn-ea"/>
                  <a:sym typeface="+mn-lt"/>
                </a:rPr>
                <a:t>Please enter the English Title here.</a:t>
              </a:r>
              <a:endParaRPr kumimoji="1" lang="zh-CN" altLang="en-US" sz="1400" dirty="0">
                <a:solidFill>
                  <a:schemeClr val="bg1"/>
                </a:solidFill>
                <a:latin typeface="字魂105号-简雅黑" panose="00000500000000000000" pitchFamily="2" charset="-122"/>
                <a:ea typeface="字魂105号-简雅黑" panose="00000500000000000000" pitchFamily="2" charset="-122"/>
                <a:cs typeface="+mn-ea"/>
                <a:sym typeface="+mn-lt"/>
              </a:endParaRPr>
            </a:p>
          </p:txBody>
        </p:sp>
      </p:grpSp>
      <p:pic>
        <p:nvPicPr>
          <p:cNvPr id="2" name="图片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809631" y="1462410"/>
            <a:ext cx="4920063" cy="4920063"/>
          </a:xfrm>
          <a:prstGeom prst="rect">
            <a:avLst/>
          </a:prstGeom>
        </p:spPr>
      </p:pic>
    </p:spTree>
    <p:extLst>
      <p:ext uri="{BB962C8B-B14F-4D97-AF65-F5344CB8AC3E}">
        <p14:creationId xmlns:p14="http://schemas.microsoft.com/office/powerpoint/2010/main" val="3737114339"/>
      </p:ext>
    </p:extLst>
  </p:cSld>
  <p:clrMapOvr>
    <a:masterClrMapping/>
  </p:clrMapOvr>
  <mc:AlternateContent xmlns:mc="http://schemas.openxmlformats.org/markup-compatibility/2006" xmlns:p14="http://schemas.microsoft.com/office/powerpoint/2010/main">
    <mc:Choice Requires="p14">
      <p:transition spd="slow" p14:dur="3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500" fill="hold"/>
                                        <p:tgtEl>
                                          <p:spTgt spid="20"/>
                                        </p:tgtEl>
                                        <p:attrNameLst>
                                          <p:attrName>ppt_x</p:attrName>
                                        </p:attrNameLst>
                                      </p:cBhvr>
                                      <p:tavLst>
                                        <p:tav tm="0">
                                          <p:val>
                                            <p:strVal val="#ppt_x"/>
                                          </p:val>
                                        </p:tav>
                                        <p:tav tm="100000">
                                          <p:val>
                                            <p:strVal val="#ppt_x"/>
                                          </p:val>
                                        </p:tav>
                                      </p:tavLst>
                                    </p:anim>
                                    <p:anim calcmode="lin" valueType="num">
                                      <p:cBhvr additive="base">
                                        <p:cTn id="1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a:extLst>
              <a:ext uri="{FF2B5EF4-FFF2-40B4-BE49-F238E27FC236}">
                <a16:creationId xmlns="" xmlns:a16="http://schemas.microsoft.com/office/drawing/2014/main" id="{A1F8BF0F-686D-4702-AC0C-2EDAB8941A17}"/>
              </a:ext>
            </a:extLst>
          </p:cNvPr>
          <p:cNvSpPr txBox="1"/>
          <p:nvPr/>
        </p:nvSpPr>
        <p:spPr>
          <a:xfrm>
            <a:off x="794630" y="1874179"/>
            <a:ext cx="2870252" cy="1338828"/>
          </a:xfrm>
          <a:prstGeom prst="rect">
            <a:avLst/>
          </a:prstGeom>
          <a:noFill/>
        </p:spPr>
        <p:txBody>
          <a:bodyPr vert="horz" wrap="square" rtlCol="0">
            <a:spAutoFit/>
          </a:bodyPr>
          <a:lstStyle/>
          <a:p>
            <a:pPr algn="ctr">
              <a:lnSpc>
                <a:spcPct val="150000"/>
              </a:lnSpc>
            </a:pPr>
            <a:r>
              <a:rPr lang="zh-CN" altLang="en-US" dirty="0">
                <a:solidFill>
                  <a:schemeClr val="bg1"/>
                </a:solidFill>
                <a:latin typeface="字魂105号-简雅黑" panose="00000500000000000000" pitchFamily="2" charset="-122"/>
                <a:ea typeface="字魂105号-简雅黑" panose="00000500000000000000" pitchFamily="2" charset="-122"/>
                <a:cs typeface="Hiragino Sans GB W3" charset="-122"/>
                <a:sym typeface="Century Gothic" panose="020B0502020202020204" pitchFamily="34" charset="0"/>
              </a:rPr>
              <a:t>输入文本内容单击此处输入文本内容单击此处输入文本内单击此处</a:t>
            </a:r>
          </a:p>
        </p:txBody>
      </p:sp>
      <p:sp>
        <p:nvSpPr>
          <p:cNvPr id="10" name="文本框 9">
            <a:extLst>
              <a:ext uri="{FF2B5EF4-FFF2-40B4-BE49-F238E27FC236}">
                <a16:creationId xmlns="" xmlns:a16="http://schemas.microsoft.com/office/drawing/2014/main" id="{D00A2D11-7015-44FE-997A-AA670B1F90D7}"/>
              </a:ext>
            </a:extLst>
          </p:cNvPr>
          <p:cNvSpPr txBox="1"/>
          <p:nvPr/>
        </p:nvSpPr>
        <p:spPr>
          <a:xfrm>
            <a:off x="1368639" y="1479621"/>
            <a:ext cx="1620367" cy="523220"/>
          </a:xfrm>
          <a:prstGeom prst="rect">
            <a:avLst/>
          </a:prstGeom>
          <a:noFill/>
        </p:spPr>
        <p:txBody>
          <a:bodyPr wrap="square" rtlCol="0">
            <a:spAutoFit/>
          </a:bodyPr>
          <a:lstStyle/>
          <a:p>
            <a:pPr algn="ctr"/>
            <a:r>
              <a:rPr lang="zh-CN" altLang="en-US" sz="2800" dirty="0" smtClean="0">
                <a:solidFill>
                  <a:schemeClr val="bg1"/>
                </a:solidFill>
                <a:latin typeface="字魂105号-简雅黑" panose="00000500000000000000" pitchFamily="2" charset="-122"/>
                <a:ea typeface="字魂105号-简雅黑" panose="00000500000000000000" pitchFamily="2" charset="-122"/>
                <a:sym typeface="Century Gothic" panose="020B0502020202020204" pitchFamily="34" charset="0"/>
              </a:rPr>
              <a:t>中国风</a:t>
            </a:r>
            <a:endParaRPr lang="zh-CN" altLang="en-US" sz="2800" dirty="0">
              <a:solidFill>
                <a:schemeClr val="bg1"/>
              </a:solidFill>
              <a:latin typeface="字魂105号-简雅黑" panose="00000500000000000000" pitchFamily="2" charset="-122"/>
              <a:ea typeface="字魂105号-简雅黑" panose="00000500000000000000" pitchFamily="2" charset="-122"/>
              <a:sym typeface="Century Gothic" panose="020B0502020202020204" pitchFamily="34" charset="0"/>
            </a:endParaRPr>
          </a:p>
        </p:txBody>
      </p:sp>
      <p:sp>
        <p:nvSpPr>
          <p:cNvPr id="12" name="文本框 11">
            <a:extLst>
              <a:ext uri="{FF2B5EF4-FFF2-40B4-BE49-F238E27FC236}">
                <a16:creationId xmlns="" xmlns:a16="http://schemas.microsoft.com/office/drawing/2014/main" id="{9A4B87C4-9007-4708-8874-AB05CD70CA11}"/>
              </a:ext>
            </a:extLst>
          </p:cNvPr>
          <p:cNvSpPr txBox="1"/>
          <p:nvPr/>
        </p:nvSpPr>
        <p:spPr>
          <a:xfrm>
            <a:off x="8370385" y="1874179"/>
            <a:ext cx="2870252" cy="1338828"/>
          </a:xfrm>
          <a:prstGeom prst="rect">
            <a:avLst/>
          </a:prstGeom>
          <a:noFill/>
        </p:spPr>
        <p:txBody>
          <a:bodyPr vert="horz" wrap="square" rtlCol="0">
            <a:spAutoFit/>
          </a:bodyPr>
          <a:lstStyle/>
          <a:p>
            <a:pPr algn="ctr">
              <a:lnSpc>
                <a:spcPct val="150000"/>
              </a:lnSpc>
            </a:pPr>
            <a:r>
              <a:rPr lang="zh-CN" altLang="en-US" dirty="0">
                <a:solidFill>
                  <a:schemeClr val="bg1"/>
                </a:solidFill>
                <a:latin typeface="字魂105号-简雅黑" panose="00000500000000000000" pitchFamily="2" charset="-122"/>
                <a:ea typeface="字魂105号-简雅黑" panose="00000500000000000000" pitchFamily="2" charset="-122"/>
                <a:cs typeface="Hiragino Sans GB W3" charset="-122"/>
                <a:sym typeface="Century Gothic" panose="020B0502020202020204" pitchFamily="34" charset="0"/>
              </a:rPr>
              <a:t>输入文本内容单击此处输入文本内容单击此处输入文本内单击此处</a:t>
            </a:r>
          </a:p>
        </p:txBody>
      </p:sp>
      <p:sp>
        <p:nvSpPr>
          <p:cNvPr id="13" name="文本框 12">
            <a:extLst>
              <a:ext uri="{FF2B5EF4-FFF2-40B4-BE49-F238E27FC236}">
                <a16:creationId xmlns="" xmlns:a16="http://schemas.microsoft.com/office/drawing/2014/main" id="{C912B63C-9413-423B-BE8A-D0A5CDACDFC7}"/>
              </a:ext>
            </a:extLst>
          </p:cNvPr>
          <p:cNvSpPr txBox="1"/>
          <p:nvPr/>
        </p:nvSpPr>
        <p:spPr>
          <a:xfrm>
            <a:off x="8944394" y="1479621"/>
            <a:ext cx="1620367" cy="523220"/>
          </a:xfrm>
          <a:prstGeom prst="rect">
            <a:avLst/>
          </a:prstGeom>
          <a:noFill/>
        </p:spPr>
        <p:txBody>
          <a:bodyPr wrap="square" rtlCol="0">
            <a:spAutoFit/>
          </a:bodyPr>
          <a:lstStyle/>
          <a:p>
            <a:pPr algn="ctr"/>
            <a:r>
              <a:rPr lang="zh-CN" altLang="en-US" sz="2800" dirty="0" smtClean="0">
                <a:solidFill>
                  <a:schemeClr val="bg1"/>
                </a:solidFill>
                <a:latin typeface="字魂105号-简雅黑" panose="00000500000000000000" pitchFamily="2" charset="-122"/>
                <a:ea typeface="字魂105号-简雅黑" panose="00000500000000000000" pitchFamily="2" charset="-122"/>
                <a:sym typeface="Century Gothic" panose="020B0502020202020204" pitchFamily="34" charset="0"/>
              </a:rPr>
              <a:t>中国风</a:t>
            </a:r>
            <a:endParaRPr lang="zh-CN" altLang="en-US" sz="2800" dirty="0">
              <a:solidFill>
                <a:schemeClr val="bg1"/>
              </a:solidFill>
              <a:latin typeface="字魂105号-简雅黑" panose="00000500000000000000" pitchFamily="2" charset="-122"/>
              <a:ea typeface="字魂105号-简雅黑" panose="00000500000000000000" pitchFamily="2" charset="-122"/>
              <a:sym typeface="Century Gothic" panose="020B0502020202020204" pitchFamily="34" charset="0"/>
            </a:endParaRPr>
          </a:p>
        </p:txBody>
      </p:sp>
      <p:sp>
        <p:nvSpPr>
          <p:cNvPr id="15" name="文本框 14">
            <a:extLst>
              <a:ext uri="{FF2B5EF4-FFF2-40B4-BE49-F238E27FC236}">
                <a16:creationId xmlns="" xmlns:a16="http://schemas.microsoft.com/office/drawing/2014/main" id="{2A88814C-C070-41F2-A190-25AE1DAE42D8}"/>
              </a:ext>
            </a:extLst>
          </p:cNvPr>
          <p:cNvSpPr txBox="1"/>
          <p:nvPr/>
        </p:nvSpPr>
        <p:spPr>
          <a:xfrm>
            <a:off x="1286243" y="4776612"/>
            <a:ext cx="2870252" cy="1338828"/>
          </a:xfrm>
          <a:prstGeom prst="rect">
            <a:avLst/>
          </a:prstGeom>
          <a:noFill/>
        </p:spPr>
        <p:txBody>
          <a:bodyPr vert="horz" wrap="square" rtlCol="0">
            <a:spAutoFit/>
          </a:bodyPr>
          <a:lstStyle/>
          <a:p>
            <a:pPr algn="ctr">
              <a:lnSpc>
                <a:spcPct val="150000"/>
              </a:lnSpc>
            </a:pPr>
            <a:r>
              <a:rPr lang="zh-CN" altLang="en-US" dirty="0">
                <a:solidFill>
                  <a:schemeClr val="bg1"/>
                </a:solidFill>
                <a:latin typeface="字魂105号-简雅黑" panose="00000500000000000000" pitchFamily="2" charset="-122"/>
                <a:ea typeface="字魂105号-简雅黑" panose="00000500000000000000" pitchFamily="2" charset="-122"/>
                <a:cs typeface="Hiragino Sans GB W3" charset="-122"/>
                <a:sym typeface="Century Gothic" panose="020B0502020202020204" pitchFamily="34" charset="0"/>
              </a:rPr>
              <a:t>输入文本内容单击此处输入文本内容单击此处输入文本内单击此处</a:t>
            </a:r>
          </a:p>
        </p:txBody>
      </p:sp>
      <p:sp>
        <p:nvSpPr>
          <p:cNvPr id="16" name="文本框 15">
            <a:extLst>
              <a:ext uri="{FF2B5EF4-FFF2-40B4-BE49-F238E27FC236}">
                <a16:creationId xmlns="" xmlns:a16="http://schemas.microsoft.com/office/drawing/2014/main" id="{FDD58034-DB92-40F5-A13C-DB8F24498081}"/>
              </a:ext>
            </a:extLst>
          </p:cNvPr>
          <p:cNvSpPr txBox="1"/>
          <p:nvPr/>
        </p:nvSpPr>
        <p:spPr>
          <a:xfrm>
            <a:off x="1860252" y="4382054"/>
            <a:ext cx="1620367" cy="523220"/>
          </a:xfrm>
          <a:prstGeom prst="rect">
            <a:avLst/>
          </a:prstGeom>
          <a:noFill/>
        </p:spPr>
        <p:txBody>
          <a:bodyPr wrap="square" rtlCol="0">
            <a:spAutoFit/>
          </a:bodyPr>
          <a:lstStyle/>
          <a:p>
            <a:pPr algn="ctr"/>
            <a:r>
              <a:rPr lang="zh-CN" altLang="en-US" sz="2800" dirty="0" smtClean="0">
                <a:solidFill>
                  <a:schemeClr val="bg1"/>
                </a:solidFill>
                <a:latin typeface="字魂105号-简雅黑" panose="00000500000000000000" pitchFamily="2" charset="-122"/>
                <a:ea typeface="字魂105号-简雅黑" panose="00000500000000000000" pitchFamily="2" charset="-122"/>
                <a:sym typeface="Century Gothic" panose="020B0502020202020204" pitchFamily="34" charset="0"/>
              </a:rPr>
              <a:t>中国风</a:t>
            </a:r>
            <a:endParaRPr lang="zh-CN" altLang="en-US" sz="2800" dirty="0">
              <a:solidFill>
                <a:schemeClr val="bg1"/>
              </a:solidFill>
              <a:latin typeface="字魂105号-简雅黑" panose="00000500000000000000" pitchFamily="2" charset="-122"/>
              <a:ea typeface="字魂105号-简雅黑" panose="00000500000000000000" pitchFamily="2" charset="-122"/>
              <a:sym typeface="Century Gothic" panose="020B0502020202020204" pitchFamily="34" charset="0"/>
            </a:endParaRPr>
          </a:p>
        </p:txBody>
      </p:sp>
      <p:sp>
        <p:nvSpPr>
          <p:cNvPr id="18" name="文本框 17">
            <a:extLst>
              <a:ext uri="{FF2B5EF4-FFF2-40B4-BE49-F238E27FC236}">
                <a16:creationId xmlns="" xmlns:a16="http://schemas.microsoft.com/office/drawing/2014/main" id="{7DE3D77B-8442-494C-99F1-C4A00BC53DC3}"/>
              </a:ext>
            </a:extLst>
          </p:cNvPr>
          <p:cNvSpPr txBox="1"/>
          <p:nvPr/>
        </p:nvSpPr>
        <p:spPr>
          <a:xfrm>
            <a:off x="8016423" y="4776612"/>
            <a:ext cx="2870252" cy="1338828"/>
          </a:xfrm>
          <a:prstGeom prst="rect">
            <a:avLst/>
          </a:prstGeom>
          <a:noFill/>
        </p:spPr>
        <p:txBody>
          <a:bodyPr vert="horz" wrap="square" rtlCol="0">
            <a:spAutoFit/>
          </a:bodyPr>
          <a:lstStyle/>
          <a:p>
            <a:pPr algn="ctr">
              <a:lnSpc>
                <a:spcPct val="150000"/>
              </a:lnSpc>
            </a:pPr>
            <a:r>
              <a:rPr lang="zh-CN" altLang="en-US" dirty="0">
                <a:solidFill>
                  <a:schemeClr val="bg1"/>
                </a:solidFill>
                <a:latin typeface="字魂105号-简雅黑" panose="00000500000000000000" pitchFamily="2" charset="-122"/>
                <a:ea typeface="字魂105号-简雅黑" panose="00000500000000000000" pitchFamily="2" charset="-122"/>
                <a:cs typeface="Hiragino Sans GB W3" charset="-122"/>
                <a:sym typeface="Century Gothic" panose="020B0502020202020204" pitchFamily="34" charset="0"/>
              </a:rPr>
              <a:t>输入文本内容单击此处输入文本内容单击此处输入文本内单击此处</a:t>
            </a:r>
          </a:p>
        </p:txBody>
      </p:sp>
      <p:sp>
        <p:nvSpPr>
          <p:cNvPr id="19" name="文本框 18">
            <a:extLst>
              <a:ext uri="{FF2B5EF4-FFF2-40B4-BE49-F238E27FC236}">
                <a16:creationId xmlns="" xmlns:a16="http://schemas.microsoft.com/office/drawing/2014/main" id="{D0610930-025B-468C-82D2-18F1D0E69053}"/>
              </a:ext>
            </a:extLst>
          </p:cNvPr>
          <p:cNvSpPr txBox="1"/>
          <p:nvPr/>
        </p:nvSpPr>
        <p:spPr>
          <a:xfrm>
            <a:off x="8590432" y="4382054"/>
            <a:ext cx="1620367" cy="523220"/>
          </a:xfrm>
          <a:prstGeom prst="rect">
            <a:avLst/>
          </a:prstGeom>
          <a:noFill/>
        </p:spPr>
        <p:txBody>
          <a:bodyPr wrap="square" rtlCol="0">
            <a:spAutoFit/>
          </a:bodyPr>
          <a:lstStyle/>
          <a:p>
            <a:pPr algn="ctr"/>
            <a:r>
              <a:rPr lang="zh-CN" altLang="en-US" sz="2800" dirty="0" smtClean="0">
                <a:solidFill>
                  <a:schemeClr val="bg1"/>
                </a:solidFill>
                <a:latin typeface="字魂105号-简雅黑" panose="00000500000000000000" pitchFamily="2" charset="-122"/>
                <a:ea typeface="字魂105号-简雅黑" panose="00000500000000000000" pitchFamily="2" charset="-122"/>
                <a:sym typeface="Century Gothic" panose="020B0502020202020204" pitchFamily="34" charset="0"/>
              </a:rPr>
              <a:t>中国风</a:t>
            </a:r>
            <a:endParaRPr lang="zh-CN" altLang="en-US" sz="2800" dirty="0">
              <a:solidFill>
                <a:schemeClr val="bg1"/>
              </a:solidFill>
              <a:latin typeface="字魂105号-简雅黑" panose="00000500000000000000" pitchFamily="2" charset="-122"/>
              <a:ea typeface="字魂105号-简雅黑" panose="00000500000000000000" pitchFamily="2" charset="-122"/>
              <a:sym typeface="Century Gothic" panose="020B0502020202020204" pitchFamily="34" charset="0"/>
            </a:endParaRPr>
          </a:p>
        </p:txBody>
      </p:sp>
      <p:grpSp>
        <p:nvGrpSpPr>
          <p:cNvPr id="20" name="组合 19"/>
          <p:cNvGrpSpPr/>
          <p:nvPr/>
        </p:nvGrpSpPr>
        <p:grpSpPr>
          <a:xfrm>
            <a:off x="441625" y="267665"/>
            <a:ext cx="2983897" cy="676774"/>
            <a:chOff x="441625" y="267665"/>
            <a:chExt cx="2983897" cy="676774"/>
          </a:xfrm>
        </p:grpSpPr>
        <p:sp>
          <p:nvSpPr>
            <p:cNvPr id="21" name="文本框 20"/>
            <p:cNvSpPr txBox="1"/>
            <p:nvPr/>
          </p:nvSpPr>
          <p:spPr>
            <a:xfrm>
              <a:off x="441625" y="267665"/>
              <a:ext cx="2339102" cy="461665"/>
            </a:xfrm>
            <a:prstGeom prst="rect">
              <a:avLst/>
            </a:prstGeom>
            <a:noFill/>
          </p:spPr>
          <p:txBody>
            <a:bodyPr wrap="none" rtlCol="0">
              <a:spAutoFit/>
            </a:bodyPr>
            <a:lstStyle/>
            <a:p>
              <a:r>
                <a:rPr kumimoji="1" lang="zh-CN" altLang="en-US" sz="2400" dirty="0" smtClean="0">
                  <a:solidFill>
                    <a:schemeClr val="bg1"/>
                  </a:solidFill>
                  <a:latin typeface="字魂105号-简雅黑" panose="00000500000000000000" pitchFamily="2" charset="-122"/>
                  <a:ea typeface="字魂105号-简雅黑" panose="00000500000000000000" pitchFamily="2" charset="-122"/>
                  <a:cs typeface="+mn-ea"/>
                  <a:sym typeface="+mn-lt"/>
                </a:rPr>
                <a:t>请</a:t>
              </a:r>
              <a:r>
                <a:rPr kumimoji="1" lang="zh-CN" altLang="en-US" sz="2400" dirty="0">
                  <a:solidFill>
                    <a:schemeClr val="bg1"/>
                  </a:solidFill>
                  <a:latin typeface="字魂105号-简雅黑" panose="00000500000000000000" pitchFamily="2" charset="-122"/>
                  <a:ea typeface="字魂105号-简雅黑" panose="00000500000000000000" pitchFamily="2" charset="-122"/>
                  <a:cs typeface="+mn-ea"/>
                  <a:sym typeface="+mn-lt"/>
                </a:rPr>
                <a:t>输入标题</a:t>
              </a:r>
              <a:r>
                <a:rPr kumimoji="1" lang="zh-CN" altLang="en-US" sz="2400" dirty="0" smtClean="0">
                  <a:solidFill>
                    <a:schemeClr val="bg1"/>
                  </a:solidFill>
                  <a:latin typeface="字魂105号-简雅黑" panose="00000500000000000000" pitchFamily="2" charset="-122"/>
                  <a:ea typeface="字魂105号-简雅黑" panose="00000500000000000000" pitchFamily="2" charset="-122"/>
                  <a:cs typeface="+mn-ea"/>
                  <a:sym typeface="+mn-lt"/>
                </a:rPr>
                <a:t>内容</a:t>
              </a:r>
              <a:endParaRPr kumimoji="1" lang="en-US" altLang="zh-CN" sz="2400" dirty="0" smtClean="0">
                <a:solidFill>
                  <a:schemeClr val="bg1"/>
                </a:solidFill>
                <a:latin typeface="字魂105号-简雅黑" panose="00000500000000000000" pitchFamily="2" charset="-122"/>
                <a:ea typeface="字魂105号-简雅黑" panose="00000500000000000000" pitchFamily="2" charset="-122"/>
                <a:cs typeface="+mn-ea"/>
                <a:sym typeface="+mn-lt"/>
              </a:endParaRPr>
            </a:p>
          </p:txBody>
        </p:sp>
        <p:sp>
          <p:nvSpPr>
            <p:cNvPr id="22" name="文本框 21"/>
            <p:cNvSpPr txBox="1"/>
            <p:nvPr/>
          </p:nvSpPr>
          <p:spPr>
            <a:xfrm>
              <a:off x="464775" y="636662"/>
              <a:ext cx="2960747" cy="307777"/>
            </a:xfrm>
            <a:prstGeom prst="rect">
              <a:avLst/>
            </a:prstGeom>
            <a:noFill/>
          </p:spPr>
          <p:txBody>
            <a:bodyPr wrap="none" rtlCol="0">
              <a:spAutoFit/>
            </a:bodyPr>
            <a:lstStyle/>
            <a:p>
              <a:r>
                <a:rPr kumimoji="1" lang="en-US" altLang="zh-CN" sz="1400" dirty="0">
                  <a:solidFill>
                    <a:schemeClr val="bg1"/>
                  </a:solidFill>
                  <a:latin typeface="字魂105号-简雅黑" panose="00000500000000000000" pitchFamily="2" charset="-122"/>
                  <a:ea typeface="字魂105号-简雅黑" panose="00000500000000000000" pitchFamily="2" charset="-122"/>
                  <a:cs typeface="+mn-ea"/>
                  <a:sym typeface="+mn-lt"/>
                </a:rPr>
                <a:t>Please enter the English Title here.</a:t>
              </a:r>
              <a:endParaRPr kumimoji="1" lang="zh-CN" altLang="en-US" sz="1400" dirty="0">
                <a:solidFill>
                  <a:schemeClr val="bg1"/>
                </a:solidFill>
                <a:latin typeface="字魂105号-简雅黑" panose="00000500000000000000" pitchFamily="2" charset="-122"/>
                <a:ea typeface="字魂105号-简雅黑" panose="00000500000000000000" pitchFamily="2" charset="-122"/>
                <a:cs typeface="+mn-ea"/>
                <a:sym typeface="+mn-lt"/>
              </a:endParaRPr>
            </a:p>
          </p:txBody>
        </p:sp>
      </p:grpSp>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11360" y="944439"/>
            <a:ext cx="5159025" cy="5159025"/>
          </a:xfrm>
          <a:prstGeom prst="rect">
            <a:avLst/>
          </a:prstGeom>
        </p:spPr>
      </p:pic>
    </p:spTree>
    <p:extLst>
      <p:ext uri="{BB962C8B-B14F-4D97-AF65-F5344CB8AC3E}">
        <p14:creationId xmlns:p14="http://schemas.microsoft.com/office/powerpoint/2010/main" val="831827795"/>
      </p:ext>
    </p:extLst>
  </p:cSld>
  <p:clrMapOvr>
    <a:masterClrMapping/>
  </p:clrMapOvr>
  <mc:AlternateContent xmlns:mc="http://schemas.openxmlformats.org/markup-compatibility/2006" xmlns:p14="http://schemas.microsoft.com/office/powerpoint/2010/main">
    <mc:Choice Requires="p14">
      <p:transition spd="slow" p14:dur="3500" advClick="0" advTm="3000">
        <p:random/>
      </p:transition>
    </mc:Choice>
    <mc:Fallback xmlns="">
      <p:transition spd="slow" advClick="0" advTm="3000">
        <p:random/>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图片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图片 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851378" y="1666558"/>
            <a:ext cx="8489244" cy="4409673"/>
          </a:xfrm>
          <a:prstGeom prst="rect">
            <a:avLst/>
          </a:prstGeom>
        </p:spPr>
      </p:pic>
      <p:pic>
        <p:nvPicPr>
          <p:cNvPr id="6" name="图片 5"/>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0" y="3889248"/>
            <a:ext cx="12192000" cy="2968752"/>
          </a:xfrm>
          <a:prstGeom prst="rect">
            <a:avLst/>
          </a:prstGeom>
        </p:spPr>
      </p:pic>
      <p:pic>
        <p:nvPicPr>
          <p:cNvPr id="7" name="图片 6"/>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561468" y="234944"/>
            <a:ext cx="5069064" cy="1824043"/>
          </a:xfrm>
          <a:prstGeom prst="rect">
            <a:avLst/>
          </a:prstGeom>
        </p:spPr>
      </p:pic>
      <p:pic>
        <p:nvPicPr>
          <p:cNvPr id="8" name="图片 7"/>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0" y="3425952"/>
            <a:ext cx="12192000" cy="3432048"/>
          </a:xfrm>
          <a:prstGeom prst="rect">
            <a:avLst/>
          </a:prstGeom>
        </p:spPr>
      </p:pic>
      <p:sp>
        <p:nvSpPr>
          <p:cNvPr id="9" name="文本框 8"/>
          <p:cNvSpPr txBox="1"/>
          <p:nvPr/>
        </p:nvSpPr>
        <p:spPr>
          <a:xfrm>
            <a:off x="8322755" y="1146951"/>
            <a:ext cx="615553" cy="2605842"/>
          </a:xfrm>
          <a:prstGeom prst="rect">
            <a:avLst/>
          </a:prstGeom>
          <a:noFill/>
        </p:spPr>
        <p:txBody>
          <a:bodyPr vert="eaVert" wrap="none" rtlCol="0">
            <a:spAutoFit/>
          </a:bodyPr>
          <a:lstStyle/>
          <a:p>
            <a:r>
              <a:rPr lang="zh-CN" altLang="en-US" sz="2800" dirty="0">
                <a:latin typeface="字魂49号-逍遥行书" panose="00000500000000000000" pitchFamily="2" charset="-122"/>
                <a:ea typeface="字魂49号-逍遥行书" panose="00000500000000000000" pitchFamily="2" charset="-122"/>
              </a:rPr>
              <a:t>春到百花香满地</a:t>
            </a:r>
          </a:p>
        </p:txBody>
      </p:sp>
      <p:sp>
        <p:nvSpPr>
          <p:cNvPr id="10" name="文本框 9"/>
          <p:cNvSpPr txBox="1"/>
          <p:nvPr/>
        </p:nvSpPr>
        <p:spPr>
          <a:xfrm>
            <a:off x="3176747" y="1146951"/>
            <a:ext cx="615553" cy="2605842"/>
          </a:xfrm>
          <a:prstGeom prst="rect">
            <a:avLst/>
          </a:prstGeom>
          <a:noFill/>
        </p:spPr>
        <p:txBody>
          <a:bodyPr vert="eaVert" wrap="none" rtlCol="0">
            <a:spAutoFit/>
          </a:bodyPr>
          <a:lstStyle/>
          <a:p>
            <a:r>
              <a:rPr lang="zh-CN" altLang="en-US" sz="2800" dirty="0">
                <a:latin typeface="字魂49号-逍遥行书" panose="00000500000000000000" pitchFamily="2" charset="-122"/>
                <a:ea typeface="字魂49号-逍遥行书" panose="00000500000000000000" pitchFamily="2" charset="-122"/>
              </a:rPr>
              <a:t>时来万事喜临门</a:t>
            </a:r>
          </a:p>
        </p:txBody>
      </p:sp>
    </p:spTree>
    <p:extLst>
      <p:ext uri="{BB962C8B-B14F-4D97-AF65-F5344CB8AC3E}">
        <p14:creationId xmlns:p14="http://schemas.microsoft.com/office/powerpoint/2010/main" val="1223262595"/>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randombar(horizontal)">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1000"/>
                                        <p:tgtEl>
                                          <p:spTgt spid="10"/>
                                        </p:tgtEl>
                                      </p:cBhvr>
                                    </p:animEffect>
                                    <p:anim calcmode="lin" valueType="num">
                                      <p:cBhvr>
                                        <p:cTn id="37" dur="1000" fill="hold"/>
                                        <p:tgtEl>
                                          <p:spTgt spid="10"/>
                                        </p:tgtEl>
                                        <p:attrNameLst>
                                          <p:attrName>ppt_x</p:attrName>
                                        </p:attrNameLst>
                                      </p:cBhvr>
                                      <p:tavLst>
                                        <p:tav tm="0">
                                          <p:val>
                                            <p:strVal val="#ppt_x"/>
                                          </p:val>
                                        </p:tav>
                                        <p:tav tm="100000">
                                          <p:val>
                                            <p:strVal val="#ppt_x"/>
                                          </p:val>
                                        </p:tav>
                                      </p:tavLst>
                                    </p:anim>
                                    <p:anim calcmode="lin" valueType="num">
                                      <p:cBhvr>
                                        <p:cTn id="38" dur="1000" fill="hold"/>
                                        <p:tgtEl>
                                          <p:spTgt spid="10"/>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1000"/>
                                        <p:tgtEl>
                                          <p:spTgt spid="9"/>
                                        </p:tgtEl>
                                      </p:cBhvr>
                                    </p:animEffect>
                                    <p:anim calcmode="lin" valueType="num">
                                      <p:cBhvr>
                                        <p:cTn id="42" dur="1000" fill="hold"/>
                                        <p:tgtEl>
                                          <p:spTgt spid="9"/>
                                        </p:tgtEl>
                                        <p:attrNameLst>
                                          <p:attrName>ppt_x</p:attrName>
                                        </p:attrNameLst>
                                      </p:cBhvr>
                                      <p:tavLst>
                                        <p:tav tm="0">
                                          <p:val>
                                            <p:strVal val="#ppt_x"/>
                                          </p:val>
                                        </p:tav>
                                        <p:tav tm="100000">
                                          <p:val>
                                            <p:strVal val="#ppt_x"/>
                                          </p:val>
                                        </p:tav>
                                      </p:tavLst>
                                    </p:anim>
                                    <p:anim calcmode="lin" valueType="num">
                                      <p:cBhvr>
                                        <p:cTn id="4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FIRST_PUBLISH" val="1"/>
  <p:tag name="ISPRING_PRESENTATION_TITLE" val="8"/>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588ku">
      <a:majorFont>
        <a:latin typeface="Arial Black"/>
        <a:ea typeface="思源黑体 CN Bold"/>
        <a:cs typeface=""/>
      </a:majorFont>
      <a:minorFont>
        <a:latin typeface="Arial"/>
        <a:ea typeface="思源黑体 CN Regular"/>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DengXian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DengXian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4776</TotalTime>
  <Words>1469</Words>
  <Application>Microsoft Office PowerPoint</Application>
  <PresentationFormat>宽屏</PresentationFormat>
  <Paragraphs>129</Paragraphs>
  <Slides>20</Slides>
  <Notes>20</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20</vt:i4>
      </vt:variant>
    </vt:vector>
  </HeadingPairs>
  <TitlesOfParts>
    <vt:vector size="37" baseType="lpstr">
      <vt:lpstr>Gill Sans</vt:lpstr>
      <vt:lpstr>Hiragino Sans GB W3</vt:lpstr>
      <vt:lpstr>WenYue GuDianMingChaoTi (Non-Commercial Use)</vt:lpstr>
      <vt:lpstr>DengXian</vt:lpstr>
      <vt:lpstr>方正姚体</vt:lpstr>
      <vt:lpstr>思源黑体 CN Bold</vt:lpstr>
      <vt:lpstr>思源黑体 CN Regular</vt:lpstr>
      <vt:lpstr>Microsoft YaHei</vt:lpstr>
      <vt:lpstr>Microsoft YaHei</vt:lpstr>
      <vt:lpstr>字魂105号-简雅黑</vt:lpstr>
      <vt:lpstr>字魂49号-逍遥行书</vt:lpstr>
      <vt:lpstr>字魂73号-江南手书</vt:lpstr>
      <vt:lpstr>Arial</vt:lpstr>
      <vt:lpstr>Arial Black</vt:lpstr>
      <vt:lpstr>Century Gothic</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8</dc:title>
  <dc:creator>faith123</dc:creator>
  <cp:lastModifiedBy>faith123</cp:lastModifiedBy>
  <cp:revision>3</cp:revision>
  <dcterms:created xsi:type="dcterms:W3CDTF">2018-06-17T04:53:58Z</dcterms:created>
  <dcterms:modified xsi:type="dcterms:W3CDTF">2019-12-24T03:03:06Z</dcterms:modified>
</cp:coreProperties>
</file>