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336" r:id="rId2"/>
    <p:sldId id="258" r:id="rId3"/>
    <p:sldId id="259" r:id="rId4"/>
    <p:sldId id="337" r:id="rId5"/>
    <p:sldId id="293" r:id="rId6"/>
    <p:sldId id="322" r:id="rId7"/>
    <p:sldId id="338" r:id="rId8"/>
    <p:sldId id="318" r:id="rId9"/>
    <p:sldId id="339" r:id="rId10"/>
    <p:sldId id="324" r:id="rId11"/>
    <p:sldId id="306" r:id="rId12"/>
    <p:sldId id="342" r:id="rId13"/>
    <p:sldId id="319" r:id="rId14"/>
    <p:sldId id="341" r:id="rId15"/>
    <p:sldId id="310" r:id="rId16"/>
    <p:sldId id="327" r:id="rId17"/>
    <p:sldId id="323" r:id="rId18"/>
    <p:sldId id="313" r:id="rId19"/>
    <p:sldId id="320" r:id="rId20"/>
    <p:sldId id="343" r:id="rId21"/>
    <p:sldId id="340" r:id="rId22"/>
    <p:sldId id="344" r:id="rId23"/>
    <p:sldId id="345" r:id="rId24"/>
    <p:sldId id="347" r:id="rId25"/>
  </p:sldIdLst>
  <p:sldSz cx="9144000" cy="5145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9E6D6"/>
    <a:srgbClr val="C26F2D"/>
    <a:srgbClr val="0F869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7" autoAdjust="0"/>
    <p:restoredTop sz="84987" autoAdjust="0"/>
  </p:normalViewPr>
  <p:slideViewPr>
    <p:cSldViewPr snapToGrid="0">
      <p:cViewPr varScale="1">
        <p:scale>
          <a:sx n="59" d="100"/>
          <a:sy n="59" d="100"/>
        </p:scale>
        <p:origin x="528" y="66"/>
      </p:cViewPr>
      <p:guideLst/>
    </p:cSldViewPr>
  </p:slideViewPr>
  <p:notesTextViewPr>
    <p:cViewPr>
      <p:scale>
        <a:sx n="1" d="1"/>
        <a:sy n="1" d="1"/>
      </p:scale>
      <p:origin x="0" y="0"/>
    </p:cViewPr>
  </p:notesTextViewPr>
  <p:sorterViewPr>
    <p:cViewPr>
      <p:scale>
        <a:sx n="49" d="100"/>
        <a:sy n="49" d="100"/>
      </p:scale>
      <p:origin x="0" y="0"/>
    </p:cViewPr>
  </p:sorterViewPr>
  <p:gridSpacing cx="36004" cy="36004"/>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2D0EC8-CD08-49AE-80F9-311135B289F0}" type="datetimeFigureOut">
              <a:rPr lang="zh-CN" altLang="en-US" smtClean="0"/>
              <a:t>2018/3/7</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0AF72C-DB1A-45F9-95C8-590636234137}" type="slidenum">
              <a:rPr lang="zh-CN" altLang="en-US" smtClean="0"/>
              <a:t>‹#›</a:t>
            </a:fld>
            <a:endParaRPr lang="zh-CN" altLang="en-US"/>
          </a:p>
        </p:txBody>
      </p:sp>
    </p:spTree>
    <p:extLst>
      <p:ext uri="{BB962C8B-B14F-4D97-AF65-F5344CB8AC3E}">
        <p14:creationId xmlns:p14="http://schemas.microsoft.com/office/powerpoint/2010/main" val="1539782090"/>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F0AF72C-DB1A-45F9-95C8-590636234137}" type="slidenum">
              <a:rPr lang="zh-CN" altLang="en-US" smtClean="0"/>
              <a:t>1</a:t>
            </a:fld>
            <a:endParaRPr lang="zh-CN" altLang="en-US"/>
          </a:p>
        </p:txBody>
      </p:sp>
    </p:spTree>
    <p:extLst>
      <p:ext uri="{BB962C8B-B14F-4D97-AF65-F5344CB8AC3E}">
        <p14:creationId xmlns:p14="http://schemas.microsoft.com/office/powerpoint/2010/main" val="1260466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5290800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1447260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6097EA6-A70B-4078-A475-F5D239A7F50E}" type="slidenum">
              <a:rPr lang="zh-CN" altLang="en-US" smtClean="0"/>
              <a:pPr/>
              <a:t>4</a:t>
            </a:fld>
            <a:endParaRPr lang="zh-CN" altLang="en-US"/>
          </a:p>
        </p:txBody>
      </p:sp>
    </p:spTree>
    <p:extLst>
      <p:ext uri="{BB962C8B-B14F-4D97-AF65-F5344CB8AC3E}">
        <p14:creationId xmlns:p14="http://schemas.microsoft.com/office/powerpoint/2010/main" val="6065329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t>5</a:t>
            </a:fld>
            <a:endParaRPr lang="zh-CN" altLang="en-US"/>
          </a:p>
        </p:txBody>
      </p:sp>
    </p:spTree>
    <p:extLst>
      <p:ext uri="{BB962C8B-B14F-4D97-AF65-F5344CB8AC3E}">
        <p14:creationId xmlns:p14="http://schemas.microsoft.com/office/powerpoint/2010/main" val="42220699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3149A6-841C-4CB6-8BA9-F87BDAB55045}" type="slidenum">
              <a:rPr lang="zh-CN" altLang="en-US" smtClean="0"/>
              <a:t>6</a:t>
            </a:fld>
            <a:endParaRPr lang="zh-CN" altLang="en-US"/>
          </a:p>
        </p:txBody>
      </p:sp>
    </p:spTree>
    <p:extLst>
      <p:ext uri="{BB962C8B-B14F-4D97-AF65-F5344CB8AC3E}">
        <p14:creationId xmlns:p14="http://schemas.microsoft.com/office/powerpoint/2010/main" val="14341410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5739765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27195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9</a:t>
            </a:fld>
            <a:endParaRPr lang="zh-CN" altLang="en-US"/>
          </a:p>
        </p:txBody>
      </p:sp>
    </p:spTree>
    <p:extLst>
      <p:ext uri="{BB962C8B-B14F-4D97-AF65-F5344CB8AC3E}">
        <p14:creationId xmlns:p14="http://schemas.microsoft.com/office/powerpoint/2010/main" val="21668308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27DC7C-EA85-41EA-BE8E-3BC04B9579CE}" type="slidenum">
              <a:rPr lang="zh-CN" altLang="en-US" smtClean="0"/>
              <a:pPr/>
              <a:t>10</a:t>
            </a:fld>
            <a:endParaRPr lang="zh-CN" altLang="en-US" dirty="0"/>
          </a:p>
        </p:txBody>
      </p:sp>
    </p:spTree>
    <p:extLst>
      <p:ext uri="{BB962C8B-B14F-4D97-AF65-F5344CB8AC3E}">
        <p14:creationId xmlns:p14="http://schemas.microsoft.com/office/powerpoint/2010/main" val="22965420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795A699-AB68-4A20-99FB-6F69DC266D45}" type="slidenum">
              <a:rPr lang="zh-CN" altLang="en-US" smtClean="0"/>
              <a:pPr/>
              <a:t>11</a:t>
            </a:fld>
            <a:endParaRPr lang="zh-CN" altLang="en-US"/>
          </a:p>
        </p:txBody>
      </p:sp>
    </p:spTree>
    <p:extLst>
      <p:ext uri="{BB962C8B-B14F-4D97-AF65-F5344CB8AC3E}">
        <p14:creationId xmlns:p14="http://schemas.microsoft.com/office/powerpoint/2010/main" val="10781447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887AAF-E751-4D28-9652-CB887639EB47}" type="slidenum">
              <a:rPr lang="zh-CN" altLang="en-US" smtClean="0"/>
              <a:pPr/>
              <a:t>12</a:t>
            </a:fld>
            <a:endParaRPr lang="zh-CN" altLang="en-US"/>
          </a:p>
        </p:txBody>
      </p:sp>
    </p:spTree>
    <p:extLst>
      <p:ext uri="{BB962C8B-B14F-4D97-AF65-F5344CB8AC3E}">
        <p14:creationId xmlns:p14="http://schemas.microsoft.com/office/powerpoint/2010/main" val="25957643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19994067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5D2DAF-7A11-4887-8CD5-B116BE4C2387}" type="slidenum">
              <a:rPr lang="zh-CN" altLang="en-US" smtClean="0"/>
              <a:pPr/>
              <a:t>14</a:t>
            </a:fld>
            <a:endParaRPr lang="zh-CN" altLang="en-US"/>
          </a:p>
        </p:txBody>
      </p:sp>
    </p:spTree>
    <p:extLst>
      <p:ext uri="{BB962C8B-B14F-4D97-AF65-F5344CB8AC3E}">
        <p14:creationId xmlns:p14="http://schemas.microsoft.com/office/powerpoint/2010/main" val="20433674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F0AF72C-DB1A-45F9-95C8-590636234137}" type="slidenum">
              <a:rPr lang="zh-CN" altLang="en-US" smtClean="0"/>
              <a:t>15</a:t>
            </a:fld>
            <a:endParaRPr lang="zh-CN" altLang="en-US"/>
          </a:p>
        </p:txBody>
      </p:sp>
    </p:spTree>
    <p:extLst>
      <p:ext uri="{BB962C8B-B14F-4D97-AF65-F5344CB8AC3E}">
        <p14:creationId xmlns:p14="http://schemas.microsoft.com/office/powerpoint/2010/main" val="671083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pPr>
                <a:defRPr/>
              </a:pPr>
              <a:t>16</a:t>
            </a:fld>
            <a:endParaRPr lang="zh-CN" altLang="en-US"/>
          </a:p>
        </p:txBody>
      </p:sp>
    </p:spTree>
    <p:extLst>
      <p:ext uri="{BB962C8B-B14F-4D97-AF65-F5344CB8AC3E}">
        <p14:creationId xmlns:p14="http://schemas.microsoft.com/office/powerpoint/2010/main" val="5319419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110D1F4-EE84-4270-98B3-B0E23E81FA6E}" type="slidenum">
              <a:rPr lang="zh-CN" altLang="en-US" smtClean="0"/>
              <a:t>17</a:t>
            </a:fld>
            <a:endParaRPr lang="zh-CN" altLang="en-US"/>
          </a:p>
        </p:txBody>
      </p:sp>
    </p:spTree>
    <p:extLst>
      <p:ext uri="{BB962C8B-B14F-4D97-AF65-F5344CB8AC3E}">
        <p14:creationId xmlns:p14="http://schemas.microsoft.com/office/powerpoint/2010/main" val="188418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CA28D21-2707-4CA8-BBC0-E072FA1B7B82}" type="slidenum">
              <a:rPr lang="zh-CN" altLang="en-US" smtClean="0"/>
              <a:pPr/>
              <a:t>18</a:t>
            </a:fld>
            <a:endParaRPr lang="zh-CN" altLang="en-US"/>
          </a:p>
        </p:txBody>
      </p:sp>
    </p:spTree>
    <p:extLst>
      <p:ext uri="{BB962C8B-B14F-4D97-AF65-F5344CB8AC3E}">
        <p14:creationId xmlns:p14="http://schemas.microsoft.com/office/powerpoint/2010/main" val="303875007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7388" y="1143000"/>
            <a:ext cx="5483225" cy="30861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958996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39F00E3-84AE-4C74-9370-0C5407C9671E}" type="slidenum">
              <a:rPr lang="zh-CN" altLang="en-US" smtClean="0"/>
              <a:t>20</a:t>
            </a:fld>
            <a:endParaRPr lang="zh-CN" altLang="en-US"/>
          </a:p>
        </p:txBody>
      </p:sp>
    </p:spTree>
    <p:extLst>
      <p:ext uri="{BB962C8B-B14F-4D97-AF65-F5344CB8AC3E}">
        <p14:creationId xmlns:p14="http://schemas.microsoft.com/office/powerpoint/2010/main" val="3947128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AA47F99-6ADC-4C80-99B3-D41D132752F1}" type="slidenum">
              <a:rPr lang="zh-CN" altLang="en-US" smtClean="0"/>
              <a:pPr/>
              <a:t>21</a:t>
            </a:fld>
            <a:endParaRPr lang="zh-CN" altLang="en-US"/>
          </a:p>
        </p:txBody>
      </p:sp>
    </p:spTree>
    <p:extLst>
      <p:ext uri="{BB962C8B-B14F-4D97-AF65-F5344CB8AC3E}">
        <p14:creationId xmlns:p14="http://schemas.microsoft.com/office/powerpoint/2010/main" val="41547447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72760EF0-27D5-4E1B-8B98-FFF90C7DB461}" type="slidenum">
              <a:rPr lang="zh-CN" altLang="en-US" smtClean="0"/>
              <a:pPr>
                <a:defRPr/>
              </a:pPr>
              <a:t>22</a:t>
            </a:fld>
            <a:endParaRPr lang="zh-CN" altLang="en-US"/>
          </a:p>
        </p:txBody>
      </p:sp>
    </p:spTree>
    <p:extLst>
      <p:ext uri="{BB962C8B-B14F-4D97-AF65-F5344CB8AC3E}">
        <p14:creationId xmlns:p14="http://schemas.microsoft.com/office/powerpoint/2010/main" val="13454067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303885-BE8B-41DA-867E-71767820FE02}" type="slidenum">
              <a:rPr lang="zh-CN" altLang="en-US" smtClean="0"/>
              <a:pPr/>
              <a:t>23</a:t>
            </a:fld>
            <a:endParaRPr lang="zh-CN" altLang="en-US"/>
          </a:p>
        </p:txBody>
      </p:sp>
    </p:spTree>
    <p:extLst>
      <p:ext uri="{BB962C8B-B14F-4D97-AF65-F5344CB8AC3E}">
        <p14:creationId xmlns:p14="http://schemas.microsoft.com/office/powerpoint/2010/main" val="15381788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F0AF72C-DB1A-45F9-95C8-590636234137}" type="slidenum">
              <a:rPr lang="zh-CN" altLang="en-US" smtClean="0"/>
              <a:t>24</a:t>
            </a:fld>
            <a:endParaRPr lang="zh-CN" altLang="en-US"/>
          </a:p>
        </p:txBody>
      </p:sp>
    </p:spTree>
    <p:extLst>
      <p:ext uri="{BB962C8B-B14F-4D97-AF65-F5344CB8AC3E}">
        <p14:creationId xmlns:p14="http://schemas.microsoft.com/office/powerpoint/2010/main" val="30011428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2032"/>
            <a:ext cx="6858000" cy="1791253"/>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2363"/>
            <a:ext cx="6858000" cy="1242205"/>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14559511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103412298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700"/>
            <a:ext cx="7886700" cy="214021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3160"/>
            <a:ext cx="7886700" cy="1125488"/>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3119859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642"/>
            <a:ext cx="3886200" cy="326451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253692708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929"/>
            <a:ext cx="7886700" cy="994479"/>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1261"/>
            <a:ext cx="3868340"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p:nvPr>
        </p:nvSpPr>
        <p:spPr>
          <a:xfrm>
            <a:off x="629842" y="1879386"/>
            <a:ext cx="3868340"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1261"/>
            <a:ext cx="3887391" cy="61812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p:nvPr>
        </p:nvSpPr>
        <p:spPr>
          <a:xfrm>
            <a:off x="4629150" y="1879386"/>
            <a:ext cx="3887391" cy="276429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2866847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35646613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10604258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BF779104-2DAE-43E6-B952-2412EBE29F0E}"/>
              </a:ext>
            </a:extLst>
          </p:cNvPr>
          <p:cNvPicPr>
            <a:picLocks noChangeAspect="1"/>
          </p:cNvPicPr>
          <p:nvPr userDrawn="1"/>
        </p:nvPicPr>
        <p:blipFill>
          <a:blip r:embed="rId2"/>
          <a:stretch>
            <a:fillRect/>
          </a:stretch>
        </p:blipFill>
        <p:spPr>
          <a:xfrm>
            <a:off x="-19" y="-53695"/>
            <a:ext cx="9144019" cy="5144599"/>
          </a:xfrm>
          <a:prstGeom prst="rect">
            <a:avLst/>
          </a:prstGeom>
        </p:spPr>
      </p:pic>
      <p:sp>
        <p:nvSpPr>
          <p:cNvPr id="8" name="矩形 7">
            <a:extLst>
              <a:ext uri="{FF2B5EF4-FFF2-40B4-BE49-F238E27FC236}">
                <a16:creationId xmlns:a16="http://schemas.microsoft.com/office/drawing/2014/main" id="{AFA44C16-3FD5-4976-8C84-05864DD9B55D}"/>
              </a:ext>
            </a:extLst>
          </p:cNvPr>
          <p:cNvSpPr/>
          <p:nvPr userDrawn="1"/>
        </p:nvSpPr>
        <p:spPr>
          <a:xfrm>
            <a:off x="228600" y="178904"/>
            <a:ext cx="8676861" cy="4601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507A946E-B064-4211-A11D-E702AF025A18}"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5" name="矩形 4"/>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
        <p:nvSpPr>
          <p:cNvPr id="6" name="TextBox 5"/>
          <p:cNvSpPr txBox="1"/>
          <p:nvPr userDrawn="1"/>
        </p:nvSpPr>
        <p:spPr>
          <a:xfrm>
            <a:off x="951299"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年度工作概述</a:t>
            </a:r>
          </a:p>
        </p:txBody>
      </p:sp>
    </p:spTree>
    <p:extLst>
      <p:ext uri="{BB962C8B-B14F-4D97-AF65-F5344CB8AC3E}">
        <p14:creationId xmlns:p14="http://schemas.microsoft.com/office/powerpoint/2010/main" val="367118051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F870A3B4-8320-4DB6-A308-C89512228A0A}"/>
              </a:ext>
            </a:extLst>
          </p:cNvPr>
          <p:cNvPicPr>
            <a:picLocks noChangeAspect="1"/>
          </p:cNvPicPr>
          <p:nvPr userDrawn="1"/>
        </p:nvPicPr>
        <p:blipFill>
          <a:blip r:embed="rId2"/>
          <a:stretch>
            <a:fillRect/>
          </a:stretch>
        </p:blipFill>
        <p:spPr>
          <a:xfrm>
            <a:off x="-19" y="-53695"/>
            <a:ext cx="9144019" cy="5144599"/>
          </a:xfrm>
          <a:prstGeom prst="rect">
            <a:avLst/>
          </a:prstGeom>
        </p:spPr>
      </p:pic>
      <p:sp>
        <p:nvSpPr>
          <p:cNvPr id="9" name="矩形 8">
            <a:extLst>
              <a:ext uri="{FF2B5EF4-FFF2-40B4-BE49-F238E27FC236}">
                <a16:creationId xmlns:a16="http://schemas.microsoft.com/office/drawing/2014/main" id="{7CBDF8D9-B983-452B-A3E4-5BED458E2809}"/>
              </a:ext>
            </a:extLst>
          </p:cNvPr>
          <p:cNvSpPr/>
          <p:nvPr userDrawn="1"/>
        </p:nvSpPr>
        <p:spPr>
          <a:xfrm>
            <a:off x="228600" y="178904"/>
            <a:ext cx="8676861" cy="4601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507A946E-B064-4211-A11D-E702AF025A18}"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工作完成情况</a:t>
            </a:r>
          </a:p>
        </p:txBody>
      </p:sp>
      <p:sp>
        <p:nvSpPr>
          <p:cNvPr id="7" name="矩形 6">
            <a:extLst>
              <a:ext uri="{FF2B5EF4-FFF2-40B4-BE49-F238E27FC236}">
                <a16:creationId xmlns:a16="http://schemas.microsoft.com/office/drawing/2014/main" id="{24377B8A-C0AB-483D-B5D9-B168F369714F}"/>
              </a:ext>
            </a:extLst>
          </p:cNvPr>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extLst>
      <p:ext uri="{BB962C8B-B14F-4D97-AF65-F5344CB8AC3E}">
        <p14:creationId xmlns:p14="http://schemas.microsoft.com/office/powerpoint/2010/main" val="14937307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0D8B82B8-6E31-4F80-8EF2-01831B3A1E7C}"/>
              </a:ext>
            </a:extLst>
          </p:cNvPr>
          <p:cNvPicPr>
            <a:picLocks noChangeAspect="1"/>
          </p:cNvPicPr>
          <p:nvPr userDrawn="1"/>
        </p:nvPicPr>
        <p:blipFill>
          <a:blip r:embed="rId2"/>
          <a:stretch>
            <a:fillRect/>
          </a:stretch>
        </p:blipFill>
        <p:spPr>
          <a:xfrm>
            <a:off x="-19" y="-53695"/>
            <a:ext cx="9144019" cy="5144599"/>
          </a:xfrm>
          <a:prstGeom prst="rect">
            <a:avLst/>
          </a:prstGeom>
        </p:spPr>
      </p:pic>
      <p:sp>
        <p:nvSpPr>
          <p:cNvPr id="9" name="矩形 8">
            <a:extLst>
              <a:ext uri="{FF2B5EF4-FFF2-40B4-BE49-F238E27FC236}">
                <a16:creationId xmlns:a16="http://schemas.microsoft.com/office/drawing/2014/main" id="{CC33B69D-A0E9-40A9-BEE8-B71E495EAFAA}"/>
              </a:ext>
            </a:extLst>
          </p:cNvPr>
          <p:cNvSpPr/>
          <p:nvPr userDrawn="1"/>
        </p:nvSpPr>
        <p:spPr>
          <a:xfrm>
            <a:off x="228600" y="178904"/>
            <a:ext cx="8676861" cy="4601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507A946E-B064-4211-A11D-E702AF025A18}"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pPr lvl="0"/>
            <a:r>
              <a:rPr lang="zh-CN" altLang="zh-CN" sz="1400" b="1" dirty="0">
                <a:solidFill>
                  <a:schemeClr val="accent1"/>
                </a:solidFill>
                <a:latin typeface="微软雅黑" pitchFamily="34" charset="-122"/>
                <a:ea typeface="微软雅黑" pitchFamily="34" charset="-122"/>
              </a:rPr>
              <a:t>成功项目展示</a:t>
            </a:r>
          </a:p>
        </p:txBody>
      </p:sp>
      <p:sp>
        <p:nvSpPr>
          <p:cNvPr id="7" name="矩形 6">
            <a:extLst>
              <a:ext uri="{FF2B5EF4-FFF2-40B4-BE49-F238E27FC236}">
                <a16:creationId xmlns:a16="http://schemas.microsoft.com/office/drawing/2014/main" id="{4CC9E05C-C36B-4898-985B-4E70251A99AD}"/>
              </a:ext>
            </a:extLst>
          </p:cNvPr>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extLst>
      <p:ext uri="{BB962C8B-B14F-4D97-AF65-F5344CB8AC3E}">
        <p14:creationId xmlns:p14="http://schemas.microsoft.com/office/powerpoint/2010/main" val="88037072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5B71F4DD-B5A3-469E-9998-40E19127F060}"/>
              </a:ext>
            </a:extLst>
          </p:cNvPr>
          <p:cNvPicPr>
            <a:picLocks noChangeAspect="1"/>
          </p:cNvPicPr>
          <p:nvPr userDrawn="1"/>
        </p:nvPicPr>
        <p:blipFill>
          <a:blip r:embed="rId2"/>
          <a:stretch>
            <a:fillRect/>
          </a:stretch>
        </p:blipFill>
        <p:spPr>
          <a:xfrm>
            <a:off x="-19" y="-53695"/>
            <a:ext cx="9144019" cy="5144599"/>
          </a:xfrm>
          <a:prstGeom prst="rect">
            <a:avLst/>
          </a:prstGeom>
        </p:spPr>
      </p:pic>
      <p:sp>
        <p:nvSpPr>
          <p:cNvPr id="9" name="矩形 8">
            <a:extLst>
              <a:ext uri="{FF2B5EF4-FFF2-40B4-BE49-F238E27FC236}">
                <a16:creationId xmlns:a16="http://schemas.microsoft.com/office/drawing/2014/main" id="{EC99D613-2F59-4CB4-8E72-6C3DF90A7404}"/>
              </a:ext>
            </a:extLst>
          </p:cNvPr>
          <p:cNvSpPr/>
          <p:nvPr userDrawn="1"/>
        </p:nvSpPr>
        <p:spPr>
          <a:xfrm>
            <a:off x="228600" y="178904"/>
            <a:ext cx="8676861" cy="4601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日期占位符 1"/>
          <p:cNvSpPr>
            <a:spLocks noGrp="1"/>
          </p:cNvSpPr>
          <p:nvPr>
            <p:ph type="dt" sz="half" idx="10"/>
          </p:nvPr>
        </p:nvSpPr>
        <p:spPr/>
        <p:txBody>
          <a:bodyPr/>
          <a:lstStyle/>
          <a:p>
            <a:fld id="{507A946E-B064-4211-A11D-E702AF025A18}" type="datetimeFigureOut">
              <a:rPr lang="zh-CN" altLang="en-US" smtClean="0"/>
              <a:pPr/>
              <a:t>2018/3/7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7ECCD5-501B-4F30-908A-642832F21398}" type="slidenum">
              <a:rPr lang="zh-CN" altLang="en-US" smtClean="0"/>
              <a:pPr/>
              <a:t>‹#›</a:t>
            </a:fld>
            <a:endParaRPr lang="zh-CN" altLang="en-US"/>
          </a:p>
        </p:txBody>
      </p:sp>
      <p:sp>
        <p:nvSpPr>
          <p:cNvPr id="6" name="TextBox 5"/>
          <p:cNvSpPr txBox="1"/>
          <p:nvPr userDrawn="1"/>
        </p:nvSpPr>
        <p:spPr>
          <a:xfrm>
            <a:off x="951298" y="248543"/>
            <a:ext cx="1261884" cy="307777"/>
          </a:xfrm>
          <a:prstGeom prst="rect">
            <a:avLst/>
          </a:prstGeom>
          <a:noFill/>
        </p:spPr>
        <p:txBody>
          <a:bodyPr wrap="none" rtlCol="0">
            <a:spAutoFit/>
          </a:bodyPr>
          <a:lstStyle/>
          <a:p>
            <a:r>
              <a:rPr lang="zh-CN" altLang="zh-CN" sz="1400" b="1" dirty="0">
                <a:solidFill>
                  <a:schemeClr val="accent1"/>
                </a:solidFill>
                <a:latin typeface="微软雅黑" pitchFamily="34" charset="-122"/>
                <a:ea typeface="微软雅黑" pitchFamily="34" charset="-122"/>
              </a:rPr>
              <a:t>明年工作计划</a:t>
            </a:r>
          </a:p>
        </p:txBody>
      </p:sp>
      <p:sp>
        <p:nvSpPr>
          <p:cNvPr id="7" name="矩形 6">
            <a:extLst>
              <a:ext uri="{FF2B5EF4-FFF2-40B4-BE49-F238E27FC236}">
                <a16:creationId xmlns:a16="http://schemas.microsoft.com/office/drawing/2014/main" id="{353093D5-059C-4B24-9A58-533C1EDA6795}"/>
              </a:ext>
            </a:extLst>
          </p:cNvPr>
          <p:cNvSpPr/>
          <p:nvPr userDrawn="1"/>
        </p:nvSpPr>
        <p:spPr>
          <a:xfrm>
            <a:off x="-1" y="246614"/>
            <a:ext cx="951299" cy="2735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0" b="1">
              <a:solidFill>
                <a:schemeClr val="tx1"/>
              </a:solidFill>
            </a:endParaRPr>
          </a:p>
        </p:txBody>
      </p:sp>
    </p:spTree>
    <p:extLst>
      <p:ext uri="{BB962C8B-B14F-4D97-AF65-F5344CB8AC3E}">
        <p14:creationId xmlns:p14="http://schemas.microsoft.com/office/powerpoint/2010/main" val="2286656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798"/>
            <a:ext cx="4629150"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16306200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3006"/>
            <a:ext cx="2949178" cy="1200521"/>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798"/>
            <a:ext cx="4629150" cy="365634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526"/>
            <a:ext cx="2949178" cy="2859574"/>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96068383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324148718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928"/>
            <a:ext cx="1971675" cy="436022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928"/>
            <a:ext cx="5800725" cy="436022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C88D3E24-0ED3-4BC7-9556-AC6BA7492E64}" type="datetimeFigureOut">
              <a:rPr lang="zh-CN" altLang="en-US" smtClean="0"/>
              <a:t>2018/3/7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27437074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69318999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42BF0E76-E6F9-4125-90CD-90F8EE17D5E5}" type="datetime1">
              <a:rPr lang="zh-CN" altLang="en-US" smtClean="0"/>
              <a:pPr/>
              <a:t>2018/3/7</a:t>
            </a:fld>
            <a:endParaRPr lang="zh-CN" altLang="en-US"/>
          </a:p>
        </p:txBody>
      </p:sp>
      <p:sp>
        <p:nvSpPr>
          <p:cNvPr id="6" name="灯片编号占位符 5"/>
          <p:cNvSpPr>
            <a:spLocks noGrp="1"/>
          </p:cNvSpPr>
          <p:nvPr>
            <p:ph type="sldNum" sz="quarter" idx="12"/>
          </p:nvPr>
        </p:nvSpPr>
        <p:spPr>
          <a:xfrm>
            <a:off x="2915816" y="4805481"/>
            <a:ext cx="2133600" cy="273929"/>
          </a:xfrm>
          <a:prstGeom prst="rect">
            <a:avLst/>
          </a:prstGeom>
        </p:spPr>
        <p:txBody>
          <a:bodyPr/>
          <a:lstStyle/>
          <a:p>
            <a:fld id="{916F26BD-DE47-4663-A93D-9EEAA4334141}" type="slidenum">
              <a:rPr lang="zh-CN" altLang="en-US" smtClean="0"/>
              <a:pPr/>
              <a:t>‹#›</a:t>
            </a:fld>
            <a:endParaRPr lang="zh-CN" altLang="en-US"/>
          </a:p>
        </p:txBody>
      </p:sp>
    </p:spTree>
    <p:extLst>
      <p:ext uri="{BB962C8B-B14F-4D97-AF65-F5344CB8AC3E}">
        <p14:creationId xmlns:p14="http://schemas.microsoft.com/office/powerpoint/2010/main" val="258277147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4_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80391075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836440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4918916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487444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Full Screen Image">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5145088"/>
          </a:xfrm>
          <a:prstGeom prst="rect">
            <a:avLst/>
          </a:prstGeom>
        </p:spPr>
      </p:pic>
      <p:sp>
        <p:nvSpPr>
          <p:cNvPr id="2" name="矩形 1"/>
          <p:cNvSpPr/>
          <p:nvPr userDrawn="1"/>
        </p:nvSpPr>
        <p:spPr>
          <a:xfrm>
            <a:off x="0" y="0"/>
            <a:ext cx="9144000" cy="5145088"/>
          </a:xfrm>
          <a:prstGeom prst="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TextBox 1"/>
          <p:cNvSpPr txBox="1"/>
          <p:nvPr userDrawn="1"/>
        </p:nvSpPr>
        <p:spPr>
          <a:xfrm>
            <a:off x="3842567" y="368823"/>
            <a:ext cx="1338829" cy="323165"/>
          </a:xfrm>
          <a:prstGeom prst="rect">
            <a:avLst/>
          </a:prstGeom>
          <a:noFill/>
        </p:spPr>
        <p:txBody>
          <a:bodyPr wrap="none" rtlCol="0">
            <a:spAutoFit/>
          </a:bodyPr>
          <a:lstStyle/>
          <a:p>
            <a:pPr lvl="0" algn="ctr"/>
            <a:r>
              <a:rPr lang="zh-CN" altLang="en-US"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rPr>
              <a:t>点击添加标题</a:t>
            </a:r>
            <a:endParaRPr lang="en-US" altLang="zh-CN" sz="1500" b="1">
              <a:solidFill>
                <a:prstClr val="black">
                  <a:lumMod val="65000"/>
                  <a:lumOff val="35000"/>
                </a:prst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 name="TextBox 2"/>
          <p:cNvSpPr txBox="1"/>
          <p:nvPr userDrawn="1"/>
        </p:nvSpPr>
        <p:spPr>
          <a:xfrm>
            <a:off x="3274747" y="710766"/>
            <a:ext cx="2562233" cy="369332"/>
          </a:xfrm>
          <a:prstGeom prst="rect">
            <a:avLst/>
          </a:prstGeom>
          <a:noFill/>
        </p:spPr>
        <p:txBody>
          <a:bodyPr wrap="square" rtlCol="0">
            <a:spAutoFit/>
          </a:bodyPr>
          <a:lstStyle/>
          <a:p>
            <a:pPr algn="ctr"/>
            <a:r>
              <a:rPr lang="zh-CN" alt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00">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16632671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摘要">
    <p:spTree>
      <p:nvGrpSpPr>
        <p:cNvPr id="1" name=""/>
        <p:cNvGrpSpPr/>
        <p:nvPr/>
      </p:nvGrpSpPr>
      <p:grpSpPr>
        <a:xfrm>
          <a:off x="0" y="0"/>
          <a:ext cx="0" cy="0"/>
          <a:chOff x="0" y="0"/>
          <a:chExt cx="0" cy="0"/>
        </a:xfrm>
      </p:grpSpPr>
      <p:sp>
        <p:nvSpPr>
          <p:cNvPr id="12" name="矩形 11"/>
          <p:cNvSpPr/>
          <p:nvPr userDrawn="1"/>
        </p:nvSpPr>
        <p:spPr>
          <a:xfrm>
            <a:off x="0" y="4882682"/>
            <a:ext cx="9144000" cy="26240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280"/>
          </a:p>
        </p:txBody>
      </p:sp>
      <p:sp>
        <p:nvSpPr>
          <p:cNvPr id="16" name="文本框 15"/>
          <p:cNvSpPr txBox="1"/>
          <p:nvPr userDrawn="1"/>
        </p:nvSpPr>
        <p:spPr>
          <a:xfrm>
            <a:off x="4247360" y="4841839"/>
            <a:ext cx="649281" cy="369332"/>
          </a:xfrm>
          <a:prstGeom prst="rect">
            <a:avLst/>
          </a:prstGeom>
          <a:noFill/>
        </p:spPr>
        <p:txBody>
          <a:bodyPr wrap="none" rtlCol="0">
            <a:spAutoFit/>
          </a:bodyPr>
          <a:lstStyle/>
          <a:p>
            <a:pPr algn="ctr" fontAlgn="ctr"/>
            <a:r>
              <a:rPr lang="en-US" altLang="zh-CN" sz="1800" dirty="0">
                <a:solidFill>
                  <a:schemeClr val="bg1">
                    <a:lumMod val="95000"/>
                  </a:schemeClr>
                </a:solidFill>
                <a:latin typeface="Impact" panose="020B0806030902050204" pitchFamily="34" charset="0"/>
                <a:ea typeface="Verdana" panose="020B0604030504040204" pitchFamily="34" charset="0"/>
                <a:cs typeface="Verdana" panose="020B0604030504040204" pitchFamily="34" charset="0"/>
              </a:rPr>
              <a:t>LOGO</a:t>
            </a:r>
            <a:endParaRPr lang="zh-CN" altLang="en-US" sz="1800" dirty="0">
              <a:solidFill>
                <a:schemeClr val="bg1">
                  <a:lumMod val="95000"/>
                </a:schemeClr>
              </a:solidFill>
              <a:latin typeface="Impact" panose="020B0806030902050204" pitchFamily="34" charset="0"/>
              <a:cs typeface="Verdana" panose="020B0604030504040204" pitchFamily="34" charset="0"/>
            </a:endParaRPr>
          </a:p>
        </p:txBody>
      </p:sp>
      <p:sp>
        <p:nvSpPr>
          <p:cNvPr id="17" name="文本框 16"/>
          <p:cNvSpPr txBox="1"/>
          <p:nvPr userDrawn="1"/>
        </p:nvSpPr>
        <p:spPr>
          <a:xfrm>
            <a:off x="316930" y="4886889"/>
            <a:ext cx="1947969" cy="276999"/>
          </a:xfrm>
          <a:prstGeom prst="rect">
            <a:avLst/>
          </a:prstGeom>
          <a:noFill/>
        </p:spPr>
        <p:txBody>
          <a:bodyPr wrap="none" rtlCol="0">
            <a:spAutoFit/>
          </a:bodyPr>
          <a:lstStyle/>
          <a:p>
            <a:pPr marL="0" marR="0" indent="0" algn="l" defTabSz="685682" rtl="0" eaLnBrk="1" fontAlgn="auto" latinLnBrk="0" hangingPunct="1">
              <a:lnSpc>
                <a:spcPct val="100000"/>
              </a:lnSpc>
              <a:spcBef>
                <a:spcPts val="0"/>
              </a:spcBef>
              <a:spcAft>
                <a:spcPts val="0"/>
              </a:spcAft>
              <a:buClrTx/>
              <a:buSzTx/>
              <a:buFontTx/>
              <a:buNone/>
              <a:tabLst/>
              <a:defRPr/>
            </a:pPr>
            <a:r>
              <a:rPr lang="zh-CN" altLang="en-US" sz="1200" dirty="0">
                <a:solidFill>
                  <a:schemeClr val="bg1"/>
                </a:solidFill>
                <a:latin typeface="微软雅黑" panose="020B0503020204020204" pitchFamily="34" charset="-122"/>
                <a:ea typeface="微软雅黑" panose="020B0503020204020204" pitchFamily="34" charset="-122"/>
              </a:rPr>
              <a:t>第一部分     年度工作概述</a:t>
            </a:r>
            <a:endParaRPr lang="zh-CN" altLang="en-US" sz="1200" b="0" kern="100" dirty="0">
              <a:solidFill>
                <a:schemeClr val="bg1"/>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TextBox 15"/>
          <p:cNvSpPr txBox="1"/>
          <p:nvPr userDrawn="1"/>
        </p:nvSpPr>
        <p:spPr>
          <a:xfrm>
            <a:off x="8649454" y="4895520"/>
            <a:ext cx="340825" cy="213505"/>
          </a:xfrm>
          <a:prstGeom prst="rect">
            <a:avLst/>
          </a:prstGeom>
          <a:noFill/>
        </p:spPr>
        <p:txBody>
          <a:bodyPr wrap="square" lIns="51419" tIns="25710" rIns="51419" bIns="25710" rtlCol="0">
            <a:spAutoFit/>
          </a:bodyPr>
          <a:lstStyle/>
          <a:p>
            <a:pPr algn="ctr"/>
            <a:fld id="{2EEF1883-7A0E-4F66-9932-E581691AD397}" type="slidenum">
              <a:rPr lang="zh-CN" altLang="en-US" sz="1050" smtClean="0">
                <a:solidFill>
                  <a:schemeClr val="bg1">
                    <a:lumMod val="95000"/>
                  </a:schemeClr>
                </a:solidFill>
                <a:latin typeface="+mn-lt"/>
                <a:ea typeface="Arial Unicode MS" panose="020B0604020202020204" pitchFamily="34" charset="-122"/>
                <a:cs typeface="Arial Unicode MS" panose="020B0604020202020204" pitchFamily="34" charset="-122"/>
              </a:rPr>
              <a:pPr algn="ctr"/>
              <a:t>‹#›</a:t>
            </a:fld>
            <a:r>
              <a:rPr lang="zh-CN" altLang="en-US" sz="1050" dirty="0">
                <a:solidFill>
                  <a:schemeClr val="bg1">
                    <a:lumMod val="95000"/>
                  </a:schemeClr>
                </a:solidFill>
                <a:latin typeface="+mn-lt"/>
                <a:ea typeface="Arial Unicode MS" panose="020B0604020202020204" pitchFamily="34" charset="-122"/>
                <a:cs typeface="Arial Unicode MS" panose="020B0604020202020204" pitchFamily="34" charset="-122"/>
              </a:rPr>
              <a:t> </a:t>
            </a:r>
            <a:endParaRPr lang="zh-CN" altLang="en-US" sz="1050" b="0" dirty="0">
              <a:solidFill>
                <a:schemeClr val="bg1">
                  <a:lumMod val="95000"/>
                </a:schemeClr>
              </a:solidFill>
              <a:latin typeface="+mn-lt"/>
              <a:ea typeface="Arial Unicode MS" panose="020B0604020202020204" pitchFamily="34" charset="-122"/>
              <a:cs typeface="Arial Unicode MS" panose="020B0604020202020204" pitchFamily="34" charset="-122"/>
            </a:endParaRPr>
          </a:p>
        </p:txBody>
      </p:sp>
      <p:sp>
        <p:nvSpPr>
          <p:cNvPr id="3" name="文本框 2"/>
          <p:cNvSpPr txBox="1"/>
          <p:nvPr userDrawn="1"/>
        </p:nvSpPr>
        <p:spPr>
          <a:xfrm>
            <a:off x="8283345" y="4908292"/>
            <a:ext cx="471604" cy="230832"/>
          </a:xfrm>
          <a:prstGeom prst="rect">
            <a:avLst/>
          </a:prstGeom>
          <a:noFill/>
        </p:spPr>
        <p:txBody>
          <a:bodyPr wrap="none" rtlCol="0">
            <a:spAutoFit/>
          </a:bodyPr>
          <a:lstStyle/>
          <a:p>
            <a:pPr algn="ctr"/>
            <a:r>
              <a:rPr lang="en-US" altLang="zh-CN" sz="900" dirty="0">
                <a:solidFill>
                  <a:schemeClr val="bg1">
                    <a:lumMod val="95000"/>
                  </a:schemeClr>
                </a:solidFill>
                <a:latin typeface="+mn-ea"/>
                <a:ea typeface="+mn-ea"/>
              </a:rPr>
              <a:t>NO</a:t>
            </a:r>
            <a:r>
              <a:rPr lang="zh-CN" altLang="en-US" sz="900" dirty="0">
                <a:solidFill>
                  <a:schemeClr val="bg1">
                    <a:lumMod val="95000"/>
                  </a:schemeClr>
                </a:solidFill>
                <a:latin typeface="+mn-ea"/>
                <a:ea typeface="+mn-ea"/>
              </a:rPr>
              <a:t>．</a:t>
            </a:r>
          </a:p>
        </p:txBody>
      </p:sp>
      <p:sp>
        <p:nvSpPr>
          <p:cNvPr id="10" name="任意多边形 9"/>
          <p:cNvSpPr/>
          <p:nvPr userDrawn="1"/>
        </p:nvSpPr>
        <p:spPr>
          <a:xfrm rot="8100000">
            <a:off x="396313" y="229168"/>
            <a:ext cx="611007" cy="611195"/>
          </a:xfrm>
          <a:custGeom>
            <a:avLst/>
            <a:gdLst>
              <a:gd name="connsiteX0" fmla="*/ 714174 w 3817396"/>
              <a:gd name="connsiteY0" fmla="*/ 3750379 h 3817396"/>
              <a:gd name="connsiteX1" fmla="*/ 67017 w 3817396"/>
              <a:gd name="connsiteY1" fmla="*/ 3103222 h 3817396"/>
              <a:gd name="connsiteX2" fmla="*/ 67017 w 3817396"/>
              <a:gd name="connsiteY2" fmla="*/ 2779633 h 3817396"/>
              <a:gd name="connsiteX3" fmla="*/ 714174 w 3817396"/>
              <a:gd name="connsiteY3" fmla="*/ 2132476 h 3817396"/>
              <a:gd name="connsiteX4" fmla="*/ 1037763 w 3817396"/>
              <a:gd name="connsiteY4" fmla="*/ 2132476 h 3817396"/>
              <a:gd name="connsiteX5" fmla="*/ 1648140 w 3817396"/>
              <a:gd name="connsiteY5" fmla="*/ 2742853 h 3817396"/>
              <a:gd name="connsiteX6" fmla="*/ 1726243 w 3817396"/>
              <a:gd name="connsiteY6" fmla="*/ 2820956 h 3817396"/>
              <a:gd name="connsiteX7" fmla="*/ 2091154 w 3817396"/>
              <a:gd name="connsiteY7" fmla="*/ 2820956 h 3817396"/>
              <a:gd name="connsiteX8" fmla="*/ 2169256 w 3817396"/>
              <a:gd name="connsiteY8" fmla="*/ 2742853 h 3817396"/>
              <a:gd name="connsiteX9" fmla="*/ 2678177 w 3817396"/>
              <a:gd name="connsiteY9" fmla="*/ 2233932 h 3817396"/>
              <a:gd name="connsiteX10" fmla="*/ 2820956 w 3817396"/>
              <a:gd name="connsiteY10" fmla="*/ 2091154 h 3817396"/>
              <a:gd name="connsiteX11" fmla="*/ 2820956 w 3817396"/>
              <a:gd name="connsiteY11" fmla="*/ 1726243 h 3817396"/>
              <a:gd name="connsiteX12" fmla="*/ 2678177 w 3817396"/>
              <a:gd name="connsiteY12" fmla="*/ 1583464 h 3817396"/>
              <a:gd name="connsiteX13" fmla="*/ 2132476 w 3817396"/>
              <a:gd name="connsiteY13" fmla="*/ 1037763 h 3817396"/>
              <a:gd name="connsiteX14" fmla="*/ 2132476 w 3817396"/>
              <a:gd name="connsiteY14" fmla="*/ 714174 h 3817396"/>
              <a:gd name="connsiteX15" fmla="*/ 2779633 w 3817396"/>
              <a:gd name="connsiteY15" fmla="*/ 67017 h 3817396"/>
              <a:gd name="connsiteX16" fmla="*/ 3103222 w 3817396"/>
              <a:gd name="connsiteY16" fmla="*/ 67017 h 3817396"/>
              <a:gd name="connsiteX17" fmla="*/ 3750379 w 3817396"/>
              <a:gd name="connsiteY17" fmla="*/ 714174 h 3817396"/>
              <a:gd name="connsiteX18" fmla="*/ 3750379 w 3817396"/>
              <a:gd name="connsiteY18" fmla="*/ 1037763 h 3817396"/>
              <a:gd name="connsiteX19" fmla="*/ 3218177 w 3817396"/>
              <a:gd name="connsiteY19" fmla="*/ 1569965 h 3817396"/>
              <a:gd name="connsiteX20" fmla="*/ 3061899 w 3817396"/>
              <a:gd name="connsiteY20" fmla="*/ 1726243 h 3817396"/>
              <a:gd name="connsiteX21" fmla="*/ 3061899 w 3817396"/>
              <a:gd name="connsiteY21" fmla="*/ 2091154 h 3817396"/>
              <a:gd name="connsiteX22" fmla="*/ 3218177 w 3817396"/>
              <a:gd name="connsiteY22" fmla="*/ 2247431 h 3817396"/>
              <a:gd name="connsiteX23" fmla="*/ 3750379 w 3817396"/>
              <a:gd name="connsiteY23" fmla="*/ 2779633 h 3817396"/>
              <a:gd name="connsiteX24" fmla="*/ 3750379 w 3817396"/>
              <a:gd name="connsiteY24" fmla="*/ 3103222 h 3817396"/>
              <a:gd name="connsiteX25" fmla="*/ 3103222 w 3817396"/>
              <a:gd name="connsiteY25" fmla="*/ 3750379 h 3817396"/>
              <a:gd name="connsiteX26" fmla="*/ 2779633 w 3817396"/>
              <a:gd name="connsiteY26" fmla="*/ 3750379 h 3817396"/>
              <a:gd name="connsiteX27" fmla="*/ 2312108 w 3817396"/>
              <a:gd name="connsiteY27" fmla="*/ 3282853 h 3817396"/>
              <a:gd name="connsiteX28" fmla="*/ 2312107 w 3817396"/>
              <a:gd name="connsiteY28" fmla="*/ 3282853 h 3817396"/>
              <a:gd name="connsiteX29" fmla="*/ 2091154 w 3817396"/>
              <a:gd name="connsiteY29" fmla="*/ 3061899 h 3817396"/>
              <a:gd name="connsiteX30" fmla="*/ 1726243 w 3817396"/>
              <a:gd name="connsiteY30" fmla="*/ 3061899 h 3817396"/>
              <a:gd name="connsiteX31" fmla="*/ 1505289 w 3817396"/>
              <a:gd name="connsiteY31" fmla="*/ 3282853 h 3817396"/>
              <a:gd name="connsiteX32" fmla="*/ 1037763 w 3817396"/>
              <a:gd name="connsiteY32" fmla="*/ 3750379 h 3817396"/>
              <a:gd name="connsiteX33" fmla="*/ 714174 w 3817396"/>
              <a:gd name="connsiteY33" fmla="*/ 3750379 h 38173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817396" h="3817396">
                <a:moveTo>
                  <a:pt x="714174" y="3750379"/>
                </a:moveTo>
                <a:lnTo>
                  <a:pt x="67017" y="3103222"/>
                </a:lnTo>
                <a:cubicBezTo>
                  <a:pt x="-22339" y="3013866"/>
                  <a:pt x="-22339" y="2868989"/>
                  <a:pt x="67017" y="2779633"/>
                </a:cubicBezTo>
                <a:lnTo>
                  <a:pt x="714174" y="2132476"/>
                </a:lnTo>
                <a:cubicBezTo>
                  <a:pt x="803530" y="2043120"/>
                  <a:pt x="948407" y="2043120"/>
                  <a:pt x="1037763" y="2132476"/>
                </a:cubicBezTo>
                <a:lnTo>
                  <a:pt x="1648140" y="2742853"/>
                </a:lnTo>
                <a:lnTo>
                  <a:pt x="1726243" y="2820956"/>
                </a:lnTo>
                <a:cubicBezTo>
                  <a:pt x="1827010" y="2921723"/>
                  <a:pt x="1990386" y="2921723"/>
                  <a:pt x="2091154" y="2820956"/>
                </a:cubicBezTo>
                <a:lnTo>
                  <a:pt x="2169256" y="2742853"/>
                </a:lnTo>
                <a:lnTo>
                  <a:pt x="2678177" y="2233932"/>
                </a:lnTo>
                <a:lnTo>
                  <a:pt x="2820956" y="2091154"/>
                </a:lnTo>
                <a:cubicBezTo>
                  <a:pt x="2921723" y="1990386"/>
                  <a:pt x="2921723" y="1827010"/>
                  <a:pt x="2820956" y="1726243"/>
                </a:cubicBezTo>
                <a:lnTo>
                  <a:pt x="2678177" y="1583464"/>
                </a:lnTo>
                <a:lnTo>
                  <a:pt x="2132476" y="1037763"/>
                </a:lnTo>
                <a:cubicBezTo>
                  <a:pt x="2043120" y="948407"/>
                  <a:pt x="2043120" y="803530"/>
                  <a:pt x="2132476" y="714174"/>
                </a:cubicBezTo>
                <a:lnTo>
                  <a:pt x="2779633" y="67017"/>
                </a:lnTo>
                <a:cubicBezTo>
                  <a:pt x="2868989" y="-22339"/>
                  <a:pt x="3013866" y="-22339"/>
                  <a:pt x="3103222" y="67017"/>
                </a:cubicBezTo>
                <a:lnTo>
                  <a:pt x="3750379" y="714174"/>
                </a:lnTo>
                <a:cubicBezTo>
                  <a:pt x="3839735" y="803530"/>
                  <a:pt x="3839735" y="948407"/>
                  <a:pt x="3750379" y="1037763"/>
                </a:cubicBezTo>
                <a:lnTo>
                  <a:pt x="3218177" y="1569965"/>
                </a:lnTo>
                <a:lnTo>
                  <a:pt x="3061899" y="1726243"/>
                </a:lnTo>
                <a:cubicBezTo>
                  <a:pt x="2961132" y="1827010"/>
                  <a:pt x="2961132" y="1990386"/>
                  <a:pt x="3061899" y="2091154"/>
                </a:cubicBezTo>
                <a:lnTo>
                  <a:pt x="3218177" y="2247431"/>
                </a:lnTo>
                <a:lnTo>
                  <a:pt x="3750379" y="2779633"/>
                </a:lnTo>
                <a:cubicBezTo>
                  <a:pt x="3839735" y="2868989"/>
                  <a:pt x="3839735" y="3013866"/>
                  <a:pt x="3750379" y="3103222"/>
                </a:cubicBezTo>
                <a:lnTo>
                  <a:pt x="3103222" y="3750379"/>
                </a:lnTo>
                <a:cubicBezTo>
                  <a:pt x="3013866" y="3839735"/>
                  <a:pt x="2868989" y="3839735"/>
                  <a:pt x="2779633" y="3750379"/>
                </a:cubicBezTo>
                <a:lnTo>
                  <a:pt x="2312108" y="3282853"/>
                </a:lnTo>
                <a:lnTo>
                  <a:pt x="2312107" y="3282853"/>
                </a:lnTo>
                <a:lnTo>
                  <a:pt x="2091154" y="3061899"/>
                </a:lnTo>
                <a:cubicBezTo>
                  <a:pt x="1990386" y="2961132"/>
                  <a:pt x="1827010" y="2961132"/>
                  <a:pt x="1726243" y="3061899"/>
                </a:cubicBezTo>
                <a:lnTo>
                  <a:pt x="1505289" y="3282853"/>
                </a:lnTo>
                <a:lnTo>
                  <a:pt x="1037763" y="3750379"/>
                </a:lnTo>
                <a:cubicBezTo>
                  <a:pt x="948407" y="3839735"/>
                  <a:pt x="803530" y="3839735"/>
                  <a:pt x="714174" y="3750379"/>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80"/>
          </a:p>
        </p:txBody>
      </p:sp>
    </p:spTree>
    <p:extLst>
      <p:ext uri="{BB962C8B-B14F-4D97-AF65-F5344CB8AC3E}">
        <p14:creationId xmlns:p14="http://schemas.microsoft.com/office/powerpoint/2010/main" val="298389812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7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807794" y="695798"/>
            <a:ext cx="3349048" cy="1876747"/>
          </a:xfrm>
          <a:custGeom>
            <a:avLst/>
            <a:gdLst>
              <a:gd name="connsiteX0" fmla="*/ 0 w 4465398"/>
              <a:gd name="connsiteY0" fmla="*/ 0 h 2501557"/>
              <a:gd name="connsiteX1" fmla="*/ 4465398 w 4465398"/>
              <a:gd name="connsiteY1" fmla="*/ 0 h 2501557"/>
              <a:gd name="connsiteX2" fmla="*/ 4465398 w 4465398"/>
              <a:gd name="connsiteY2" fmla="*/ 2501557 h 2501557"/>
              <a:gd name="connsiteX3" fmla="*/ 0 w 4465398"/>
              <a:gd name="connsiteY3" fmla="*/ 2501557 h 2501557"/>
            </a:gdLst>
            <a:ahLst/>
            <a:cxnLst>
              <a:cxn ang="0">
                <a:pos x="connsiteX0" y="connsiteY0"/>
              </a:cxn>
              <a:cxn ang="0">
                <a:pos x="connsiteX1" y="connsiteY1"/>
              </a:cxn>
              <a:cxn ang="0">
                <a:pos x="connsiteX2" y="connsiteY2"/>
              </a:cxn>
              <a:cxn ang="0">
                <a:pos x="connsiteX3" y="connsiteY3"/>
              </a:cxn>
            </a:cxnLst>
            <a:rect l="l" t="t" r="r" b="b"/>
            <a:pathLst>
              <a:path w="4465398" h="2501557">
                <a:moveTo>
                  <a:pt x="0" y="0"/>
                </a:moveTo>
                <a:lnTo>
                  <a:pt x="4465398" y="0"/>
                </a:lnTo>
                <a:lnTo>
                  <a:pt x="4465398" y="2501557"/>
                </a:lnTo>
                <a:lnTo>
                  <a:pt x="0" y="2501557"/>
                </a:lnTo>
                <a:close/>
              </a:path>
            </a:pathLst>
          </a:custGeom>
        </p:spPr>
        <p:txBody>
          <a:bodyPr wrap="square">
            <a:noAutofit/>
          </a:bodyPr>
          <a:lstStyle/>
          <a:p>
            <a:endParaRPr lang="zh-CN" altLang="en-US" dirty="0"/>
          </a:p>
        </p:txBody>
      </p:sp>
      <p:sp>
        <p:nvSpPr>
          <p:cNvPr id="9" name="图片占位符 8"/>
          <p:cNvSpPr>
            <a:spLocks noGrp="1"/>
          </p:cNvSpPr>
          <p:nvPr>
            <p:ph type="pic" sz="quarter" idx="11"/>
          </p:nvPr>
        </p:nvSpPr>
        <p:spPr>
          <a:xfrm>
            <a:off x="4984690" y="695798"/>
            <a:ext cx="3349048" cy="1876747"/>
          </a:xfrm>
          <a:custGeom>
            <a:avLst/>
            <a:gdLst>
              <a:gd name="connsiteX0" fmla="*/ 0 w 4465398"/>
              <a:gd name="connsiteY0" fmla="*/ 0 h 2501557"/>
              <a:gd name="connsiteX1" fmla="*/ 4465398 w 4465398"/>
              <a:gd name="connsiteY1" fmla="*/ 0 h 2501557"/>
              <a:gd name="connsiteX2" fmla="*/ 4465398 w 4465398"/>
              <a:gd name="connsiteY2" fmla="*/ 2501557 h 2501557"/>
              <a:gd name="connsiteX3" fmla="*/ 0 w 4465398"/>
              <a:gd name="connsiteY3" fmla="*/ 2501557 h 2501557"/>
            </a:gdLst>
            <a:ahLst/>
            <a:cxnLst>
              <a:cxn ang="0">
                <a:pos x="connsiteX0" y="connsiteY0"/>
              </a:cxn>
              <a:cxn ang="0">
                <a:pos x="connsiteX1" y="connsiteY1"/>
              </a:cxn>
              <a:cxn ang="0">
                <a:pos x="connsiteX2" y="connsiteY2"/>
              </a:cxn>
              <a:cxn ang="0">
                <a:pos x="connsiteX3" y="connsiteY3"/>
              </a:cxn>
            </a:cxnLst>
            <a:rect l="l" t="t" r="r" b="b"/>
            <a:pathLst>
              <a:path w="4465398" h="2501557">
                <a:moveTo>
                  <a:pt x="0" y="0"/>
                </a:moveTo>
                <a:lnTo>
                  <a:pt x="4465398" y="0"/>
                </a:lnTo>
                <a:lnTo>
                  <a:pt x="4465398" y="2501557"/>
                </a:lnTo>
                <a:lnTo>
                  <a:pt x="0" y="2501557"/>
                </a:lnTo>
                <a:close/>
              </a:path>
            </a:pathLst>
          </a:custGeom>
        </p:spPr>
        <p:txBody>
          <a:bodyPr wrap="square">
            <a:noAutofit/>
          </a:bodyPr>
          <a:lstStyle/>
          <a:p>
            <a:endParaRPr lang="zh-CN" altLang="en-US" dirty="0"/>
          </a:p>
        </p:txBody>
      </p:sp>
    </p:spTree>
    <p:extLst>
      <p:ext uri="{BB962C8B-B14F-4D97-AF65-F5344CB8AC3E}">
        <p14:creationId xmlns:p14="http://schemas.microsoft.com/office/powerpoint/2010/main" val="7506734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864930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07430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929"/>
            <a:ext cx="7886700" cy="994479"/>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642"/>
            <a:ext cx="7886700" cy="3264511"/>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8735"/>
            <a:ext cx="2057400"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C88D3E24-0ED3-4BC7-9556-AC6BA7492E64}" type="datetimeFigureOut">
              <a:rPr lang="zh-CN" altLang="en-US" smtClean="0"/>
              <a:t>2018/3/7</a:t>
            </a:fld>
            <a:endParaRPr lang="zh-CN" altLang="en-US"/>
          </a:p>
        </p:txBody>
      </p:sp>
      <p:sp>
        <p:nvSpPr>
          <p:cNvPr id="5" name="Footer Placeholder 4"/>
          <p:cNvSpPr>
            <a:spLocks noGrp="1"/>
          </p:cNvSpPr>
          <p:nvPr>
            <p:ph type="ftr" sz="quarter" idx="3"/>
          </p:nvPr>
        </p:nvSpPr>
        <p:spPr>
          <a:xfrm>
            <a:off x="3028950" y="4768735"/>
            <a:ext cx="3086100"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8735"/>
            <a:ext cx="2057400"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A63817E4-C2E6-4BF6-94D1-8DB0871EA25C}" type="slidenum">
              <a:rPr lang="zh-CN" altLang="en-US" smtClean="0"/>
              <a:t>‹#›</a:t>
            </a:fld>
            <a:endParaRPr lang="zh-CN" altLang="en-US"/>
          </a:p>
        </p:txBody>
      </p:sp>
    </p:spTree>
    <p:extLst>
      <p:ext uri="{BB962C8B-B14F-4D97-AF65-F5344CB8AC3E}">
        <p14:creationId xmlns:p14="http://schemas.microsoft.com/office/powerpoint/2010/main" val="18611613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8" r:id="rId8"/>
    <p:sldLayoutId id="2147483679" r:id="rId9"/>
    <p:sldLayoutId id="2147483680" r:id="rId10"/>
    <p:sldLayoutId id="2147483681" r:id="rId11"/>
    <p:sldLayoutId id="2147483668" r:id="rId12"/>
    <p:sldLayoutId id="2147483669" r:id="rId13"/>
    <p:sldLayoutId id="2147483670" r:id="rId14"/>
    <p:sldLayoutId id="2147483671" r:id="rId15"/>
    <p:sldLayoutId id="2147483672" r:id="rId16"/>
    <p:sldLayoutId id="2147483673" r:id="rId17"/>
    <p:sldLayoutId id="2147483674" r:id="rId18"/>
    <p:sldLayoutId id="2147483675" r:id="rId19"/>
    <p:sldLayoutId id="2147483676" r:id="rId20"/>
    <p:sldLayoutId id="2147483682" r:id="rId21"/>
    <p:sldLayoutId id="2147483683" r:id="rId22"/>
    <p:sldLayoutId id="2147483685" r:id="rId23"/>
    <p:sldLayoutId id="2147483686" r:id="rId24"/>
    <p:sldLayoutId id="2147483687" r:id="rId25"/>
    <p:sldLayoutId id="2147483688" r:id="rId26"/>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9.xml"/><Relationship Id="rId4" Type="http://schemas.openxmlformats.org/officeDocument/2006/relationships/image" Target="../media/image7.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7.xml"/><Relationship Id="rId1" Type="http://schemas.openxmlformats.org/officeDocument/2006/relationships/slideLayout" Target="../slideLayouts/slideLayout10.xml"/><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20.xml"/><Relationship Id="rId1" Type="http://schemas.openxmlformats.org/officeDocument/2006/relationships/slideLayout" Target="../slideLayouts/slideLayout11.xml"/><Relationship Id="rId4" Type="http://schemas.openxmlformats.org/officeDocument/2006/relationships/image" Target="../media/image13.jp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15.jp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BE888130-35D0-40BE-886D-5AF488287BC4}"/>
              </a:ext>
            </a:extLst>
          </p:cNvPr>
          <p:cNvPicPr>
            <a:picLocks noChangeAspect="1"/>
          </p:cNvPicPr>
          <p:nvPr/>
        </p:nvPicPr>
        <p:blipFill>
          <a:blip r:embed="rId5"/>
          <a:stretch>
            <a:fillRect/>
          </a:stretch>
        </p:blipFill>
        <p:spPr>
          <a:xfrm>
            <a:off x="-19" y="0"/>
            <a:ext cx="9144019" cy="5144599"/>
          </a:xfrm>
          <a:prstGeom prst="rect">
            <a:avLst/>
          </a:prstGeom>
          <a:solidFill>
            <a:srgbClr val="C9E6D6"/>
          </a:solidFill>
        </p:spPr>
      </p:pic>
      <p:sp>
        <p:nvSpPr>
          <p:cNvPr id="14" name="Rectangle 20">
            <a:extLst>
              <a:ext uri="{FF2B5EF4-FFF2-40B4-BE49-F238E27FC236}">
                <a16:creationId xmlns:a16="http://schemas.microsoft.com/office/drawing/2014/main" id="{E5CAB84A-67F9-4C42-AD62-401C176957BA}"/>
              </a:ext>
            </a:extLst>
          </p:cNvPr>
          <p:cNvSpPr>
            <a:spLocks noChangeArrowheads="1"/>
          </p:cNvSpPr>
          <p:nvPr/>
        </p:nvSpPr>
        <p:spPr bwMode="auto">
          <a:xfrm>
            <a:off x="1252529" y="2129393"/>
            <a:ext cx="58042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zh-CN" altLang="en-US" sz="4400" dirty="0">
                <a:solidFill>
                  <a:srgbClr val="53585E"/>
                </a:solidFill>
                <a:latin typeface="Brush Script MT" panose="03060802040406070304" pitchFamily="66" charset="0"/>
                <a:ea typeface="微软雅黑" panose="020B0503020204020204" pitchFamily="34" charset="-122"/>
                <a:cs typeface="Arial" pitchFamily="34" charset="0"/>
              </a:rPr>
              <a:t>糕点甜品</a:t>
            </a:r>
            <a:r>
              <a:rPr lang="en-US" altLang="zh-CN" sz="4400" dirty="0">
                <a:solidFill>
                  <a:srgbClr val="53585E"/>
                </a:solidFill>
                <a:latin typeface="Brush Script MT" panose="03060802040406070304" pitchFamily="66" charset="0"/>
                <a:ea typeface="微软雅黑" panose="020B0503020204020204" pitchFamily="34" charset="-122"/>
                <a:cs typeface="Arial" pitchFamily="34" charset="0"/>
              </a:rPr>
              <a:t>PPT</a:t>
            </a:r>
            <a:r>
              <a:rPr lang="zh-CN" altLang="en-US" sz="4400" dirty="0">
                <a:solidFill>
                  <a:srgbClr val="53585E"/>
                </a:solidFill>
                <a:latin typeface="Brush Script MT" panose="03060802040406070304" pitchFamily="66" charset="0"/>
                <a:ea typeface="微软雅黑" panose="020B0503020204020204" pitchFamily="34" charset="-122"/>
                <a:cs typeface="Arial" pitchFamily="34" charset="0"/>
              </a:rPr>
              <a:t>模板</a:t>
            </a:r>
          </a:p>
        </p:txBody>
      </p:sp>
      <p:sp>
        <p:nvSpPr>
          <p:cNvPr id="10" name="TextBox 5">
            <a:extLst>
              <a:ext uri="{FF2B5EF4-FFF2-40B4-BE49-F238E27FC236}">
                <a16:creationId xmlns:a16="http://schemas.microsoft.com/office/drawing/2014/main" id="{B1D29A05-EF2B-49D6-BAA0-F9DA3609FB4F}"/>
              </a:ext>
            </a:extLst>
          </p:cNvPr>
          <p:cNvSpPr txBox="1"/>
          <p:nvPr/>
        </p:nvSpPr>
        <p:spPr>
          <a:xfrm>
            <a:off x="1989700" y="2835675"/>
            <a:ext cx="4665510" cy="261610"/>
          </a:xfrm>
          <a:prstGeom prst="rect">
            <a:avLst/>
          </a:prstGeom>
          <a:noFill/>
          <a:effectLst/>
        </p:spPr>
        <p:txBody>
          <a:bodyPr wrap="square" rtlCol="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适用于总结计划</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述职报告</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商业计划书</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毕业答辩</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教育总结</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培训等</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9">
            <a:extLst>
              <a:ext uri="{FF2B5EF4-FFF2-40B4-BE49-F238E27FC236}">
                <a16:creationId xmlns:a16="http://schemas.microsoft.com/office/drawing/2014/main" id="{5A531202-FA2D-404D-BAC4-A0871E79AD6A}"/>
              </a:ext>
            </a:extLst>
          </p:cNvPr>
          <p:cNvSpPr txBox="1"/>
          <p:nvPr/>
        </p:nvSpPr>
        <p:spPr>
          <a:xfrm>
            <a:off x="2733252" y="3173590"/>
            <a:ext cx="2844316" cy="246221"/>
          </a:xfrm>
          <a:prstGeom prst="rect">
            <a:avLst/>
          </a:prstGeom>
          <a:noFill/>
          <a:effectLst/>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汇报</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人</a:t>
            </a:r>
            <a:r>
              <a:rPr lang="zh-CN" altLang="en-US" sz="100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泡泡糖</a:t>
            </a:r>
            <a:r>
              <a:rPr lang="en-US" altLang="zh-CN" sz="1000">
                <a:solidFill>
                  <a:schemeClr val="tx1">
                    <a:lumMod val="50000"/>
                    <a:lumOff val="50000"/>
                  </a:schemeClr>
                </a:solidFill>
                <a:latin typeface="微软雅黑" panose="020B0503020204020204" pitchFamily="34" charset="-122"/>
                <a:ea typeface="微软雅黑" panose="020B0503020204020204" pitchFamily="34" charset="-122"/>
              </a:rPr>
              <a:t>PPT</a:t>
            </a:r>
            <a:r>
              <a:rPr lang="en-US" altLang="zh-CN" sz="1000" smtClean="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pic>
        <p:nvPicPr>
          <p:cNvPr id="2" name="纯音乐 - 情书 - loveletter to you">
            <a:hlinkClick r:id="" action="ppaction://media"/>
            <a:extLst>
              <a:ext uri="{FF2B5EF4-FFF2-40B4-BE49-F238E27FC236}">
                <a16:creationId xmlns:a16="http://schemas.microsoft.com/office/drawing/2014/main" id="{1D2A78E4-6B83-4188-90EA-D96728D839D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315296" y="2226811"/>
            <a:ext cx="609600" cy="609600"/>
          </a:xfrm>
          <a:prstGeom prst="rect">
            <a:avLst/>
          </a:prstGeom>
        </p:spPr>
      </p:pic>
      <p:grpSp>
        <p:nvGrpSpPr>
          <p:cNvPr id="6" name="组合 5">
            <a:extLst>
              <a:ext uri="{FF2B5EF4-FFF2-40B4-BE49-F238E27FC236}">
                <a16:creationId xmlns:a16="http://schemas.microsoft.com/office/drawing/2014/main" id="{A4D24A8D-0685-494F-8D0A-791126D67690}"/>
              </a:ext>
            </a:extLst>
          </p:cNvPr>
          <p:cNvGrpSpPr/>
          <p:nvPr/>
        </p:nvGrpSpPr>
        <p:grpSpPr>
          <a:xfrm>
            <a:off x="1807275" y="1068891"/>
            <a:ext cx="965744" cy="959503"/>
            <a:chOff x="1906665" y="1068891"/>
            <a:chExt cx="965744" cy="959503"/>
          </a:xfrm>
        </p:grpSpPr>
        <p:sp>
          <p:nvSpPr>
            <p:cNvPr id="4" name="椭圆 3">
              <a:extLst>
                <a:ext uri="{FF2B5EF4-FFF2-40B4-BE49-F238E27FC236}">
                  <a16:creationId xmlns:a16="http://schemas.microsoft.com/office/drawing/2014/main" id="{1B26806C-D0ED-4CA3-81A4-155428F09556}"/>
                </a:ext>
              </a:extLst>
            </p:cNvPr>
            <p:cNvSpPr/>
            <p:nvPr/>
          </p:nvSpPr>
          <p:spPr>
            <a:xfrm>
              <a:off x="1912906" y="1068891"/>
              <a:ext cx="959503" cy="959503"/>
            </a:xfrm>
            <a:prstGeom prst="ellipse">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F1754F2B-9EEE-4D8D-BA4F-566547AE81D5}"/>
                </a:ext>
              </a:extLst>
            </p:cNvPr>
            <p:cNvSpPr txBox="1"/>
            <p:nvPr/>
          </p:nvSpPr>
          <p:spPr>
            <a:xfrm>
              <a:off x="1906665" y="1325035"/>
              <a:ext cx="958917" cy="461665"/>
            </a:xfrm>
            <a:prstGeom prst="rect">
              <a:avLst/>
            </a:prstGeom>
            <a:noFill/>
          </p:spPr>
          <p:txBody>
            <a:bodyPr wrap="none" rtlCol="0">
              <a:spAutoFit/>
            </a:bodyPr>
            <a:lstStyle/>
            <a:p>
              <a:r>
                <a:rPr lang="en-US" altLang="zh-CN" sz="2400" dirty="0">
                  <a:solidFill>
                    <a:schemeClr val="bg1"/>
                  </a:solidFill>
                  <a:latin typeface="Vladimir Script" panose="03050402040407070305" pitchFamily="66" charset="0"/>
                  <a:ea typeface="方正姚体" panose="02010601030101010101" pitchFamily="2" charset="-122"/>
                </a:rPr>
                <a:t>LOGO</a:t>
              </a:r>
              <a:endParaRPr lang="zh-CN" altLang="en-US" sz="2400" dirty="0">
                <a:solidFill>
                  <a:schemeClr val="bg1"/>
                </a:solidFill>
                <a:latin typeface="Vladimir Script" panose="03050402040407070305" pitchFamily="66" charset="0"/>
                <a:ea typeface="方正姚体" panose="02010601030101010101" pitchFamily="2" charset="-122"/>
              </a:endParaRPr>
            </a:p>
          </p:txBody>
        </p:sp>
      </p:grpSp>
      <p:cxnSp>
        <p:nvCxnSpPr>
          <p:cNvPr id="8" name="连接符: 肘形 7">
            <a:extLst>
              <a:ext uri="{FF2B5EF4-FFF2-40B4-BE49-F238E27FC236}">
                <a16:creationId xmlns:a16="http://schemas.microsoft.com/office/drawing/2014/main" id="{37FEB9E9-F6BE-4BF9-9765-6590C5B530DC}"/>
              </a:ext>
            </a:extLst>
          </p:cNvPr>
          <p:cNvCxnSpPr>
            <a:cxnSpLocks/>
          </p:cNvCxnSpPr>
          <p:nvPr/>
        </p:nvCxnSpPr>
        <p:spPr>
          <a:xfrm>
            <a:off x="2785807" y="1556426"/>
            <a:ext cx="3644810" cy="50660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522412DA-E847-41CE-A84B-E514677FCBD4}"/>
              </a:ext>
            </a:extLst>
          </p:cNvPr>
          <p:cNvSpPr>
            <a:spLocks noChangeArrowheads="1"/>
          </p:cNvSpPr>
          <p:nvPr/>
        </p:nvSpPr>
        <p:spPr bwMode="auto">
          <a:xfrm>
            <a:off x="4625410" y="1424072"/>
            <a:ext cx="167142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4400" smtClean="0">
                <a:solidFill>
                  <a:srgbClr val="53585E"/>
                </a:solidFill>
                <a:latin typeface="等线 Light" panose="02010600030101010101" pitchFamily="2" charset="-122"/>
                <a:ea typeface="等线 Light" panose="02010600030101010101" pitchFamily="2" charset="-122"/>
                <a:cs typeface="Arial" pitchFamily="34" charset="0"/>
              </a:rPr>
              <a:t>2018</a:t>
            </a:r>
            <a:endParaRPr lang="zh-CN" altLang="en-US" sz="4400" dirty="0">
              <a:solidFill>
                <a:srgbClr val="53585E"/>
              </a:solidFill>
              <a:latin typeface="等线 Light" panose="02010600030101010101" pitchFamily="2" charset="-122"/>
              <a:ea typeface="等线 Light" panose="02010600030101010101" pitchFamily="2" charset="-122"/>
              <a:cs typeface="Arial" pitchFamily="34" charset="0"/>
            </a:endParaRPr>
          </a:p>
        </p:txBody>
      </p:sp>
    </p:spTree>
    <p:extLst>
      <p:ext uri="{BB962C8B-B14F-4D97-AF65-F5344CB8AC3E}">
        <p14:creationId xmlns:p14="http://schemas.microsoft.com/office/powerpoint/2010/main" val="197184292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23" presetClass="entr" presetSubtype="528"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 calcmode="lin" valueType="num">
                                      <p:cBhvr>
                                        <p:cTn id="13" dur="500" fill="hold"/>
                                        <p:tgtEl>
                                          <p:spTgt spid="6"/>
                                        </p:tgtEl>
                                        <p:attrNameLst>
                                          <p:attrName>ppt_x</p:attrName>
                                        </p:attrNameLst>
                                      </p:cBhvr>
                                      <p:tavLst>
                                        <p:tav tm="0">
                                          <p:val>
                                            <p:fltVal val="0.5"/>
                                          </p:val>
                                        </p:tav>
                                        <p:tav tm="100000">
                                          <p:val>
                                            <p:strVal val="#ppt_x"/>
                                          </p:val>
                                        </p:tav>
                                      </p:tavLst>
                                    </p:anim>
                                    <p:anim calcmode="lin" valueType="num">
                                      <p:cBhvr>
                                        <p:cTn id="14"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500"/>
                                        <p:tgtEl>
                                          <p:spTgt spid="8"/>
                                        </p:tgtEl>
                                      </p:cBhvr>
                                    </p:animEffect>
                                  </p:childTnLst>
                                </p:cTn>
                              </p:par>
                            </p:childTnLst>
                          </p:cTn>
                        </p:par>
                        <p:par>
                          <p:cTn id="20" fill="hold">
                            <p:stCondLst>
                              <p:cond delay="500"/>
                            </p:stCondLst>
                            <p:childTnLst>
                              <p:par>
                                <p:cTn id="21" presetID="42"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750"/>
                                        <p:tgtEl>
                                          <p:spTgt spid="21"/>
                                        </p:tgtEl>
                                      </p:cBhvr>
                                    </p:animEffect>
                                    <p:anim calcmode="lin" valueType="num">
                                      <p:cBhvr>
                                        <p:cTn id="24" dur="750" fill="hold"/>
                                        <p:tgtEl>
                                          <p:spTgt spid="21"/>
                                        </p:tgtEl>
                                        <p:attrNameLst>
                                          <p:attrName>ppt_x</p:attrName>
                                        </p:attrNameLst>
                                      </p:cBhvr>
                                      <p:tavLst>
                                        <p:tav tm="0">
                                          <p:val>
                                            <p:strVal val="#ppt_x"/>
                                          </p:val>
                                        </p:tav>
                                        <p:tav tm="100000">
                                          <p:val>
                                            <p:strVal val="#ppt_x"/>
                                          </p:val>
                                        </p:tav>
                                      </p:tavLst>
                                    </p:anim>
                                    <p:anim calcmode="lin" valueType="num">
                                      <p:cBhvr>
                                        <p:cTn id="25" dur="750" fill="hold"/>
                                        <p:tgtEl>
                                          <p:spTgt spid="21"/>
                                        </p:tgtEl>
                                        <p:attrNameLst>
                                          <p:attrName>ppt_y</p:attrName>
                                        </p:attrNameLst>
                                      </p:cBhvr>
                                      <p:tavLst>
                                        <p:tav tm="0">
                                          <p:val>
                                            <p:strVal val="#ppt_y+.1"/>
                                          </p:val>
                                        </p:tav>
                                        <p:tav tm="100000">
                                          <p:val>
                                            <p:strVal val="#ppt_y"/>
                                          </p:val>
                                        </p:tav>
                                      </p:tavLst>
                                    </p:anim>
                                  </p:childTnLst>
                                </p:cTn>
                              </p:par>
                            </p:childTnLst>
                          </p:cTn>
                        </p:par>
                        <p:par>
                          <p:cTn id="26" fill="hold">
                            <p:stCondLst>
                              <p:cond delay="1250"/>
                            </p:stCondLst>
                            <p:childTnLst>
                              <p:par>
                                <p:cTn id="27" presetID="42"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750"/>
                                        <p:tgtEl>
                                          <p:spTgt spid="14"/>
                                        </p:tgtEl>
                                      </p:cBhvr>
                                    </p:animEffect>
                                    <p:anim calcmode="lin" valueType="num">
                                      <p:cBhvr>
                                        <p:cTn id="30" dur="750" fill="hold"/>
                                        <p:tgtEl>
                                          <p:spTgt spid="14"/>
                                        </p:tgtEl>
                                        <p:attrNameLst>
                                          <p:attrName>ppt_x</p:attrName>
                                        </p:attrNameLst>
                                      </p:cBhvr>
                                      <p:tavLst>
                                        <p:tav tm="0">
                                          <p:val>
                                            <p:strVal val="#ppt_x"/>
                                          </p:val>
                                        </p:tav>
                                        <p:tav tm="100000">
                                          <p:val>
                                            <p:strVal val="#ppt_x"/>
                                          </p:val>
                                        </p:tav>
                                      </p:tavLst>
                                    </p:anim>
                                    <p:anim calcmode="lin" valueType="num">
                                      <p:cBhvr>
                                        <p:cTn id="31" dur="750" fill="hold"/>
                                        <p:tgtEl>
                                          <p:spTgt spid="14"/>
                                        </p:tgtEl>
                                        <p:attrNameLst>
                                          <p:attrName>ppt_y</p:attrName>
                                        </p:attrNameLst>
                                      </p:cBhvr>
                                      <p:tavLst>
                                        <p:tav tm="0">
                                          <p:val>
                                            <p:strVal val="#ppt_y+.1"/>
                                          </p:val>
                                        </p:tav>
                                        <p:tav tm="100000">
                                          <p:val>
                                            <p:strVal val="#ppt_y"/>
                                          </p:val>
                                        </p:tav>
                                      </p:tavLst>
                                    </p:anim>
                                  </p:childTnLst>
                                </p:cTn>
                              </p:par>
                            </p:childTnLst>
                          </p:cTn>
                        </p:par>
                        <p:par>
                          <p:cTn id="32" fill="hold">
                            <p:stCondLst>
                              <p:cond delay="2000"/>
                            </p:stCondLst>
                            <p:childTnLst>
                              <p:par>
                                <p:cTn id="33" presetID="10" presetClass="entr" presetSubtype="0"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childTnLst>
                                </p:cTn>
                              </p:par>
                            </p:childTnLst>
                          </p:cTn>
                        </p:par>
                        <p:par>
                          <p:cTn id="36" fill="hold">
                            <p:stCondLst>
                              <p:cond delay="2500"/>
                            </p:stCondLst>
                            <p:childTnLst>
                              <p:par>
                                <p:cTn id="37" presetID="10" presetClass="entr" presetSubtype="0"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40" repeatCount="indefinite" fill="hold" display="0">
                  <p:stCondLst>
                    <p:cond delay="indefinite"/>
                  </p:stCondLst>
                  <p:endCondLst>
                    <p:cond evt="onStopAudio" delay="0">
                      <p:tgtEl>
                        <p:sldTgt/>
                      </p:tgtEl>
                    </p:cond>
                  </p:endCondLst>
                </p:cTn>
                <p:tgtEl>
                  <p:spTgt spid="2"/>
                </p:tgtEl>
              </p:cMediaNode>
            </p:audio>
          </p:childTnLst>
        </p:cTn>
      </p:par>
    </p:tnLst>
    <p:bldLst>
      <p:bldP spid="14" grpId="0"/>
      <p:bldP spid="10" grpId="0"/>
      <p:bldP spid="12" grpId="0"/>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4B7AEEA3-0D65-4D4B-9EB3-37EBC899A0DE}"/>
              </a:ext>
            </a:extLst>
          </p:cNvPr>
          <p:cNvPicPr>
            <a:picLocks noChangeAspect="1"/>
          </p:cNvPicPr>
          <p:nvPr/>
        </p:nvPicPr>
        <p:blipFill>
          <a:blip r:embed="rId3"/>
          <a:stretch>
            <a:fillRect/>
          </a:stretch>
        </p:blipFill>
        <p:spPr>
          <a:xfrm>
            <a:off x="-19" y="-53695"/>
            <a:ext cx="9144019" cy="5144599"/>
          </a:xfrm>
          <a:prstGeom prst="rect">
            <a:avLst/>
          </a:prstGeom>
        </p:spPr>
      </p:pic>
      <p:sp>
        <p:nvSpPr>
          <p:cNvPr id="15" name="矩形 14">
            <a:extLst>
              <a:ext uri="{FF2B5EF4-FFF2-40B4-BE49-F238E27FC236}">
                <a16:creationId xmlns:a16="http://schemas.microsoft.com/office/drawing/2014/main" id="{B4D237D8-7ED8-4F00-AA31-3EA9625464B5}"/>
              </a:ext>
            </a:extLst>
          </p:cNvPr>
          <p:cNvSpPr/>
          <p:nvPr/>
        </p:nvSpPr>
        <p:spPr>
          <a:xfrm>
            <a:off x="228600" y="178904"/>
            <a:ext cx="8676861" cy="460181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2151738" y="2006274"/>
            <a:ext cx="500497" cy="1346065"/>
          </a:xfrm>
          <a:prstGeom prst="rect">
            <a:avLst/>
          </a:prstGeom>
          <a:noFill/>
        </p:spPr>
        <p:txBody>
          <a:bodyPr vert="eaVert" wrap="square" lIns="65012" tIns="32506" rIns="65012" bIns="32506" rtlCol="0">
            <a:spAutoFit/>
          </a:bodyPr>
          <a:lstStyle/>
          <a:p>
            <a:r>
              <a:rPr lang="en-US" altLang="zh-CN" sz="2399" dirty="0">
                <a:solidFill>
                  <a:schemeClr val="tx1">
                    <a:lumMod val="65000"/>
                    <a:lumOff val="35000"/>
                  </a:schemeClr>
                </a:solidFill>
              </a:rPr>
              <a:t>Contents</a:t>
            </a:r>
            <a:endParaRPr lang="zh-CN" altLang="en-US" sz="2399" dirty="0">
              <a:solidFill>
                <a:schemeClr val="tx1">
                  <a:lumMod val="65000"/>
                  <a:lumOff val="35000"/>
                </a:schemeClr>
              </a:solidFill>
            </a:endParaRPr>
          </a:p>
        </p:txBody>
      </p:sp>
      <p:grpSp>
        <p:nvGrpSpPr>
          <p:cNvPr id="2" name="组合 2"/>
          <p:cNvGrpSpPr/>
          <p:nvPr/>
        </p:nvGrpSpPr>
        <p:grpSpPr>
          <a:xfrm>
            <a:off x="1547347" y="1721272"/>
            <a:ext cx="597953" cy="598169"/>
            <a:chOff x="1892209" y="1307818"/>
            <a:chExt cx="1573484" cy="1573484"/>
          </a:xfrm>
        </p:grpSpPr>
        <p:sp>
          <p:nvSpPr>
            <p:cNvPr id="4" name="椭圆 3"/>
            <p:cNvSpPr/>
            <p:nvPr/>
          </p:nvSpPr>
          <p:spPr>
            <a:xfrm>
              <a:off x="1892209" y="1307818"/>
              <a:ext cx="1573484" cy="1573484"/>
            </a:xfrm>
            <a:prstGeom prst="ellipse">
              <a:avLst/>
            </a:pr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28" name="文本框 27"/>
            <p:cNvSpPr txBox="1"/>
            <p:nvPr/>
          </p:nvSpPr>
          <p:spPr>
            <a:xfrm>
              <a:off x="2085568" y="1519145"/>
              <a:ext cx="1186766" cy="1214073"/>
            </a:xfrm>
            <a:prstGeom prst="rect">
              <a:avLst/>
            </a:prstGeom>
            <a:noFill/>
          </p:spPr>
          <p:txBody>
            <a:bodyPr wrap="square" rtlCol="0">
              <a:spAutoFit/>
            </a:bodyPr>
            <a:lstStyle/>
            <a:p>
              <a:pPr algn="ctr"/>
              <a:r>
                <a:rPr lang="zh-CN" altLang="en-US" sz="2399" dirty="0">
                  <a:solidFill>
                    <a:schemeClr val="bg1"/>
                  </a:solidFill>
                  <a:latin typeface="微软雅黑" panose="020B0503020204020204" pitchFamily="34" charset="-122"/>
                  <a:ea typeface="微软雅黑" panose="020B0503020204020204" pitchFamily="34" charset="-122"/>
                </a:rPr>
                <a:t>目</a:t>
              </a:r>
            </a:p>
          </p:txBody>
        </p:sp>
      </p:grpSp>
      <p:grpSp>
        <p:nvGrpSpPr>
          <p:cNvPr id="3" name="组合 61"/>
          <p:cNvGrpSpPr/>
          <p:nvPr/>
        </p:nvGrpSpPr>
        <p:grpSpPr>
          <a:xfrm>
            <a:off x="4051738" y="977368"/>
            <a:ext cx="4127315" cy="783575"/>
            <a:chOff x="4915789" y="1195802"/>
            <a:chExt cx="5505466" cy="1044837"/>
          </a:xfrm>
        </p:grpSpPr>
        <p:grpSp>
          <p:nvGrpSpPr>
            <p:cNvPr id="6" name="组合 55"/>
            <p:cNvGrpSpPr/>
            <p:nvPr/>
          </p:nvGrpSpPr>
          <p:grpSpPr>
            <a:xfrm>
              <a:off x="4915789" y="1222907"/>
              <a:ext cx="4777418" cy="1017732"/>
              <a:chOff x="6035151" y="2135222"/>
              <a:chExt cx="4777418" cy="1017732"/>
            </a:xfrm>
          </p:grpSpPr>
          <p:sp>
            <p:nvSpPr>
              <p:cNvPr id="53" name="任意多边形 52"/>
              <p:cNvSpPr/>
              <p:nvPr/>
            </p:nvSpPr>
            <p:spPr>
              <a:xfrm rot="16200000">
                <a:off x="9083020" y="921076"/>
                <a:ext cx="515403" cy="2943695"/>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rgbClr val="C9E6D6"/>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5" name="任意多边形 54"/>
              <p:cNvSpPr/>
              <p:nvPr/>
            </p:nvSpPr>
            <p:spPr>
              <a:xfrm>
                <a:off x="6374081" y="2398592"/>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54" name="任意多边形 53"/>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t>1</a:t>
                </a:r>
                <a:endParaRPr lang="zh-CN" altLang="en-US" sz="2300" dirty="0"/>
              </a:p>
            </p:txBody>
          </p:sp>
        </p:grpSp>
        <p:sp>
          <p:nvSpPr>
            <p:cNvPr id="57" name="文本框 56"/>
            <p:cNvSpPr txBox="1"/>
            <p:nvPr/>
          </p:nvSpPr>
          <p:spPr>
            <a:xfrm>
              <a:off x="7373256" y="1195802"/>
              <a:ext cx="3047999" cy="492476"/>
            </a:xfrm>
            <a:prstGeom prst="rect">
              <a:avLst/>
            </a:prstGeom>
            <a:noFill/>
          </p:spPr>
          <p:txBody>
            <a:bodyPr wrap="square" rtlCol="0">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组合 62"/>
          <p:cNvGrpSpPr/>
          <p:nvPr/>
        </p:nvGrpSpPr>
        <p:grpSpPr>
          <a:xfrm>
            <a:off x="3643639" y="1694721"/>
            <a:ext cx="4127315" cy="748080"/>
            <a:chOff x="4915789" y="1243132"/>
            <a:chExt cx="5505466" cy="997507"/>
          </a:xfrm>
        </p:grpSpPr>
        <p:grpSp>
          <p:nvGrpSpPr>
            <p:cNvPr id="8" name="组合 63"/>
            <p:cNvGrpSpPr/>
            <p:nvPr/>
          </p:nvGrpSpPr>
          <p:grpSpPr>
            <a:xfrm>
              <a:off x="4915789" y="1243132"/>
              <a:ext cx="4661897" cy="997507"/>
              <a:chOff x="6035151" y="2155447"/>
              <a:chExt cx="4661897" cy="997507"/>
            </a:xfrm>
          </p:grpSpPr>
          <p:sp>
            <p:nvSpPr>
              <p:cNvPr id="66" name="任意多边形 65"/>
              <p:cNvSpPr/>
              <p:nvPr/>
            </p:nvSpPr>
            <p:spPr>
              <a:xfrm rot="16200000">
                <a:off x="9035372" y="988948"/>
                <a:ext cx="495178" cy="2828175"/>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2"/>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7" name="任意多边形 66"/>
              <p:cNvSpPr/>
              <p:nvPr/>
            </p:nvSpPr>
            <p:spPr>
              <a:xfrm>
                <a:off x="6374081" y="2411844"/>
                <a:ext cx="1497172" cy="490856"/>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68" name="任意多边形 67"/>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t>2</a:t>
                </a:r>
                <a:endParaRPr lang="zh-CN" altLang="en-US" sz="2300" dirty="0"/>
              </a:p>
            </p:txBody>
          </p:sp>
        </p:grpSp>
        <p:sp>
          <p:nvSpPr>
            <p:cNvPr id="65" name="文本框 64"/>
            <p:cNvSpPr txBox="1"/>
            <p:nvPr/>
          </p:nvSpPr>
          <p:spPr>
            <a:xfrm>
              <a:off x="7373256" y="1254134"/>
              <a:ext cx="3047999" cy="471956"/>
            </a:xfrm>
            <a:prstGeom prst="rect">
              <a:avLst/>
            </a:prstGeom>
            <a:noFill/>
          </p:spPr>
          <p:txBody>
            <a:bodyPr wrap="square" rtlCol="0">
              <a:spAutoFit/>
            </a:bodyPr>
            <a:lstStyle/>
            <a:p>
              <a:r>
                <a:rPr lang="zh-CN" altLang="en-US" sz="1700"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sz="1700" dirty="0">
                <a:solidFill>
                  <a:schemeClr val="bg1"/>
                </a:solidFill>
                <a:ea typeface="微软雅黑" panose="020B0503020204020204" pitchFamily="34" charset="-122"/>
              </a:endParaRPr>
            </a:p>
          </p:txBody>
        </p:sp>
      </p:grpSp>
      <p:grpSp>
        <p:nvGrpSpPr>
          <p:cNvPr id="9" name="组合 68"/>
          <p:cNvGrpSpPr/>
          <p:nvPr/>
        </p:nvGrpSpPr>
        <p:grpSpPr>
          <a:xfrm>
            <a:off x="3235542" y="2416324"/>
            <a:ext cx="4127315" cy="765197"/>
            <a:chOff x="4915789" y="1220308"/>
            <a:chExt cx="5505466" cy="1020331"/>
          </a:xfrm>
        </p:grpSpPr>
        <p:grpSp>
          <p:nvGrpSpPr>
            <p:cNvPr id="10" name="组合 69"/>
            <p:cNvGrpSpPr/>
            <p:nvPr/>
          </p:nvGrpSpPr>
          <p:grpSpPr>
            <a:xfrm>
              <a:off x="4915789" y="1220308"/>
              <a:ext cx="4792264" cy="1020331"/>
              <a:chOff x="6035151" y="2132623"/>
              <a:chExt cx="4792264" cy="1020331"/>
            </a:xfrm>
          </p:grpSpPr>
          <p:sp>
            <p:nvSpPr>
              <p:cNvPr id="72" name="任意多边形 71"/>
              <p:cNvSpPr/>
              <p:nvPr/>
            </p:nvSpPr>
            <p:spPr>
              <a:xfrm rot="16200000">
                <a:off x="9089143" y="912354"/>
                <a:ext cx="518003" cy="2958541"/>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3" name="任意多边形 72"/>
              <p:cNvSpPr/>
              <p:nvPr/>
            </p:nvSpPr>
            <p:spPr>
              <a:xfrm>
                <a:off x="6374081" y="2398591"/>
                <a:ext cx="1497172" cy="490856"/>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4" name="任意多边形 73"/>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t>3</a:t>
                </a:r>
                <a:endParaRPr lang="zh-CN" altLang="en-US" sz="2300" dirty="0"/>
              </a:p>
            </p:txBody>
          </p:sp>
        </p:grpSp>
        <p:sp>
          <p:nvSpPr>
            <p:cNvPr id="71" name="文本框 70"/>
            <p:cNvSpPr txBox="1"/>
            <p:nvPr/>
          </p:nvSpPr>
          <p:spPr>
            <a:xfrm>
              <a:off x="7373256" y="1254134"/>
              <a:ext cx="3047999" cy="471956"/>
            </a:xfrm>
            <a:prstGeom prst="rect">
              <a:avLst/>
            </a:prstGeom>
            <a:noFill/>
          </p:spPr>
          <p:txBody>
            <a:bodyPr wrap="square" rtlCol="0">
              <a:spAutoFit/>
            </a:bodyPr>
            <a:lstStyle/>
            <a:p>
              <a:r>
                <a:rPr lang="zh-CN" altLang="en-US" sz="1700"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sz="1700" dirty="0">
                <a:solidFill>
                  <a:schemeClr val="bg1"/>
                </a:solidFill>
                <a:ea typeface="微软雅黑" panose="020B0503020204020204" pitchFamily="34" charset="-122"/>
              </a:endParaRPr>
            </a:p>
          </p:txBody>
        </p:sp>
      </p:grpSp>
      <p:grpSp>
        <p:nvGrpSpPr>
          <p:cNvPr id="11" name="组合 74"/>
          <p:cNvGrpSpPr/>
          <p:nvPr/>
        </p:nvGrpSpPr>
        <p:grpSpPr>
          <a:xfrm>
            <a:off x="2827444" y="3161574"/>
            <a:ext cx="4127315" cy="758517"/>
            <a:chOff x="4915789" y="1229215"/>
            <a:chExt cx="5505466" cy="1011424"/>
          </a:xfrm>
        </p:grpSpPr>
        <p:grpSp>
          <p:nvGrpSpPr>
            <p:cNvPr id="12" name="组合 75"/>
            <p:cNvGrpSpPr/>
            <p:nvPr/>
          </p:nvGrpSpPr>
          <p:grpSpPr>
            <a:xfrm>
              <a:off x="4915789" y="1231235"/>
              <a:ext cx="4729865" cy="1009404"/>
              <a:chOff x="6035151" y="2143550"/>
              <a:chExt cx="4729865" cy="1009404"/>
            </a:xfrm>
          </p:grpSpPr>
          <p:sp>
            <p:nvSpPr>
              <p:cNvPr id="78" name="任意多边形 77"/>
              <p:cNvSpPr/>
              <p:nvPr/>
            </p:nvSpPr>
            <p:spPr>
              <a:xfrm rot="16200000">
                <a:off x="9063405" y="949016"/>
                <a:ext cx="507078" cy="2896145"/>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79" name="任意多边形 78"/>
              <p:cNvSpPr/>
              <p:nvPr/>
            </p:nvSpPr>
            <p:spPr>
              <a:xfrm>
                <a:off x="6374081" y="2398591"/>
                <a:ext cx="1497172" cy="490854"/>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p>
            </p:txBody>
          </p:sp>
          <p:sp>
            <p:nvSpPr>
              <p:cNvPr id="80" name="任意多边形 79"/>
              <p:cNvSpPr/>
              <p:nvPr/>
            </p:nvSpPr>
            <p:spPr>
              <a:xfrm>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300" dirty="0"/>
                  <a:t>4</a:t>
                </a:r>
                <a:endParaRPr lang="zh-CN" altLang="en-US" sz="2300" dirty="0"/>
              </a:p>
            </p:txBody>
          </p:sp>
        </p:grpSp>
        <p:sp>
          <p:nvSpPr>
            <p:cNvPr id="77" name="文本框 76"/>
            <p:cNvSpPr txBox="1"/>
            <p:nvPr/>
          </p:nvSpPr>
          <p:spPr>
            <a:xfrm>
              <a:off x="7373256" y="1229215"/>
              <a:ext cx="3047999" cy="471956"/>
            </a:xfrm>
            <a:prstGeom prst="rect">
              <a:avLst/>
            </a:prstGeom>
            <a:noFill/>
          </p:spPr>
          <p:txBody>
            <a:bodyPr wrap="square" rtlCol="0">
              <a:spAutoFit/>
            </a:bodyPr>
            <a:lstStyle/>
            <a:p>
              <a:pPr lvl="0"/>
              <a:r>
                <a:rPr lang="zh-CN" altLang="en-US" sz="1700"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17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80"/>
          <p:cNvGrpSpPr/>
          <p:nvPr/>
        </p:nvGrpSpPr>
        <p:grpSpPr>
          <a:xfrm>
            <a:off x="1515977" y="2440181"/>
            <a:ext cx="600863" cy="601082"/>
            <a:chOff x="2797919" y="2726482"/>
            <a:chExt cx="843062" cy="843062"/>
          </a:xfrm>
        </p:grpSpPr>
        <p:sp>
          <p:nvSpPr>
            <p:cNvPr id="5" name="椭圆 4"/>
            <p:cNvSpPr/>
            <p:nvPr/>
          </p:nvSpPr>
          <p:spPr>
            <a:xfrm>
              <a:off x="2797919" y="2726482"/>
              <a:ext cx="843062" cy="8430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99"/>
            </a:p>
          </p:txBody>
        </p:sp>
        <p:sp>
          <p:nvSpPr>
            <p:cNvPr id="29" name="文本框 28"/>
            <p:cNvSpPr txBox="1"/>
            <p:nvPr/>
          </p:nvSpPr>
          <p:spPr>
            <a:xfrm>
              <a:off x="2863555" y="2836477"/>
              <a:ext cx="742783" cy="647340"/>
            </a:xfrm>
            <a:prstGeom prst="rect">
              <a:avLst/>
            </a:prstGeom>
            <a:noFill/>
          </p:spPr>
          <p:txBody>
            <a:bodyPr wrap="square" rtlCol="0">
              <a:spAutoFit/>
            </a:bodyPr>
            <a:lstStyle/>
            <a:p>
              <a:pPr algn="ctr"/>
              <a:r>
                <a:rPr lang="zh-CN" altLang="en-US" sz="2399" dirty="0">
                  <a:solidFill>
                    <a:schemeClr val="bg1"/>
                  </a:solidFill>
                  <a:latin typeface="微软雅黑" panose="020B0503020204020204" pitchFamily="34" charset="-122"/>
                  <a:ea typeface="微软雅黑" panose="020B0503020204020204" pitchFamily="34" charset="-122"/>
                </a:rPr>
                <a:t>录</a:t>
              </a:r>
            </a:p>
          </p:txBody>
        </p:sp>
      </p:grpSp>
    </p:spTree>
    <p:extLst>
      <p:ext uri="{BB962C8B-B14F-4D97-AF65-F5344CB8AC3E}">
        <p14:creationId xmlns:p14="http://schemas.microsoft.com/office/powerpoint/2010/main" val="157614104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15" presetClass="entr" presetSubtype="0"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1000" fill="hold"/>
                                        <p:tgtEl>
                                          <p:spTgt spid="13"/>
                                        </p:tgtEl>
                                        <p:attrNameLst>
                                          <p:attrName>ppt_w</p:attrName>
                                        </p:attrNameLst>
                                      </p:cBhvr>
                                      <p:tavLst>
                                        <p:tav tm="0">
                                          <p:val>
                                            <p:fltVal val="0"/>
                                          </p:val>
                                        </p:tav>
                                        <p:tav tm="100000">
                                          <p:val>
                                            <p:strVal val="#ppt_w"/>
                                          </p:val>
                                        </p:tav>
                                      </p:tavLst>
                                    </p:anim>
                                    <p:anim calcmode="lin" valueType="num">
                                      <p:cBhvr>
                                        <p:cTn id="15" dur="1000" fill="hold"/>
                                        <p:tgtEl>
                                          <p:spTgt spid="13"/>
                                        </p:tgtEl>
                                        <p:attrNameLst>
                                          <p:attrName>ppt_h</p:attrName>
                                        </p:attrNameLst>
                                      </p:cBhvr>
                                      <p:tavLst>
                                        <p:tav tm="0">
                                          <p:val>
                                            <p:fltVal val="0"/>
                                          </p:val>
                                        </p:tav>
                                        <p:tav tm="100000">
                                          <p:val>
                                            <p:strVal val="#ppt_h"/>
                                          </p:val>
                                        </p:tav>
                                      </p:tavLst>
                                    </p:anim>
                                    <p:anim calcmode="lin" valueType="num">
                                      <p:cBhvr>
                                        <p:cTn id="16" dur="1000" fill="hold"/>
                                        <p:tgtEl>
                                          <p:spTgt spid="13"/>
                                        </p:tgtEl>
                                        <p:attrNameLst>
                                          <p:attrName>ppt_x</p:attrName>
                                        </p:attrNameLst>
                                      </p:cBhvr>
                                      <p:tavLst>
                                        <p:tav tm="0" fmla="#ppt_x+(cos(-2*pi*(1-$))*-#ppt_x-sin(-2*pi*(1-$))*(1-#ppt_y))*(1-$)">
                                          <p:val>
                                            <p:fltVal val="0"/>
                                          </p:val>
                                        </p:tav>
                                        <p:tav tm="100000">
                                          <p:val>
                                            <p:fltVal val="1"/>
                                          </p:val>
                                        </p:tav>
                                      </p:tavLst>
                                    </p:anim>
                                    <p:anim calcmode="lin" valueType="num">
                                      <p:cBhvr>
                                        <p:cTn id="17" dur="1000" fill="hold"/>
                                        <p:tgtEl>
                                          <p:spTgt spid="13"/>
                                        </p:tgtEl>
                                        <p:attrNameLst>
                                          <p:attrName>ppt_y</p:attrName>
                                        </p:attrNameLst>
                                      </p:cBhvr>
                                      <p:tavLst>
                                        <p:tav tm="0" fmla="#ppt_y+(sin(-2*pi*(1-$))*-#ppt_x+cos(-2*pi*(1-$))*(1-#ppt_y))*(1-$)">
                                          <p:val>
                                            <p:fltVal val="0"/>
                                          </p:val>
                                        </p:tav>
                                        <p:tav tm="100000">
                                          <p:val>
                                            <p:fltVal val="1"/>
                                          </p:val>
                                        </p:tav>
                                      </p:tavLst>
                                    </p:anim>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wipe(up)">
                                      <p:cBhvr>
                                        <p:cTn id="21" dur="500"/>
                                        <p:tgtEl>
                                          <p:spTgt spid="27"/>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par>
                          <p:cTn id="26" fill="hold">
                            <p:stCondLst>
                              <p:cond delay="3000"/>
                            </p:stCondLst>
                            <p:childTnLst>
                              <p:par>
                                <p:cTn id="27" presetID="22" presetClass="entr" presetSubtype="8" fill="hold"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childTnLst>
                          </p:cTn>
                        </p:par>
                        <p:par>
                          <p:cTn id="30" fill="hold">
                            <p:stCondLst>
                              <p:cond delay="3500"/>
                            </p:stCondLst>
                            <p:childTnLst>
                              <p:par>
                                <p:cTn id="31" presetID="22" presetClass="entr" presetSubtype="8"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4000"/>
                            </p:stCondLst>
                            <p:childTnLst>
                              <p:par>
                                <p:cTn id="35" presetID="2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67C78713-1F64-4994-8155-44D5665365BD}"/>
              </a:ext>
            </a:extLst>
          </p:cNvPr>
          <p:cNvPicPr>
            <a:picLocks noChangeAspect="1"/>
          </p:cNvPicPr>
          <p:nvPr/>
        </p:nvPicPr>
        <p:blipFill>
          <a:blip r:embed="rId3"/>
          <a:stretch>
            <a:fillRect/>
          </a:stretch>
        </p:blipFill>
        <p:spPr>
          <a:xfrm>
            <a:off x="-19" y="0"/>
            <a:ext cx="9144019" cy="5144599"/>
          </a:xfrm>
          <a:prstGeom prst="rect">
            <a:avLst/>
          </a:prstGeom>
        </p:spPr>
      </p:pic>
      <p:grpSp>
        <p:nvGrpSpPr>
          <p:cNvPr id="2" name="组合 9"/>
          <p:cNvGrpSpPr/>
          <p:nvPr/>
        </p:nvGrpSpPr>
        <p:grpSpPr>
          <a:xfrm>
            <a:off x="2052499" y="1964312"/>
            <a:ext cx="4311104" cy="891035"/>
            <a:chOff x="3340741" y="3031930"/>
            <a:chExt cx="5750624" cy="1188126"/>
          </a:xfrm>
          <a:solidFill>
            <a:srgbClr val="90C74B"/>
          </a:solidFill>
        </p:grpSpPr>
        <p:grpSp>
          <p:nvGrpSpPr>
            <p:cNvPr id="3" name="组合 4"/>
            <p:cNvGrpSpPr/>
            <p:nvPr/>
          </p:nvGrpSpPr>
          <p:grpSpPr>
            <a:xfrm flipV="1">
              <a:off x="3340741" y="3031930"/>
              <a:ext cx="5750624" cy="1188126"/>
              <a:chOff x="6035151" y="1964828"/>
              <a:chExt cx="5750624" cy="1188126"/>
            </a:xfrm>
            <a:grpFill/>
          </p:grpSpPr>
          <p:sp>
            <p:nvSpPr>
              <p:cNvPr id="7" name="任意多边形 6"/>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 name="任意多边形 7"/>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 name="任意多边形 8"/>
              <p:cNvSpPr/>
              <p:nvPr/>
            </p:nvSpPr>
            <p:spPr>
              <a:xfrm flipV="1">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400" dirty="0">
                    <a:solidFill>
                      <a:schemeClr val="bg1"/>
                    </a:solidFill>
                  </a:rPr>
                  <a:t>01</a:t>
                </a:r>
                <a:endParaRPr lang="zh-CN" altLang="en-US" sz="1400" dirty="0">
                  <a:solidFill>
                    <a:schemeClr val="bg1"/>
                  </a:solidFill>
                </a:endParaRPr>
              </a:p>
            </p:txBody>
          </p:sp>
        </p:grpSp>
        <p:sp>
          <p:nvSpPr>
            <p:cNvPr id="6" name="文本框 5"/>
            <p:cNvSpPr txBox="1"/>
            <p:nvPr/>
          </p:nvSpPr>
          <p:spPr>
            <a:xfrm>
              <a:off x="5767212" y="3658265"/>
              <a:ext cx="3047999" cy="492476"/>
            </a:xfrm>
            <a:prstGeom prst="rect">
              <a:avLst/>
            </a:prstGeom>
            <a:solidFill>
              <a:schemeClr val="accent1"/>
            </a:solidFill>
          </p:spPr>
          <p:txBody>
            <a:bodyPr wrap="square" rtlCol="0">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矩形 34">
            <a:extLst>
              <a:ext uri="{FF2B5EF4-FFF2-40B4-BE49-F238E27FC236}">
                <a16:creationId xmlns:a16="http://schemas.microsoft.com/office/drawing/2014/main" id="{E3E668BC-9786-4D16-9592-2836EE4B864A}"/>
              </a:ext>
            </a:extLst>
          </p:cNvPr>
          <p:cNvSpPr>
            <a:spLocks noChangeArrowheads="1"/>
          </p:cNvSpPr>
          <p:nvPr/>
        </p:nvSpPr>
        <p:spPr bwMode="auto">
          <a:xfrm>
            <a:off x="3442074" y="3040452"/>
            <a:ext cx="3069521" cy="692477"/>
          </a:xfrm>
          <a:prstGeom prst="rect">
            <a:avLst/>
          </a:prstGeom>
          <a:noFill/>
          <a:ln w="9525">
            <a:noFill/>
            <a:miter lim="800000"/>
            <a:headEnd/>
            <a:tailEnd/>
          </a:ln>
        </p:spPr>
        <p:txBody>
          <a:bodyPr wrap="square" lIns="68559" tIns="34280" rIns="68559" bIns="3428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这里输入简单的文字概述这里输入简单的文字概述这里输入简单的文字概述这里输入简单的文字概述</a:t>
            </a: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a:p>
            <a:pPr eaLnBrk="1" hangingPunct="1">
              <a:lnSpc>
                <a:spcPct val="150000"/>
              </a:lnSpc>
              <a:buFont typeface="Arial" pitchFamily="34" charset="0"/>
              <a:buNone/>
            </a:pP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5229167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同心圆 20"/>
          <p:cNvSpPr/>
          <p:nvPr/>
        </p:nvSpPr>
        <p:spPr>
          <a:xfrm>
            <a:off x="682557" y="2373697"/>
            <a:ext cx="2611795" cy="2611115"/>
          </a:xfrm>
          <a:prstGeom prst="donut">
            <a:avLst>
              <a:gd name="adj" fmla="val 7852"/>
            </a:avLst>
          </a:prstGeom>
          <a:solidFill>
            <a:schemeClr val="tx1">
              <a:lumMod val="50000"/>
              <a:lumOff val="50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2" name="同心圆 21"/>
          <p:cNvSpPr/>
          <p:nvPr/>
        </p:nvSpPr>
        <p:spPr>
          <a:xfrm>
            <a:off x="1016093" y="2536540"/>
            <a:ext cx="1944722" cy="1944216"/>
          </a:xfrm>
          <a:prstGeom prst="donut">
            <a:avLst>
              <a:gd name="adj" fmla="val 7852"/>
            </a:avLst>
          </a:prstGeom>
          <a:solidFill>
            <a:schemeClr val="bg1">
              <a:lumMod val="65000"/>
            </a:schemeClr>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635000" extrusionH="95250" prstMaterial="flat">
            <a:bevelT h="57150" prst="riblet"/>
            <a:bevelB h="571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3" name="同心圆 22"/>
          <p:cNvSpPr/>
          <p:nvPr/>
        </p:nvSpPr>
        <p:spPr>
          <a:xfrm>
            <a:off x="1340212" y="2752564"/>
            <a:ext cx="1296482" cy="1296144"/>
          </a:xfrm>
          <a:prstGeom prst="donut">
            <a:avLst>
              <a:gd name="adj" fmla="val 7852"/>
            </a:avLst>
          </a:prstGeom>
          <a:solidFill>
            <a:schemeClr val="accent1"/>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270000" extrusionH="95250" prstMaterial="flat">
            <a:bevelT w="44450" h="25400" prst="riblet"/>
            <a:bevelB w="44450" h="2540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4" name="同心圆 23"/>
          <p:cNvSpPr/>
          <p:nvPr/>
        </p:nvSpPr>
        <p:spPr>
          <a:xfrm>
            <a:off x="1600898" y="3129781"/>
            <a:ext cx="775112" cy="774911"/>
          </a:xfrm>
          <a:prstGeom prst="donut">
            <a:avLst>
              <a:gd name="adj" fmla="val 12925"/>
            </a:avLst>
          </a:prstGeom>
          <a:solidFill>
            <a:schemeClr val="accent2"/>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1905000" extrusionH="95250" prstMaterial="flat">
            <a:bevelT w="38100" h="19050" prst="riblet"/>
            <a:bevelB w="38100" h="190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sp>
        <p:nvSpPr>
          <p:cNvPr id="25" name="椭圆 24"/>
          <p:cNvSpPr/>
          <p:nvPr/>
        </p:nvSpPr>
        <p:spPr>
          <a:xfrm flipV="1">
            <a:off x="1826394" y="3328628"/>
            <a:ext cx="324121" cy="324036"/>
          </a:xfrm>
          <a:prstGeom prst="ellipse">
            <a:avLst/>
          </a:prstGeom>
          <a:solidFill>
            <a:schemeClr val="accent3"/>
          </a:solidFill>
          <a:ln>
            <a:noFill/>
          </a:ln>
          <a:effectLst>
            <a:outerShdw blurRad="292100" dist="1943100" dir="5340000" algn="tl" rotWithShape="0">
              <a:prstClr val="black">
                <a:alpha val="13000"/>
              </a:prstClr>
            </a:outerShdw>
          </a:effectLst>
          <a:scene3d>
            <a:camera prst="perspectiveFront">
              <a:rot lat="17699970" lon="0" rev="0"/>
            </a:camera>
            <a:lightRig rig="flood" dir="t">
              <a:rot lat="0" lon="0" rev="7200000"/>
            </a:lightRig>
          </a:scene3d>
          <a:sp3d z="2374900" extrusionH="95250" prstMaterial="flat">
            <a:bevelT w="95250" h="69850" prst="riblet"/>
            <a:bevelB w="95250" h="69850" prst="ribl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solidFill>
            </a:endParaRPr>
          </a:p>
        </p:txBody>
      </p:sp>
      <p:cxnSp>
        <p:nvCxnSpPr>
          <p:cNvPr id="26" name="直接连接符 25"/>
          <p:cNvCxnSpPr/>
          <p:nvPr/>
        </p:nvCxnSpPr>
        <p:spPr>
          <a:xfrm>
            <a:off x="2376009" y="1443206"/>
            <a:ext cx="3708554" cy="0"/>
          </a:xfrm>
          <a:prstGeom prst="line">
            <a:avLst/>
          </a:prstGeom>
          <a:noFill/>
          <a:ln>
            <a:solidFill>
              <a:schemeClr val="accent3"/>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27" name="直接连接符 26"/>
          <p:cNvCxnSpPr/>
          <p:nvPr/>
        </p:nvCxnSpPr>
        <p:spPr>
          <a:xfrm>
            <a:off x="6138584" y="1017139"/>
            <a:ext cx="0" cy="484644"/>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sp>
        <p:nvSpPr>
          <p:cNvPr id="28" name="TextBox 11"/>
          <p:cNvSpPr txBox="1">
            <a:spLocks noChangeArrowheads="1"/>
          </p:cNvSpPr>
          <p:nvPr/>
        </p:nvSpPr>
        <p:spPr bwMode="auto">
          <a:xfrm flipH="1">
            <a:off x="6138585" y="1124770"/>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6138584" y="1378685"/>
            <a:ext cx="1458542" cy="12116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0" name="TextBox 29"/>
          <p:cNvSpPr txBox="1"/>
          <p:nvPr/>
        </p:nvSpPr>
        <p:spPr>
          <a:xfrm>
            <a:off x="6975160" y="1304706"/>
            <a:ext cx="615874" cy="276999"/>
          </a:xfrm>
          <a:prstGeom prst="rect">
            <a:avLst/>
          </a:prstGeom>
          <a:noFill/>
        </p:spPr>
        <p:txBody>
          <a:bodyPr wrap="none" rtlCol="0">
            <a:spAutoFit/>
          </a:bodyPr>
          <a:lstStyle/>
          <a:p>
            <a:r>
              <a:rPr lang="en-US" altLang="zh-CN" sz="1200" dirty="0">
                <a:solidFill>
                  <a:schemeClr val="bg1"/>
                </a:solidFill>
              </a:rPr>
              <a:t>45,644</a:t>
            </a:r>
            <a:endParaRPr lang="zh-CN" altLang="en-US" sz="1200" dirty="0">
              <a:solidFill>
                <a:schemeClr val="bg1"/>
              </a:solidFill>
            </a:endParaRPr>
          </a:p>
        </p:txBody>
      </p:sp>
      <p:cxnSp>
        <p:nvCxnSpPr>
          <p:cNvPr id="31" name="直接连接符 30"/>
          <p:cNvCxnSpPr/>
          <p:nvPr/>
        </p:nvCxnSpPr>
        <p:spPr>
          <a:xfrm>
            <a:off x="2519238" y="1863402"/>
            <a:ext cx="3565325" cy="0"/>
          </a:xfrm>
          <a:prstGeom prst="line">
            <a:avLst/>
          </a:prstGeom>
          <a:noFill/>
          <a:ln>
            <a:solidFill>
              <a:schemeClr val="accent2"/>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2" name="直接连接符 31"/>
          <p:cNvCxnSpPr/>
          <p:nvPr/>
        </p:nvCxnSpPr>
        <p:spPr>
          <a:xfrm>
            <a:off x="2754151" y="2316142"/>
            <a:ext cx="3330413" cy="0"/>
          </a:xfrm>
          <a:prstGeom prst="line">
            <a:avLst/>
          </a:prstGeom>
          <a:noFill/>
          <a:ln>
            <a:solidFill>
              <a:schemeClr val="accent1"/>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3" name="直接连接符 32"/>
          <p:cNvCxnSpPr/>
          <p:nvPr/>
        </p:nvCxnSpPr>
        <p:spPr>
          <a:xfrm>
            <a:off x="3132292" y="2932184"/>
            <a:ext cx="2952272" cy="0"/>
          </a:xfrm>
          <a:prstGeom prst="line">
            <a:avLst/>
          </a:prstGeom>
          <a:noFill/>
          <a:ln>
            <a:solidFill>
              <a:schemeClr val="bg1">
                <a:lumMod val="50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4" name="直接连接符 33"/>
          <p:cNvCxnSpPr/>
          <p:nvPr/>
        </p:nvCxnSpPr>
        <p:spPr>
          <a:xfrm>
            <a:off x="3402392" y="3645000"/>
            <a:ext cx="2682172" cy="0"/>
          </a:xfrm>
          <a:prstGeom prst="line">
            <a:avLst/>
          </a:prstGeom>
          <a:noFill/>
          <a:ln>
            <a:solidFill>
              <a:schemeClr val="tx1">
                <a:lumMod val="65000"/>
                <a:lumOff val="35000"/>
              </a:schemeClr>
            </a:solidFill>
            <a:prstDash val="sysDot"/>
            <a:headEnd type="oval"/>
            <a:tailEnd type="oval"/>
          </a:ln>
        </p:spPr>
        <p:style>
          <a:lnRef idx="2">
            <a:schemeClr val="accent1">
              <a:shade val="50000"/>
            </a:schemeClr>
          </a:lnRef>
          <a:fillRef idx="1">
            <a:schemeClr val="accent1"/>
          </a:fillRef>
          <a:effectRef idx="0">
            <a:schemeClr val="accent1"/>
          </a:effectRef>
          <a:fontRef idx="minor">
            <a:schemeClr val="lt1"/>
          </a:fontRef>
        </p:style>
      </p:cxnSp>
      <p:cxnSp>
        <p:nvCxnSpPr>
          <p:cNvPr id="35" name="直接连接符 34"/>
          <p:cNvCxnSpPr/>
          <p:nvPr/>
        </p:nvCxnSpPr>
        <p:spPr>
          <a:xfrm>
            <a:off x="6138584" y="1611111"/>
            <a:ext cx="0" cy="484644"/>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TextBox 11"/>
          <p:cNvSpPr txBox="1">
            <a:spLocks noChangeArrowheads="1"/>
          </p:cNvSpPr>
          <p:nvPr/>
        </p:nvSpPr>
        <p:spPr bwMode="auto">
          <a:xfrm flipH="1">
            <a:off x="6138586" y="1708664"/>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6138585" y="1972657"/>
            <a:ext cx="2205029" cy="1211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8" name="TextBox 37"/>
          <p:cNvSpPr txBox="1"/>
          <p:nvPr/>
        </p:nvSpPr>
        <p:spPr>
          <a:xfrm>
            <a:off x="7730239" y="1898678"/>
            <a:ext cx="615874" cy="276999"/>
          </a:xfrm>
          <a:prstGeom prst="rect">
            <a:avLst/>
          </a:prstGeom>
          <a:noFill/>
        </p:spPr>
        <p:txBody>
          <a:bodyPr wrap="none" rtlCol="0">
            <a:spAutoFit/>
          </a:bodyPr>
          <a:lstStyle/>
          <a:p>
            <a:r>
              <a:rPr lang="en-US" altLang="zh-CN" sz="1200">
                <a:solidFill>
                  <a:schemeClr val="bg1"/>
                </a:solidFill>
              </a:rPr>
              <a:t>54.186</a:t>
            </a:r>
            <a:endParaRPr lang="zh-CN" altLang="en-US" sz="1200" dirty="0">
              <a:solidFill>
                <a:schemeClr val="bg1"/>
              </a:solidFill>
            </a:endParaRPr>
          </a:p>
        </p:txBody>
      </p:sp>
      <p:cxnSp>
        <p:nvCxnSpPr>
          <p:cNvPr id="39" name="直接连接符 38"/>
          <p:cNvCxnSpPr/>
          <p:nvPr/>
        </p:nvCxnSpPr>
        <p:spPr>
          <a:xfrm>
            <a:off x="6138584" y="2191868"/>
            <a:ext cx="0" cy="484644"/>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0" name="TextBox 11"/>
          <p:cNvSpPr txBox="1">
            <a:spLocks noChangeArrowheads="1"/>
          </p:cNvSpPr>
          <p:nvPr/>
        </p:nvSpPr>
        <p:spPr bwMode="auto">
          <a:xfrm flipH="1">
            <a:off x="6138585" y="2289420"/>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6138584" y="2553414"/>
            <a:ext cx="2484923" cy="12116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2" name="TextBox 41"/>
          <p:cNvSpPr txBox="1"/>
          <p:nvPr/>
        </p:nvSpPr>
        <p:spPr>
          <a:xfrm>
            <a:off x="8000338" y="2479435"/>
            <a:ext cx="615874" cy="276999"/>
          </a:xfrm>
          <a:prstGeom prst="rect">
            <a:avLst/>
          </a:prstGeom>
          <a:noFill/>
        </p:spPr>
        <p:txBody>
          <a:bodyPr wrap="none" rtlCol="0">
            <a:spAutoFit/>
          </a:bodyPr>
          <a:lstStyle/>
          <a:p>
            <a:r>
              <a:rPr lang="en-US" altLang="zh-CN" sz="1200">
                <a:solidFill>
                  <a:schemeClr val="bg1"/>
                </a:solidFill>
              </a:rPr>
              <a:t>68.477</a:t>
            </a:r>
            <a:endParaRPr lang="zh-CN" altLang="en-US" sz="1200" dirty="0">
              <a:solidFill>
                <a:schemeClr val="bg1"/>
              </a:solidFill>
            </a:endParaRPr>
          </a:p>
        </p:txBody>
      </p:sp>
      <p:cxnSp>
        <p:nvCxnSpPr>
          <p:cNvPr id="43" name="直接连接符 42"/>
          <p:cNvCxnSpPr/>
          <p:nvPr/>
        </p:nvCxnSpPr>
        <p:spPr>
          <a:xfrm>
            <a:off x="6138584" y="2817243"/>
            <a:ext cx="0" cy="484644"/>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11"/>
          <p:cNvSpPr txBox="1">
            <a:spLocks noChangeArrowheads="1"/>
          </p:cNvSpPr>
          <p:nvPr/>
        </p:nvSpPr>
        <p:spPr bwMode="auto">
          <a:xfrm flipH="1">
            <a:off x="6138585" y="2911871"/>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5" name="矩形 44"/>
          <p:cNvSpPr/>
          <p:nvPr/>
        </p:nvSpPr>
        <p:spPr>
          <a:xfrm>
            <a:off x="6138584" y="3178789"/>
            <a:ext cx="1849217" cy="12116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46" name="TextBox 45"/>
          <p:cNvSpPr txBox="1"/>
          <p:nvPr/>
        </p:nvSpPr>
        <p:spPr>
          <a:xfrm>
            <a:off x="7352097" y="3104810"/>
            <a:ext cx="615874" cy="276999"/>
          </a:xfrm>
          <a:prstGeom prst="rect">
            <a:avLst/>
          </a:prstGeom>
          <a:noFill/>
        </p:spPr>
        <p:txBody>
          <a:bodyPr wrap="none" rtlCol="0">
            <a:spAutoFit/>
          </a:bodyPr>
          <a:lstStyle/>
          <a:p>
            <a:r>
              <a:rPr lang="en-US" altLang="zh-CN" sz="1200">
                <a:solidFill>
                  <a:schemeClr val="bg1"/>
                </a:solidFill>
              </a:rPr>
              <a:t>49.423</a:t>
            </a:r>
            <a:endParaRPr lang="zh-CN" altLang="en-US" sz="1200" dirty="0">
              <a:solidFill>
                <a:schemeClr val="bg1"/>
              </a:solidFill>
            </a:endParaRPr>
          </a:p>
        </p:txBody>
      </p:sp>
      <p:cxnSp>
        <p:nvCxnSpPr>
          <p:cNvPr id="47" name="直接连接符 46"/>
          <p:cNvCxnSpPr/>
          <p:nvPr/>
        </p:nvCxnSpPr>
        <p:spPr>
          <a:xfrm>
            <a:off x="6138583" y="3547448"/>
            <a:ext cx="0" cy="48464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8" name="TextBox 11"/>
          <p:cNvSpPr txBox="1">
            <a:spLocks noChangeArrowheads="1"/>
          </p:cNvSpPr>
          <p:nvPr/>
        </p:nvSpPr>
        <p:spPr bwMode="auto">
          <a:xfrm flipH="1">
            <a:off x="6138584" y="3642440"/>
            <a:ext cx="1340708" cy="276999"/>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200" kern="0" dirty="0">
                <a:solidFill>
                  <a:schemeClr val="tx1">
                    <a:lumMod val="65000"/>
                    <a:lumOff val="35000"/>
                  </a:schemeClr>
                </a:solidFill>
                <a:latin typeface="微软雅黑" panose="020B0503020204020204" pitchFamily="34" charset="-122"/>
                <a:ea typeface="微软雅黑" panose="020B0503020204020204" pitchFamily="34" charset="-122"/>
              </a:rPr>
              <a:t>点击添加标题    </a:t>
            </a:r>
            <a:endParaRPr lang="en-US" altLang="zh-CN" sz="1200" kern="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矩形 48"/>
          <p:cNvSpPr/>
          <p:nvPr/>
        </p:nvSpPr>
        <p:spPr>
          <a:xfrm>
            <a:off x="6138583" y="3908994"/>
            <a:ext cx="1998743" cy="121161"/>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50" name="TextBox 49"/>
          <p:cNvSpPr txBox="1"/>
          <p:nvPr/>
        </p:nvSpPr>
        <p:spPr>
          <a:xfrm>
            <a:off x="7514157" y="3835015"/>
            <a:ext cx="615874" cy="276999"/>
          </a:xfrm>
          <a:prstGeom prst="rect">
            <a:avLst/>
          </a:prstGeom>
          <a:noFill/>
        </p:spPr>
        <p:txBody>
          <a:bodyPr wrap="none" rtlCol="0">
            <a:spAutoFit/>
          </a:bodyPr>
          <a:lstStyle/>
          <a:p>
            <a:r>
              <a:rPr lang="en-US" altLang="zh-CN" sz="1200">
                <a:solidFill>
                  <a:schemeClr val="bg1"/>
                </a:solidFill>
              </a:rPr>
              <a:t>51.414</a:t>
            </a:r>
            <a:endParaRPr lang="zh-CN" altLang="en-US" sz="1200" dirty="0">
              <a:solidFill>
                <a:schemeClr val="bg1"/>
              </a:solidFill>
            </a:endParaRPr>
          </a:p>
        </p:txBody>
      </p:sp>
    </p:spTree>
    <p:extLst>
      <p:ext uri="{BB962C8B-B14F-4D97-AF65-F5344CB8AC3E}">
        <p14:creationId xmlns:p14="http://schemas.microsoft.com/office/powerpoint/2010/main" val="3352492253"/>
      </p:ext>
    </p:extLst>
  </p:cSld>
  <p:clrMapOvr>
    <a:masterClrMapping/>
  </p:clrMapOvr>
  <p:transition spd="slow" advClick="0" advTm="0">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14:presetBounceEnd="5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50000">
                                          <p:cBhvr additive="base">
                                            <p:cTn id="7" dur="1000" fill="hold"/>
                                            <p:tgtEl>
                                              <p:spTgt spid="21"/>
                                            </p:tgtEl>
                                            <p:attrNameLst>
                                              <p:attrName>ppt_x</p:attrName>
                                            </p:attrNameLst>
                                          </p:cBhvr>
                                          <p:tavLst>
                                            <p:tav tm="0">
                                              <p:val>
                                                <p:strVal val="#ppt_x"/>
                                              </p:val>
                                            </p:tav>
                                            <p:tav tm="100000">
                                              <p:val>
                                                <p:strVal val="#ppt_x"/>
                                              </p:val>
                                            </p:tav>
                                          </p:tavLst>
                                        </p:anim>
                                        <p:anim calcmode="lin" valueType="num" p14:bounceEnd="50000">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14:presetBounceEnd="50000">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14:bounceEnd="50000">
                                          <p:cBhvr additive="base">
                                            <p:cTn id="11" dur="10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50000">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14:bounceEnd="50000">
                                          <p:cBhvr additive="base">
                                            <p:cTn id="15" dur="1000" fill="hold"/>
                                            <p:tgtEl>
                                              <p:spTgt spid="23"/>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14:presetBounceEnd="50000">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14:bounceEnd="50000">
                                          <p:cBhvr additive="base">
                                            <p:cTn id="19" dur="1000" fill="hold"/>
                                            <p:tgtEl>
                                              <p:spTgt spid="24"/>
                                            </p:tgtEl>
                                            <p:attrNameLst>
                                              <p:attrName>ppt_x</p:attrName>
                                            </p:attrNameLst>
                                          </p:cBhvr>
                                          <p:tavLst>
                                            <p:tav tm="0">
                                              <p:val>
                                                <p:strVal val="#ppt_x"/>
                                              </p:val>
                                            </p:tav>
                                            <p:tav tm="100000">
                                              <p:val>
                                                <p:strVal val="#ppt_x"/>
                                              </p:val>
                                            </p:tav>
                                          </p:tavLst>
                                        </p:anim>
                                        <p:anim calcmode="lin" valueType="num" p14:bounceEnd="50000">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14:presetBounceEnd="50000">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14:bounceEnd="50000">
                                          <p:cBhvr additive="base">
                                            <p:cTn id="23" dur="1000" fill="hold"/>
                                            <p:tgtEl>
                                              <p:spTgt spid="25"/>
                                            </p:tgtEl>
                                            <p:attrNameLst>
                                              <p:attrName>ppt_x</p:attrName>
                                            </p:attrNameLst>
                                          </p:cBhvr>
                                          <p:tavLst>
                                            <p:tav tm="0">
                                              <p:val>
                                                <p:strVal val="#ppt_x"/>
                                              </p:val>
                                            </p:tav>
                                            <p:tav tm="100000">
                                              <p:val>
                                                <p:strVal val="#ppt_x"/>
                                              </p:val>
                                            </p:tav>
                                          </p:tavLst>
                                        </p:anim>
                                        <p:anim calcmode="lin" valueType="num" p14:bounceEnd="50000">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1000" fill="hold"/>
                                            <p:tgtEl>
                                              <p:spTgt spid="21"/>
                                            </p:tgtEl>
                                            <p:attrNameLst>
                                              <p:attrName>ppt_x</p:attrName>
                                            </p:attrNameLst>
                                          </p:cBhvr>
                                          <p:tavLst>
                                            <p:tav tm="0">
                                              <p:val>
                                                <p:strVal val="#ppt_x"/>
                                              </p:val>
                                            </p:tav>
                                            <p:tav tm="100000">
                                              <p:val>
                                                <p:strVal val="#ppt_x"/>
                                              </p:val>
                                            </p:tav>
                                          </p:tavLst>
                                        </p:anim>
                                        <p:anim calcmode="lin" valueType="num">
                                          <p:cBhvr additive="base">
                                            <p:cTn id="8" dur="100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0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000" fill="hold"/>
                                            <p:tgtEl>
                                              <p:spTgt spid="22"/>
                                            </p:tgtEl>
                                            <p:attrNameLst>
                                              <p:attrName>ppt_x</p:attrName>
                                            </p:attrNameLst>
                                          </p:cBhvr>
                                          <p:tavLst>
                                            <p:tav tm="0">
                                              <p:val>
                                                <p:strVal val="#ppt_x"/>
                                              </p:val>
                                            </p:tav>
                                            <p:tav tm="100000">
                                              <p:val>
                                                <p:strVal val="#ppt_x"/>
                                              </p:val>
                                            </p:tav>
                                          </p:tavLst>
                                        </p:anim>
                                        <p:anim calcmode="lin" valueType="num">
                                          <p:cBhvr additive="base">
                                            <p:cTn id="12" dur="1000" fill="hold"/>
                                            <p:tgtEl>
                                              <p:spTgt spid="22"/>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20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1000" fill="hold"/>
                                            <p:tgtEl>
                                              <p:spTgt spid="23"/>
                                            </p:tgtEl>
                                            <p:attrNameLst>
                                              <p:attrName>ppt_x</p:attrName>
                                            </p:attrNameLst>
                                          </p:cBhvr>
                                          <p:tavLst>
                                            <p:tav tm="0">
                                              <p:val>
                                                <p:strVal val="#ppt_x"/>
                                              </p:val>
                                            </p:tav>
                                            <p:tav tm="100000">
                                              <p:val>
                                                <p:strVal val="#ppt_x"/>
                                              </p:val>
                                            </p:tav>
                                          </p:tavLst>
                                        </p:anim>
                                        <p:anim calcmode="lin" valueType="num">
                                          <p:cBhvr additive="base">
                                            <p:cTn id="16" dur="1000" fill="hold"/>
                                            <p:tgtEl>
                                              <p:spTgt spid="23"/>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30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1000" fill="hold"/>
                                            <p:tgtEl>
                                              <p:spTgt spid="24"/>
                                            </p:tgtEl>
                                            <p:attrNameLst>
                                              <p:attrName>ppt_x</p:attrName>
                                            </p:attrNameLst>
                                          </p:cBhvr>
                                          <p:tavLst>
                                            <p:tav tm="0">
                                              <p:val>
                                                <p:strVal val="#ppt_x"/>
                                              </p:val>
                                            </p:tav>
                                            <p:tav tm="100000">
                                              <p:val>
                                                <p:strVal val="#ppt_x"/>
                                              </p:val>
                                            </p:tav>
                                          </p:tavLst>
                                        </p:anim>
                                        <p:anim calcmode="lin" valueType="num">
                                          <p:cBhvr additive="base">
                                            <p:cTn id="20" dur="1000" fill="hold"/>
                                            <p:tgtEl>
                                              <p:spTgt spid="24"/>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40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1000" fill="hold"/>
                                            <p:tgtEl>
                                              <p:spTgt spid="25"/>
                                            </p:tgtEl>
                                            <p:attrNameLst>
                                              <p:attrName>ppt_x</p:attrName>
                                            </p:attrNameLst>
                                          </p:cBhvr>
                                          <p:tavLst>
                                            <p:tav tm="0">
                                              <p:val>
                                                <p:strVal val="#ppt_x"/>
                                              </p:val>
                                            </p:tav>
                                            <p:tav tm="100000">
                                              <p:val>
                                                <p:strVal val="#ppt_x"/>
                                              </p:val>
                                            </p:tav>
                                          </p:tavLst>
                                        </p:anim>
                                        <p:anim calcmode="lin" valueType="num">
                                          <p:cBhvr additive="base">
                                            <p:cTn id="24" dur="1000" fill="hold"/>
                                            <p:tgtEl>
                                              <p:spTgt spid="25"/>
                                            </p:tgtEl>
                                            <p:attrNameLst>
                                              <p:attrName>ppt_y</p:attrName>
                                            </p:attrNameLst>
                                          </p:cBhvr>
                                          <p:tavLst>
                                            <p:tav tm="0">
                                              <p:val>
                                                <p:strVal val="0-#ppt_h/2"/>
                                              </p:val>
                                            </p:tav>
                                            <p:tav tm="100000">
                                              <p:val>
                                                <p:strVal val="#ppt_y"/>
                                              </p:val>
                                            </p:tav>
                                          </p:tavLst>
                                        </p:anim>
                                      </p:childTnLst>
                                    </p:cTn>
                                  </p:par>
                                </p:childTnLst>
                              </p:cTn>
                            </p:par>
                            <p:par>
                              <p:cTn id="25" fill="hold">
                                <p:stCondLst>
                                  <p:cond delay="1000"/>
                                </p:stCondLst>
                                <p:childTnLst>
                                  <p:par>
                                    <p:cTn id="26" presetID="22" presetClass="entr" presetSubtype="8" fill="hold" nodeType="after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left)">
                                          <p:cBhvr>
                                            <p:cTn id="31" dur="500"/>
                                            <p:tgtEl>
                                              <p:spTgt spid="31"/>
                                            </p:tgtEl>
                                          </p:cBhvr>
                                        </p:animEffect>
                                      </p:childTnLst>
                                    </p:cTn>
                                  </p:par>
                                  <p:par>
                                    <p:cTn id="32" presetID="22" presetClass="entr" presetSubtype="8"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wipe(left)">
                                          <p:cBhvr>
                                            <p:cTn id="34" dur="500"/>
                                            <p:tgtEl>
                                              <p:spTgt spid="32"/>
                                            </p:tgtEl>
                                          </p:cBhvr>
                                        </p:animEffect>
                                      </p:childTnLst>
                                    </p:cTn>
                                  </p:par>
                                  <p:par>
                                    <p:cTn id="35" presetID="22" presetClass="entr" presetSubtype="8" fill="hold"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wipe(left)">
                                          <p:cBhvr>
                                            <p:cTn id="37" dur="500"/>
                                            <p:tgtEl>
                                              <p:spTgt spid="33"/>
                                            </p:tgtEl>
                                          </p:cBhvr>
                                        </p:animEffect>
                                      </p:childTnLst>
                                    </p:cTn>
                                  </p:par>
                                  <p:par>
                                    <p:cTn id="38" presetID="22" presetClass="entr" presetSubtype="8"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wipe(left)">
                                          <p:cBhvr>
                                            <p:cTn id="40" dur="500"/>
                                            <p:tgtEl>
                                              <p:spTgt spid="34"/>
                                            </p:tgtEl>
                                          </p:cBhvr>
                                        </p:animEffect>
                                      </p:childTnLst>
                                    </p:cTn>
                                  </p:par>
                                </p:childTnLst>
                              </p:cTn>
                            </p:par>
                            <p:par>
                              <p:cTn id="41" fill="hold">
                                <p:stCondLst>
                                  <p:cond delay="1500"/>
                                </p:stCondLst>
                                <p:childTnLst>
                                  <p:par>
                                    <p:cTn id="42" presetID="22" presetClass="entr" presetSubtype="1" fill="hold" nodeType="after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wipe(up)">
                                          <p:cBhvr>
                                            <p:cTn id="44" dur="500"/>
                                            <p:tgtEl>
                                              <p:spTgt spid="27"/>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ipe(left)">
                                          <p:cBhvr>
                                            <p:cTn id="50" dur="500"/>
                                            <p:tgtEl>
                                              <p:spTgt spid="28"/>
                                            </p:tgtEl>
                                          </p:cBhvr>
                                        </p:animEffect>
                                      </p:childTnLst>
                                    </p:cTn>
                                  </p:par>
                                </p:childTnLst>
                              </p:cTn>
                            </p:par>
                            <p:par>
                              <p:cTn id="51" fill="hold">
                                <p:stCondLst>
                                  <p:cond delay="2000"/>
                                </p:stCondLst>
                                <p:childTnLst>
                                  <p:par>
                                    <p:cTn id="52" presetID="14" presetClass="entr" presetSubtype="10"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randombar(horizontal)">
                                          <p:cBhvr>
                                            <p:cTn id="54" dur="500"/>
                                            <p:tgtEl>
                                              <p:spTgt spid="30"/>
                                            </p:tgtEl>
                                          </p:cBhvr>
                                        </p:animEffect>
                                      </p:childTnLst>
                                    </p:cTn>
                                  </p:par>
                                </p:childTnLst>
                              </p:cTn>
                            </p:par>
                            <p:par>
                              <p:cTn id="55" fill="hold">
                                <p:stCondLst>
                                  <p:cond delay="2500"/>
                                </p:stCondLst>
                                <p:childTnLst>
                                  <p:par>
                                    <p:cTn id="56" presetID="22" presetClass="entr" presetSubtype="1"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wipe(up)">
                                          <p:cBhvr>
                                            <p:cTn id="58" dur="500"/>
                                            <p:tgtEl>
                                              <p:spTgt spid="3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37"/>
                                            </p:tgtEl>
                                            <p:attrNameLst>
                                              <p:attrName>style.visibility</p:attrName>
                                            </p:attrNameLst>
                                          </p:cBhvr>
                                          <p:to>
                                            <p:strVal val="visible"/>
                                          </p:to>
                                        </p:set>
                                        <p:animEffect transition="in" filter="wipe(left)">
                                          <p:cBhvr>
                                            <p:cTn id="61" dur="500"/>
                                            <p:tgtEl>
                                              <p:spTgt spid="37"/>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wipe(left)">
                                          <p:cBhvr>
                                            <p:cTn id="64" dur="500"/>
                                            <p:tgtEl>
                                              <p:spTgt spid="36"/>
                                            </p:tgtEl>
                                          </p:cBhvr>
                                        </p:animEffect>
                                      </p:childTnLst>
                                    </p:cTn>
                                  </p:par>
                                </p:childTnLst>
                              </p:cTn>
                            </p:par>
                            <p:par>
                              <p:cTn id="65" fill="hold">
                                <p:stCondLst>
                                  <p:cond delay="3000"/>
                                </p:stCondLst>
                                <p:childTnLst>
                                  <p:par>
                                    <p:cTn id="66" presetID="14" presetClass="entr" presetSubtype="10"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randombar(horizontal)">
                                          <p:cBhvr>
                                            <p:cTn id="68" dur="500"/>
                                            <p:tgtEl>
                                              <p:spTgt spid="38"/>
                                            </p:tgtEl>
                                          </p:cBhvr>
                                        </p:animEffect>
                                      </p:childTnLst>
                                    </p:cTn>
                                  </p:par>
                                </p:childTnLst>
                              </p:cTn>
                            </p:par>
                            <p:par>
                              <p:cTn id="69" fill="hold">
                                <p:stCondLst>
                                  <p:cond delay="3500"/>
                                </p:stCondLst>
                                <p:childTnLst>
                                  <p:par>
                                    <p:cTn id="70" presetID="22" presetClass="entr" presetSubtype="1"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wipe(up)">
                                          <p:cBhvr>
                                            <p:cTn id="72" dur="500"/>
                                            <p:tgtEl>
                                              <p:spTgt spid="3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wipe(left)">
                                          <p:cBhvr>
                                            <p:cTn id="75" dur="500"/>
                                            <p:tgtEl>
                                              <p:spTgt spid="41"/>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wipe(left)">
                                          <p:cBhvr>
                                            <p:cTn id="78" dur="500"/>
                                            <p:tgtEl>
                                              <p:spTgt spid="40"/>
                                            </p:tgtEl>
                                          </p:cBhvr>
                                        </p:animEffect>
                                      </p:childTnLst>
                                    </p:cTn>
                                  </p:par>
                                </p:childTnLst>
                              </p:cTn>
                            </p:par>
                            <p:par>
                              <p:cTn id="79" fill="hold">
                                <p:stCondLst>
                                  <p:cond delay="4000"/>
                                </p:stCondLst>
                                <p:childTnLst>
                                  <p:par>
                                    <p:cTn id="80" presetID="14" presetClass="entr" presetSubtype="1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randombar(horizontal)">
                                          <p:cBhvr>
                                            <p:cTn id="82" dur="500"/>
                                            <p:tgtEl>
                                              <p:spTgt spid="42"/>
                                            </p:tgtEl>
                                          </p:cBhvr>
                                        </p:animEffect>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wipe(up)">
                                          <p:cBhvr>
                                            <p:cTn id="86" dur="500"/>
                                            <p:tgtEl>
                                              <p:spTgt spid="43"/>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left)">
                                          <p:cBhvr>
                                            <p:cTn id="89" dur="500"/>
                                            <p:tgtEl>
                                              <p:spTgt spid="45"/>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4"/>
                                            </p:tgtEl>
                                            <p:attrNameLst>
                                              <p:attrName>style.visibility</p:attrName>
                                            </p:attrNameLst>
                                          </p:cBhvr>
                                          <p:to>
                                            <p:strVal val="visible"/>
                                          </p:to>
                                        </p:set>
                                        <p:animEffect transition="in" filter="wipe(left)">
                                          <p:cBhvr>
                                            <p:cTn id="92" dur="500"/>
                                            <p:tgtEl>
                                              <p:spTgt spid="44"/>
                                            </p:tgtEl>
                                          </p:cBhvr>
                                        </p:animEffect>
                                      </p:childTnLst>
                                    </p:cTn>
                                  </p:par>
                                </p:childTnLst>
                              </p:cTn>
                            </p:par>
                            <p:par>
                              <p:cTn id="93" fill="hold">
                                <p:stCondLst>
                                  <p:cond delay="5000"/>
                                </p:stCondLst>
                                <p:childTnLst>
                                  <p:par>
                                    <p:cTn id="94" presetID="14" presetClass="entr" presetSubtype="10" fill="hold" grpId="0" nodeType="after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5500"/>
                                </p:stCondLst>
                                <p:childTnLst>
                                  <p:par>
                                    <p:cTn id="98" presetID="22" presetClass="entr" presetSubtype="1" fill="hold" nodeType="afterEffect">
                                      <p:stCondLst>
                                        <p:cond delay="0"/>
                                      </p:stCondLst>
                                      <p:childTnLst>
                                        <p:set>
                                          <p:cBhvr>
                                            <p:cTn id="99" dur="1" fill="hold">
                                              <p:stCondLst>
                                                <p:cond delay="0"/>
                                              </p:stCondLst>
                                            </p:cTn>
                                            <p:tgtEl>
                                              <p:spTgt spid="47"/>
                                            </p:tgtEl>
                                            <p:attrNameLst>
                                              <p:attrName>style.visibility</p:attrName>
                                            </p:attrNameLst>
                                          </p:cBhvr>
                                          <p:to>
                                            <p:strVal val="visible"/>
                                          </p:to>
                                        </p:set>
                                        <p:animEffect transition="in" filter="wipe(up)">
                                          <p:cBhvr>
                                            <p:cTn id="100" dur="500"/>
                                            <p:tgtEl>
                                              <p:spTgt spid="47"/>
                                            </p:tgtEl>
                                          </p:cBhvr>
                                        </p:animEffect>
                                      </p:childTnLst>
                                    </p:cTn>
                                  </p:par>
                                  <p:par>
                                    <p:cTn id="101" presetID="22" presetClass="entr" presetSubtype="8" fill="hold" grpId="0" nodeType="withEffect">
                                      <p:stCondLst>
                                        <p:cond delay="0"/>
                                      </p:stCondLst>
                                      <p:childTnLst>
                                        <p:set>
                                          <p:cBhvr>
                                            <p:cTn id="102" dur="1" fill="hold">
                                              <p:stCondLst>
                                                <p:cond delay="0"/>
                                              </p:stCondLst>
                                            </p:cTn>
                                            <p:tgtEl>
                                              <p:spTgt spid="49"/>
                                            </p:tgtEl>
                                            <p:attrNameLst>
                                              <p:attrName>style.visibility</p:attrName>
                                            </p:attrNameLst>
                                          </p:cBhvr>
                                          <p:to>
                                            <p:strVal val="visible"/>
                                          </p:to>
                                        </p:set>
                                        <p:animEffect transition="in" filter="wipe(left)">
                                          <p:cBhvr>
                                            <p:cTn id="103" dur="500"/>
                                            <p:tgtEl>
                                              <p:spTgt spid="49"/>
                                            </p:tgtEl>
                                          </p:cBhvr>
                                        </p:animEffect>
                                      </p:childTnLst>
                                    </p:cTn>
                                  </p:par>
                                  <p:par>
                                    <p:cTn id="104" presetID="22" presetClass="entr" presetSubtype="8" fill="hold" grpId="0" nodeType="withEffect">
                                      <p:stCondLst>
                                        <p:cond delay="0"/>
                                      </p:stCondLst>
                                      <p:childTnLst>
                                        <p:set>
                                          <p:cBhvr>
                                            <p:cTn id="105" dur="1" fill="hold">
                                              <p:stCondLst>
                                                <p:cond delay="0"/>
                                              </p:stCondLst>
                                            </p:cTn>
                                            <p:tgtEl>
                                              <p:spTgt spid="48"/>
                                            </p:tgtEl>
                                            <p:attrNameLst>
                                              <p:attrName>style.visibility</p:attrName>
                                            </p:attrNameLst>
                                          </p:cBhvr>
                                          <p:to>
                                            <p:strVal val="visible"/>
                                          </p:to>
                                        </p:set>
                                        <p:animEffect transition="in" filter="wipe(left)">
                                          <p:cBhvr>
                                            <p:cTn id="106" dur="500"/>
                                            <p:tgtEl>
                                              <p:spTgt spid="48"/>
                                            </p:tgtEl>
                                          </p:cBhvr>
                                        </p:animEffect>
                                      </p:childTnLst>
                                    </p:cTn>
                                  </p:par>
                                </p:childTnLst>
                              </p:cTn>
                            </p:par>
                            <p:par>
                              <p:cTn id="107" fill="hold">
                                <p:stCondLst>
                                  <p:cond delay="6000"/>
                                </p:stCondLst>
                                <p:childTnLst>
                                  <p:par>
                                    <p:cTn id="108" presetID="14" presetClass="entr" presetSubtype="10" fill="hold" grpId="0" nodeType="afterEffect">
                                      <p:stCondLst>
                                        <p:cond delay="0"/>
                                      </p:stCondLst>
                                      <p:childTnLst>
                                        <p:set>
                                          <p:cBhvr>
                                            <p:cTn id="109" dur="1" fill="hold">
                                              <p:stCondLst>
                                                <p:cond delay="0"/>
                                              </p:stCondLst>
                                            </p:cTn>
                                            <p:tgtEl>
                                              <p:spTgt spid="50"/>
                                            </p:tgtEl>
                                            <p:attrNameLst>
                                              <p:attrName>style.visibility</p:attrName>
                                            </p:attrNameLst>
                                          </p:cBhvr>
                                          <p:to>
                                            <p:strVal val="visible"/>
                                          </p:to>
                                        </p:set>
                                        <p:animEffect transition="in" filter="randombar(horizontal)">
                                          <p:cBhvr>
                                            <p:cTn id="11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8" grpId="0"/>
          <p:bldP spid="29" grpId="0" animBg="1"/>
          <p:bldP spid="30" grpId="0"/>
          <p:bldP spid="36" grpId="0"/>
          <p:bldP spid="37" grpId="0" animBg="1"/>
          <p:bldP spid="38" grpId="0"/>
          <p:bldP spid="40" grpId="0"/>
          <p:bldP spid="41" grpId="0" animBg="1"/>
          <p:bldP spid="42" grpId="0"/>
          <p:bldP spid="44" grpId="0"/>
          <p:bldP spid="45" grpId="0" animBg="1"/>
          <p:bldP spid="46" grpId="0"/>
          <p:bldP spid="48" grpId="0"/>
          <p:bldP spid="49" grpId="0" animBg="1"/>
          <p:bldP spid="50"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11560" y="1595102"/>
            <a:ext cx="1078632" cy="10792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1709243" y="1595102"/>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Rectangle 24"/>
          <p:cNvSpPr>
            <a:spLocks noChangeArrowheads="1"/>
          </p:cNvSpPr>
          <p:nvPr/>
        </p:nvSpPr>
        <p:spPr bwMode="auto">
          <a:xfrm>
            <a:off x="1853258" y="1695025"/>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19" name="矩形 18"/>
          <p:cNvSpPr/>
          <p:nvPr/>
        </p:nvSpPr>
        <p:spPr>
          <a:xfrm>
            <a:off x="611560" y="2822680"/>
            <a:ext cx="1078632" cy="107929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1709243" y="2822680"/>
            <a:ext cx="2862758" cy="107929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Rectangle 24"/>
          <p:cNvSpPr>
            <a:spLocks noChangeArrowheads="1"/>
          </p:cNvSpPr>
          <p:nvPr/>
        </p:nvSpPr>
        <p:spPr bwMode="auto">
          <a:xfrm>
            <a:off x="1853258" y="2922602"/>
            <a:ext cx="2574727" cy="88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a:t>
            </a:r>
          </a:p>
          <a:p>
            <a:pPr>
              <a:lnSpc>
                <a:spcPct val="130000"/>
              </a:lnSpc>
            </a:pPr>
            <a:endParaRPr lang="zh-CN" altLang="en-US" sz="900" dirty="0">
              <a:solidFill>
                <a:schemeClr val="tx1">
                  <a:lumMod val="50000"/>
                  <a:lumOff val="50000"/>
                </a:schemeClr>
              </a:solidFill>
              <a:latin typeface="微软雅黑" pitchFamily="34" charset="-122"/>
              <a:ea typeface="微软雅黑" pitchFamily="34" charset="-122"/>
            </a:endParaRPr>
          </a:p>
        </p:txBody>
      </p:sp>
      <p:sp>
        <p:nvSpPr>
          <p:cNvPr id="22" name="箭头: 五边形 21"/>
          <p:cNvSpPr/>
          <p:nvPr/>
        </p:nvSpPr>
        <p:spPr>
          <a:xfrm flipH="1">
            <a:off x="4487621" y="1608509"/>
            <a:ext cx="3791677" cy="2306876"/>
          </a:xfrm>
          <a:prstGeom prst="homePlate">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Freeform 14"/>
          <p:cNvSpPr>
            <a:spLocks noEditPoints="1"/>
          </p:cNvSpPr>
          <p:nvPr/>
        </p:nvSpPr>
        <p:spPr bwMode="auto">
          <a:xfrm>
            <a:off x="1040291" y="2001078"/>
            <a:ext cx="221171" cy="267346"/>
          </a:xfrm>
          <a:custGeom>
            <a:avLst/>
            <a:gdLst>
              <a:gd name="T0" fmla="*/ 75 w 116"/>
              <a:gd name="T1" fmla="*/ 56 h 140"/>
              <a:gd name="T2" fmla="*/ 97 w 116"/>
              <a:gd name="T3" fmla="*/ 56 h 140"/>
              <a:gd name="T4" fmla="*/ 103 w 116"/>
              <a:gd name="T5" fmla="*/ 61 h 140"/>
              <a:gd name="T6" fmla="*/ 100 w 116"/>
              <a:gd name="T7" fmla="*/ 66 h 140"/>
              <a:gd name="T8" fmla="*/ 9 w 116"/>
              <a:gd name="T9" fmla="*/ 138 h 140"/>
              <a:gd name="T10" fmla="*/ 1 w 116"/>
              <a:gd name="T11" fmla="*/ 137 h 140"/>
              <a:gd name="T12" fmla="*/ 1 w 116"/>
              <a:gd name="T13" fmla="*/ 131 h 140"/>
              <a:gd name="T14" fmla="*/ 36 w 116"/>
              <a:gd name="T15" fmla="*/ 67 h 140"/>
              <a:gd name="T16" fmla="*/ 15 w 116"/>
              <a:gd name="T17" fmla="*/ 67 h 140"/>
              <a:gd name="T18" fmla="*/ 10 w 116"/>
              <a:gd name="T19" fmla="*/ 61 h 140"/>
              <a:gd name="T20" fmla="*/ 11 w 116"/>
              <a:gd name="T21" fmla="*/ 58 h 140"/>
              <a:gd name="T22" fmla="*/ 49 w 116"/>
              <a:gd name="T23" fmla="*/ 3 h 140"/>
              <a:gd name="T24" fmla="*/ 54 w 116"/>
              <a:gd name="T25" fmla="*/ 1 h 140"/>
              <a:gd name="T26" fmla="*/ 54 w 116"/>
              <a:gd name="T27" fmla="*/ 0 h 140"/>
              <a:gd name="T28" fmla="*/ 111 w 116"/>
              <a:gd name="T29" fmla="*/ 0 h 140"/>
              <a:gd name="T30" fmla="*/ 116 w 116"/>
              <a:gd name="T31" fmla="*/ 6 h 140"/>
              <a:gd name="T32" fmla="*/ 114 w 116"/>
              <a:gd name="T33" fmla="*/ 10 h 140"/>
              <a:gd name="T34" fmla="*/ 75 w 116"/>
              <a:gd name="T35" fmla="*/ 56 h 140"/>
              <a:gd name="T36" fmla="*/ 81 w 116"/>
              <a:gd name="T37" fmla="*/ 67 h 140"/>
              <a:gd name="T38" fmla="*/ 81 w 116"/>
              <a:gd name="T39" fmla="*/ 67 h 140"/>
              <a:gd name="T40" fmla="*/ 63 w 116"/>
              <a:gd name="T41" fmla="*/ 67 h 140"/>
              <a:gd name="T42" fmla="*/ 63 w 116"/>
              <a:gd name="T43" fmla="*/ 67 h 140"/>
              <a:gd name="T44" fmla="*/ 60 w 116"/>
              <a:gd name="T45" fmla="*/ 65 h 140"/>
              <a:gd name="T46" fmla="*/ 59 w 116"/>
              <a:gd name="T47" fmla="*/ 58 h 140"/>
              <a:gd name="T48" fmla="*/ 99 w 116"/>
              <a:gd name="T49" fmla="*/ 11 h 140"/>
              <a:gd name="T50" fmla="*/ 57 w 116"/>
              <a:gd name="T51" fmla="*/ 11 h 140"/>
              <a:gd name="T52" fmla="*/ 26 w 116"/>
              <a:gd name="T53" fmla="*/ 56 h 140"/>
              <a:gd name="T54" fmla="*/ 45 w 116"/>
              <a:gd name="T55" fmla="*/ 56 h 140"/>
              <a:gd name="T56" fmla="*/ 45 w 116"/>
              <a:gd name="T57" fmla="*/ 56 h 140"/>
              <a:gd name="T58" fmla="*/ 48 w 116"/>
              <a:gd name="T59" fmla="*/ 56 h 140"/>
              <a:gd name="T60" fmla="*/ 50 w 116"/>
              <a:gd name="T61" fmla="*/ 64 h 140"/>
              <a:gd name="T62" fmla="*/ 23 w 116"/>
              <a:gd name="T63" fmla="*/ 113 h 140"/>
              <a:gd name="T64" fmla="*/ 81 w 116"/>
              <a:gd name="T65" fmla="*/ 6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6" h="140">
                <a:moveTo>
                  <a:pt x="75" y="56"/>
                </a:moveTo>
                <a:cubicBezTo>
                  <a:pt x="97" y="56"/>
                  <a:pt x="97" y="56"/>
                  <a:pt x="97" y="56"/>
                </a:cubicBezTo>
                <a:cubicBezTo>
                  <a:pt x="100" y="56"/>
                  <a:pt x="103" y="58"/>
                  <a:pt x="103" y="61"/>
                </a:cubicBezTo>
                <a:cubicBezTo>
                  <a:pt x="103" y="63"/>
                  <a:pt x="102" y="65"/>
                  <a:pt x="100" y="66"/>
                </a:cubicBezTo>
                <a:cubicBezTo>
                  <a:pt x="9" y="138"/>
                  <a:pt x="9" y="138"/>
                  <a:pt x="9" y="138"/>
                </a:cubicBezTo>
                <a:cubicBezTo>
                  <a:pt x="6" y="140"/>
                  <a:pt x="3" y="140"/>
                  <a:pt x="1" y="137"/>
                </a:cubicBezTo>
                <a:cubicBezTo>
                  <a:pt x="0" y="136"/>
                  <a:pt x="0" y="133"/>
                  <a:pt x="1" y="131"/>
                </a:cubicBezTo>
                <a:cubicBezTo>
                  <a:pt x="36" y="67"/>
                  <a:pt x="36" y="67"/>
                  <a:pt x="36" y="67"/>
                </a:cubicBezTo>
                <a:cubicBezTo>
                  <a:pt x="15" y="67"/>
                  <a:pt x="15" y="67"/>
                  <a:pt x="15" y="67"/>
                </a:cubicBezTo>
                <a:cubicBezTo>
                  <a:pt x="12" y="67"/>
                  <a:pt x="10" y="64"/>
                  <a:pt x="10" y="61"/>
                </a:cubicBezTo>
                <a:cubicBezTo>
                  <a:pt x="10" y="60"/>
                  <a:pt x="10" y="59"/>
                  <a:pt x="11" y="58"/>
                </a:cubicBezTo>
                <a:cubicBezTo>
                  <a:pt x="49" y="3"/>
                  <a:pt x="49" y="3"/>
                  <a:pt x="49" y="3"/>
                </a:cubicBezTo>
                <a:cubicBezTo>
                  <a:pt x="50" y="1"/>
                  <a:pt x="52" y="1"/>
                  <a:pt x="54" y="1"/>
                </a:cubicBezTo>
                <a:cubicBezTo>
                  <a:pt x="54" y="0"/>
                  <a:pt x="54" y="0"/>
                  <a:pt x="54" y="0"/>
                </a:cubicBezTo>
                <a:cubicBezTo>
                  <a:pt x="111" y="0"/>
                  <a:pt x="111" y="0"/>
                  <a:pt x="111" y="0"/>
                </a:cubicBezTo>
                <a:cubicBezTo>
                  <a:pt x="114" y="0"/>
                  <a:pt x="116" y="3"/>
                  <a:pt x="116" y="6"/>
                </a:cubicBezTo>
                <a:cubicBezTo>
                  <a:pt x="116" y="7"/>
                  <a:pt x="115" y="9"/>
                  <a:pt x="114" y="10"/>
                </a:cubicBezTo>
                <a:cubicBezTo>
                  <a:pt x="75" y="56"/>
                  <a:pt x="75" y="56"/>
                  <a:pt x="75" y="56"/>
                </a:cubicBezTo>
                <a:close/>
                <a:moveTo>
                  <a:pt x="81" y="67"/>
                </a:moveTo>
                <a:cubicBezTo>
                  <a:pt x="81" y="67"/>
                  <a:pt x="81" y="67"/>
                  <a:pt x="81" y="67"/>
                </a:cubicBezTo>
                <a:cubicBezTo>
                  <a:pt x="63" y="67"/>
                  <a:pt x="63" y="67"/>
                  <a:pt x="63" y="67"/>
                </a:cubicBezTo>
                <a:cubicBezTo>
                  <a:pt x="63" y="67"/>
                  <a:pt x="63" y="67"/>
                  <a:pt x="63" y="67"/>
                </a:cubicBezTo>
                <a:cubicBezTo>
                  <a:pt x="62" y="67"/>
                  <a:pt x="61" y="66"/>
                  <a:pt x="60" y="65"/>
                </a:cubicBezTo>
                <a:cubicBezTo>
                  <a:pt x="57" y="63"/>
                  <a:pt x="57" y="60"/>
                  <a:pt x="59" y="58"/>
                </a:cubicBezTo>
                <a:cubicBezTo>
                  <a:pt x="99" y="11"/>
                  <a:pt x="99" y="11"/>
                  <a:pt x="99" y="11"/>
                </a:cubicBezTo>
                <a:cubicBezTo>
                  <a:pt x="57" y="11"/>
                  <a:pt x="57" y="11"/>
                  <a:pt x="57" y="11"/>
                </a:cubicBezTo>
                <a:cubicBezTo>
                  <a:pt x="26" y="56"/>
                  <a:pt x="26" y="56"/>
                  <a:pt x="26" y="56"/>
                </a:cubicBezTo>
                <a:cubicBezTo>
                  <a:pt x="45" y="56"/>
                  <a:pt x="45" y="56"/>
                  <a:pt x="45" y="56"/>
                </a:cubicBezTo>
                <a:cubicBezTo>
                  <a:pt x="45" y="56"/>
                  <a:pt x="45" y="56"/>
                  <a:pt x="45" y="56"/>
                </a:cubicBezTo>
                <a:cubicBezTo>
                  <a:pt x="46" y="56"/>
                  <a:pt x="47" y="56"/>
                  <a:pt x="48" y="56"/>
                </a:cubicBezTo>
                <a:cubicBezTo>
                  <a:pt x="51" y="58"/>
                  <a:pt x="52" y="61"/>
                  <a:pt x="50" y="64"/>
                </a:cubicBezTo>
                <a:cubicBezTo>
                  <a:pt x="23" y="113"/>
                  <a:pt x="23" y="113"/>
                  <a:pt x="23" y="113"/>
                </a:cubicBezTo>
                <a:cubicBezTo>
                  <a:pt x="81" y="67"/>
                  <a:pt x="81" y="67"/>
                  <a:pt x="81" y="6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9"/>
          <p:cNvSpPr>
            <a:spLocks noEditPoints="1"/>
          </p:cNvSpPr>
          <p:nvPr/>
        </p:nvSpPr>
        <p:spPr bwMode="auto">
          <a:xfrm>
            <a:off x="1017690" y="3227444"/>
            <a:ext cx="267181" cy="269769"/>
          </a:xfrm>
          <a:custGeom>
            <a:avLst/>
            <a:gdLst>
              <a:gd name="T0" fmla="*/ 116 w 140"/>
              <a:gd name="T1" fmla="*/ 2 h 141"/>
              <a:gd name="T2" fmla="*/ 122 w 140"/>
              <a:gd name="T3" fmla="*/ 3 h 141"/>
              <a:gd name="T4" fmla="*/ 122 w 140"/>
              <a:gd name="T5" fmla="*/ 3 h 141"/>
              <a:gd name="T6" fmla="*/ 138 w 140"/>
              <a:gd name="T7" fmla="*/ 19 h 141"/>
              <a:gd name="T8" fmla="*/ 138 w 140"/>
              <a:gd name="T9" fmla="*/ 19 h 141"/>
              <a:gd name="T10" fmla="*/ 139 w 140"/>
              <a:gd name="T11" fmla="*/ 25 h 141"/>
              <a:gd name="T12" fmla="*/ 118 w 140"/>
              <a:gd name="T13" fmla="*/ 43 h 141"/>
              <a:gd name="T14" fmla="*/ 103 w 140"/>
              <a:gd name="T15" fmla="*/ 46 h 141"/>
              <a:gd name="T16" fmla="*/ 99 w 140"/>
              <a:gd name="T17" fmla="*/ 102 h 141"/>
              <a:gd name="T18" fmla="*/ 69 w 140"/>
              <a:gd name="T19" fmla="*/ 115 h 141"/>
              <a:gd name="T20" fmla="*/ 26 w 140"/>
              <a:gd name="T21" fmla="*/ 72 h 141"/>
              <a:gd name="T22" fmla="*/ 69 w 140"/>
              <a:gd name="T23" fmla="*/ 29 h 141"/>
              <a:gd name="T24" fmla="*/ 100 w 140"/>
              <a:gd name="T25" fmla="*/ 33 h 141"/>
              <a:gd name="T26" fmla="*/ 98 w 140"/>
              <a:gd name="T27" fmla="*/ 20 h 141"/>
              <a:gd name="T28" fmla="*/ 124 w 140"/>
              <a:gd name="T29" fmla="*/ 55 h 141"/>
              <a:gd name="T30" fmla="*/ 135 w 140"/>
              <a:gd name="T31" fmla="*/ 52 h 141"/>
              <a:gd name="T32" fmla="*/ 138 w 140"/>
              <a:gd name="T33" fmla="*/ 72 h 141"/>
              <a:gd name="T34" fmla="*/ 69 w 140"/>
              <a:gd name="T35" fmla="*/ 141 h 141"/>
              <a:gd name="T36" fmla="*/ 0 w 140"/>
              <a:gd name="T37" fmla="*/ 72 h 141"/>
              <a:gd name="T38" fmla="*/ 69 w 140"/>
              <a:gd name="T39" fmla="*/ 3 h 141"/>
              <a:gd name="T40" fmla="*/ 89 w 140"/>
              <a:gd name="T41" fmla="*/ 6 h 141"/>
              <a:gd name="T42" fmla="*/ 86 w 140"/>
              <a:gd name="T43" fmla="*/ 16 h 141"/>
              <a:gd name="T44" fmla="*/ 69 w 140"/>
              <a:gd name="T45" fmla="*/ 14 h 141"/>
              <a:gd name="T46" fmla="*/ 11 w 140"/>
              <a:gd name="T47" fmla="*/ 72 h 141"/>
              <a:gd name="T48" fmla="*/ 69 w 140"/>
              <a:gd name="T49" fmla="*/ 130 h 141"/>
              <a:gd name="T50" fmla="*/ 127 w 140"/>
              <a:gd name="T51" fmla="*/ 72 h 141"/>
              <a:gd name="T52" fmla="*/ 124 w 140"/>
              <a:gd name="T53" fmla="*/ 55 h 141"/>
              <a:gd name="T54" fmla="*/ 69 w 140"/>
              <a:gd name="T55" fmla="*/ 52 h 141"/>
              <a:gd name="T56" fmla="*/ 90 w 140"/>
              <a:gd name="T57" fmla="*/ 43 h 141"/>
              <a:gd name="T58" fmla="*/ 43 w 140"/>
              <a:gd name="T59" fmla="*/ 46 h 141"/>
              <a:gd name="T60" fmla="*/ 43 w 140"/>
              <a:gd name="T61" fmla="*/ 46 h 141"/>
              <a:gd name="T62" fmla="*/ 43 w 140"/>
              <a:gd name="T63" fmla="*/ 98 h 141"/>
              <a:gd name="T64" fmla="*/ 94 w 140"/>
              <a:gd name="T65" fmla="*/ 98 h 141"/>
              <a:gd name="T66" fmla="*/ 105 w 140"/>
              <a:gd name="T67" fmla="*/ 72 h 141"/>
              <a:gd name="T68" fmla="*/ 86 w 140"/>
              <a:gd name="T69" fmla="*/ 62 h 141"/>
              <a:gd name="T70" fmla="*/ 83 w 140"/>
              <a:gd name="T71" fmla="*/ 86 h 141"/>
              <a:gd name="T72" fmla="*/ 69 w 140"/>
              <a:gd name="T73" fmla="*/ 92 h 141"/>
              <a:gd name="T74" fmla="*/ 55 w 140"/>
              <a:gd name="T75" fmla="*/ 86 h 141"/>
              <a:gd name="T76" fmla="*/ 55 w 140"/>
              <a:gd name="T77" fmla="*/ 58 h 141"/>
              <a:gd name="T78" fmla="*/ 69 w 140"/>
              <a:gd name="T79" fmla="*/ 52 h 141"/>
              <a:gd name="T80" fmla="*/ 73 w 140"/>
              <a:gd name="T81" fmla="*/ 60 h 141"/>
              <a:gd name="T82" fmla="*/ 60 w 140"/>
              <a:gd name="T83" fmla="*/ 63 h 141"/>
              <a:gd name="T84" fmla="*/ 56 w 140"/>
              <a:gd name="T85" fmla="*/ 72 h 141"/>
              <a:gd name="T86" fmla="*/ 69 w 140"/>
              <a:gd name="T87" fmla="*/ 85 h 141"/>
              <a:gd name="T88" fmla="*/ 78 w 140"/>
              <a:gd name="T89" fmla="*/ 81 h 141"/>
              <a:gd name="T90" fmla="*/ 81 w 140"/>
              <a:gd name="T91" fmla="*/ 68 h 141"/>
              <a:gd name="T92" fmla="*/ 65 w 140"/>
              <a:gd name="T93" fmla="*/ 76 h 141"/>
              <a:gd name="T94" fmla="*/ 73 w 140"/>
              <a:gd name="T95" fmla="*/ 60 h 141"/>
              <a:gd name="T96" fmla="*/ 117 w 140"/>
              <a:gd name="T97" fmla="*/ 10 h 141"/>
              <a:gd name="T98" fmla="*/ 106 w 140"/>
              <a:gd name="T99" fmla="*/ 30 h 141"/>
              <a:gd name="T100" fmla="*/ 117 w 140"/>
              <a:gd name="T101" fmla="*/ 10 h 141"/>
              <a:gd name="T102" fmla="*/ 123 w 140"/>
              <a:gd name="T103" fmla="*/ 22 h 141"/>
              <a:gd name="T104" fmla="*/ 118 w 140"/>
              <a:gd name="T105" fmla="*/ 37 h 141"/>
              <a:gd name="T106" fmla="*/ 123 w 140"/>
              <a:gd name="T107" fmla="*/ 22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1">
                <a:moveTo>
                  <a:pt x="98" y="20"/>
                </a:moveTo>
                <a:cubicBezTo>
                  <a:pt x="116" y="2"/>
                  <a:pt x="116" y="2"/>
                  <a:pt x="116" y="2"/>
                </a:cubicBezTo>
                <a:cubicBezTo>
                  <a:pt x="118" y="0"/>
                  <a:pt x="120" y="0"/>
                  <a:pt x="121" y="2"/>
                </a:cubicBezTo>
                <a:cubicBezTo>
                  <a:pt x="121" y="2"/>
                  <a:pt x="122" y="3"/>
                  <a:pt x="122" y="3"/>
                </a:cubicBezTo>
                <a:cubicBezTo>
                  <a:pt x="122" y="3"/>
                  <a:pt x="122" y="3"/>
                  <a:pt x="122" y="3"/>
                </a:cubicBezTo>
                <a:cubicBezTo>
                  <a:pt x="122" y="3"/>
                  <a:pt x="122" y="3"/>
                  <a:pt x="122" y="3"/>
                </a:cubicBezTo>
                <a:cubicBezTo>
                  <a:pt x="125" y="16"/>
                  <a:pt x="125" y="16"/>
                  <a:pt x="125" y="16"/>
                </a:cubicBezTo>
                <a:cubicBezTo>
                  <a:pt x="138" y="19"/>
                  <a:pt x="138" y="19"/>
                  <a:pt x="138" y="19"/>
                </a:cubicBezTo>
                <a:cubicBezTo>
                  <a:pt x="138" y="19"/>
                  <a:pt x="138" y="19"/>
                  <a:pt x="138" y="19"/>
                </a:cubicBezTo>
                <a:cubicBezTo>
                  <a:pt x="138" y="19"/>
                  <a:pt x="138" y="19"/>
                  <a:pt x="138" y="19"/>
                </a:cubicBezTo>
                <a:cubicBezTo>
                  <a:pt x="138" y="19"/>
                  <a:pt x="139" y="19"/>
                  <a:pt x="139" y="20"/>
                </a:cubicBezTo>
                <a:cubicBezTo>
                  <a:pt x="140" y="21"/>
                  <a:pt x="140" y="23"/>
                  <a:pt x="139" y="25"/>
                </a:cubicBezTo>
                <a:cubicBezTo>
                  <a:pt x="121" y="43"/>
                  <a:pt x="121" y="43"/>
                  <a:pt x="121" y="43"/>
                </a:cubicBezTo>
                <a:cubicBezTo>
                  <a:pt x="120" y="43"/>
                  <a:pt x="119" y="44"/>
                  <a:pt x="118" y="43"/>
                </a:cubicBezTo>
                <a:cubicBezTo>
                  <a:pt x="108" y="41"/>
                  <a:pt x="108" y="41"/>
                  <a:pt x="108" y="41"/>
                </a:cubicBezTo>
                <a:cubicBezTo>
                  <a:pt x="103" y="46"/>
                  <a:pt x="103" y="46"/>
                  <a:pt x="103" y="46"/>
                </a:cubicBezTo>
                <a:cubicBezTo>
                  <a:pt x="108" y="53"/>
                  <a:pt x="112" y="62"/>
                  <a:pt x="112" y="72"/>
                </a:cubicBezTo>
                <a:cubicBezTo>
                  <a:pt x="112" y="84"/>
                  <a:pt x="107" y="95"/>
                  <a:pt x="99" y="102"/>
                </a:cubicBezTo>
                <a:cubicBezTo>
                  <a:pt x="99" y="102"/>
                  <a:pt x="99" y="102"/>
                  <a:pt x="99" y="102"/>
                </a:cubicBezTo>
                <a:cubicBezTo>
                  <a:pt x="91" y="110"/>
                  <a:pt x="81" y="115"/>
                  <a:pt x="69" y="115"/>
                </a:cubicBezTo>
                <a:cubicBezTo>
                  <a:pt x="57" y="115"/>
                  <a:pt x="46" y="110"/>
                  <a:pt x="39" y="102"/>
                </a:cubicBezTo>
                <a:cubicBezTo>
                  <a:pt x="31" y="95"/>
                  <a:pt x="26" y="84"/>
                  <a:pt x="26" y="72"/>
                </a:cubicBezTo>
                <a:cubicBezTo>
                  <a:pt x="26" y="60"/>
                  <a:pt x="31" y="50"/>
                  <a:pt x="39" y="42"/>
                </a:cubicBezTo>
                <a:cubicBezTo>
                  <a:pt x="46" y="34"/>
                  <a:pt x="57" y="29"/>
                  <a:pt x="69" y="29"/>
                </a:cubicBezTo>
                <a:cubicBezTo>
                  <a:pt x="79" y="29"/>
                  <a:pt x="88" y="33"/>
                  <a:pt x="95" y="38"/>
                </a:cubicBezTo>
                <a:cubicBezTo>
                  <a:pt x="100" y="33"/>
                  <a:pt x="100" y="33"/>
                  <a:pt x="100" y="33"/>
                </a:cubicBezTo>
                <a:cubicBezTo>
                  <a:pt x="98" y="23"/>
                  <a:pt x="98" y="23"/>
                  <a:pt x="98" y="23"/>
                </a:cubicBezTo>
                <a:cubicBezTo>
                  <a:pt x="97" y="22"/>
                  <a:pt x="98" y="21"/>
                  <a:pt x="98" y="20"/>
                </a:cubicBezTo>
                <a:close/>
                <a:moveTo>
                  <a:pt x="124" y="55"/>
                </a:moveTo>
                <a:cubicBezTo>
                  <a:pt x="124" y="55"/>
                  <a:pt x="124" y="55"/>
                  <a:pt x="124" y="55"/>
                </a:cubicBezTo>
                <a:cubicBezTo>
                  <a:pt x="124" y="52"/>
                  <a:pt x="125" y="49"/>
                  <a:pt x="128" y="48"/>
                </a:cubicBezTo>
                <a:cubicBezTo>
                  <a:pt x="131" y="47"/>
                  <a:pt x="134" y="49"/>
                  <a:pt x="135" y="52"/>
                </a:cubicBezTo>
                <a:cubicBezTo>
                  <a:pt x="136" y="55"/>
                  <a:pt x="137" y="58"/>
                  <a:pt x="137" y="62"/>
                </a:cubicBezTo>
                <a:cubicBezTo>
                  <a:pt x="138" y="65"/>
                  <a:pt x="138" y="69"/>
                  <a:pt x="138" y="72"/>
                </a:cubicBezTo>
                <a:cubicBezTo>
                  <a:pt x="138" y="91"/>
                  <a:pt x="130" y="108"/>
                  <a:pt x="118" y="121"/>
                </a:cubicBezTo>
                <a:cubicBezTo>
                  <a:pt x="105" y="133"/>
                  <a:pt x="88" y="141"/>
                  <a:pt x="69" y="141"/>
                </a:cubicBezTo>
                <a:cubicBezTo>
                  <a:pt x="50" y="141"/>
                  <a:pt x="33" y="133"/>
                  <a:pt x="20" y="121"/>
                </a:cubicBezTo>
                <a:cubicBezTo>
                  <a:pt x="8" y="108"/>
                  <a:pt x="0" y="91"/>
                  <a:pt x="0" y="72"/>
                </a:cubicBezTo>
                <a:cubicBezTo>
                  <a:pt x="0" y="53"/>
                  <a:pt x="8" y="36"/>
                  <a:pt x="20" y="23"/>
                </a:cubicBezTo>
                <a:cubicBezTo>
                  <a:pt x="33" y="11"/>
                  <a:pt x="50" y="3"/>
                  <a:pt x="69" y="3"/>
                </a:cubicBezTo>
                <a:cubicBezTo>
                  <a:pt x="72" y="3"/>
                  <a:pt x="76" y="3"/>
                  <a:pt x="79" y="4"/>
                </a:cubicBezTo>
                <a:cubicBezTo>
                  <a:pt x="82" y="4"/>
                  <a:pt x="86" y="5"/>
                  <a:pt x="89" y="6"/>
                </a:cubicBezTo>
                <a:cubicBezTo>
                  <a:pt x="92" y="7"/>
                  <a:pt x="93" y="10"/>
                  <a:pt x="93" y="13"/>
                </a:cubicBezTo>
                <a:cubicBezTo>
                  <a:pt x="92" y="16"/>
                  <a:pt x="89" y="17"/>
                  <a:pt x="86" y="16"/>
                </a:cubicBezTo>
                <a:cubicBezTo>
                  <a:pt x="83" y="16"/>
                  <a:pt x="80" y="15"/>
                  <a:pt x="77" y="15"/>
                </a:cubicBezTo>
                <a:cubicBezTo>
                  <a:pt x="75" y="14"/>
                  <a:pt x="72" y="14"/>
                  <a:pt x="69" y="14"/>
                </a:cubicBezTo>
                <a:cubicBezTo>
                  <a:pt x="53" y="14"/>
                  <a:pt x="38" y="21"/>
                  <a:pt x="28" y="31"/>
                </a:cubicBezTo>
                <a:cubicBezTo>
                  <a:pt x="17" y="42"/>
                  <a:pt x="11" y="56"/>
                  <a:pt x="11" y="72"/>
                </a:cubicBezTo>
                <a:cubicBezTo>
                  <a:pt x="11" y="88"/>
                  <a:pt x="17" y="103"/>
                  <a:pt x="28" y="113"/>
                </a:cubicBezTo>
                <a:cubicBezTo>
                  <a:pt x="38" y="124"/>
                  <a:pt x="53" y="130"/>
                  <a:pt x="69" y="130"/>
                </a:cubicBezTo>
                <a:cubicBezTo>
                  <a:pt x="85" y="130"/>
                  <a:pt x="99" y="124"/>
                  <a:pt x="110" y="113"/>
                </a:cubicBezTo>
                <a:cubicBezTo>
                  <a:pt x="120" y="103"/>
                  <a:pt x="127" y="88"/>
                  <a:pt x="127" y="72"/>
                </a:cubicBezTo>
                <a:cubicBezTo>
                  <a:pt x="127" y="69"/>
                  <a:pt x="127" y="66"/>
                  <a:pt x="126" y="64"/>
                </a:cubicBezTo>
                <a:cubicBezTo>
                  <a:pt x="126" y="61"/>
                  <a:pt x="125" y="58"/>
                  <a:pt x="124" y="55"/>
                </a:cubicBezTo>
                <a:close/>
                <a:moveTo>
                  <a:pt x="69" y="52"/>
                </a:moveTo>
                <a:cubicBezTo>
                  <a:pt x="69" y="52"/>
                  <a:pt x="69" y="52"/>
                  <a:pt x="69" y="52"/>
                </a:cubicBezTo>
                <a:cubicBezTo>
                  <a:pt x="72" y="52"/>
                  <a:pt x="76" y="53"/>
                  <a:pt x="78" y="55"/>
                </a:cubicBezTo>
                <a:cubicBezTo>
                  <a:pt x="90" y="43"/>
                  <a:pt x="90" y="43"/>
                  <a:pt x="90" y="43"/>
                </a:cubicBezTo>
                <a:cubicBezTo>
                  <a:pt x="84" y="38"/>
                  <a:pt x="77" y="36"/>
                  <a:pt x="69" y="36"/>
                </a:cubicBezTo>
                <a:cubicBezTo>
                  <a:pt x="59" y="36"/>
                  <a:pt x="50" y="40"/>
                  <a:pt x="43" y="46"/>
                </a:cubicBezTo>
                <a:cubicBezTo>
                  <a:pt x="43" y="46"/>
                  <a:pt x="43" y="46"/>
                  <a:pt x="43" y="46"/>
                </a:cubicBezTo>
                <a:cubicBezTo>
                  <a:pt x="43" y="46"/>
                  <a:pt x="43" y="46"/>
                  <a:pt x="43" y="46"/>
                </a:cubicBezTo>
                <a:cubicBezTo>
                  <a:pt x="37" y="53"/>
                  <a:pt x="33" y="62"/>
                  <a:pt x="33" y="72"/>
                </a:cubicBezTo>
                <a:cubicBezTo>
                  <a:pt x="33" y="82"/>
                  <a:pt x="37" y="91"/>
                  <a:pt x="43" y="98"/>
                </a:cubicBezTo>
                <a:cubicBezTo>
                  <a:pt x="50" y="104"/>
                  <a:pt x="59" y="108"/>
                  <a:pt x="69" y="108"/>
                </a:cubicBezTo>
                <a:cubicBezTo>
                  <a:pt x="79" y="108"/>
                  <a:pt x="88" y="104"/>
                  <a:pt x="94" y="98"/>
                </a:cubicBezTo>
                <a:cubicBezTo>
                  <a:pt x="95" y="98"/>
                  <a:pt x="95" y="98"/>
                  <a:pt x="95" y="98"/>
                </a:cubicBezTo>
                <a:cubicBezTo>
                  <a:pt x="101" y="91"/>
                  <a:pt x="105" y="82"/>
                  <a:pt x="105" y="72"/>
                </a:cubicBezTo>
                <a:cubicBezTo>
                  <a:pt x="105" y="64"/>
                  <a:pt x="103" y="57"/>
                  <a:pt x="98" y="51"/>
                </a:cubicBezTo>
                <a:cubicBezTo>
                  <a:pt x="86" y="62"/>
                  <a:pt x="86" y="62"/>
                  <a:pt x="86" y="62"/>
                </a:cubicBezTo>
                <a:cubicBezTo>
                  <a:pt x="88" y="65"/>
                  <a:pt x="89" y="69"/>
                  <a:pt x="89" y="72"/>
                </a:cubicBezTo>
                <a:cubicBezTo>
                  <a:pt x="89" y="77"/>
                  <a:pt x="86" y="82"/>
                  <a:pt x="83" y="86"/>
                </a:cubicBezTo>
                <a:cubicBezTo>
                  <a:pt x="83" y="86"/>
                  <a:pt x="83" y="86"/>
                  <a:pt x="83" y="86"/>
                </a:cubicBezTo>
                <a:cubicBezTo>
                  <a:pt x="79" y="90"/>
                  <a:pt x="74" y="92"/>
                  <a:pt x="69" y="92"/>
                </a:cubicBezTo>
                <a:cubicBezTo>
                  <a:pt x="63" y="92"/>
                  <a:pt x="59" y="90"/>
                  <a:pt x="55" y="86"/>
                </a:cubicBezTo>
                <a:cubicBezTo>
                  <a:pt x="55" y="86"/>
                  <a:pt x="55" y="86"/>
                  <a:pt x="55" y="86"/>
                </a:cubicBezTo>
                <a:cubicBezTo>
                  <a:pt x="51" y="82"/>
                  <a:pt x="49" y="78"/>
                  <a:pt x="49" y="72"/>
                </a:cubicBezTo>
                <a:cubicBezTo>
                  <a:pt x="49" y="67"/>
                  <a:pt x="51" y="62"/>
                  <a:pt x="55" y="58"/>
                </a:cubicBezTo>
                <a:cubicBezTo>
                  <a:pt x="55" y="58"/>
                  <a:pt x="55" y="58"/>
                  <a:pt x="55" y="58"/>
                </a:cubicBezTo>
                <a:cubicBezTo>
                  <a:pt x="59" y="55"/>
                  <a:pt x="63" y="52"/>
                  <a:pt x="69" y="52"/>
                </a:cubicBezTo>
                <a:close/>
                <a:moveTo>
                  <a:pt x="73" y="60"/>
                </a:moveTo>
                <a:cubicBezTo>
                  <a:pt x="73" y="60"/>
                  <a:pt x="73" y="60"/>
                  <a:pt x="73" y="60"/>
                </a:cubicBezTo>
                <a:cubicBezTo>
                  <a:pt x="72" y="59"/>
                  <a:pt x="71" y="59"/>
                  <a:pt x="69" y="59"/>
                </a:cubicBezTo>
                <a:cubicBezTo>
                  <a:pt x="65" y="59"/>
                  <a:pt x="62" y="60"/>
                  <a:pt x="60" y="63"/>
                </a:cubicBezTo>
                <a:cubicBezTo>
                  <a:pt x="60" y="63"/>
                  <a:pt x="60" y="63"/>
                  <a:pt x="60" y="63"/>
                </a:cubicBezTo>
                <a:cubicBezTo>
                  <a:pt x="57" y="65"/>
                  <a:pt x="56" y="68"/>
                  <a:pt x="56" y="72"/>
                </a:cubicBezTo>
                <a:cubicBezTo>
                  <a:pt x="56" y="76"/>
                  <a:pt x="57" y="79"/>
                  <a:pt x="60" y="81"/>
                </a:cubicBezTo>
                <a:cubicBezTo>
                  <a:pt x="62" y="84"/>
                  <a:pt x="65" y="85"/>
                  <a:pt x="69" y="85"/>
                </a:cubicBezTo>
                <a:cubicBezTo>
                  <a:pt x="73" y="85"/>
                  <a:pt x="76" y="84"/>
                  <a:pt x="78" y="81"/>
                </a:cubicBezTo>
                <a:cubicBezTo>
                  <a:pt x="78" y="81"/>
                  <a:pt x="78" y="81"/>
                  <a:pt x="78" y="81"/>
                </a:cubicBezTo>
                <a:cubicBezTo>
                  <a:pt x="81" y="79"/>
                  <a:pt x="82" y="76"/>
                  <a:pt x="82" y="72"/>
                </a:cubicBezTo>
                <a:cubicBezTo>
                  <a:pt x="82" y="70"/>
                  <a:pt x="82" y="69"/>
                  <a:pt x="81" y="68"/>
                </a:cubicBezTo>
                <a:cubicBezTo>
                  <a:pt x="73" y="76"/>
                  <a:pt x="73" y="76"/>
                  <a:pt x="73" y="76"/>
                </a:cubicBezTo>
                <a:cubicBezTo>
                  <a:pt x="71" y="78"/>
                  <a:pt x="67" y="78"/>
                  <a:pt x="65" y="76"/>
                </a:cubicBezTo>
                <a:cubicBezTo>
                  <a:pt x="63" y="74"/>
                  <a:pt x="63" y="70"/>
                  <a:pt x="65" y="68"/>
                </a:cubicBezTo>
                <a:cubicBezTo>
                  <a:pt x="73" y="60"/>
                  <a:pt x="73" y="60"/>
                  <a:pt x="73" y="60"/>
                </a:cubicBezTo>
                <a:close/>
                <a:moveTo>
                  <a:pt x="117" y="10"/>
                </a:moveTo>
                <a:cubicBezTo>
                  <a:pt x="117" y="10"/>
                  <a:pt x="117" y="10"/>
                  <a:pt x="117" y="10"/>
                </a:cubicBezTo>
                <a:cubicBezTo>
                  <a:pt x="104" y="23"/>
                  <a:pt x="104" y="23"/>
                  <a:pt x="104" y="23"/>
                </a:cubicBezTo>
                <a:cubicBezTo>
                  <a:pt x="106" y="30"/>
                  <a:pt x="106" y="30"/>
                  <a:pt x="106" y="30"/>
                </a:cubicBezTo>
                <a:cubicBezTo>
                  <a:pt x="119" y="17"/>
                  <a:pt x="119" y="17"/>
                  <a:pt x="119" y="17"/>
                </a:cubicBezTo>
                <a:cubicBezTo>
                  <a:pt x="117" y="10"/>
                  <a:pt x="117" y="10"/>
                  <a:pt x="117" y="10"/>
                </a:cubicBezTo>
                <a:close/>
                <a:moveTo>
                  <a:pt x="123" y="22"/>
                </a:moveTo>
                <a:cubicBezTo>
                  <a:pt x="123" y="22"/>
                  <a:pt x="123" y="22"/>
                  <a:pt x="123" y="22"/>
                </a:cubicBezTo>
                <a:cubicBezTo>
                  <a:pt x="111" y="35"/>
                  <a:pt x="111" y="35"/>
                  <a:pt x="111" y="35"/>
                </a:cubicBezTo>
                <a:cubicBezTo>
                  <a:pt x="118" y="37"/>
                  <a:pt x="118" y="37"/>
                  <a:pt x="118" y="37"/>
                </a:cubicBezTo>
                <a:cubicBezTo>
                  <a:pt x="131" y="24"/>
                  <a:pt x="131" y="24"/>
                  <a:pt x="131" y="24"/>
                </a:cubicBezTo>
                <a:cubicBezTo>
                  <a:pt x="123" y="22"/>
                  <a:pt x="123" y="22"/>
                  <a:pt x="123" y="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Tree>
    <p:extLst>
      <p:ext uri="{BB962C8B-B14F-4D97-AF65-F5344CB8AC3E}">
        <p14:creationId xmlns:p14="http://schemas.microsoft.com/office/powerpoint/2010/main" val="3604217654"/>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8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22" presetClass="entr" presetSubtype="8" fill="hold" grpId="0" nodeType="withEffect" nodePh="1">
                                  <p:stCondLst>
                                    <p:cond delay="1100"/>
                                  </p:stCondLst>
                                  <p:endCondLst>
                                    <p:cond evt="begin" delay="0">
                                      <p:tn val="15"/>
                                    </p:cond>
                                  </p:end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par>
                                <p:cTn id="18" presetID="12" presetClass="entr" presetSubtype="2" fill="hold" grpId="0" nodeType="withEffect">
                                  <p:stCondLst>
                                    <p:cond delay="1100"/>
                                  </p:stCondLst>
                                  <p:childTnLst>
                                    <p:set>
                                      <p:cBhvr>
                                        <p:cTn id="19" dur="1" fill="hold">
                                          <p:stCondLst>
                                            <p:cond delay="0"/>
                                          </p:stCondLst>
                                        </p:cTn>
                                        <p:tgtEl>
                                          <p:spTgt spid="18"/>
                                        </p:tgtEl>
                                        <p:attrNameLst>
                                          <p:attrName>style.visibility</p:attrName>
                                        </p:attrNameLst>
                                      </p:cBhvr>
                                      <p:to>
                                        <p:strVal val="visible"/>
                                      </p:to>
                                    </p:set>
                                    <p:anim calcmode="lin" valueType="num">
                                      <p:cBhvr additive="base">
                                        <p:cTn id="20" dur="500"/>
                                        <p:tgtEl>
                                          <p:spTgt spid="18"/>
                                        </p:tgtEl>
                                        <p:attrNameLst>
                                          <p:attrName>ppt_x</p:attrName>
                                        </p:attrNameLst>
                                      </p:cBhvr>
                                      <p:tavLst>
                                        <p:tav tm="0">
                                          <p:val>
                                            <p:strVal val="#ppt_x+#ppt_w*1.125000"/>
                                          </p:val>
                                        </p:tav>
                                        <p:tav tm="100000">
                                          <p:val>
                                            <p:strVal val="#ppt_x"/>
                                          </p:val>
                                        </p:tav>
                                      </p:tavLst>
                                    </p:anim>
                                    <p:animEffect transition="in" filter="wipe(left)">
                                      <p:cBhvr>
                                        <p:cTn id="21" dur="500"/>
                                        <p:tgtEl>
                                          <p:spTgt spid="18"/>
                                        </p:tgtEl>
                                      </p:cBhvr>
                                    </p:animEffect>
                                  </p:childTnLst>
                                </p:cTn>
                              </p:par>
                              <p:par>
                                <p:cTn id="22" presetID="53" presetClass="entr" presetSubtype="16" fill="hold" grpId="0" nodeType="withEffect">
                                  <p:stCondLst>
                                    <p:cond delay="60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par>
                                <p:cTn id="27" presetID="53" presetClass="entr" presetSubtype="16" fill="hold" grpId="0" nodeType="withEffect">
                                  <p:stCondLst>
                                    <p:cond delay="800"/>
                                  </p:stCondLst>
                                  <p:childTnLst>
                                    <p:set>
                                      <p:cBhvr>
                                        <p:cTn id="28" dur="1" fill="hold">
                                          <p:stCondLst>
                                            <p:cond delay="0"/>
                                          </p:stCondLst>
                                        </p:cTn>
                                        <p:tgtEl>
                                          <p:spTgt spid="24"/>
                                        </p:tgtEl>
                                        <p:attrNameLst>
                                          <p:attrName>style.visibility</p:attrName>
                                        </p:attrNameLst>
                                      </p:cBhvr>
                                      <p:to>
                                        <p:strVal val="visible"/>
                                      </p:to>
                                    </p:set>
                                    <p:anim calcmode="lin" valueType="num">
                                      <p:cBhvr>
                                        <p:cTn id="29" dur="500" fill="hold"/>
                                        <p:tgtEl>
                                          <p:spTgt spid="24"/>
                                        </p:tgtEl>
                                        <p:attrNameLst>
                                          <p:attrName>ppt_w</p:attrName>
                                        </p:attrNameLst>
                                      </p:cBhvr>
                                      <p:tavLst>
                                        <p:tav tm="0">
                                          <p:val>
                                            <p:fltVal val="0"/>
                                          </p:val>
                                        </p:tav>
                                        <p:tav tm="100000">
                                          <p:val>
                                            <p:strVal val="#ppt_w"/>
                                          </p:val>
                                        </p:tav>
                                      </p:tavLst>
                                    </p:anim>
                                    <p:anim calcmode="lin" valueType="num">
                                      <p:cBhvr>
                                        <p:cTn id="30" dur="500" fill="hold"/>
                                        <p:tgtEl>
                                          <p:spTgt spid="24"/>
                                        </p:tgtEl>
                                        <p:attrNameLst>
                                          <p:attrName>ppt_h</p:attrName>
                                        </p:attrNameLst>
                                      </p:cBhvr>
                                      <p:tavLst>
                                        <p:tav tm="0">
                                          <p:val>
                                            <p:fltVal val="0"/>
                                          </p:val>
                                        </p:tav>
                                        <p:tav tm="100000">
                                          <p:val>
                                            <p:strVal val="#ppt_h"/>
                                          </p:val>
                                        </p:tav>
                                      </p:tavLst>
                                    </p:anim>
                                    <p:animEffect transition="in" filter="fade">
                                      <p:cBhvr>
                                        <p:cTn id="31" dur="500"/>
                                        <p:tgtEl>
                                          <p:spTgt spid="24"/>
                                        </p:tgtEl>
                                      </p:cBhvr>
                                    </p:animEffect>
                                  </p:childTnLst>
                                </p:cTn>
                              </p:par>
                              <p:par>
                                <p:cTn id="32" presetID="22" presetClass="entr" presetSubtype="8" fill="hold" grpId="0" nodeType="withEffect" nodePh="1">
                                  <p:stCondLst>
                                    <p:cond delay="1100"/>
                                  </p:stCondLst>
                                  <p:endCondLst>
                                    <p:cond evt="begin" delay="0">
                                      <p:tn val="32"/>
                                    </p:cond>
                                  </p:end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par>
                                <p:cTn id="35" presetID="12" presetClass="entr" presetSubtype="2" fill="hold" grpId="0" nodeType="withEffect">
                                  <p:stCondLst>
                                    <p:cond delay="110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left)">
                                      <p:cBhvr>
                                        <p:cTn id="38" dur="500"/>
                                        <p:tgtEl>
                                          <p:spTgt spid="21"/>
                                        </p:tgtEl>
                                      </p:cBhvr>
                                    </p:animEffect>
                                  </p:childTnLst>
                                </p:cTn>
                              </p:par>
                              <p:par>
                                <p:cTn id="39" presetID="42" presetClass="entr" presetSubtype="0" fill="hold" grpId="0" nodeType="withEffect">
                                  <p:stCondLst>
                                    <p:cond delay="1600"/>
                                  </p:stCondLst>
                                  <p:childTnLst>
                                    <p:set>
                                      <p:cBhvr>
                                        <p:cTn id="40" dur="1" fill="hold">
                                          <p:stCondLst>
                                            <p:cond delay="0"/>
                                          </p:stCondLst>
                                        </p:cTn>
                                        <p:tgtEl>
                                          <p:spTgt spid="22"/>
                                        </p:tgtEl>
                                        <p:attrNameLst>
                                          <p:attrName>style.visibility</p:attrName>
                                        </p:attrNameLst>
                                      </p:cBhvr>
                                      <p:to>
                                        <p:strVal val="visible"/>
                                      </p:to>
                                    </p:set>
                                    <p:animEffect transition="in" filter="fade">
                                      <p:cBhvr>
                                        <p:cTn id="41" dur="500"/>
                                        <p:tgtEl>
                                          <p:spTgt spid="22"/>
                                        </p:tgtEl>
                                      </p:cBhvr>
                                    </p:animEffect>
                                    <p:anim calcmode="lin" valueType="num">
                                      <p:cBhvr>
                                        <p:cTn id="42" dur="500" fill="hold"/>
                                        <p:tgtEl>
                                          <p:spTgt spid="22"/>
                                        </p:tgtEl>
                                        <p:attrNameLst>
                                          <p:attrName>ppt_x</p:attrName>
                                        </p:attrNameLst>
                                      </p:cBhvr>
                                      <p:tavLst>
                                        <p:tav tm="0">
                                          <p:val>
                                            <p:strVal val="#ppt_x"/>
                                          </p:val>
                                        </p:tav>
                                        <p:tav tm="100000">
                                          <p:val>
                                            <p:strVal val="#ppt_x"/>
                                          </p:val>
                                        </p:tav>
                                      </p:tavLst>
                                    </p:anim>
                                    <p:anim calcmode="lin" valueType="num">
                                      <p:cBhvr>
                                        <p:cTn id="43"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18" grpId="0"/>
      <p:bldP spid="19" grpId="0" animBg="1"/>
      <p:bldP spid="20" grpId="0"/>
      <p:bldP spid="21" grpId="0"/>
      <p:bldP spid="22"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46"/>
          <p:cNvCxnSpPr/>
          <p:nvPr/>
        </p:nvCxnSpPr>
        <p:spPr>
          <a:xfrm>
            <a:off x="2220926" y="2274271"/>
            <a:ext cx="2025579" cy="0"/>
          </a:xfrm>
          <a:prstGeom prst="straightConnector1">
            <a:avLst/>
          </a:prstGeom>
          <a:ln w="190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 name="Freeform 8"/>
          <p:cNvSpPr>
            <a:spLocks noEditPoints="1"/>
          </p:cNvSpPr>
          <p:nvPr/>
        </p:nvSpPr>
        <p:spPr bwMode="auto">
          <a:xfrm>
            <a:off x="4092137" y="1609328"/>
            <a:ext cx="959726" cy="3257843"/>
          </a:xfrm>
          <a:custGeom>
            <a:avLst/>
            <a:gdLst/>
            <a:ahLst/>
            <a:cxnLst>
              <a:cxn ang="0">
                <a:pos x="256" y="150"/>
              </a:cxn>
              <a:cxn ang="0">
                <a:pos x="194" y="60"/>
              </a:cxn>
              <a:cxn ang="0">
                <a:pos x="168" y="0"/>
              </a:cxn>
              <a:cxn ang="0">
                <a:pos x="125" y="26"/>
              </a:cxn>
              <a:cxn ang="0">
                <a:pos x="69" y="150"/>
              </a:cxn>
              <a:cxn ang="0">
                <a:pos x="80" y="311"/>
              </a:cxn>
              <a:cxn ang="0">
                <a:pos x="0" y="972"/>
              </a:cxn>
              <a:cxn ang="0">
                <a:pos x="294" y="972"/>
              </a:cxn>
              <a:cxn ang="0">
                <a:pos x="168" y="377"/>
              </a:cxn>
              <a:cxn ang="0">
                <a:pos x="168" y="308"/>
              </a:cxn>
              <a:cxn ang="0">
                <a:pos x="168" y="308"/>
              </a:cxn>
              <a:cxn ang="0">
                <a:pos x="239" y="687"/>
              </a:cxn>
              <a:cxn ang="0">
                <a:pos x="168" y="792"/>
              </a:cxn>
              <a:cxn ang="0">
                <a:pos x="168" y="491"/>
              </a:cxn>
              <a:cxn ang="0">
                <a:pos x="168" y="491"/>
              </a:cxn>
              <a:cxn ang="0">
                <a:pos x="168" y="505"/>
              </a:cxn>
              <a:cxn ang="0">
                <a:pos x="99" y="323"/>
              </a:cxn>
              <a:cxn ang="0">
                <a:pos x="154" y="491"/>
              </a:cxn>
              <a:cxn ang="0">
                <a:pos x="154" y="491"/>
              </a:cxn>
              <a:cxn ang="0">
                <a:pos x="88" y="505"/>
              </a:cxn>
              <a:cxn ang="0">
                <a:pos x="71" y="687"/>
              </a:cxn>
              <a:cxn ang="0">
                <a:pos x="154" y="702"/>
              </a:cxn>
              <a:cxn ang="0">
                <a:pos x="69" y="702"/>
              </a:cxn>
              <a:cxn ang="0">
                <a:pos x="246" y="709"/>
              </a:cxn>
              <a:cxn ang="0">
                <a:pos x="168" y="815"/>
              </a:cxn>
              <a:cxn ang="0">
                <a:pos x="237" y="515"/>
              </a:cxn>
              <a:cxn ang="0">
                <a:pos x="168" y="401"/>
              </a:cxn>
              <a:cxn ang="0">
                <a:pos x="234" y="479"/>
              </a:cxn>
              <a:cxn ang="0">
                <a:pos x="168" y="218"/>
              </a:cxn>
              <a:cxn ang="0">
                <a:pos x="168" y="221"/>
              </a:cxn>
              <a:cxn ang="0">
                <a:pos x="206" y="150"/>
              </a:cxn>
              <a:cxn ang="0">
                <a:pos x="154" y="202"/>
              </a:cxn>
              <a:cxn ang="0">
                <a:pos x="154" y="308"/>
              </a:cxn>
              <a:cxn ang="0">
                <a:pos x="154" y="308"/>
              </a:cxn>
              <a:cxn ang="0">
                <a:pos x="92" y="334"/>
              </a:cxn>
              <a:cxn ang="0">
                <a:pos x="147" y="588"/>
              </a:cxn>
              <a:cxn ang="0">
                <a:pos x="144" y="827"/>
              </a:cxn>
              <a:cxn ang="0">
                <a:pos x="144" y="827"/>
              </a:cxn>
              <a:cxn ang="0">
                <a:pos x="154" y="972"/>
              </a:cxn>
              <a:cxn ang="0">
                <a:pos x="168" y="860"/>
              </a:cxn>
              <a:cxn ang="0">
                <a:pos x="168" y="860"/>
              </a:cxn>
              <a:cxn ang="0">
                <a:pos x="232" y="135"/>
              </a:cxn>
              <a:cxn ang="0">
                <a:pos x="168" y="74"/>
              </a:cxn>
              <a:cxn ang="0">
                <a:pos x="80" y="74"/>
              </a:cxn>
              <a:cxn ang="0">
                <a:pos x="80" y="135"/>
              </a:cxn>
              <a:cxn ang="0">
                <a:pos x="149" y="221"/>
              </a:cxn>
            </a:cxnLst>
            <a:rect l="0" t="0" r="r" b="b"/>
            <a:pathLst>
              <a:path w="294" h="998">
                <a:moveTo>
                  <a:pt x="275" y="972"/>
                </a:moveTo>
                <a:lnTo>
                  <a:pt x="232" y="150"/>
                </a:lnTo>
                <a:lnTo>
                  <a:pt x="256" y="150"/>
                </a:lnTo>
                <a:lnTo>
                  <a:pt x="256" y="143"/>
                </a:lnTo>
                <a:lnTo>
                  <a:pt x="256" y="60"/>
                </a:lnTo>
                <a:lnTo>
                  <a:pt x="194" y="60"/>
                </a:lnTo>
                <a:lnTo>
                  <a:pt x="194" y="26"/>
                </a:lnTo>
                <a:lnTo>
                  <a:pt x="168" y="26"/>
                </a:lnTo>
                <a:lnTo>
                  <a:pt x="168" y="0"/>
                </a:lnTo>
                <a:lnTo>
                  <a:pt x="154" y="0"/>
                </a:lnTo>
                <a:lnTo>
                  <a:pt x="154" y="26"/>
                </a:lnTo>
                <a:lnTo>
                  <a:pt x="125" y="26"/>
                </a:lnTo>
                <a:lnTo>
                  <a:pt x="125" y="60"/>
                </a:lnTo>
                <a:lnTo>
                  <a:pt x="69" y="60"/>
                </a:lnTo>
                <a:lnTo>
                  <a:pt x="69" y="150"/>
                </a:lnTo>
                <a:lnTo>
                  <a:pt x="92" y="150"/>
                </a:lnTo>
                <a:lnTo>
                  <a:pt x="80" y="311"/>
                </a:lnTo>
                <a:lnTo>
                  <a:pt x="80" y="311"/>
                </a:lnTo>
                <a:lnTo>
                  <a:pt x="80" y="315"/>
                </a:lnTo>
                <a:lnTo>
                  <a:pt x="26" y="972"/>
                </a:lnTo>
                <a:lnTo>
                  <a:pt x="0" y="972"/>
                </a:lnTo>
                <a:lnTo>
                  <a:pt x="0" y="998"/>
                </a:lnTo>
                <a:lnTo>
                  <a:pt x="294" y="998"/>
                </a:lnTo>
                <a:lnTo>
                  <a:pt x="294" y="972"/>
                </a:lnTo>
                <a:lnTo>
                  <a:pt x="275" y="972"/>
                </a:lnTo>
                <a:close/>
                <a:moveTo>
                  <a:pt x="218" y="323"/>
                </a:moveTo>
                <a:lnTo>
                  <a:pt x="168" y="377"/>
                </a:lnTo>
                <a:lnTo>
                  <a:pt x="168" y="323"/>
                </a:lnTo>
                <a:lnTo>
                  <a:pt x="218" y="323"/>
                </a:lnTo>
                <a:close/>
                <a:moveTo>
                  <a:pt x="168" y="308"/>
                </a:moveTo>
                <a:lnTo>
                  <a:pt x="168" y="244"/>
                </a:lnTo>
                <a:lnTo>
                  <a:pt x="220" y="308"/>
                </a:lnTo>
                <a:lnTo>
                  <a:pt x="168" y="308"/>
                </a:lnTo>
                <a:close/>
                <a:moveTo>
                  <a:pt x="168" y="687"/>
                </a:moveTo>
                <a:lnTo>
                  <a:pt x="168" y="612"/>
                </a:lnTo>
                <a:lnTo>
                  <a:pt x="239" y="687"/>
                </a:lnTo>
                <a:lnTo>
                  <a:pt x="168" y="687"/>
                </a:lnTo>
                <a:close/>
                <a:moveTo>
                  <a:pt x="237" y="702"/>
                </a:moveTo>
                <a:lnTo>
                  <a:pt x="168" y="792"/>
                </a:lnTo>
                <a:lnTo>
                  <a:pt x="168" y="702"/>
                </a:lnTo>
                <a:lnTo>
                  <a:pt x="237" y="702"/>
                </a:lnTo>
                <a:close/>
                <a:moveTo>
                  <a:pt x="168" y="491"/>
                </a:moveTo>
                <a:lnTo>
                  <a:pt x="168" y="424"/>
                </a:lnTo>
                <a:lnTo>
                  <a:pt x="227" y="491"/>
                </a:lnTo>
                <a:lnTo>
                  <a:pt x="168" y="491"/>
                </a:lnTo>
                <a:close/>
                <a:moveTo>
                  <a:pt x="227" y="505"/>
                </a:moveTo>
                <a:lnTo>
                  <a:pt x="168" y="567"/>
                </a:lnTo>
                <a:lnTo>
                  <a:pt x="168" y="505"/>
                </a:lnTo>
                <a:lnTo>
                  <a:pt x="227" y="505"/>
                </a:lnTo>
                <a:close/>
                <a:moveTo>
                  <a:pt x="154" y="387"/>
                </a:moveTo>
                <a:lnTo>
                  <a:pt x="99" y="323"/>
                </a:lnTo>
                <a:lnTo>
                  <a:pt x="154" y="323"/>
                </a:lnTo>
                <a:lnTo>
                  <a:pt x="154" y="387"/>
                </a:lnTo>
                <a:close/>
                <a:moveTo>
                  <a:pt x="154" y="491"/>
                </a:moveTo>
                <a:lnTo>
                  <a:pt x="88" y="491"/>
                </a:lnTo>
                <a:lnTo>
                  <a:pt x="154" y="415"/>
                </a:lnTo>
                <a:lnTo>
                  <a:pt x="154" y="491"/>
                </a:lnTo>
                <a:close/>
                <a:moveTo>
                  <a:pt x="154" y="505"/>
                </a:moveTo>
                <a:lnTo>
                  <a:pt x="154" y="576"/>
                </a:lnTo>
                <a:lnTo>
                  <a:pt x="88" y="505"/>
                </a:lnTo>
                <a:lnTo>
                  <a:pt x="154" y="505"/>
                </a:lnTo>
                <a:close/>
                <a:moveTo>
                  <a:pt x="154" y="687"/>
                </a:moveTo>
                <a:lnTo>
                  <a:pt x="71" y="687"/>
                </a:lnTo>
                <a:lnTo>
                  <a:pt x="154" y="600"/>
                </a:lnTo>
                <a:lnTo>
                  <a:pt x="154" y="687"/>
                </a:lnTo>
                <a:close/>
                <a:moveTo>
                  <a:pt x="154" y="702"/>
                </a:moveTo>
                <a:lnTo>
                  <a:pt x="154" y="811"/>
                </a:lnTo>
                <a:lnTo>
                  <a:pt x="152" y="815"/>
                </a:lnTo>
                <a:lnTo>
                  <a:pt x="69" y="702"/>
                </a:lnTo>
                <a:lnTo>
                  <a:pt x="154" y="702"/>
                </a:lnTo>
                <a:close/>
                <a:moveTo>
                  <a:pt x="168" y="815"/>
                </a:moveTo>
                <a:lnTo>
                  <a:pt x="246" y="709"/>
                </a:lnTo>
                <a:lnTo>
                  <a:pt x="260" y="962"/>
                </a:lnTo>
                <a:lnTo>
                  <a:pt x="168" y="837"/>
                </a:lnTo>
                <a:lnTo>
                  <a:pt x="168" y="815"/>
                </a:lnTo>
                <a:close/>
                <a:moveTo>
                  <a:pt x="168" y="590"/>
                </a:moveTo>
                <a:lnTo>
                  <a:pt x="168" y="586"/>
                </a:lnTo>
                <a:lnTo>
                  <a:pt x="237" y="515"/>
                </a:lnTo>
                <a:lnTo>
                  <a:pt x="246" y="673"/>
                </a:lnTo>
                <a:lnTo>
                  <a:pt x="168" y="590"/>
                </a:lnTo>
                <a:close/>
                <a:moveTo>
                  <a:pt x="168" y="401"/>
                </a:moveTo>
                <a:lnTo>
                  <a:pt x="168" y="398"/>
                </a:lnTo>
                <a:lnTo>
                  <a:pt x="227" y="332"/>
                </a:lnTo>
                <a:lnTo>
                  <a:pt x="234" y="479"/>
                </a:lnTo>
                <a:lnTo>
                  <a:pt x="168" y="401"/>
                </a:lnTo>
                <a:close/>
                <a:moveTo>
                  <a:pt x="168" y="221"/>
                </a:moveTo>
                <a:lnTo>
                  <a:pt x="168" y="218"/>
                </a:lnTo>
                <a:lnTo>
                  <a:pt x="218" y="154"/>
                </a:lnTo>
                <a:lnTo>
                  <a:pt x="225" y="294"/>
                </a:lnTo>
                <a:lnTo>
                  <a:pt x="168" y="221"/>
                </a:lnTo>
                <a:close/>
                <a:moveTo>
                  <a:pt x="168" y="197"/>
                </a:moveTo>
                <a:lnTo>
                  <a:pt x="168" y="150"/>
                </a:lnTo>
                <a:lnTo>
                  <a:pt x="206" y="150"/>
                </a:lnTo>
                <a:lnTo>
                  <a:pt x="168" y="197"/>
                </a:lnTo>
                <a:close/>
                <a:moveTo>
                  <a:pt x="154" y="150"/>
                </a:moveTo>
                <a:lnTo>
                  <a:pt x="154" y="202"/>
                </a:lnTo>
                <a:lnTo>
                  <a:pt x="114" y="150"/>
                </a:lnTo>
                <a:lnTo>
                  <a:pt x="154" y="150"/>
                </a:lnTo>
                <a:close/>
                <a:moveTo>
                  <a:pt x="154" y="308"/>
                </a:moveTo>
                <a:lnTo>
                  <a:pt x="99" y="308"/>
                </a:lnTo>
                <a:lnTo>
                  <a:pt x="154" y="237"/>
                </a:lnTo>
                <a:lnTo>
                  <a:pt x="154" y="308"/>
                </a:lnTo>
                <a:close/>
                <a:moveTo>
                  <a:pt x="149" y="401"/>
                </a:moveTo>
                <a:lnTo>
                  <a:pt x="80" y="479"/>
                </a:lnTo>
                <a:lnTo>
                  <a:pt x="92" y="334"/>
                </a:lnTo>
                <a:lnTo>
                  <a:pt x="149" y="401"/>
                </a:lnTo>
                <a:close/>
                <a:moveTo>
                  <a:pt x="78" y="515"/>
                </a:moveTo>
                <a:lnTo>
                  <a:pt x="147" y="588"/>
                </a:lnTo>
                <a:lnTo>
                  <a:pt x="64" y="673"/>
                </a:lnTo>
                <a:lnTo>
                  <a:pt x="78" y="515"/>
                </a:lnTo>
                <a:close/>
                <a:moveTo>
                  <a:pt x="144" y="827"/>
                </a:moveTo>
                <a:lnTo>
                  <a:pt x="40" y="965"/>
                </a:lnTo>
                <a:lnTo>
                  <a:pt x="62" y="714"/>
                </a:lnTo>
                <a:lnTo>
                  <a:pt x="144" y="827"/>
                </a:lnTo>
                <a:close/>
                <a:moveTo>
                  <a:pt x="152" y="839"/>
                </a:moveTo>
                <a:lnTo>
                  <a:pt x="154" y="842"/>
                </a:lnTo>
                <a:lnTo>
                  <a:pt x="154" y="972"/>
                </a:lnTo>
                <a:lnTo>
                  <a:pt x="54" y="972"/>
                </a:lnTo>
                <a:lnTo>
                  <a:pt x="152" y="839"/>
                </a:lnTo>
                <a:close/>
                <a:moveTo>
                  <a:pt x="168" y="860"/>
                </a:moveTo>
                <a:lnTo>
                  <a:pt x="251" y="972"/>
                </a:lnTo>
                <a:lnTo>
                  <a:pt x="168" y="972"/>
                </a:lnTo>
                <a:lnTo>
                  <a:pt x="168" y="860"/>
                </a:lnTo>
                <a:close/>
                <a:moveTo>
                  <a:pt x="241" y="135"/>
                </a:moveTo>
                <a:lnTo>
                  <a:pt x="232" y="135"/>
                </a:lnTo>
                <a:lnTo>
                  <a:pt x="232" y="135"/>
                </a:lnTo>
                <a:lnTo>
                  <a:pt x="225" y="135"/>
                </a:lnTo>
                <a:lnTo>
                  <a:pt x="168" y="135"/>
                </a:lnTo>
                <a:lnTo>
                  <a:pt x="168" y="74"/>
                </a:lnTo>
                <a:lnTo>
                  <a:pt x="241" y="74"/>
                </a:lnTo>
                <a:lnTo>
                  <a:pt x="241" y="135"/>
                </a:lnTo>
                <a:close/>
                <a:moveTo>
                  <a:pt x="80" y="74"/>
                </a:moveTo>
                <a:lnTo>
                  <a:pt x="154" y="74"/>
                </a:lnTo>
                <a:lnTo>
                  <a:pt x="154" y="135"/>
                </a:lnTo>
                <a:lnTo>
                  <a:pt x="80" y="135"/>
                </a:lnTo>
                <a:lnTo>
                  <a:pt x="80" y="74"/>
                </a:lnTo>
                <a:close/>
                <a:moveTo>
                  <a:pt x="107" y="164"/>
                </a:moveTo>
                <a:lnTo>
                  <a:pt x="149" y="221"/>
                </a:lnTo>
                <a:lnTo>
                  <a:pt x="95" y="289"/>
                </a:lnTo>
                <a:lnTo>
                  <a:pt x="107" y="164"/>
                </a:lnTo>
                <a:close/>
              </a:path>
            </a:pathLst>
          </a:custGeom>
          <a:solidFill>
            <a:schemeClr val="bg1">
              <a:lumMod val="65000"/>
            </a:schemeClr>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nvGrpSpPr>
          <p:cNvPr id="5" name="Group 8"/>
          <p:cNvGrpSpPr/>
          <p:nvPr/>
        </p:nvGrpSpPr>
        <p:grpSpPr>
          <a:xfrm>
            <a:off x="4072615" y="1017242"/>
            <a:ext cx="1052632" cy="649692"/>
            <a:chOff x="5758943" y="1150694"/>
            <a:chExt cx="753077" cy="464804"/>
          </a:xfrm>
          <a:solidFill>
            <a:schemeClr val="accent1"/>
          </a:solidFill>
        </p:grpSpPr>
        <p:sp>
          <p:nvSpPr>
            <p:cNvPr id="6" name="Freeform 6"/>
            <p:cNvSpPr>
              <a:spLocks noEditPoints="1"/>
            </p:cNvSpPr>
            <p:nvPr/>
          </p:nvSpPr>
          <p:spPr bwMode="auto">
            <a:xfrm rot="15791816">
              <a:off x="6251459" y="1350215"/>
              <a:ext cx="211641" cy="30948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7" name="Freeform 6"/>
            <p:cNvSpPr>
              <a:spLocks noEditPoints="1"/>
            </p:cNvSpPr>
            <p:nvPr/>
          </p:nvSpPr>
          <p:spPr bwMode="auto">
            <a:xfrm rot="5808184" flipH="1">
              <a:off x="5807863" y="1354937"/>
              <a:ext cx="211641" cy="30948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8" name="Freeform 6"/>
            <p:cNvSpPr>
              <a:spLocks noEditPoints="1"/>
            </p:cNvSpPr>
            <p:nvPr/>
          </p:nvSpPr>
          <p:spPr bwMode="auto">
            <a:xfrm rot="10237099" flipH="1">
              <a:off x="6005308" y="1150694"/>
              <a:ext cx="212844" cy="30773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nvGrpSpPr>
          <p:cNvPr id="9" name="Group 63"/>
          <p:cNvGrpSpPr/>
          <p:nvPr/>
        </p:nvGrpSpPr>
        <p:grpSpPr>
          <a:xfrm>
            <a:off x="4082139" y="2589089"/>
            <a:ext cx="1077929" cy="1077929"/>
            <a:chOff x="6962626" y="2762119"/>
            <a:chExt cx="806498" cy="806498"/>
          </a:xfrm>
        </p:grpSpPr>
        <p:sp>
          <p:nvSpPr>
            <p:cNvPr id="10" name="Oval 29"/>
            <p:cNvSpPr/>
            <p:nvPr/>
          </p:nvSpPr>
          <p:spPr>
            <a:xfrm>
              <a:off x="6962626" y="2762119"/>
              <a:ext cx="806498" cy="806498"/>
            </a:xfrm>
            <a:prstGeom prst="ellipse">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 name="Group 45"/>
            <p:cNvGrpSpPr/>
            <p:nvPr/>
          </p:nvGrpSpPr>
          <p:grpSpPr>
            <a:xfrm>
              <a:off x="7162764" y="2927666"/>
              <a:ext cx="404800" cy="478755"/>
              <a:chOff x="6134100" y="1365250"/>
              <a:chExt cx="495300" cy="585788"/>
            </a:xfrm>
            <a:solidFill>
              <a:schemeClr val="accent5"/>
            </a:solidFill>
          </p:grpSpPr>
          <p:sp>
            <p:nvSpPr>
              <p:cNvPr id="12" name="Rectangle 5"/>
              <p:cNvSpPr>
                <a:spLocks noChangeArrowheads="1"/>
              </p:cNvSpPr>
              <p:nvPr/>
            </p:nvSpPr>
            <p:spPr bwMode="auto">
              <a:xfrm>
                <a:off x="6134100" y="1873250"/>
                <a:ext cx="439738" cy="77788"/>
              </a:xfrm>
              <a:prstGeom prst="rect">
                <a:avLst/>
              </a:prstGeom>
              <a:solidFill>
                <a:schemeClr val="bg1">
                  <a:lumMod val="50000"/>
                </a:schemeClr>
              </a:solidFill>
              <a:ln w="9525">
                <a:noFill/>
                <a:miter lim="800000"/>
                <a:headEnd/>
                <a:tailEnd/>
              </a:ln>
            </p:spPr>
            <p:txBody>
              <a:bodyPr vert="horz" wrap="square" lIns="91435" tIns="45717" rIns="91435" bIns="45717" numCol="1" anchor="t" anchorCtr="0" compatLnSpc="1">
                <a:prstTxWarp prst="textNoShape">
                  <a:avLst/>
                </a:prstTxWarp>
              </a:bodyPr>
              <a:lstStyle/>
              <a:p>
                <a:endParaRPr lang="en-US"/>
              </a:p>
            </p:txBody>
          </p:sp>
          <p:sp>
            <p:nvSpPr>
              <p:cNvPr id="13" name="Freeform 6"/>
              <p:cNvSpPr>
                <a:spLocks noEditPoints="1"/>
              </p:cNvSpPr>
              <p:nvPr/>
            </p:nvSpPr>
            <p:spPr bwMode="auto">
              <a:xfrm>
                <a:off x="6176963" y="1365250"/>
                <a:ext cx="441325" cy="485775"/>
              </a:xfrm>
              <a:custGeom>
                <a:avLst/>
                <a:gdLst/>
                <a:ahLst/>
                <a:cxnLst>
                  <a:cxn ang="0">
                    <a:pos x="0" y="44"/>
                  </a:cxn>
                  <a:cxn ang="0">
                    <a:pos x="0" y="752"/>
                  </a:cxn>
                  <a:cxn ang="0">
                    <a:pos x="547" y="752"/>
                  </a:cxn>
                  <a:cxn ang="0">
                    <a:pos x="547" y="427"/>
                  </a:cxn>
                  <a:cxn ang="0">
                    <a:pos x="564" y="427"/>
                  </a:cxn>
                  <a:cxn ang="0">
                    <a:pos x="564" y="671"/>
                  </a:cxn>
                  <a:cxn ang="0">
                    <a:pos x="582" y="731"/>
                  </a:cxn>
                  <a:cxn ang="0">
                    <a:pos x="624" y="749"/>
                  </a:cxn>
                  <a:cxn ang="0">
                    <a:pos x="665" y="732"/>
                  </a:cxn>
                  <a:cxn ang="0">
                    <a:pos x="684" y="668"/>
                  </a:cxn>
                  <a:cxn ang="0">
                    <a:pos x="684" y="290"/>
                  </a:cxn>
                  <a:cxn ang="0">
                    <a:pos x="650" y="290"/>
                  </a:cxn>
                  <a:cxn ang="0">
                    <a:pos x="650" y="671"/>
                  </a:cxn>
                  <a:cxn ang="0">
                    <a:pos x="639" y="709"/>
                  </a:cxn>
                  <a:cxn ang="0">
                    <a:pos x="624" y="715"/>
                  </a:cxn>
                  <a:cxn ang="0">
                    <a:pos x="607" y="709"/>
                  </a:cxn>
                  <a:cxn ang="0">
                    <a:pos x="598" y="672"/>
                  </a:cxn>
                  <a:cxn ang="0">
                    <a:pos x="598" y="393"/>
                  </a:cxn>
                  <a:cxn ang="0">
                    <a:pos x="547" y="393"/>
                  </a:cxn>
                  <a:cxn ang="0">
                    <a:pos x="547" y="44"/>
                  </a:cxn>
                  <a:cxn ang="0">
                    <a:pos x="509" y="0"/>
                  </a:cxn>
                  <a:cxn ang="0">
                    <a:pos x="38" y="0"/>
                  </a:cxn>
                  <a:cxn ang="0">
                    <a:pos x="0" y="44"/>
                  </a:cxn>
                  <a:cxn ang="0">
                    <a:pos x="462" y="444"/>
                  </a:cxn>
                  <a:cxn ang="0">
                    <a:pos x="342" y="444"/>
                  </a:cxn>
                  <a:cxn ang="0">
                    <a:pos x="342" y="393"/>
                  </a:cxn>
                  <a:cxn ang="0">
                    <a:pos x="462" y="393"/>
                  </a:cxn>
                  <a:cxn ang="0">
                    <a:pos x="462" y="444"/>
                  </a:cxn>
                  <a:cxn ang="0">
                    <a:pos x="103" y="103"/>
                  </a:cxn>
                  <a:cxn ang="0">
                    <a:pos x="462" y="103"/>
                  </a:cxn>
                  <a:cxn ang="0">
                    <a:pos x="462" y="325"/>
                  </a:cxn>
                  <a:cxn ang="0">
                    <a:pos x="103" y="325"/>
                  </a:cxn>
                  <a:cxn ang="0">
                    <a:pos x="103" y="103"/>
                  </a:cxn>
                  <a:cxn ang="0">
                    <a:pos x="103" y="393"/>
                  </a:cxn>
                  <a:cxn ang="0">
                    <a:pos x="240" y="393"/>
                  </a:cxn>
                  <a:cxn ang="0">
                    <a:pos x="240" y="444"/>
                  </a:cxn>
                  <a:cxn ang="0">
                    <a:pos x="103" y="444"/>
                  </a:cxn>
                  <a:cxn ang="0">
                    <a:pos x="103" y="393"/>
                  </a:cxn>
                  <a:cxn ang="0">
                    <a:pos x="103" y="393"/>
                  </a:cxn>
                  <a:cxn ang="0">
                    <a:pos x="103" y="393"/>
                  </a:cxn>
                </a:cxnLst>
                <a:rect l="0" t="0" r="r" b="b"/>
                <a:pathLst>
                  <a:path w="685" h="752">
                    <a:moveTo>
                      <a:pt x="0" y="44"/>
                    </a:moveTo>
                    <a:cubicBezTo>
                      <a:pt x="0" y="752"/>
                      <a:pt x="0" y="752"/>
                      <a:pt x="0" y="752"/>
                    </a:cubicBezTo>
                    <a:cubicBezTo>
                      <a:pt x="547" y="752"/>
                      <a:pt x="547" y="752"/>
                      <a:pt x="547" y="752"/>
                    </a:cubicBezTo>
                    <a:cubicBezTo>
                      <a:pt x="547" y="427"/>
                      <a:pt x="547" y="427"/>
                      <a:pt x="547" y="427"/>
                    </a:cubicBezTo>
                    <a:cubicBezTo>
                      <a:pt x="564" y="427"/>
                      <a:pt x="564" y="427"/>
                      <a:pt x="564" y="427"/>
                    </a:cubicBezTo>
                    <a:cubicBezTo>
                      <a:pt x="564" y="671"/>
                      <a:pt x="564" y="671"/>
                      <a:pt x="564" y="671"/>
                    </a:cubicBezTo>
                    <a:cubicBezTo>
                      <a:pt x="564" y="675"/>
                      <a:pt x="561" y="709"/>
                      <a:pt x="582" y="731"/>
                    </a:cubicBezTo>
                    <a:cubicBezTo>
                      <a:pt x="592" y="743"/>
                      <a:pt x="607" y="749"/>
                      <a:pt x="624" y="749"/>
                    </a:cubicBezTo>
                    <a:cubicBezTo>
                      <a:pt x="641" y="749"/>
                      <a:pt x="655" y="743"/>
                      <a:pt x="665" y="732"/>
                    </a:cubicBezTo>
                    <a:cubicBezTo>
                      <a:pt x="684" y="710"/>
                      <a:pt x="685" y="676"/>
                      <a:pt x="684" y="668"/>
                    </a:cubicBezTo>
                    <a:cubicBezTo>
                      <a:pt x="684" y="290"/>
                      <a:pt x="684" y="290"/>
                      <a:pt x="684" y="290"/>
                    </a:cubicBezTo>
                    <a:cubicBezTo>
                      <a:pt x="650" y="290"/>
                      <a:pt x="650" y="290"/>
                      <a:pt x="650" y="290"/>
                    </a:cubicBezTo>
                    <a:cubicBezTo>
                      <a:pt x="650" y="671"/>
                      <a:pt x="650" y="671"/>
                      <a:pt x="650" y="671"/>
                    </a:cubicBezTo>
                    <a:cubicBezTo>
                      <a:pt x="650" y="683"/>
                      <a:pt x="648" y="699"/>
                      <a:pt x="639" y="709"/>
                    </a:cubicBezTo>
                    <a:cubicBezTo>
                      <a:pt x="637" y="712"/>
                      <a:pt x="633" y="715"/>
                      <a:pt x="624" y="715"/>
                    </a:cubicBezTo>
                    <a:cubicBezTo>
                      <a:pt x="614" y="715"/>
                      <a:pt x="610" y="711"/>
                      <a:pt x="607" y="709"/>
                    </a:cubicBezTo>
                    <a:cubicBezTo>
                      <a:pt x="598" y="699"/>
                      <a:pt x="598" y="688"/>
                      <a:pt x="598" y="672"/>
                    </a:cubicBezTo>
                    <a:cubicBezTo>
                      <a:pt x="598" y="393"/>
                      <a:pt x="598" y="393"/>
                      <a:pt x="598" y="393"/>
                    </a:cubicBezTo>
                    <a:cubicBezTo>
                      <a:pt x="547" y="393"/>
                      <a:pt x="547" y="393"/>
                      <a:pt x="547" y="393"/>
                    </a:cubicBezTo>
                    <a:cubicBezTo>
                      <a:pt x="547" y="44"/>
                      <a:pt x="547" y="44"/>
                      <a:pt x="547" y="44"/>
                    </a:cubicBezTo>
                    <a:cubicBezTo>
                      <a:pt x="547" y="23"/>
                      <a:pt x="530" y="0"/>
                      <a:pt x="509" y="0"/>
                    </a:cubicBezTo>
                    <a:cubicBezTo>
                      <a:pt x="38" y="0"/>
                      <a:pt x="38" y="0"/>
                      <a:pt x="38" y="0"/>
                    </a:cubicBezTo>
                    <a:cubicBezTo>
                      <a:pt x="17" y="0"/>
                      <a:pt x="0" y="23"/>
                      <a:pt x="0" y="44"/>
                    </a:cubicBezTo>
                    <a:close/>
                    <a:moveTo>
                      <a:pt x="462" y="444"/>
                    </a:moveTo>
                    <a:cubicBezTo>
                      <a:pt x="342" y="444"/>
                      <a:pt x="342" y="444"/>
                      <a:pt x="342" y="444"/>
                    </a:cubicBezTo>
                    <a:cubicBezTo>
                      <a:pt x="342" y="393"/>
                      <a:pt x="342" y="393"/>
                      <a:pt x="342" y="393"/>
                    </a:cubicBezTo>
                    <a:cubicBezTo>
                      <a:pt x="462" y="393"/>
                      <a:pt x="462" y="393"/>
                      <a:pt x="462" y="393"/>
                    </a:cubicBezTo>
                    <a:lnTo>
                      <a:pt x="462" y="444"/>
                    </a:lnTo>
                    <a:close/>
                    <a:moveTo>
                      <a:pt x="103" y="103"/>
                    </a:moveTo>
                    <a:cubicBezTo>
                      <a:pt x="462" y="103"/>
                      <a:pt x="462" y="103"/>
                      <a:pt x="462" y="103"/>
                    </a:cubicBezTo>
                    <a:cubicBezTo>
                      <a:pt x="462" y="325"/>
                      <a:pt x="462" y="325"/>
                      <a:pt x="462" y="325"/>
                    </a:cubicBezTo>
                    <a:cubicBezTo>
                      <a:pt x="103" y="325"/>
                      <a:pt x="103" y="325"/>
                      <a:pt x="103" y="325"/>
                    </a:cubicBezTo>
                    <a:lnTo>
                      <a:pt x="103" y="103"/>
                    </a:lnTo>
                    <a:close/>
                    <a:moveTo>
                      <a:pt x="103" y="393"/>
                    </a:moveTo>
                    <a:cubicBezTo>
                      <a:pt x="240" y="393"/>
                      <a:pt x="240" y="393"/>
                      <a:pt x="240" y="393"/>
                    </a:cubicBezTo>
                    <a:cubicBezTo>
                      <a:pt x="240" y="444"/>
                      <a:pt x="240" y="444"/>
                      <a:pt x="240" y="444"/>
                    </a:cubicBezTo>
                    <a:cubicBezTo>
                      <a:pt x="103" y="444"/>
                      <a:pt x="103" y="444"/>
                      <a:pt x="103" y="444"/>
                    </a:cubicBezTo>
                    <a:lnTo>
                      <a:pt x="103" y="393"/>
                    </a:lnTo>
                    <a:close/>
                    <a:moveTo>
                      <a:pt x="103" y="393"/>
                    </a:moveTo>
                    <a:cubicBezTo>
                      <a:pt x="103" y="393"/>
                      <a:pt x="103" y="393"/>
                      <a:pt x="103" y="393"/>
                    </a:cubicBezTo>
                  </a:path>
                </a:pathLst>
              </a:custGeom>
              <a:solidFill>
                <a:schemeClr val="bg1">
                  <a:lumMod val="50000"/>
                </a:schemeClr>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14" name="Freeform 7"/>
              <p:cNvSpPr>
                <a:spLocks noEditPoints="1"/>
              </p:cNvSpPr>
              <p:nvPr/>
            </p:nvSpPr>
            <p:spPr bwMode="auto">
              <a:xfrm>
                <a:off x="6540500" y="1411288"/>
                <a:ext cx="88900" cy="130175"/>
              </a:xfrm>
              <a:custGeom>
                <a:avLst/>
                <a:gdLst/>
                <a:ahLst/>
                <a:cxnLst>
                  <a:cxn ang="0">
                    <a:pos x="137" y="204"/>
                  </a:cxn>
                  <a:cxn ang="0">
                    <a:pos x="137" y="43"/>
                  </a:cxn>
                  <a:cxn ang="0">
                    <a:pos x="0" y="0"/>
                  </a:cxn>
                  <a:cxn ang="0">
                    <a:pos x="0" y="67"/>
                  </a:cxn>
                  <a:cxn ang="0">
                    <a:pos x="16" y="73"/>
                  </a:cxn>
                  <a:cxn ang="0">
                    <a:pos x="35" y="140"/>
                  </a:cxn>
                  <a:cxn ang="0">
                    <a:pos x="69" y="160"/>
                  </a:cxn>
                  <a:cxn ang="0">
                    <a:pos x="69" y="204"/>
                  </a:cxn>
                  <a:cxn ang="0">
                    <a:pos x="137" y="204"/>
                  </a:cxn>
                  <a:cxn ang="0">
                    <a:pos x="47" y="129"/>
                  </a:cxn>
                  <a:cxn ang="0">
                    <a:pos x="33" y="79"/>
                  </a:cxn>
                  <a:cxn ang="0">
                    <a:pos x="69" y="92"/>
                  </a:cxn>
                  <a:cxn ang="0">
                    <a:pos x="69" y="142"/>
                  </a:cxn>
                  <a:cxn ang="0">
                    <a:pos x="47" y="129"/>
                  </a:cxn>
                  <a:cxn ang="0">
                    <a:pos x="47" y="129"/>
                  </a:cxn>
                  <a:cxn ang="0">
                    <a:pos x="47" y="129"/>
                  </a:cxn>
                </a:cxnLst>
                <a:rect l="0" t="0" r="r" b="b"/>
                <a:pathLst>
                  <a:path w="137" h="204">
                    <a:moveTo>
                      <a:pt x="137" y="204"/>
                    </a:moveTo>
                    <a:cubicBezTo>
                      <a:pt x="137" y="43"/>
                      <a:pt x="137" y="43"/>
                      <a:pt x="137" y="43"/>
                    </a:cubicBezTo>
                    <a:cubicBezTo>
                      <a:pt x="0" y="0"/>
                      <a:pt x="0" y="0"/>
                      <a:pt x="0" y="0"/>
                    </a:cubicBezTo>
                    <a:cubicBezTo>
                      <a:pt x="0" y="67"/>
                      <a:pt x="0" y="67"/>
                      <a:pt x="0" y="67"/>
                    </a:cubicBezTo>
                    <a:cubicBezTo>
                      <a:pt x="16" y="73"/>
                      <a:pt x="16" y="73"/>
                      <a:pt x="16" y="73"/>
                    </a:cubicBezTo>
                    <a:cubicBezTo>
                      <a:pt x="15" y="91"/>
                      <a:pt x="18" y="120"/>
                      <a:pt x="35" y="140"/>
                    </a:cubicBezTo>
                    <a:cubicBezTo>
                      <a:pt x="43" y="150"/>
                      <a:pt x="56" y="156"/>
                      <a:pt x="69" y="160"/>
                    </a:cubicBezTo>
                    <a:cubicBezTo>
                      <a:pt x="69" y="204"/>
                      <a:pt x="69" y="204"/>
                      <a:pt x="69" y="204"/>
                    </a:cubicBezTo>
                    <a:lnTo>
                      <a:pt x="137" y="204"/>
                    </a:lnTo>
                    <a:close/>
                    <a:moveTo>
                      <a:pt x="47" y="129"/>
                    </a:moveTo>
                    <a:cubicBezTo>
                      <a:pt x="35" y="115"/>
                      <a:pt x="33" y="94"/>
                      <a:pt x="33" y="79"/>
                    </a:cubicBezTo>
                    <a:cubicBezTo>
                      <a:pt x="69" y="92"/>
                      <a:pt x="69" y="92"/>
                      <a:pt x="69" y="92"/>
                    </a:cubicBezTo>
                    <a:cubicBezTo>
                      <a:pt x="69" y="142"/>
                      <a:pt x="69" y="142"/>
                      <a:pt x="69" y="142"/>
                    </a:cubicBezTo>
                    <a:cubicBezTo>
                      <a:pt x="60" y="140"/>
                      <a:pt x="53" y="136"/>
                      <a:pt x="47" y="129"/>
                    </a:cubicBezTo>
                    <a:close/>
                    <a:moveTo>
                      <a:pt x="47" y="129"/>
                    </a:moveTo>
                    <a:cubicBezTo>
                      <a:pt x="47" y="129"/>
                      <a:pt x="47" y="129"/>
                      <a:pt x="47" y="129"/>
                    </a:cubicBezTo>
                  </a:path>
                </a:pathLst>
              </a:custGeom>
              <a:solidFill>
                <a:schemeClr val="bg1">
                  <a:lumMod val="50000"/>
                </a:schemeClr>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grpSp>
        <p:nvGrpSpPr>
          <p:cNvPr id="15" name="Group 53"/>
          <p:cNvGrpSpPr/>
          <p:nvPr/>
        </p:nvGrpSpPr>
        <p:grpSpPr>
          <a:xfrm>
            <a:off x="2643825" y="1859952"/>
            <a:ext cx="806454" cy="806454"/>
            <a:chOff x="2616469" y="1553587"/>
            <a:chExt cx="806498" cy="806498"/>
          </a:xfrm>
        </p:grpSpPr>
        <p:sp>
          <p:nvSpPr>
            <p:cNvPr id="16" name="Oval 35"/>
            <p:cNvSpPr/>
            <p:nvPr/>
          </p:nvSpPr>
          <p:spPr>
            <a:xfrm>
              <a:off x="2616469" y="1553587"/>
              <a:ext cx="806498" cy="806498"/>
            </a:xfrm>
            <a:prstGeom prst="ellipse">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10"/>
            <p:cNvSpPr>
              <a:spLocks noEditPoints="1"/>
            </p:cNvSpPr>
            <p:nvPr/>
          </p:nvSpPr>
          <p:spPr bwMode="auto">
            <a:xfrm>
              <a:off x="2706675" y="1657174"/>
              <a:ext cx="626085" cy="587004"/>
            </a:xfrm>
            <a:custGeom>
              <a:avLst/>
              <a:gdLst/>
              <a:ahLst/>
              <a:cxnLst>
                <a:cxn ang="0">
                  <a:pos x="491" y="0"/>
                </a:cxn>
                <a:cxn ang="0">
                  <a:pos x="982" y="492"/>
                </a:cxn>
                <a:cxn ang="0">
                  <a:pos x="729" y="921"/>
                </a:cxn>
                <a:cxn ang="0">
                  <a:pos x="253" y="921"/>
                </a:cxn>
                <a:cxn ang="0">
                  <a:pos x="0" y="492"/>
                </a:cxn>
                <a:cxn ang="0">
                  <a:pos x="491" y="0"/>
                </a:cxn>
                <a:cxn ang="0">
                  <a:pos x="769" y="770"/>
                </a:cxn>
                <a:cxn ang="0">
                  <a:pos x="885" y="492"/>
                </a:cxn>
                <a:cxn ang="0">
                  <a:pos x="798" y="492"/>
                </a:cxn>
                <a:cxn ang="0">
                  <a:pos x="798" y="430"/>
                </a:cxn>
                <a:cxn ang="0">
                  <a:pos x="880" y="430"/>
                </a:cxn>
                <a:cxn ang="0">
                  <a:pos x="839" y="307"/>
                </a:cxn>
                <a:cxn ang="0">
                  <a:pos x="737" y="307"/>
                </a:cxn>
                <a:cxn ang="0">
                  <a:pos x="737" y="246"/>
                </a:cxn>
                <a:cxn ang="0">
                  <a:pos x="798" y="246"/>
                </a:cxn>
                <a:cxn ang="0">
                  <a:pos x="769" y="214"/>
                </a:cxn>
                <a:cxn ang="0">
                  <a:pos x="614" y="118"/>
                </a:cxn>
                <a:cxn ang="0">
                  <a:pos x="614" y="185"/>
                </a:cxn>
                <a:cxn ang="0">
                  <a:pos x="553" y="185"/>
                </a:cxn>
                <a:cxn ang="0">
                  <a:pos x="553" y="103"/>
                </a:cxn>
                <a:cxn ang="0">
                  <a:pos x="491" y="98"/>
                </a:cxn>
                <a:cxn ang="0">
                  <a:pos x="430" y="103"/>
                </a:cxn>
                <a:cxn ang="0">
                  <a:pos x="430" y="185"/>
                </a:cxn>
                <a:cxn ang="0">
                  <a:pos x="368" y="185"/>
                </a:cxn>
                <a:cxn ang="0">
                  <a:pos x="368" y="118"/>
                </a:cxn>
                <a:cxn ang="0">
                  <a:pos x="213" y="214"/>
                </a:cxn>
                <a:cxn ang="0">
                  <a:pos x="184" y="246"/>
                </a:cxn>
                <a:cxn ang="0">
                  <a:pos x="246" y="246"/>
                </a:cxn>
                <a:cxn ang="0">
                  <a:pos x="246" y="307"/>
                </a:cxn>
                <a:cxn ang="0">
                  <a:pos x="143" y="307"/>
                </a:cxn>
                <a:cxn ang="0">
                  <a:pos x="103" y="430"/>
                </a:cxn>
                <a:cxn ang="0">
                  <a:pos x="184" y="430"/>
                </a:cxn>
                <a:cxn ang="0">
                  <a:pos x="184" y="492"/>
                </a:cxn>
                <a:cxn ang="0">
                  <a:pos x="98" y="492"/>
                </a:cxn>
                <a:cxn ang="0">
                  <a:pos x="213" y="770"/>
                </a:cxn>
                <a:cxn ang="0">
                  <a:pos x="245" y="799"/>
                </a:cxn>
                <a:cxn ang="0">
                  <a:pos x="430" y="799"/>
                </a:cxn>
                <a:cxn ang="0">
                  <a:pos x="465" y="307"/>
                </a:cxn>
                <a:cxn ang="0">
                  <a:pos x="518" y="307"/>
                </a:cxn>
                <a:cxn ang="0">
                  <a:pos x="553" y="799"/>
                </a:cxn>
                <a:cxn ang="0">
                  <a:pos x="737" y="799"/>
                </a:cxn>
                <a:cxn ang="0">
                  <a:pos x="769" y="770"/>
                </a:cxn>
                <a:cxn ang="0">
                  <a:pos x="769" y="770"/>
                </a:cxn>
                <a:cxn ang="0">
                  <a:pos x="769" y="770"/>
                </a:cxn>
              </a:cxnLst>
              <a:rect l="0" t="0" r="r" b="b"/>
              <a:pathLst>
                <a:path w="982" h="921">
                  <a:moveTo>
                    <a:pt x="491" y="0"/>
                  </a:moveTo>
                  <a:cubicBezTo>
                    <a:pt x="762" y="0"/>
                    <a:pt x="982" y="220"/>
                    <a:pt x="982" y="492"/>
                  </a:cubicBezTo>
                  <a:cubicBezTo>
                    <a:pt x="982" y="677"/>
                    <a:pt x="880" y="838"/>
                    <a:pt x="729" y="921"/>
                  </a:cubicBezTo>
                  <a:cubicBezTo>
                    <a:pt x="253" y="921"/>
                    <a:pt x="253" y="921"/>
                    <a:pt x="253" y="921"/>
                  </a:cubicBezTo>
                  <a:cubicBezTo>
                    <a:pt x="102" y="838"/>
                    <a:pt x="0" y="677"/>
                    <a:pt x="0" y="492"/>
                  </a:cubicBezTo>
                  <a:cubicBezTo>
                    <a:pt x="0" y="220"/>
                    <a:pt x="220" y="0"/>
                    <a:pt x="491" y="0"/>
                  </a:cubicBezTo>
                  <a:close/>
                  <a:moveTo>
                    <a:pt x="769" y="770"/>
                  </a:moveTo>
                  <a:cubicBezTo>
                    <a:pt x="844" y="696"/>
                    <a:pt x="885" y="597"/>
                    <a:pt x="885" y="492"/>
                  </a:cubicBezTo>
                  <a:cubicBezTo>
                    <a:pt x="798" y="492"/>
                    <a:pt x="798" y="492"/>
                    <a:pt x="798" y="492"/>
                  </a:cubicBezTo>
                  <a:cubicBezTo>
                    <a:pt x="798" y="430"/>
                    <a:pt x="798" y="430"/>
                    <a:pt x="798" y="430"/>
                  </a:cubicBezTo>
                  <a:cubicBezTo>
                    <a:pt x="880" y="430"/>
                    <a:pt x="880" y="430"/>
                    <a:pt x="880" y="430"/>
                  </a:cubicBezTo>
                  <a:cubicBezTo>
                    <a:pt x="873" y="387"/>
                    <a:pt x="859" y="346"/>
                    <a:pt x="839" y="307"/>
                  </a:cubicBezTo>
                  <a:cubicBezTo>
                    <a:pt x="737" y="307"/>
                    <a:pt x="737" y="307"/>
                    <a:pt x="737" y="307"/>
                  </a:cubicBezTo>
                  <a:cubicBezTo>
                    <a:pt x="737" y="246"/>
                    <a:pt x="737" y="246"/>
                    <a:pt x="737" y="246"/>
                  </a:cubicBezTo>
                  <a:cubicBezTo>
                    <a:pt x="798" y="246"/>
                    <a:pt x="798" y="246"/>
                    <a:pt x="798" y="246"/>
                  </a:cubicBezTo>
                  <a:cubicBezTo>
                    <a:pt x="789" y="235"/>
                    <a:pt x="780" y="224"/>
                    <a:pt x="769" y="214"/>
                  </a:cubicBezTo>
                  <a:cubicBezTo>
                    <a:pt x="725" y="169"/>
                    <a:pt x="672" y="137"/>
                    <a:pt x="614" y="118"/>
                  </a:cubicBezTo>
                  <a:cubicBezTo>
                    <a:pt x="614" y="185"/>
                    <a:pt x="614" y="185"/>
                    <a:pt x="614" y="185"/>
                  </a:cubicBezTo>
                  <a:cubicBezTo>
                    <a:pt x="553" y="185"/>
                    <a:pt x="553" y="185"/>
                    <a:pt x="553" y="185"/>
                  </a:cubicBezTo>
                  <a:cubicBezTo>
                    <a:pt x="553" y="103"/>
                    <a:pt x="553" y="103"/>
                    <a:pt x="553" y="103"/>
                  </a:cubicBezTo>
                  <a:cubicBezTo>
                    <a:pt x="532" y="100"/>
                    <a:pt x="512" y="98"/>
                    <a:pt x="491" y="98"/>
                  </a:cubicBezTo>
                  <a:cubicBezTo>
                    <a:pt x="470" y="98"/>
                    <a:pt x="450" y="100"/>
                    <a:pt x="430" y="103"/>
                  </a:cubicBezTo>
                  <a:cubicBezTo>
                    <a:pt x="430" y="185"/>
                    <a:pt x="430" y="185"/>
                    <a:pt x="430" y="185"/>
                  </a:cubicBezTo>
                  <a:cubicBezTo>
                    <a:pt x="368" y="185"/>
                    <a:pt x="368" y="185"/>
                    <a:pt x="368" y="185"/>
                  </a:cubicBezTo>
                  <a:cubicBezTo>
                    <a:pt x="368" y="118"/>
                    <a:pt x="368" y="118"/>
                    <a:pt x="368" y="118"/>
                  </a:cubicBezTo>
                  <a:cubicBezTo>
                    <a:pt x="310" y="137"/>
                    <a:pt x="257" y="169"/>
                    <a:pt x="213" y="214"/>
                  </a:cubicBezTo>
                  <a:cubicBezTo>
                    <a:pt x="203" y="224"/>
                    <a:pt x="193" y="235"/>
                    <a:pt x="184" y="246"/>
                  </a:cubicBezTo>
                  <a:cubicBezTo>
                    <a:pt x="246" y="246"/>
                    <a:pt x="246" y="246"/>
                    <a:pt x="246" y="246"/>
                  </a:cubicBezTo>
                  <a:cubicBezTo>
                    <a:pt x="246" y="307"/>
                    <a:pt x="246" y="307"/>
                    <a:pt x="246" y="307"/>
                  </a:cubicBezTo>
                  <a:cubicBezTo>
                    <a:pt x="143" y="307"/>
                    <a:pt x="143" y="307"/>
                    <a:pt x="143" y="307"/>
                  </a:cubicBezTo>
                  <a:cubicBezTo>
                    <a:pt x="123" y="346"/>
                    <a:pt x="109" y="387"/>
                    <a:pt x="103" y="430"/>
                  </a:cubicBezTo>
                  <a:cubicBezTo>
                    <a:pt x="184" y="430"/>
                    <a:pt x="184" y="430"/>
                    <a:pt x="184" y="430"/>
                  </a:cubicBezTo>
                  <a:cubicBezTo>
                    <a:pt x="184" y="492"/>
                    <a:pt x="184" y="492"/>
                    <a:pt x="184" y="492"/>
                  </a:cubicBezTo>
                  <a:cubicBezTo>
                    <a:pt x="98" y="492"/>
                    <a:pt x="98" y="492"/>
                    <a:pt x="98" y="492"/>
                  </a:cubicBezTo>
                  <a:cubicBezTo>
                    <a:pt x="98" y="597"/>
                    <a:pt x="139" y="696"/>
                    <a:pt x="213" y="770"/>
                  </a:cubicBezTo>
                  <a:cubicBezTo>
                    <a:pt x="223" y="780"/>
                    <a:pt x="234" y="790"/>
                    <a:pt x="245" y="799"/>
                  </a:cubicBezTo>
                  <a:cubicBezTo>
                    <a:pt x="430" y="799"/>
                    <a:pt x="430" y="799"/>
                    <a:pt x="430" y="799"/>
                  </a:cubicBezTo>
                  <a:cubicBezTo>
                    <a:pt x="465" y="307"/>
                    <a:pt x="465" y="307"/>
                    <a:pt x="465" y="307"/>
                  </a:cubicBezTo>
                  <a:cubicBezTo>
                    <a:pt x="518" y="307"/>
                    <a:pt x="518" y="307"/>
                    <a:pt x="518" y="307"/>
                  </a:cubicBezTo>
                  <a:cubicBezTo>
                    <a:pt x="553" y="799"/>
                    <a:pt x="553" y="799"/>
                    <a:pt x="553" y="799"/>
                  </a:cubicBezTo>
                  <a:cubicBezTo>
                    <a:pt x="737" y="799"/>
                    <a:pt x="737" y="799"/>
                    <a:pt x="737" y="799"/>
                  </a:cubicBezTo>
                  <a:cubicBezTo>
                    <a:pt x="748" y="790"/>
                    <a:pt x="759" y="780"/>
                    <a:pt x="769" y="770"/>
                  </a:cubicBezTo>
                  <a:close/>
                  <a:moveTo>
                    <a:pt x="769" y="770"/>
                  </a:moveTo>
                  <a:cubicBezTo>
                    <a:pt x="769" y="770"/>
                    <a:pt x="769" y="770"/>
                    <a:pt x="769" y="770"/>
                  </a:cubicBezTo>
                </a:path>
              </a:pathLst>
            </a:custGeom>
            <a:solidFill>
              <a:schemeClr val="accent2"/>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sp>
        <p:nvSpPr>
          <p:cNvPr id="18" name="Rounded Rectangle 47"/>
          <p:cNvSpPr/>
          <p:nvPr/>
        </p:nvSpPr>
        <p:spPr>
          <a:xfrm>
            <a:off x="625537" y="1707542"/>
            <a:ext cx="1612907" cy="1133461"/>
          </a:xfrm>
          <a:prstGeom prst="roundRect">
            <a:avLst>
              <a:gd name="adj" fmla="val 941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9" name="Straight Arrow Connector 57"/>
          <p:cNvCxnSpPr>
            <a:stCxn id="20" idx="3"/>
          </p:cNvCxnSpPr>
          <p:nvPr/>
        </p:nvCxnSpPr>
        <p:spPr>
          <a:xfrm>
            <a:off x="2238444" y="3791533"/>
            <a:ext cx="1864378" cy="0"/>
          </a:xfrm>
          <a:prstGeom prst="straightConnector1">
            <a:avLst/>
          </a:prstGeom>
          <a:ln w="190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ounded Rectangle 59"/>
          <p:cNvSpPr/>
          <p:nvPr/>
        </p:nvSpPr>
        <p:spPr>
          <a:xfrm>
            <a:off x="625537" y="3224802"/>
            <a:ext cx="1612907" cy="1133461"/>
          </a:xfrm>
          <a:prstGeom prst="roundRect">
            <a:avLst>
              <a:gd name="adj" fmla="val 941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1" name="Group 56"/>
          <p:cNvGrpSpPr/>
          <p:nvPr/>
        </p:nvGrpSpPr>
        <p:grpSpPr>
          <a:xfrm>
            <a:off x="2643825" y="3396494"/>
            <a:ext cx="806454" cy="806454"/>
            <a:chOff x="2585647" y="3280395"/>
            <a:chExt cx="806498" cy="806498"/>
          </a:xfrm>
        </p:grpSpPr>
        <p:sp>
          <p:nvSpPr>
            <p:cNvPr id="22" name="Oval 13"/>
            <p:cNvSpPr/>
            <p:nvPr/>
          </p:nvSpPr>
          <p:spPr>
            <a:xfrm>
              <a:off x="2585647" y="3280395"/>
              <a:ext cx="806498" cy="806498"/>
            </a:xfrm>
            <a:prstGeom prst="ellips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31"/>
            <p:cNvGrpSpPr/>
            <p:nvPr/>
          </p:nvGrpSpPr>
          <p:grpSpPr>
            <a:xfrm flipH="1">
              <a:off x="2741467" y="3398611"/>
              <a:ext cx="494857" cy="558015"/>
              <a:chOff x="1817688" y="3025777"/>
              <a:chExt cx="658813" cy="742896"/>
            </a:xfrm>
            <a:solidFill>
              <a:schemeClr val="accent1"/>
            </a:solidFill>
          </p:grpSpPr>
          <p:sp>
            <p:nvSpPr>
              <p:cNvPr id="24" name="Freeform 101"/>
              <p:cNvSpPr>
                <a:spLocks/>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5" name="Freeform 102"/>
              <p:cNvSpPr>
                <a:spLocks/>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6" name="Line 103"/>
              <p:cNvSpPr>
                <a:spLocks noChangeShapeType="1"/>
              </p:cNvSpPr>
              <p:nvPr/>
            </p:nvSpPr>
            <p:spPr bwMode="auto">
              <a:xfrm>
                <a:off x="2384425" y="3405189"/>
                <a:ext cx="1588" cy="250825"/>
              </a:xfrm>
              <a:prstGeom prst="line">
                <a:avLst/>
              </a:pr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7" name="Rectangle 104"/>
              <p:cNvSpPr>
                <a:spLocks noChangeArrowheads="1"/>
              </p:cNvSpPr>
              <p:nvPr/>
            </p:nvSpPr>
            <p:spPr bwMode="auto">
              <a:xfrm>
                <a:off x="2376488" y="3405189"/>
                <a:ext cx="15875" cy="250825"/>
              </a:xfrm>
              <a:prstGeom prst="rect">
                <a:avLst/>
              </a:prstGeom>
              <a:grpFill/>
              <a:ln w="9525">
                <a:noFill/>
                <a:miter lim="800000"/>
                <a:headEnd/>
                <a:tailEnd/>
              </a:ln>
            </p:spPr>
            <p:txBody>
              <a:bodyPr vert="horz" wrap="square" lIns="91435" tIns="45717" rIns="91435" bIns="45717" numCol="1" anchor="t" anchorCtr="0" compatLnSpc="1">
                <a:prstTxWarp prst="textNoShape">
                  <a:avLst/>
                </a:prstTxWarp>
              </a:bodyPr>
              <a:lstStyle/>
              <a:p>
                <a:endParaRPr lang="en-US"/>
              </a:p>
            </p:txBody>
          </p:sp>
          <p:sp>
            <p:nvSpPr>
              <p:cNvPr id="28" name="Freeform 105"/>
              <p:cNvSpPr>
                <a:spLocks/>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29" name="Freeform 106"/>
              <p:cNvSpPr>
                <a:spLocks/>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30" name="Rectangle 107"/>
              <p:cNvSpPr>
                <a:spLocks noChangeArrowheads="1"/>
              </p:cNvSpPr>
              <p:nvPr/>
            </p:nvSpPr>
            <p:spPr bwMode="auto">
              <a:xfrm>
                <a:off x="1885950" y="3408364"/>
                <a:ext cx="15875" cy="141288"/>
              </a:xfrm>
              <a:prstGeom prst="rect">
                <a:avLst/>
              </a:prstGeom>
              <a:grpFill/>
              <a:ln w="9525">
                <a:noFill/>
                <a:miter lim="800000"/>
                <a:headEnd/>
                <a:tailEnd/>
              </a:ln>
            </p:spPr>
            <p:txBody>
              <a:bodyPr vert="horz" wrap="square" lIns="91435" tIns="45717" rIns="91435" bIns="45717" numCol="1" anchor="t" anchorCtr="0" compatLnSpc="1">
                <a:prstTxWarp prst="textNoShape">
                  <a:avLst/>
                </a:prstTxWarp>
              </a:bodyPr>
              <a:lstStyle/>
              <a:p>
                <a:endParaRPr lang="en-US"/>
              </a:p>
            </p:txBody>
          </p:sp>
          <p:sp>
            <p:nvSpPr>
              <p:cNvPr id="31" name="Freeform 108"/>
              <p:cNvSpPr>
                <a:spLocks/>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32" name="Freeform 109"/>
              <p:cNvSpPr>
                <a:spLocks/>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33" name="Freeform 110"/>
              <p:cNvSpPr>
                <a:spLocks/>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34" name="Freeform 111"/>
              <p:cNvSpPr>
                <a:spLocks/>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35" name="Rectangle 112"/>
              <p:cNvSpPr>
                <a:spLocks noChangeArrowheads="1"/>
              </p:cNvSpPr>
              <p:nvPr/>
            </p:nvSpPr>
            <p:spPr bwMode="auto">
              <a:xfrm>
                <a:off x="1817688" y="3651251"/>
                <a:ext cx="619125" cy="117422"/>
              </a:xfrm>
              <a:prstGeom prst="rect">
                <a:avLst/>
              </a:prstGeom>
              <a:grpFill/>
              <a:ln w="9525">
                <a:noFill/>
                <a:miter lim="800000"/>
                <a:headEnd/>
                <a:tailEnd/>
              </a:ln>
            </p:spPr>
            <p:txBody>
              <a:bodyPr vert="horz" wrap="square" lIns="91435" tIns="45717" rIns="91435" bIns="45717" numCol="1" anchor="t" anchorCtr="0" compatLnSpc="1">
                <a:prstTxWarp prst="textNoShape">
                  <a:avLst/>
                </a:prstTxWarp>
              </a:bodyPr>
              <a:lstStyle/>
              <a:p>
                <a:endParaRPr lang="en-US"/>
              </a:p>
            </p:txBody>
          </p:sp>
          <p:sp>
            <p:nvSpPr>
              <p:cNvPr id="36" name="Rectangle 113"/>
              <p:cNvSpPr>
                <a:spLocks noChangeArrowheads="1"/>
              </p:cNvSpPr>
              <p:nvPr/>
            </p:nvSpPr>
            <p:spPr bwMode="auto">
              <a:xfrm>
                <a:off x="1852613" y="3530601"/>
                <a:ext cx="84138" cy="128588"/>
              </a:xfrm>
              <a:prstGeom prst="rect">
                <a:avLst/>
              </a:prstGeom>
              <a:grpFill/>
              <a:ln w="9525">
                <a:noFill/>
                <a:miter lim="800000"/>
                <a:headEnd/>
                <a:tailEnd/>
              </a:ln>
            </p:spPr>
            <p:txBody>
              <a:bodyPr vert="horz" wrap="square" lIns="91435" tIns="45717" rIns="91435" bIns="45717" numCol="1" anchor="t" anchorCtr="0" compatLnSpc="1">
                <a:prstTxWarp prst="textNoShape">
                  <a:avLst/>
                </a:prstTxWarp>
              </a:bodyPr>
              <a:lstStyle/>
              <a:p>
                <a:endParaRPr lang="en-US"/>
              </a:p>
            </p:txBody>
          </p:sp>
        </p:grpSp>
      </p:grpSp>
      <p:cxnSp>
        <p:nvCxnSpPr>
          <p:cNvPr id="37" name="Straight Arrow Connector 64"/>
          <p:cNvCxnSpPr/>
          <p:nvPr/>
        </p:nvCxnSpPr>
        <p:spPr>
          <a:xfrm flipH="1">
            <a:off x="5051863" y="2274271"/>
            <a:ext cx="1939499" cy="0"/>
          </a:xfrm>
          <a:prstGeom prst="straightConnector1">
            <a:avLst/>
          </a:prstGeom>
          <a:ln w="1905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38" name="Rounded Rectangle 66"/>
          <p:cNvSpPr/>
          <p:nvPr/>
        </p:nvSpPr>
        <p:spPr>
          <a:xfrm>
            <a:off x="6893380" y="1707542"/>
            <a:ext cx="1612907" cy="1133461"/>
          </a:xfrm>
          <a:prstGeom prst="roundRect">
            <a:avLst>
              <a:gd name="adj" fmla="val 941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39" name="Rounded Rectangle 72"/>
          <p:cNvSpPr/>
          <p:nvPr/>
        </p:nvSpPr>
        <p:spPr>
          <a:xfrm>
            <a:off x="6892633" y="3224802"/>
            <a:ext cx="1612907" cy="1133461"/>
          </a:xfrm>
          <a:prstGeom prst="roundRect">
            <a:avLst>
              <a:gd name="adj" fmla="val 9416"/>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40" name="Straight Arrow Connector 89"/>
          <p:cNvCxnSpPr/>
          <p:nvPr/>
        </p:nvCxnSpPr>
        <p:spPr>
          <a:xfrm flipH="1">
            <a:off x="5051864" y="3799721"/>
            <a:ext cx="1882352" cy="0"/>
          </a:xfrm>
          <a:prstGeom prst="straightConnector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grpSp>
        <p:nvGrpSpPr>
          <p:cNvPr id="41" name="Group 52"/>
          <p:cNvGrpSpPr/>
          <p:nvPr/>
        </p:nvGrpSpPr>
        <p:grpSpPr>
          <a:xfrm>
            <a:off x="5699534" y="3396494"/>
            <a:ext cx="806454" cy="806454"/>
            <a:chOff x="4265649" y="2806058"/>
            <a:chExt cx="806498" cy="806498"/>
          </a:xfrm>
        </p:grpSpPr>
        <p:sp>
          <p:nvSpPr>
            <p:cNvPr id="42" name="Oval 10"/>
            <p:cNvSpPr/>
            <p:nvPr/>
          </p:nvSpPr>
          <p:spPr>
            <a:xfrm>
              <a:off x="4265649" y="2806058"/>
              <a:ext cx="806498" cy="806498"/>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Freeform 5"/>
            <p:cNvSpPr>
              <a:spLocks noEditPoints="1"/>
            </p:cNvSpPr>
            <p:nvPr/>
          </p:nvSpPr>
          <p:spPr bwMode="auto">
            <a:xfrm>
              <a:off x="4471177" y="2944073"/>
              <a:ext cx="403572" cy="5516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chemeClr val="accent3"/>
            </a:solid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nvGrpSpPr>
          <p:cNvPr id="44" name="Group 54"/>
          <p:cNvGrpSpPr/>
          <p:nvPr/>
        </p:nvGrpSpPr>
        <p:grpSpPr>
          <a:xfrm>
            <a:off x="5699534" y="1872011"/>
            <a:ext cx="806454" cy="806454"/>
            <a:chOff x="5570914" y="1419610"/>
            <a:chExt cx="806498" cy="806498"/>
          </a:xfrm>
        </p:grpSpPr>
        <p:sp>
          <p:nvSpPr>
            <p:cNvPr id="45" name="Oval 38"/>
            <p:cNvSpPr/>
            <p:nvPr/>
          </p:nvSpPr>
          <p:spPr>
            <a:xfrm>
              <a:off x="5570914" y="1419610"/>
              <a:ext cx="806498" cy="806498"/>
            </a:xfrm>
            <a:prstGeom prst="ellipse">
              <a:avLst/>
            </a:prstGeom>
            <a:solidFill>
              <a:schemeClr val="bg1"/>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6" name="Group 111"/>
            <p:cNvGrpSpPr/>
            <p:nvPr/>
          </p:nvGrpSpPr>
          <p:grpSpPr>
            <a:xfrm flipH="1">
              <a:off x="5689511" y="1670586"/>
              <a:ext cx="577850" cy="293688"/>
              <a:chOff x="5578475" y="2705100"/>
              <a:chExt cx="577850" cy="293688"/>
            </a:xfrm>
            <a:solidFill>
              <a:schemeClr val="accent4"/>
            </a:solidFill>
          </p:grpSpPr>
          <p:sp>
            <p:nvSpPr>
              <p:cNvPr id="47" name="Freeform 15"/>
              <p:cNvSpPr>
                <a:spLocks noEditPoints="1"/>
              </p:cNvSpPr>
              <p:nvPr/>
            </p:nvSpPr>
            <p:spPr bwMode="auto">
              <a:xfrm>
                <a:off x="5578475" y="2705100"/>
                <a:ext cx="577850" cy="230187"/>
              </a:xfrm>
              <a:custGeom>
                <a:avLst/>
                <a:gdLst/>
                <a:ahLst/>
                <a:cxnLst>
                  <a:cxn ang="0">
                    <a:pos x="53" y="49"/>
                  </a:cxn>
                  <a:cxn ang="0">
                    <a:pos x="44" y="40"/>
                  </a:cxn>
                  <a:cxn ang="0">
                    <a:pos x="44" y="4"/>
                  </a:cxn>
                  <a:cxn ang="0">
                    <a:pos x="45" y="2"/>
                  </a:cxn>
                  <a:cxn ang="0">
                    <a:pos x="46" y="2"/>
                  </a:cxn>
                  <a:cxn ang="0">
                    <a:pos x="47" y="1"/>
                  </a:cxn>
                  <a:cxn ang="0">
                    <a:pos x="46" y="0"/>
                  </a:cxn>
                  <a:cxn ang="0">
                    <a:pos x="40" y="0"/>
                  </a:cxn>
                  <a:cxn ang="0">
                    <a:pos x="37" y="3"/>
                  </a:cxn>
                  <a:cxn ang="0">
                    <a:pos x="37" y="9"/>
                  </a:cxn>
                  <a:cxn ang="0">
                    <a:pos x="21" y="9"/>
                  </a:cxn>
                  <a:cxn ang="0">
                    <a:pos x="7" y="18"/>
                  </a:cxn>
                  <a:cxn ang="0">
                    <a:pos x="2" y="30"/>
                  </a:cxn>
                  <a:cxn ang="0">
                    <a:pos x="0" y="39"/>
                  </a:cxn>
                  <a:cxn ang="0">
                    <a:pos x="0" y="59"/>
                  </a:cxn>
                  <a:cxn ang="0">
                    <a:pos x="12" y="51"/>
                  </a:cxn>
                  <a:cxn ang="0">
                    <a:pos x="24" y="57"/>
                  </a:cxn>
                  <a:cxn ang="0">
                    <a:pos x="98" y="57"/>
                  </a:cxn>
                  <a:cxn ang="0">
                    <a:pos x="109" y="51"/>
                  </a:cxn>
                  <a:cxn ang="0">
                    <a:pos x="121" y="57"/>
                  </a:cxn>
                  <a:cxn ang="0">
                    <a:pos x="122" y="57"/>
                  </a:cxn>
                  <a:cxn ang="0">
                    <a:pos x="134" y="51"/>
                  </a:cxn>
                  <a:cxn ang="0">
                    <a:pos x="145" y="57"/>
                  </a:cxn>
                  <a:cxn ang="0">
                    <a:pos x="148" y="57"/>
                  </a:cxn>
                  <a:cxn ang="0">
                    <a:pos x="150" y="56"/>
                  </a:cxn>
                  <a:cxn ang="0">
                    <a:pos x="151" y="54"/>
                  </a:cxn>
                  <a:cxn ang="0">
                    <a:pos x="151" y="52"/>
                  </a:cxn>
                  <a:cxn ang="0">
                    <a:pos x="148" y="49"/>
                  </a:cxn>
                  <a:cxn ang="0">
                    <a:pos x="53" y="49"/>
                  </a:cxn>
                  <a:cxn ang="0">
                    <a:pos x="34" y="31"/>
                  </a:cxn>
                  <a:cxn ang="0">
                    <a:pos x="32" y="33"/>
                  </a:cxn>
                  <a:cxn ang="0">
                    <a:pos x="11" y="33"/>
                  </a:cxn>
                  <a:cxn ang="0">
                    <a:pos x="14" y="30"/>
                  </a:cxn>
                  <a:cxn ang="0">
                    <a:pos x="17" y="31"/>
                  </a:cxn>
                  <a:cxn ang="0">
                    <a:pos x="15" y="27"/>
                  </a:cxn>
                  <a:cxn ang="0">
                    <a:pos x="12" y="25"/>
                  </a:cxn>
                  <a:cxn ang="0">
                    <a:pos x="12" y="29"/>
                  </a:cxn>
                  <a:cxn ang="0">
                    <a:pos x="8" y="32"/>
                  </a:cxn>
                  <a:cxn ang="0">
                    <a:pos x="13" y="20"/>
                  </a:cxn>
                  <a:cxn ang="0">
                    <a:pos x="22" y="14"/>
                  </a:cxn>
                  <a:cxn ang="0">
                    <a:pos x="32" y="14"/>
                  </a:cxn>
                  <a:cxn ang="0">
                    <a:pos x="34" y="15"/>
                  </a:cxn>
                  <a:cxn ang="0">
                    <a:pos x="34" y="17"/>
                  </a:cxn>
                  <a:cxn ang="0">
                    <a:pos x="34" y="31"/>
                  </a:cxn>
                  <a:cxn ang="0">
                    <a:pos x="34" y="31"/>
                  </a:cxn>
                  <a:cxn ang="0">
                    <a:pos x="34" y="31"/>
                  </a:cxn>
                </a:cxnLst>
                <a:rect l="0" t="0" r="r" b="b"/>
                <a:pathLst>
                  <a:path w="151" h="59">
                    <a:moveTo>
                      <a:pt x="53" y="49"/>
                    </a:moveTo>
                    <a:cubicBezTo>
                      <a:pt x="48" y="49"/>
                      <a:pt x="44" y="45"/>
                      <a:pt x="44" y="40"/>
                    </a:cubicBezTo>
                    <a:cubicBezTo>
                      <a:pt x="44" y="4"/>
                      <a:pt x="44" y="4"/>
                      <a:pt x="44" y="4"/>
                    </a:cubicBezTo>
                    <a:cubicBezTo>
                      <a:pt x="44" y="3"/>
                      <a:pt x="44" y="2"/>
                      <a:pt x="45" y="2"/>
                    </a:cubicBezTo>
                    <a:cubicBezTo>
                      <a:pt x="46" y="2"/>
                      <a:pt x="46" y="2"/>
                      <a:pt x="46" y="2"/>
                    </a:cubicBezTo>
                    <a:cubicBezTo>
                      <a:pt x="47" y="2"/>
                      <a:pt x="47" y="2"/>
                      <a:pt x="47" y="1"/>
                    </a:cubicBezTo>
                    <a:cubicBezTo>
                      <a:pt x="47" y="0"/>
                      <a:pt x="47" y="0"/>
                      <a:pt x="46" y="0"/>
                    </a:cubicBezTo>
                    <a:cubicBezTo>
                      <a:pt x="40" y="0"/>
                      <a:pt x="40" y="0"/>
                      <a:pt x="40" y="0"/>
                    </a:cubicBezTo>
                    <a:cubicBezTo>
                      <a:pt x="39" y="0"/>
                      <a:pt x="37" y="1"/>
                      <a:pt x="37" y="3"/>
                    </a:cubicBezTo>
                    <a:cubicBezTo>
                      <a:pt x="37" y="9"/>
                      <a:pt x="37" y="9"/>
                      <a:pt x="37" y="9"/>
                    </a:cubicBezTo>
                    <a:cubicBezTo>
                      <a:pt x="21" y="9"/>
                      <a:pt x="21" y="9"/>
                      <a:pt x="21" y="9"/>
                    </a:cubicBezTo>
                    <a:cubicBezTo>
                      <a:pt x="14" y="9"/>
                      <a:pt x="9" y="13"/>
                      <a:pt x="7" y="18"/>
                    </a:cubicBezTo>
                    <a:cubicBezTo>
                      <a:pt x="2" y="30"/>
                      <a:pt x="2" y="30"/>
                      <a:pt x="2" y="30"/>
                    </a:cubicBezTo>
                    <a:cubicBezTo>
                      <a:pt x="1" y="33"/>
                      <a:pt x="0" y="36"/>
                      <a:pt x="0" y="39"/>
                    </a:cubicBezTo>
                    <a:cubicBezTo>
                      <a:pt x="0" y="59"/>
                      <a:pt x="0" y="59"/>
                      <a:pt x="0" y="59"/>
                    </a:cubicBezTo>
                    <a:cubicBezTo>
                      <a:pt x="2" y="54"/>
                      <a:pt x="7" y="51"/>
                      <a:pt x="12" y="51"/>
                    </a:cubicBezTo>
                    <a:cubicBezTo>
                      <a:pt x="17" y="51"/>
                      <a:pt x="21" y="53"/>
                      <a:pt x="24" y="57"/>
                    </a:cubicBezTo>
                    <a:cubicBezTo>
                      <a:pt x="98" y="57"/>
                      <a:pt x="98" y="57"/>
                      <a:pt x="98" y="57"/>
                    </a:cubicBezTo>
                    <a:cubicBezTo>
                      <a:pt x="100" y="53"/>
                      <a:pt x="105" y="51"/>
                      <a:pt x="109" y="51"/>
                    </a:cubicBezTo>
                    <a:cubicBezTo>
                      <a:pt x="114" y="51"/>
                      <a:pt x="118" y="53"/>
                      <a:pt x="121" y="57"/>
                    </a:cubicBezTo>
                    <a:cubicBezTo>
                      <a:pt x="122" y="57"/>
                      <a:pt x="122" y="57"/>
                      <a:pt x="122" y="57"/>
                    </a:cubicBezTo>
                    <a:cubicBezTo>
                      <a:pt x="125" y="53"/>
                      <a:pt x="129" y="51"/>
                      <a:pt x="134" y="51"/>
                    </a:cubicBezTo>
                    <a:cubicBezTo>
                      <a:pt x="138" y="51"/>
                      <a:pt x="143" y="53"/>
                      <a:pt x="145" y="57"/>
                    </a:cubicBezTo>
                    <a:cubicBezTo>
                      <a:pt x="148" y="57"/>
                      <a:pt x="148" y="57"/>
                      <a:pt x="148" y="57"/>
                    </a:cubicBezTo>
                    <a:cubicBezTo>
                      <a:pt x="149" y="57"/>
                      <a:pt x="150" y="57"/>
                      <a:pt x="150" y="56"/>
                    </a:cubicBezTo>
                    <a:cubicBezTo>
                      <a:pt x="151" y="56"/>
                      <a:pt x="151" y="55"/>
                      <a:pt x="151" y="54"/>
                    </a:cubicBezTo>
                    <a:cubicBezTo>
                      <a:pt x="151" y="52"/>
                      <a:pt x="151" y="52"/>
                      <a:pt x="151" y="52"/>
                    </a:cubicBezTo>
                    <a:cubicBezTo>
                      <a:pt x="151" y="50"/>
                      <a:pt x="150" y="49"/>
                      <a:pt x="148" y="49"/>
                    </a:cubicBezTo>
                    <a:lnTo>
                      <a:pt x="53" y="49"/>
                    </a:lnTo>
                    <a:close/>
                    <a:moveTo>
                      <a:pt x="34" y="31"/>
                    </a:moveTo>
                    <a:cubicBezTo>
                      <a:pt x="34" y="32"/>
                      <a:pt x="33" y="33"/>
                      <a:pt x="32" y="33"/>
                    </a:cubicBezTo>
                    <a:cubicBezTo>
                      <a:pt x="11" y="33"/>
                      <a:pt x="11" y="33"/>
                      <a:pt x="11" y="33"/>
                    </a:cubicBezTo>
                    <a:cubicBezTo>
                      <a:pt x="14" y="30"/>
                      <a:pt x="14" y="30"/>
                      <a:pt x="14" y="30"/>
                    </a:cubicBezTo>
                    <a:cubicBezTo>
                      <a:pt x="15" y="31"/>
                      <a:pt x="16" y="31"/>
                      <a:pt x="17" y="31"/>
                    </a:cubicBezTo>
                    <a:cubicBezTo>
                      <a:pt x="17" y="30"/>
                      <a:pt x="17" y="28"/>
                      <a:pt x="15" y="27"/>
                    </a:cubicBezTo>
                    <a:cubicBezTo>
                      <a:pt x="14" y="25"/>
                      <a:pt x="12" y="25"/>
                      <a:pt x="12" y="25"/>
                    </a:cubicBezTo>
                    <a:cubicBezTo>
                      <a:pt x="11" y="26"/>
                      <a:pt x="11" y="27"/>
                      <a:pt x="12" y="29"/>
                    </a:cubicBezTo>
                    <a:cubicBezTo>
                      <a:pt x="8" y="32"/>
                      <a:pt x="8" y="32"/>
                      <a:pt x="8" y="32"/>
                    </a:cubicBezTo>
                    <a:cubicBezTo>
                      <a:pt x="13" y="20"/>
                      <a:pt x="13" y="20"/>
                      <a:pt x="13" y="20"/>
                    </a:cubicBezTo>
                    <a:cubicBezTo>
                      <a:pt x="15" y="17"/>
                      <a:pt x="18" y="14"/>
                      <a:pt x="22" y="14"/>
                    </a:cubicBezTo>
                    <a:cubicBezTo>
                      <a:pt x="32" y="14"/>
                      <a:pt x="32" y="14"/>
                      <a:pt x="32" y="14"/>
                    </a:cubicBezTo>
                    <a:cubicBezTo>
                      <a:pt x="32" y="14"/>
                      <a:pt x="33" y="14"/>
                      <a:pt x="34" y="15"/>
                    </a:cubicBezTo>
                    <a:cubicBezTo>
                      <a:pt x="34" y="15"/>
                      <a:pt x="34" y="16"/>
                      <a:pt x="34" y="17"/>
                    </a:cubicBezTo>
                    <a:lnTo>
                      <a:pt x="34" y="31"/>
                    </a:lnTo>
                    <a:close/>
                    <a:moveTo>
                      <a:pt x="34" y="31"/>
                    </a:moveTo>
                    <a:cubicBezTo>
                      <a:pt x="34" y="31"/>
                      <a:pt x="34" y="31"/>
                      <a:pt x="34" y="31"/>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48" name="Freeform 16"/>
              <p:cNvSpPr>
                <a:spLocks noEditPoints="1"/>
              </p:cNvSpPr>
              <p:nvPr/>
            </p:nvSpPr>
            <p:spPr bwMode="auto">
              <a:xfrm>
                <a:off x="5765800" y="2771775"/>
                <a:ext cx="390525" cy="109537"/>
              </a:xfrm>
              <a:custGeom>
                <a:avLst/>
                <a:gdLst/>
                <a:ahLst/>
                <a:cxnLst>
                  <a:cxn ang="0">
                    <a:pos x="102" y="6"/>
                  </a:cxn>
                  <a:cxn ang="0">
                    <a:pos x="96" y="0"/>
                  </a:cxn>
                  <a:cxn ang="0">
                    <a:pos x="6" y="0"/>
                  </a:cxn>
                  <a:cxn ang="0">
                    <a:pos x="0" y="6"/>
                  </a:cxn>
                  <a:cxn ang="0">
                    <a:pos x="0" y="21"/>
                  </a:cxn>
                  <a:cxn ang="0">
                    <a:pos x="6" y="28"/>
                  </a:cxn>
                  <a:cxn ang="0">
                    <a:pos x="96" y="28"/>
                  </a:cxn>
                  <a:cxn ang="0">
                    <a:pos x="102" y="21"/>
                  </a:cxn>
                  <a:cxn ang="0">
                    <a:pos x="102" y="6"/>
                  </a:cxn>
                  <a:cxn ang="0">
                    <a:pos x="48" y="22"/>
                  </a:cxn>
                  <a:cxn ang="0">
                    <a:pos x="41" y="15"/>
                  </a:cxn>
                  <a:cxn ang="0">
                    <a:pos x="48" y="3"/>
                  </a:cxn>
                  <a:cxn ang="0">
                    <a:pos x="55" y="15"/>
                  </a:cxn>
                  <a:cxn ang="0">
                    <a:pos x="48" y="22"/>
                  </a:cxn>
                  <a:cxn ang="0">
                    <a:pos x="48" y="22"/>
                  </a:cxn>
                  <a:cxn ang="0">
                    <a:pos x="48" y="22"/>
                  </a:cxn>
                </a:cxnLst>
                <a:rect l="0" t="0" r="r" b="b"/>
                <a:pathLst>
                  <a:path w="102" h="28">
                    <a:moveTo>
                      <a:pt x="102" y="6"/>
                    </a:moveTo>
                    <a:cubicBezTo>
                      <a:pt x="102" y="3"/>
                      <a:pt x="99" y="0"/>
                      <a:pt x="96" y="0"/>
                    </a:cubicBezTo>
                    <a:cubicBezTo>
                      <a:pt x="6" y="0"/>
                      <a:pt x="6" y="0"/>
                      <a:pt x="6" y="0"/>
                    </a:cubicBezTo>
                    <a:cubicBezTo>
                      <a:pt x="2" y="0"/>
                      <a:pt x="0" y="3"/>
                      <a:pt x="0" y="6"/>
                    </a:cubicBezTo>
                    <a:cubicBezTo>
                      <a:pt x="0" y="21"/>
                      <a:pt x="0" y="21"/>
                      <a:pt x="0" y="21"/>
                    </a:cubicBezTo>
                    <a:cubicBezTo>
                      <a:pt x="0" y="25"/>
                      <a:pt x="3" y="28"/>
                      <a:pt x="6" y="28"/>
                    </a:cubicBezTo>
                    <a:cubicBezTo>
                      <a:pt x="96" y="28"/>
                      <a:pt x="96" y="28"/>
                      <a:pt x="96" y="28"/>
                    </a:cubicBezTo>
                    <a:cubicBezTo>
                      <a:pt x="99" y="28"/>
                      <a:pt x="102" y="25"/>
                      <a:pt x="102" y="21"/>
                    </a:cubicBezTo>
                    <a:lnTo>
                      <a:pt x="102" y="6"/>
                    </a:lnTo>
                    <a:close/>
                    <a:moveTo>
                      <a:pt x="48" y="22"/>
                    </a:moveTo>
                    <a:cubicBezTo>
                      <a:pt x="44" y="22"/>
                      <a:pt x="41" y="19"/>
                      <a:pt x="41" y="15"/>
                    </a:cubicBezTo>
                    <a:cubicBezTo>
                      <a:pt x="41" y="11"/>
                      <a:pt x="48" y="3"/>
                      <a:pt x="48" y="3"/>
                    </a:cubicBezTo>
                    <a:cubicBezTo>
                      <a:pt x="48" y="3"/>
                      <a:pt x="55" y="11"/>
                      <a:pt x="55" y="15"/>
                    </a:cubicBezTo>
                    <a:cubicBezTo>
                      <a:pt x="55" y="19"/>
                      <a:pt x="52" y="22"/>
                      <a:pt x="48" y="22"/>
                    </a:cubicBezTo>
                    <a:close/>
                    <a:moveTo>
                      <a:pt x="48" y="22"/>
                    </a:moveTo>
                    <a:cubicBezTo>
                      <a:pt x="48" y="22"/>
                      <a:pt x="48" y="22"/>
                      <a:pt x="48" y="22"/>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49" name="Freeform 17"/>
              <p:cNvSpPr>
                <a:spLocks noEditPoints="1"/>
              </p:cNvSpPr>
              <p:nvPr/>
            </p:nvSpPr>
            <p:spPr bwMode="auto">
              <a:xfrm>
                <a:off x="5586413" y="2916238"/>
                <a:ext cx="80963" cy="82550"/>
              </a:xfrm>
              <a:custGeom>
                <a:avLst/>
                <a:gdLst/>
                <a:ahLst/>
                <a:cxnLst>
                  <a:cxn ang="0">
                    <a:pos x="21" y="11"/>
                  </a:cxn>
                  <a:cxn ang="0">
                    <a:pos x="11" y="21"/>
                  </a:cxn>
                  <a:cxn ang="0">
                    <a:pos x="0" y="11"/>
                  </a:cxn>
                  <a:cxn ang="0">
                    <a:pos x="11" y="0"/>
                  </a:cxn>
                  <a:cxn ang="0">
                    <a:pos x="21" y="11"/>
                  </a:cxn>
                  <a:cxn ang="0">
                    <a:pos x="21" y="11"/>
                  </a:cxn>
                  <a:cxn ang="0">
                    <a:pos x="21" y="11"/>
                  </a:cxn>
                </a:cxnLst>
                <a:rect l="0" t="0" r="r" b="b"/>
                <a:pathLst>
                  <a:path w="21" h="21">
                    <a:moveTo>
                      <a:pt x="21" y="11"/>
                    </a:moveTo>
                    <a:cubicBezTo>
                      <a:pt x="21" y="16"/>
                      <a:pt x="16" y="21"/>
                      <a:pt x="11" y="21"/>
                    </a:cubicBezTo>
                    <a:cubicBezTo>
                      <a:pt x="5" y="21"/>
                      <a:pt x="0" y="16"/>
                      <a:pt x="0" y="11"/>
                    </a:cubicBezTo>
                    <a:cubicBezTo>
                      <a:pt x="0" y="5"/>
                      <a:pt x="5" y="0"/>
                      <a:pt x="11" y="0"/>
                    </a:cubicBezTo>
                    <a:cubicBezTo>
                      <a:pt x="16" y="0"/>
                      <a:pt x="21" y="5"/>
                      <a:pt x="21" y="11"/>
                    </a:cubicBezTo>
                    <a:close/>
                    <a:moveTo>
                      <a:pt x="21" y="11"/>
                    </a:moveTo>
                    <a:cubicBezTo>
                      <a:pt x="21" y="11"/>
                      <a:pt x="21" y="11"/>
                      <a:pt x="21" y="11"/>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0" name="Freeform 18"/>
              <p:cNvSpPr>
                <a:spLocks noEditPoints="1"/>
              </p:cNvSpPr>
              <p:nvPr/>
            </p:nvSpPr>
            <p:spPr bwMode="auto">
              <a:xfrm>
                <a:off x="5957888" y="2916238"/>
                <a:ext cx="79375" cy="82550"/>
              </a:xfrm>
              <a:custGeom>
                <a:avLst/>
                <a:gdLst/>
                <a:ahLst/>
                <a:cxnLst>
                  <a:cxn ang="0">
                    <a:pos x="21" y="11"/>
                  </a:cxn>
                  <a:cxn ang="0">
                    <a:pos x="10" y="21"/>
                  </a:cxn>
                  <a:cxn ang="0">
                    <a:pos x="0" y="11"/>
                  </a:cxn>
                  <a:cxn ang="0">
                    <a:pos x="10" y="0"/>
                  </a:cxn>
                  <a:cxn ang="0">
                    <a:pos x="21" y="11"/>
                  </a:cxn>
                  <a:cxn ang="0">
                    <a:pos x="21" y="11"/>
                  </a:cxn>
                  <a:cxn ang="0">
                    <a:pos x="21" y="11"/>
                  </a:cxn>
                </a:cxnLst>
                <a:rect l="0" t="0" r="r" b="b"/>
                <a:pathLst>
                  <a:path w="21" h="21">
                    <a:moveTo>
                      <a:pt x="21" y="11"/>
                    </a:moveTo>
                    <a:cubicBezTo>
                      <a:pt x="21" y="16"/>
                      <a:pt x="16" y="21"/>
                      <a:pt x="10" y="21"/>
                    </a:cubicBezTo>
                    <a:cubicBezTo>
                      <a:pt x="5" y="21"/>
                      <a:pt x="0" y="16"/>
                      <a:pt x="0" y="11"/>
                    </a:cubicBezTo>
                    <a:cubicBezTo>
                      <a:pt x="0" y="5"/>
                      <a:pt x="5" y="0"/>
                      <a:pt x="10" y="0"/>
                    </a:cubicBezTo>
                    <a:cubicBezTo>
                      <a:pt x="16" y="0"/>
                      <a:pt x="21" y="5"/>
                      <a:pt x="21" y="11"/>
                    </a:cubicBezTo>
                    <a:close/>
                    <a:moveTo>
                      <a:pt x="21" y="11"/>
                    </a:moveTo>
                    <a:cubicBezTo>
                      <a:pt x="21" y="11"/>
                      <a:pt x="21" y="11"/>
                      <a:pt x="21" y="11"/>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sp>
            <p:nvSpPr>
              <p:cNvPr id="51" name="Freeform 19"/>
              <p:cNvSpPr>
                <a:spLocks noEditPoints="1"/>
              </p:cNvSpPr>
              <p:nvPr/>
            </p:nvSpPr>
            <p:spPr bwMode="auto">
              <a:xfrm>
                <a:off x="6048375" y="2916238"/>
                <a:ext cx="80963" cy="82550"/>
              </a:xfrm>
              <a:custGeom>
                <a:avLst/>
                <a:gdLst/>
                <a:ahLst/>
                <a:cxnLst>
                  <a:cxn ang="0">
                    <a:pos x="21" y="11"/>
                  </a:cxn>
                  <a:cxn ang="0">
                    <a:pos x="11" y="21"/>
                  </a:cxn>
                  <a:cxn ang="0">
                    <a:pos x="0" y="11"/>
                  </a:cxn>
                  <a:cxn ang="0">
                    <a:pos x="11" y="0"/>
                  </a:cxn>
                  <a:cxn ang="0">
                    <a:pos x="21" y="11"/>
                  </a:cxn>
                  <a:cxn ang="0">
                    <a:pos x="21" y="11"/>
                  </a:cxn>
                  <a:cxn ang="0">
                    <a:pos x="21" y="11"/>
                  </a:cxn>
                </a:cxnLst>
                <a:rect l="0" t="0" r="r" b="b"/>
                <a:pathLst>
                  <a:path w="21" h="21">
                    <a:moveTo>
                      <a:pt x="21" y="11"/>
                    </a:moveTo>
                    <a:cubicBezTo>
                      <a:pt x="21" y="16"/>
                      <a:pt x="16" y="21"/>
                      <a:pt x="11" y="21"/>
                    </a:cubicBezTo>
                    <a:cubicBezTo>
                      <a:pt x="5" y="21"/>
                      <a:pt x="0" y="16"/>
                      <a:pt x="0" y="11"/>
                    </a:cubicBezTo>
                    <a:cubicBezTo>
                      <a:pt x="0" y="5"/>
                      <a:pt x="5" y="0"/>
                      <a:pt x="11" y="0"/>
                    </a:cubicBezTo>
                    <a:cubicBezTo>
                      <a:pt x="16" y="0"/>
                      <a:pt x="21" y="5"/>
                      <a:pt x="21" y="11"/>
                    </a:cubicBezTo>
                    <a:close/>
                    <a:moveTo>
                      <a:pt x="21" y="11"/>
                    </a:moveTo>
                    <a:cubicBezTo>
                      <a:pt x="21" y="11"/>
                      <a:pt x="21" y="11"/>
                      <a:pt x="21" y="11"/>
                    </a:cubicBezTo>
                  </a:path>
                </a:pathLst>
              </a:custGeom>
              <a:grpFill/>
              <a:ln w="9525">
                <a:noFill/>
                <a:round/>
                <a:headEnd/>
                <a:tailEnd/>
              </a:ln>
            </p:spPr>
            <p:txBody>
              <a:bodyPr vert="horz" wrap="square" lIns="91435" tIns="45717" rIns="91435" bIns="45717" numCol="1" anchor="t" anchorCtr="0" compatLnSpc="1">
                <a:prstTxWarp prst="textNoShape">
                  <a:avLst/>
                </a:prstTxWarp>
              </a:bodyPr>
              <a:lstStyle/>
              <a:p>
                <a:endParaRPr lang="en-US"/>
              </a:p>
            </p:txBody>
          </p:sp>
        </p:grpSp>
      </p:grpSp>
      <p:sp>
        <p:nvSpPr>
          <p:cNvPr id="52" name="矩形 51"/>
          <p:cNvSpPr/>
          <p:nvPr/>
        </p:nvSpPr>
        <p:spPr>
          <a:xfrm>
            <a:off x="600727" y="2002662"/>
            <a:ext cx="1624909" cy="784830"/>
          </a:xfrm>
          <a:prstGeom prst="rect">
            <a:avLst/>
          </a:prstGeom>
        </p:spPr>
        <p:txBody>
          <a:bodyPr wrap="square">
            <a:spAutoFit/>
          </a:bodyPr>
          <a:lstStyle/>
          <a:p>
            <a:r>
              <a:rPr lang="zh-CN" altLang="en-US" sz="900">
                <a:solidFill>
                  <a:schemeClr val="bg1"/>
                </a:solidFill>
                <a:latin typeface="微软雅黑" panose="020B0503020204020204" pitchFamily="34" charset="-122"/>
                <a:ea typeface="微软雅黑" panose="020B0503020204020204" pitchFamily="34" charset="-122"/>
              </a:rPr>
              <a:t>双击输入替换内容58pic.com双击输入替换内容58pic.com双击输入替换内容58pic.com双击输入替换内容58pic.com</a:t>
            </a:r>
          </a:p>
        </p:txBody>
      </p:sp>
      <p:sp>
        <p:nvSpPr>
          <p:cNvPr id="53" name="矩形 52"/>
          <p:cNvSpPr/>
          <p:nvPr/>
        </p:nvSpPr>
        <p:spPr>
          <a:xfrm>
            <a:off x="630778" y="3450233"/>
            <a:ext cx="1624909" cy="784830"/>
          </a:xfrm>
          <a:prstGeom prst="rect">
            <a:avLst/>
          </a:prstGeom>
        </p:spPr>
        <p:txBody>
          <a:bodyPr wrap="square">
            <a:spAutoFit/>
          </a:bodyPr>
          <a:lstStyle/>
          <a:p>
            <a:r>
              <a:rPr lang="zh-CN" altLang="en-US" sz="900">
                <a:solidFill>
                  <a:schemeClr val="bg1"/>
                </a:solidFill>
                <a:latin typeface="微软雅黑" panose="020B0503020204020204" pitchFamily="34" charset="-122"/>
                <a:ea typeface="微软雅黑" panose="020B0503020204020204" pitchFamily="34" charset="-122"/>
              </a:rPr>
              <a:t>双击输入替换内容58pic.com双击输入替换内容58pic.com双击输入替换内容58pic.com双击输入替换内容58pic.com</a:t>
            </a:r>
          </a:p>
        </p:txBody>
      </p:sp>
      <p:sp>
        <p:nvSpPr>
          <p:cNvPr id="54" name="矩形 53"/>
          <p:cNvSpPr/>
          <p:nvPr/>
        </p:nvSpPr>
        <p:spPr>
          <a:xfrm>
            <a:off x="6846926" y="1971122"/>
            <a:ext cx="1624909" cy="784830"/>
          </a:xfrm>
          <a:prstGeom prst="rect">
            <a:avLst/>
          </a:prstGeom>
        </p:spPr>
        <p:txBody>
          <a:bodyPr wrap="square">
            <a:spAutoFit/>
          </a:bodyPr>
          <a:lstStyle/>
          <a:p>
            <a:r>
              <a:rPr lang="zh-CN" altLang="en-US" sz="900">
                <a:solidFill>
                  <a:schemeClr val="bg1"/>
                </a:solidFill>
                <a:latin typeface="微软雅黑" panose="020B0503020204020204" pitchFamily="34" charset="-122"/>
                <a:ea typeface="微软雅黑" panose="020B0503020204020204" pitchFamily="34" charset="-122"/>
              </a:rPr>
              <a:t>双击输入替换内容58pic.com双击输入替换内容58pic.com双击输入替换内容58pic.com双击输入替换内容58pic.com</a:t>
            </a:r>
          </a:p>
        </p:txBody>
      </p:sp>
      <p:sp>
        <p:nvSpPr>
          <p:cNvPr id="55" name="矩形 54"/>
          <p:cNvSpPr/>
          <p:nvPr/>
        </p:nvSpPr>
        <p:spPr>
          <a:xfrm>
            <a:off x="6892633" y="3492862"/>
            <a:ext cx="1624909" cy="784830"/>
          </a:xfrm>
          <a:prstGeom prst="rect">
            <a:avLst/>
          </a:prstGeom>
        </p:spPr>
        <p:txBody>
          <a:bodyPr wrap="square">
            <a:spAutoFit/>
          </a:bodyPr>
          <a:lstStyle/>
          <a:p>
            <a:r>
              <a:rPr lang="zh-CN" altLang="en-US" sz="900">
                <a:solidFill>
                  <a:schemeClr val="bg1"/>
                </a:solidFill>
                <a:latin typeface="微软雅黑" panose="020B0503020204020204" pitchFamily="34" charset="-122"/>
                <a:ea typeface="微软雅黑" panose="020B0503020204020204" pitchFamily="34" charset="-122"/>
              </a:rPr>
              <a:t>双击输入替换内容58pic.com双击输入替换内容58pic.com双击输入替换内容58pic.com双击输入替换内容58pic.com</a:t>
            </a:r>
          </a:p>
        </p:txBody>
      </p:sp>
    </p:spTree>
    <p:extLst>
      <p:ext uri="{BB962C8B-B14F-4D97-AF65-F5344CB8AC3E}">
        <p14:creationId xmlns:p14="http://schemas.microsoft.com/office/powerpoint/2010/main" val="1955469605"/>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53"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500" fill="hold"/>
                                        <p:tgtEl>
                                          <p:spTgt spid="9"/>
                                        </p:tgtEl>
                                        <p:attrNameLst>
                                          <p:attrName>ppt_w</p:attrName>
                                        </p:attrNameLst>
                                      </p:cBhvr>
                                      <p:tavLst>
                                        <p:tav tm="0">
                                          <p:val>
                                            <p:fltVal val="0"/>
                                          </p:val>
                                        </p:tav>
                                        <p:tav tm="100000">
                                          <p:val>
                                            <p:strVal val="#ppt_w"/>
                                          </p:val>
                                        </p:tav>
                                      </p:tavLst>
                                    </p:anim>
                                    <p:anim calcmode="lin" valueType="num">
                                      <p:cBhvr>
                                        <p:cTn id="19" dur="500" fill="hold"/>
                                        <p:tgtEl>
                                          <p:spTgt spid="9"/>
                                        </p:tgtEl>
                                        <p:attrNameLst>
                                          <p:attrName>ppt_h</p:attrName>
                                        </p:attrNameLst>
                                      </p:cBhvr>
                                      <p:tavLst>
                                        <p:tav tm="0">
                                          <p:val>
                                            <p:fltVal val="0"/>
                                          </p:val>
                                        </p:tav>
                                        <p:tav tm="100000">
                                          <p:val>
                                            <p:strVal val="#ppt_h"/>
                                          </p:val>
                                        </p:tav>
                                      </p:tavLst>
                                    </p:anim>
                                    <p:animEffect transition="in" filter="fade">
                                      <p:cBhvr>
                                        <p:cTn id="20" dur="500"/>
                                        <p:tgtEl>
                                          <p:spTgt spid="9"/>
                                        </p:tgtEl>
                                      </p:cBhvr>
                                    </p:animEffect>
                                  </p:childTnLst>
                                </p:cTn>
                              </p:par>
                            </p:childTnLst>
                          </p:cTn>
                        </p:par>
                        <p:par>
                          <p:cTn id="21" fill="hold">
                            <p:stCondLst>
                              <p:cond delay="1500"/>
                            </p:stCondLst>
                            <p:childTnLst>
                              <p:par>
                                <p:cTn id="22" presetID="18" presetClass="entr" presetSubtype="3"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strips(upRight)">
                                      <p:cBhvr>
                                        <p:cTn id="24" dur="500"/>
                                        <p:tgtEl>
                                          <p:spTgt spid="2"/>
                                        </p:tgtEl>
                                      </p:cBhvr>
                                    </p:animEffect>
                                  </p:childTnLst>
                                </p:cTn>
                              </p:par>
                              <p:par>
                                <p:cTn id="25" presetID="53" presetClass="entr" presetSubtype="0"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childTnLst>
                          </p:cTn>
                        </p:par>
                        <p:par>
                          <p:cTn id="30" fill="hold">
                            <p:stCondLst>
                              <p:cond delay="2000"/>
                            </p:stCondLst>
                            <p:childTnLst>
                              <p:par>
                                <p:cTn id="31" presetID="18" presetClass="entr" presetSubtype="3"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strips(upRight)">
                                      <p:cBhvr>
                                        <p:cTn id="33" dur="500"/>
                                        <p:tgtEl>
                                          <p:spTgt spid="19"/>
                                        </p:tgtEl>
                                      </p:cBhvr>
                                    </p:animEffect>
                                  </p:childTnLst>
                                </p:cTn>
                              </p:par>
                              <p:par>
                                <p:cTn id="34" presetID="53" presetClass="entr" presetSubtype="0"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p:cTn id="36" dur="500" fill="hold"/>
                                        <p:tgtEl>
                                          <p:spTgt spid="21"/>
                                        </p:tgtEl>
                                        <p:attrNameLst>
                                          <p:attrName>ppt_w</p:attrName>
                                        </p:attrNameLst>
                                      </p:cBhvr>
                                      <p:tavLst>
                                        <p:tav tm="0">
                                          <p:val>
                                            <p:fltVal val="0"/>
                                          </p:val>
                                        </p:tav>
                                        <p:tav tm="100000">
                                          <p:val>
                                            <p:strVal val="#ppt_w"/>
                                          </p:val>
                                        </p:tav>
                                      </p:tavLst>
                                    </p:anim>
                                    <p:anim calcmode="lin" valueType="num">
                                      <p:cBhvr>
                                        <p:cTn id="37" dur="500" fill="hold"/>
                                        <p:tgtEl>
                                          <p:spTgt spid="21"/>
                                        </p:tgtEl>
                                        <p:attrNameLst>
                                          <p:attrName>ppt_h</p:attrName>
                                        </p:attrNameLst>
                                      </p:cBhvr>
                                      <p:tavLst>
                                        <p:tav tm="0">
                                          <p:val>
                                            <p:fltVal val="0"/>
                                          </p:val>
                                        </p:tav>
                                        <p:tav tm="100000">
                                          <p:val>
                                            <p:strVal val="#ppt_h"/>
                                          </p:val>
                                        </p:tav>
                                      </p:tavLst>
                                    </p:anim>
                                    <p:animEffect transition="in" filter="fade">
                                      <p:cBhvr>
                                        <p:cTn id="38" dur="500"/>
                                        <p:tgtEl>
                                          <p:spTgt spid="21"/>
                                        </p:tgtEl>
                                      </p:cBhvr>
                                    </p:animEffect>
                                  </p:childTnLst>
                                </p:cTn>
                              </p:par>
                            </p:childTnLst>
                          </p:cTn>
                        </p:par>
                        <p:par>
                          <p:cTn id="39" fill="hold">
                            <p:stCondLst>
                              <p:cond delay="2500"/>
                            </p:stCondLst>
                            <p:childTnLst>
                              <p:par>
                                <p:cTn id="40" presetID="18" presetClass="entr" presetSubtype="12" fill="hold"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strips(downLeft)">
                                      <p:cBhvr>
                                        <p:cTn id="42" dur="500"/>
                                        <p:tgtEl>
                                          <p:spTgt spid="37"/>
                                        </p:tgtEl>
                                      </p:cBhvr>
                                    </p:animEffect>
                                  </p:childTnLst>
                                </p:cTn>
                              </p:par>
                              <p:par>
                                <p:cTn id="43" presetID="53" presetClass="entr" presetSubtype="0" fill="hold" nodeType="withEffect">
                                  <p:stCondLst>
                                    <p:cond delay="0"/>
                                  </p:stCondLst>
                                  <p:childTnLst>
                                    <p:set>
                                      <p:cBhvr>
                                        <p:cTn id="44" dur="1" fill="hold">
                                          <p:stCondLst>
                                            <p:cond delay="0"/>
                                          </p:stCondLst>
                                        </p:cTn>
                                        <p:tgtEl>
                                          <p:spTgt spid="44"/>
                                        </p:tgtEl>
                                        <p:attrNameLst>
                                          <p:attrName>style.visibility</p:attrName>
                                        </p:attrNameLst>
                                      </p:cBhvr>
                                      <p:to>
                                        <p:strVal val="visible"/>
                                      </p:to>
                                    </p:set>
                                    <p:anim calcmode="lin" valueType="num">
                                      <p:cBhvr>
                                        <p:cTn id="45" dur="500" fill="hold"/>
                                        <p:tgtEl>
                                          <p:spTgt spid="44"/>
                                        </p:tgtEl>
                                        <p:attrNameLst>
                                          <p:attrName>ppt_w</p:attrName>
                                        </p:attrNameLst>
                                      </p:cBhvr>
                                      <p:tavLst>
                                        <p:tav tm="0">
                                          <p:val>
                                            <p:fltVal val="0"/>
                                          </p:val>
                                        </p:tav>
                                        <p:tav tm="100000">
                                          <p:val>
                                            <p:strVal val="#ppt_w"/>
                                          </p:val>
                                        </p:tav>
                                      </p:tavLst>
                                    </p:anim>
                                    <p:anim calcmode="lin" valueType="num">
                                      <p:cBhvr>
                                        <p:cTn id="46" dur="500" fill="hold"/>
                                        <p:tgtEl>
                                          <p:spTgt spid="44"/>
                                        </p:tgtEl>
                                        <p:attrNameLst>
                                          <p:attrName>ppt_h</p:attrName>
                                        </p:attrNameLst>
                                      </p:cBhvr>
                                      <p:tavLst>
                                        <p:tav tm="0">
                                          <p:val>
                                            <p:fltVal val="0"/>
                                          </p:val>
                                        </p:tav>
                                        <p:tav tm="100000">
                                          <p:val>
                                            <p:strVal val="#ppt_h"/>
                                          </p:val>
                                        </p:tav>
                                      </p:tavLst>
                                    </p:anim>
                                    <p:animEffect transition="in" filter="fade">
                                      <p:cBhvr>
                                        <p:cTn id="47" dur="500"/>
                                        <p:tgtEl>
                                          <p:spTgt spid="44"/>
                                        </p:tgtEl>
                                      </p:cBhvr>
                                    </p:animEffect>
                                  </p:childTnLst>
                                </p:cTn>
                              </p:par>
                            </p:childTnLst>
                          </p:cTn>
                        </p:par>
                        <p:par>
                          <p:cTn id="48" fill="hold">
                            <p:stCondLst>
                              <p:cond delay="3000"/>
                            </p:stCondLst>
                            <p:childTnLst>
                              <p:par>
                                <p:cTn id="49" presetID="18" presetClass="entr" presetSubtype="12" fill="hold" nodeType="after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strips(downLeft)">
                                      <p:cBhvr>
                                        <p:cTn id="51" dur="500"/>
                                        <p:tgtEl>
                                          <p:spTgt spid="40"/>
                                        </p:tgtEl>
                                      </p:cBhvr>
                                    </p:animEffect>
                                  </p:childTnLst>
                                </p:cTn>
                              </p:par>
                              <p:par>
                                <p:cTn id="52" presetID="53" presetClass="entr" presetSubtype="0" fill="hold"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childTnLst>
                          </p:cTn>
                        </p:par>
                        <p:par>
                          <p:cTn id="57" fill="hold">
                            <p:stCondLst>
                              <p:cond delay="3500"/>
                            </p:stCondLst>
                            <p:childTnLst>
                              <p:par>
                                <p:cTn id="58" presetID="10" presetClass="entr" presetSubtype="0" fill="hold" grpId="0" nodeType="after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500"/>
                                        <p:tgtEl>
                                          <p:spTgt spid="54"/>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55"/>
                                        </p:tgtEl>
                                        <p:attrNameLst>
                                          <p:attrName>style.visibility</p:attrName>
                                        </p:attrNameLst>
                                      </p:cBhvr>
                                      <p:to>
                                        <p:strVal val="visible"/>
                                      </p:to>
                                    </p:set>
                                    <p:animEffect transition="in" filter="fade">
                                      <p:cBhvr>
                                        <p:cTn id="66" dur="500"/>
                                        <p:tgtEl>
                                          <p:spTgt spid="5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Effect transition="in" filter="fade">
                                      <p:cBhvr>
                                        <p:cTn id="69"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p:bldP spid="53" grpId="0"/>
      <p:bldP spid="54" grpId="0"/>
      <p:bldP spid="5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p:nvPr/>
        </p:nvGrpSpPr>
        <p:grpSpPr>
          <a:xfrm>
            <a:off x="4060720" y="1823005"/>
            <a:ext cx="3226979" cy="2078935"/>
            <a:chOff x="6598556" y="1837747"/>
            <a:chExt cx="4954757" cy="3192032"/>
          </a:xfrm>
        </p:grpSpPr>
        <p:sp>
          <p:nvSpPr>
            <p:cNvPr id="21" name="Rounded Rectangle 20"/>
            <p:cNvSpPr/>
            <p:nvPr/>
          </p:nvSpPr>
          <p:spPr>
            <a:xfrm>
              <a:off x="65985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ounded Rectangle 21"/>
            <p:cNvSpPr/>
            <p:nvPr/>
          </p:nvSpPr>
          <p:spPr>
            <a:xfrm>
              <a:off x="74769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a:off x="8440056"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ounded Rectangle 23"/>
            <p:cNvSpPr/>
            <p:nvPr/>
          </p:nvSpPr>
          <p:spPr>
            <a:xfrm>
              <a:off x="9318419"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ounded Rectangle 24"/>
            <p:cNvSpPr/>
            <p:nvPr/>
          </p:nvSpPr>
          <p:spPr>
            <a:xfrm>
              <a:off x="10281454"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ounded Rectangle 25"/>
            <p:cNvSpPr/>
            <p:nvPr/>
          </p:nvSpPr>
          <p:spPr>
            <a:xfrm>
              <a:off x="11159817" y="1837747"/>
              <a:ext cx="393496" cy="319203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 name="Rounded Rectangle 2"/>
          <p:cNvSpPr/>
          <p:nvPr/>
        </p:nvSpPr>
        <p:spPr>
          <a:xfrm>
            <a:off x="4060718" y="3042116"/>
            <a:ext cx="256412" cy="864358"/>
          </a:xfrm>
          <a:prstGeom prst="roundRect">
            <a:avLst>
              <a:gd name="adj" fmla="val 50000"/>
            </a:avLst>
          </a:prstGeom>
          <a:gradFill flip="none" rotWithShape="1">
            <a:gsLst>
              <a:gs pos="0">
                <a:schemeClr val="accent1"/>
              </a:gs>
              <a:gs pos="100000">
                <a:schemeClr val="accent1">
                  <a:lumMod val="75000"/>
                  <a:alpha val="73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TextBox 3"/>
          <p:cNvSpPr txBox="1"/>
          <p:nvPr/>
        </p:nvSpPr>
        <p:spPr>
          <a:xfrm>
            <a:off x="3855839"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a:off x="4631441" y="2734423"/>
            <a:ext cx="256412" cy="1172053"/>
          </a:xfrm>
          <a:prstGeom prst="roundRect">
            <a:avLst>
              <a:gd name="adj" fmla="val 50000"/>
            </a:avLst>
          </a:prstGeom>
          <a:gradFill>
            <a:gsLst>
              <a:gs pos="0">
                <a:schemeClr val="accent2"/>
              </a:gs>
              <a:gs pos="100000">
                <a:schemeClr val="accent2">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TextBox 5"/>
          <p:cNvSpPr txBox="1"/>
          <p:nvPr/>
        </p:nvSpPr>
        <p:spPr>
          <a:xfrm>
            <a:off x="4426564"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Rounded Rectangle 6"/>
          <p:cNvSpPr/>
          <p:nvPr/>
        </p:nvSpPr>
        <p:spPr>
          <a:xfrm>
            <a:off x="5259933" y="3359738"/>
            <a:ext cx="256412" cy="546738"/>
          </a:xfrm>
          <a:prstGeom prst="roundRect">
            <a:avLst>
              <a:gd name="adj" fmla="val 50000"/>
            </a:avLst>
          </a:prstGeom>
          <a:gradFill>
            <a:gsLst>
              <a:gs pos="0">
                <a:schemeClr val="accent3"/>
              </a:gs>
              <a:gs pos="100000">
                <a:schemeClr val="accent3">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TextBox 7"/>
          <p:cNvSpPr txBox="1"/>
          <p:nvPr/>
        </p:nvSpPr>
        <p:spPr>
          <a:xfrm>
            <a:off x="5055055"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ounded Rectangle 8"/>
          <p:cNvSpPr/>
          <p:nvPr/>
        </p:nvSpPr>
        <p:spPr>
          <a:xfrm>
            <a:off x="5830657" y="3136410"/>
            <a:ext cx="256412" cy="770064"/>
          </a:xfrm>
          <a:prstGeom prst="roundRect">
            <a:avLst>
              <a:gd name="adj" fmla="val 50000"/>
            </a:avLst>
          </a:prstGeom>
          <a:gradFill>
            <a:gsLst>
              <a:gs pos="0">
                <a:schemeClr val="accent4"/>
              </a:gs>
              <a:gs pos="100000">
                <a:schemeClr val="accent4">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9"/>
          <p:cNvSpPr txBox="1"/>
          <p:nvPr/>
        </p:nvSpPr>
        <p:spPr>
          <a:xfrm>
            <a:off x="5625780"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ounded Rectangle 10"/>
          <p:cNvSpPr/>
          <p:nvPr/>
        </p:nvSpPr>
        <p:spPr>
          <a:xfrm>
            <a:off x="6459148" y="2342358"/>
            <a:ext cx="256412" cy="1564116"/>
          </a:xfrm>
          <a:prstGeom prst="roundRect">
            <a:avLst>
              <a:gd name="adj" fmla="val 50000"/>
            </a:avLst>
          </a:prstGeom>
          <a:gradFill>
            <a:gsLst>
              <a:gs pos="0">
                <a:schemeClr val="accent5"/>
              </a:gs>
              <a:gs pos="100000">
                <a:schemeClr val="accent5">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TextBox 11"/>
          <p:cNvSpPr txBox="1"/>
          <p:nvPr/>
        </p:nvSpPr>
        <p:spPr>
          <a:xfrm>
            <a:off x="6254270"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ounded Rectangle 12"/>
          <p:cNvSpPr/>
          <p:nvPr/>
        </p:nvSpPr>
        <p:spPr>
          <a:xfrm>
            <a:off x="7029873" y="2769163"/>
            <a:ext cx="256412" cy="1137313"/>
          </a:xfrm>
          <a:prstGeom prst="roundRect">
            <a:avLst>
              <a:gd name="adj" fmla="val 50000"/>
            </a:avLst>
          </a:prstGeom>
          <a:gradFill>
            <a:gsLst>
              <a:gs pos="0">
                <a:schemeClr val="accent6"/>
              </a:gs>
              <a:gs pos="100000">
                <a:schemeClr val="accent6">
                  <a:lumMod val="7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494">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TextBox 13"/>
          <p:cNvSpPr txBox="1"/>
          <p:nvPr/>
        </p:nvSpPr>
        <p:spPr>
          <a:xfrm>
            <a:off x="6824995" y="3974451"/>
            <a:ext cx="628358" cy="131254"/>
          </a:xfrm>
          <a:prstGeom prst="rect">
            <a:avLst/>
          </a:prstGeom>
          <a:noFill/>
        </p:spPr>
        <p:txBody>
          <a:bodyPr wrap="square" lIns="0" tIns="0" rIns="0" bIns="0" rtlCol="0">
            <a:spAutoFit/>
          </a:bodyPr>
          <a:lstStyle/>
          <a:p>
            <a:pPr algn="ctr">
              <a:lnSpc>
                <a:spcPct val="120000"/>
              </a:lnSpc>
            </a:pPr>
            <a:r>
              <a:rPr lang="zh-CN" altLang="en-US"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71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1507698" y="2425609"/>
            <a:ext cx="1938454" cy="1156022"/>
          </a:xfrm>
          <a:prstGeom prst="rect">
            <a:avLst/>
          </a:prstGeom>
          <a:noFill/>
        </p:spPr>
        <p:txBody>
          <a:bodyPr wrap="square" lIns="0" tIns="0" rIns="0" bIns="0" rtlCol="0">
            <a:spAutoFit/>
          </a:bodyPr>
          <a:lstStyle/>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p>
          <a:p>
            <a:pPr algn="just">
              <a:lnSpc>
                <a:spcPct val="120000"/>
              </a:lnSpc>
            </a:pPr>
            <a:endParaRPr 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gn="just">
              <a:lnSpc>
                <a:spcPct val="120000"/>
              </a:lnSpc>
            </a:pP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r>
              <a:rPr lang="en-US"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id-ID" altLang="zh-CN" sz="569"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p>
        </p:txBody>
      </p:sp>
      <p:sp>
        <p:nvSpPr>
          <p:cNvPr id="45" name="TextBox 44"/>
          <p:cNvSpPr txBox="1"/>
          <p:nvPr/>
        </p:nvSpPr>
        <p:spPr>
          <a:xfrm>
            <a:off x="1507696" y="2179678"/>
            <a:ext cx="1336920" cy="183896"/>
          </a:xfrm>
          <a:prstGeom prst="rect">
            <a:avLst/>
          </a:prstGeom>
          <a:noFill/>
        </p:spPr>
        <p:txBody>
          <a:bodyPr wrap="square" lIns="0" tIns="0" rIns="0" bIns="0" rtlCol="0">
            <a:spAutoFit/>
          </a:bodyPr>
          <a:lstStyle/>
          <a:p>
            <a:pPr algn="just">
              <a:lnSpc>
                <a:spcPct val="120000"/>
              </a:lnSpc>
            </a:pPr>
            <a:r>
              <a:rPr lang="zh-CN" altLang="en-US" sz="996">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996"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47" name="Straight Connector 46"/>
          <p:cNvCxnSpPr/>
          <p:nvPr/>
        </p:nvCxnSpPr>
        <p:spPr>
          <a:xfrm>
            <a:off x="3731516" y="1905515"/>
            <a:ext cx="3906" cy="2136117"/>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2513181"/>
      </p:ext>
    </p:extLst>
  </p:cSld>
  <p:clrMapOvr>
    <a:masterClrMapping/>
  </p:clrMapOvr>
  <p:transition spd="slow" advClick="0"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ipe(down)">
                                      <p:cBhvr>
                                        <p:cTn id="16" dur="500"/>
                                        <p:tgtEl>
                                          <p:spTgt spid="7"/>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down)">
                                      <p:cBhvr>
                                        <p:cTn id="22" dur="500"/>
                                        <p:tgtEl>
                                          <p:spTgt spid="11"/>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par>
                          <p:cTn id="26" fill="hold">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fade">
                                      <p:cBhvr>
                                        <p:cTn id="38" dur="500"/>
                                        <p:tgtEl>
                                          <p:spTgt spid="1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fade">
                                      <p:cBhvr>
                                        <p:cTn id="41" dur="500"/>
                                        <p:tgtEl>
                                          <p:spTgt spid="12"/>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childTnLst>
                          </p:cTn>
                        </p:par>
                        <p:par>
                          <p:cTn id="45" fill="hold">
                            <p:stCondLst>
                              <p:cond delay="1000"/>
                            </p:stCondLst>
                            <p:childTnLst>
                              <p:par>
                                <p:cTn id="46" presetID="10" presetClass="entr" presetSubtype="0" fill="hold" grpId="0" nodeType="afterEffect">
                                  <p:stCondLst>
                                    <p:cond delay="0"/>
                                  </p:stCondLst>
                                  <p:childTnLst>
                                    <p:set>
                                      <p:cBhvr>
                                        <p:cTn id="47" dur="1" fill="hold">
                                          <p:stCondLst>
                                            <p:cond delay="0"/>
                                          </p:stCondLst>
                                        </p:cTn>
                                        <p:tgtEl>
                                          <p:spTgt spid="45"/>
                                        </p:tgtEl>
                                        <p:attrNameLst>
                                          <p:attrName>style.visibility</p:attrName>
                                        </p:attrNameLst>
                                      </p:cBhvr>
                                      <p:to>
                                        <p:strVal val="visible"/>
                                      </p:to>
                                    </p:set>
                                    <p:animEffect transition="in" filter="fade">
                                      <p:cBhvr>
                                        <p:cTn id="48" dur="500"/>
                                        <p:tgtEl>
                                          <p:spTgt spid="45"/>
                                        </p:tgtEl>
                                      </p:cBhvr>
                                    </p:animEffect>
                                  </p:childTnLst>
                                </p:cTn>
                              </p:par>
                            </p:childTnLst>
                          </p:cTn>
                        </p:par>
                        <p:par>
                          <p:cTn id="49" fill="hold">
                            <p:stCondLst>
                              <p:cond delay="1500"/>
                            </p:stCondLst>
                            <p:childTnLst>
                              <p:par>
                                <p:cTn id="50" presetID="10" presetClass="entr" presetSubtype="0" fill="hold" grpId="0" nodeType="afterEffect">
                                  <p:stCondLst>
                                    <p:cond delay="0"/>
                                  </p:stCondLst>
                                  <p:childTnLst>
                                    <p:set>
                                      <p:cBhvr>
                                        <p:cTn id="51" dur="1" fill="hold">
                                          <p:stCondLst>
                                            <p:cond delay="0"/>
                                          </p:stCondLst>
                                        </p:cTn>
                                        <p:tgtEl>
                                          <p:spTgt spid="43"/>
                                        </p:tgtEl>
                                        <p:attrNameLst>
                                          <p:attrName>style.visibility</p:attrName>
                                        </p:attrNameLst>
                                      </p:cBhvr>
                                      <p:to>
                                        <p:strVal val="visible"/>
                                      </p:to>
                                    </p:set>
                                    <p:animEffect transition="in" filter="fade">
                                      <p:cBhvr>
                                        <p:cTn id="52" dur="500"/>
                                        <p:tgtEl>
                                          <p:spTgt spid="43"/>
                                        </p:tgtEl>
                                      </p:cBhvr>
                                    </p:animEffect>
                                  </p:childTnLst>
                                </p:cTn>
                              </p:par>
                            </p:childTnLst>
                          </p:cTn>
                        </p:par>
                        <p:par>
                          <p:cTn id="53" fill="hold">
                            <p:stCondLst>
                              <p:cond delay="2000"/>
                            </p:stCondLst>
                            <p:childTnLst>
                              <p:par>
                                <p:cTn id="54" presetID="16" presetClass="entr" presetSubtype="4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barn(outHorizontal)">
                                      <p:cBhvr>
                                        <p:cTn id="56"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animBg="1"/>
      <p:bldP spid="6" grpId="0"/>
      <p:bldP spid="7" grpId="0" animBg="1"/>
      <p:bldP spid="8" grpId="0"/>
      <p:bldP spid="9" grpId="0" animBg="1"/>
      <p:bldP spid="10" grpId="0"/>
      <p:bldP spid="11" grpId="0" animBg="1"/>
      <p:bldP spid="12" grpId="0"/>
      <p:bldP spid="13" grpId="0" animBg="1"/>
      <p:bldP spid="14" grpId="0"/>
      <p:bldP spid="43" grpId="0"/>
      <p:bldP spid="4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BF3527F3-FEF9-49BE-8C4E-F01EE58BD222}"/>
              </a:ext>
            </a:extLst>
          </p:cNvPr>
          <p:cNvPicPr>
            <a:picLocks noChangeAspect="1"/>
          </p:cNvPicPr>
          <p:nvPr/>
        </p:nvPicPr>
        <p:blipFill>
          <a:blip r:embed="rId3"/>
          <a:stretch>
            <a:fillRect/>
          </a:stretch>
        </p:blipFill>
        <p:spPr>
          <a:xfrm>
            <a:off x="-19" y="0"/>
            <a:ext cx="9144019" cy="5144599"/>
          </a:xfrm>
          <a:prstGeom prst="rect">
            <a:avLst/>
          </a:prstGeom>
        </p:spPr>
      </p:pic>
      <p:grpSp>
        <p:nvGrpSpPr>
          <p:cNvPr id="2" name="组合 9"/>
          <p:cNvGrpSpPr/>
          <p:nvPr/>
        </p:nvGrpSpPr>
        <p:grpSpPr>
          <a:xfrm>
            <a:off x="2052499" y="1964312"/>
            <a:ext cx="4311104" cy="891035"/>
            <a:chOff x="3340741" y="3031930"/>
            <a:chExt cx="5750624" cy="1188126"/>
          </a:xfrm>
          <a:solidFill>
            <a:srgbClr val="90C74B"/>
          </a:solidFill>
        </p:grpSpPr>
        <p:grpSp>
          <p:nvGrpSpPr>
            <p:cNvPr id="3" name="组合 4"/>
            <p:cNvGrpSpPr/>
            <p:nvPr/>
          </p:nvGrpSpPr>
          <p:grpSpPr>
            <a:xfrm flipV="1">
              <a:off x="3340741" y="3031930"/>
              <a:ext cx="5750624" cy="1188126"/>
              <a:chOff x="6035151" y="1964828"/>
              <a:chExt cx="5750624" cy="1188126"/>
            </a:xfrm>
            <a:grpFill/>
          </p:grpSpPr>
          <p:sp>
            <p:nvSpPr>
              <p:cNvPr id="7" name="任意多边形 6"/>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 name="任意多边形 7"/>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 name="任意多边形 8"/>
              <p:cNvSpPr/>
              <p:nvPr/>
            </p:nvSpPr>
            <p:spPr>
              <a:xfrm flipV="1">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400" dirty="0">
                    <a:solidFill>
                      <a:schemeClr val="bg1"/>
                    </a:solidFill>
                  </a:rPr>
                  <a:t>02</a:t>
                </a:r>
                <a:endParaRPr lang="zh-CN" altLang="en-US" sz="1400" dirty="0">
                  <a:solidFill>
                    <a:schemeClr val="bg1"/>
                  </a:solidFill>
                </a:endParaRPr>
              </a:p>
            </p:txBody>
          </p:sp>
        </p:grpSp>
        <p:sp>
          <p:nvSpPr>
            <p:cNvPr id="6" name="文本框 5"/>
            <p:cNvSpPr txBox="1"/>
            <p:nvPr/>
          </p:nvSpPr>
          <p:spPr>
            <a:xfrm>
              <a:off x="5767212" y="3658265"/>
              <a:ext cx="3047999" cy="492476"/>
            </a:xfrm>
            <a:prstGeom prst="rect">
              <a:avLst/>
            </a:prstGeom>
            <a:solidFill>
              <a:schemeClr val="accent1"/>
            </a:solidFill>
          </p:spPr>
          <p:txBody>
            <a:bodyPr wrap="square" rtlCol="0">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工作完成情况</a:t>
              </a:r>
              <a:endParaRPr lang="zh-CN" altLang="en-US" dirty="0">
                <a:solidFill>
                  <a:schemeClr val="bg1"/>
                </a:solidFill>
                <a:ea typeface="微软雅黑" panose="020B0503020204020204" pitchFamily="34" charset="-122"/>
              </a:endParaRPr>
            </a:p>
          </p:txBody>
        </p:sp>
      </p:grpSp>
      <p:sp>
        <p:nvSpPr>
          <p:cNvPr id="14" name="矩形 34">
            <a:extLst>
              <a:ext uri="{FF2B5EF4-FFF2-40B4-BE49-F238E27FC236}">
                <a16:creationId xmlns:a16="http://schemas.microsoft.com/office/drawing/2014/main" id="{E3E668BC-9786-4D16-9592-2836EE4B864A}"/>
              </a:ext>
            </a:extLst>
          </p:cNvPr>
          <p:cNvSpPr>
            <a:spLocks noChangeArrowheads="1"/>
          </p:cNvSpPr>
          <p:nvPr/>
        </p:nvSpPr>
        <p:spPr bwMode="auto">
          <a:xfrm>
            <a:off x="3442074" y="3040452"/>
            <a:ext cx="3069521" cy="692477"/>
          </a:xfrm>
          <a:prstGeom prst="rect">
            <a:avLst/>
          </a:prstGeom>
          <a:noFill/>
          <a:ln w="9525">
            <a:noFill/>
            <a:miter lim="800000"/>
            <a:headEnd/>
            <a:tailEnd/>
          </a:ln>
        </p:spPr>
        <p:txBody>
          <a:bodyPr wrap="square" lIns="68559" tIns="34280" rIns="68559" bIns="3428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这里输入简单的文字概述这里输入简单的文字概述这里输入简单的文字概述这里输入简单的文字概述</a:t>
            </a: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a:p>
            <a:pPr eaLnBrk="1" hangingPunct="1">
              <a:lnSpc>
                <a:spcPct val="150000"/>
              </a:lnSpc>
              <a:buFont typeface="Arial" pitchFamily="34" charset="0"/>
              <a:buNone/>
            </a:pP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36275758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1"/>
          <p:cNvSpPr>
            <a:spLocks noChangeArrowheads="1"/>
          </p:cNvSpPr>
          <p:nvPr/>
        </p:nvSpPr>
        <p:spPr bwMode="auto">
          <a:xfrm>
            <a:off x="3719764" y="1950244"/>
            <a:ext cx="1828160" cy="1835151"/>
          </a:xfrm>
          <a:prstGeom prst="ellipse">
            <a:avLst/>
          </a:prstGeom>
          <a:blipFill>
            <a:blip r:embed="rId3"/>
            <a:stretch>
              <a:fillRect/>
            </a:stretch>
          </a:blipFill>
          <a:ln>
            <a:noFill/>
          </a:ln>
          <a:extLst/>
        </p:spPr>
        <p:txBody>
          <a:bodyPr vert="horz" wrap="square" lIns="91440" tIns="45720" rIns="91440" bIns="4572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5" name="Freeform 8"/>
          <p:cNvSpPr/>
          <p:nvPr/>
        </p:nvSpPr>
        <p:spPr bwMode="auto">
          <a:xfrm>
            <a:off x="2712244" y="1972470"/>
            <a:ext cx="962025" cy="1782763"/>
          </a:xfrm>
          <a:custGeom>
            <a:avLst/>
            <a:gdLst>
              <a:gd name="T0" fmla="*/ 135 w 135"/>
              <a:gd name="T1" fmla="*/ 52 h 250"/>
              <a:gd name="T2" fmla="*/ 44 w 135"/>
              <a:gd name="T3" fmla="*/ 0 h 250"/>
              <a:gd name="T4" fmla="*/ 43 w 135"/>
              <a:gd name="T5" fmla="*/ 250 h 250"/>
              <a:gd name="T6" fmla="*/ 134 w 135"/>
              <a:gd name="T7" fmla="*/ 200 h 250"/>
              <a:gd name="T8" fmla="*/ 116 w 135"/>
              <a:gd name="T9" fmla="*/ 127 h 250"/>
              <a:gd name="T10" fmla="*/ 135 w 135"/>
              <a:gd name="T11" fmla="*/ 52 h 250"/>
              <a:gd name="T12" fmla="*/ 0 60000 65536"/>
              <a:gd name="T13" fmla="*/ 0 60000 65536"/>
              <a:gd name="T14" fmla="*/ 0 60000 65536"/>
              <a:gd name="T15" fmla="*/ 0 60000 65536"/>
              <a:gd name="T16" fmla="*/ 0 60000 65536"/>
              <a:gd name="T17" fmla="*/ 0 60000 65536"/>
              <a:gd name="T18" fmla="*/ 0 w 135"/>
              <a:gd name="T19" fmla="*/ 0 h 250"/>
              <a:gd name="T20" fmla="*/ 135 w 135"/>
              <a:gd name="T21" fmla="*/ 250 h 250"/>
            </a:gdLst>
            <a:ahLst/>
            <a:cxnLst>
              <a:cxn ang="T12">
                <a:pos x="T0" y="T1"/>
              </a:cxn>
              <a:cxn ang="T13">
                <a:pos x="T2" y="T3"/>
              </a:cxn>
              <a:cxn ang="T14">
                <a:pos x="T4" y="T5"/>
              </a:cxn>
              <a:cxn ang="T15">
                <a:pos x="T6" y="T7"/>
              </a:cxn>
              <a:cxn ang="T16">
                <a:pos x="T8" y="T9"/>
              </a:cxn>
              <a:cxn ang="T17">
                <a:pos x="T10" y="T11"/>
              </a:cxn>
            </a:cxnLst>
            <a:rect l="T18" t="T19" r="T20" b="T21"/>
            <a:pathLst>
              <a:path w="135" h="250">
                <a:moveTo>
                  <a:pt x="135" y="52"/>
                </a:moveTo>
                <a:cubicBezTo>
                  <a:pt x="44" y="0"/>
                  <a:pt x="44" y="0"/>
                  <a:pt x="44" y="0"/>
                </a:cubicBezTo>
                <a:cubicBezTo>
                  <a:pt x="1" y="78"/>
                  <a:pt x="0" y="172"/>
                  <a:pt x="43" y="250"/>
                </a:cubicBezTo>
                <a:cubicBezTo>
                  <a:pt x="134" y="200"/>
                  <a:pt x="134" y="200"/>
                  <a:pt x="134" y="200"/>
                </a:cubicBezTo>
                <a:cubicBezTo>
                  <a:pt x="122" y="178"/>
                  <a:pt x="116" y="153"/>
                  <a:pt x="116" y="127"/>
                </a:cubicBezTo>
                <a:cubicBezTo>
                  <a:pt x="116" y="100"/>
                  <a:pt x="123" y="74"/>
                  <a:pt x="135" y="52"/>
                </a:cubicBezTo>
                <a:close/>
              </a:path>
            </a:pathLst>
          </a:custGeom>
          <a:solidFill>
            <a:schemeClr val="accent2"/>
          </a:solidFill>
          <a:ln>
            <a:noFill/>
          </a:ln>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Freeform 9"/>
          <p:cNvSpPr/>
          <p:nvPr/>
        </p:nvSpPr>
        <p:spPr bwMode="auto">
          <a:xfrm>
            <a:off x="4628356" y="3448845"/>
            <a:ext cx="1554162" cy="1254125"/>
          </a:xfrm>
          <a:custGeom>
            <a:avLst/>
            <a:gdLst>
              <a:gd name="T0" fmla="*/ 130 w 218"/>
              <a:gd name="T1" fmla="*/ 0 h 176"/>
              <a:gd name="T2" fmla="*/ 218 w 218"/>
              <a:gd name="T3" fmla="*/ 55 h 176"/>
              <a:gd name="T4" fmla="*/ 0 w 218"/>
              <a:gd name="T5" fmla="*/ 176 h 176"/>
              <a:gd name="T6" fmla="*/ 0 w 218"/>
              <a:gd name="T7" fmla="*/ 73 h 176"/>
              <a:gd name="T8" fmla="*/ 130 w 218"/>
              <a:gd name="T9" fmla="*/ 0 h 176"/>
              <a:gd name="T10" fmla="*/ 0 60000 65536"/>
              <a:gd name="T11" fmla="*/ 0 60000 65536"/>
              <a:gd name="T12" fmla="*/ 0 60000 65536"/>
              <a:gd name="T13" fmla="*/ 0 60000 65536"/>
              <a:gd name="T14" fmla="*/ 0 60000 65536"/>
              <a:gd name="T15" fmla="*/ 0 w 218"/>
              <a:gd name="T16" fmla="*/ 0 h 176"/>
              <a:gd name="T17" fmla="*/ 218 w 218"/>
              <a:gd name="T18" fmla="*/ 176 h 176"/>
            </a:gdLst>
            <a:ahLst/>
            <a:cxnLst>
              <a:cxn ang="T10">
                <a:pos x="T0" y="T1"/>
              </a:cxn>
              <a:cxn ang="T11">
                <a:pos x="T2" y="T3"/>
              </a:cxn>
              <a:cxn ang="T12">
                <a:pos x="T4" y="T5"/>
              </a:cxn>
              <a:cxn ang="T13">
                <a:pos x="T6" y="T7"/>
              </a:cxn>
              <a:cxn ang="T14">
                <a:pos x="T8" y="T9"/>
              </a:cxn>
            </a:cxnLst>
            <a:rect l="T15" t="T16" r="T17" b="T18"/>
            <a:pathLst>
              <a:path w="218" h="176">
                <a:moveTo>
                  <a:pt x="130" y="0"/>
                </a:moveTo>
                <a:cubicBezTo>
                  <a:pt x="218" y="55"/>
                  <a:pt x="218" y="55"/>
                  <a:pt x="218" y="55"/>
                </a:cubicBezTo>
                <a:cubicBezTo>
                  <a:pt x="171" y="130"/>
                  <a:pt x="89" y="176"/>
                  <a:pt x="0" y="176"/>
                </a:cubicBezTo>
                <a:cubicBezTo>
                  <a:pt x="0" y="73"/>
                  <a:pt x="0" y="73"/>
                  <a:pt x="0" y="73"/>
                </a:cubicBezTo>
                <a:cubicBezTo>
                  <a:pt x="55" y="73"/>
                  <a:pt x="103" y="44"/>
                  <a:pt x="130" y="0"/>
                </a:cubicBezTo>
                <a:close/>
              </a:path>
            </a:pathLst>
          </a:custGeom>
          <a:solidFill>
            <a:schemeClr val="accent4"/>
          </a:solidFill>
          <a:ln>
            <a:noFill/>
          </a:ln>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Freeform 6"/>
          <p:cNvSpPr/>
          <p:nvPr/>
        </p:nvSpPr>
        <p:spPr bwMode="auto">
          <a:xfrm>
            <a:off x="3061494" y="1040607"/>
            <a:ext cx="1552575" cy="1268412"/>
          </a:xfrm>
          <a:custGeom>
            <a:avLst/>
            <a:gdLst>
              <a:gd name="T0" fmla="*/ 218 w 218"/>
              <a:gd name="T1" fmla="*/ 105 h 178"/>
              <a:gd name="T2" fmla="*/ 216 w 218"/>
              <a:gd name="T3" fmla="*/ 0 h 178"/>
              <a:gd name="T4" fmla="*/ 0 w 218"/>
              <a:gd name="T5" fmla="*/ 123 h 178"/>
              <a:gd name="T6" fmla="*/ 89 w 218"/>
              <a:gd name="T7" fmla="*/ 178 h 178"/>
              <a:gd name="T8" fmla="*/ 218 w 218"/>
              <a:gd name="T9" fmla="*/ 105 h 178"/>
              <a:gd name="T10" fmla="*/ 0 60000 65536"/>
              <a:gd name="T11" fmla="*/ 0 60000 65536"/>
              <a:gd name="T12" fmla="*/ 0 60000 65536"/>
              <a:gd name="T13" fmla="*/ 0 60000 65536"/>
              <a:gd name="T14" fmla="*/ 0 60000 65536"/>
              <a:gd name="T15" fmla="*/ 0 w 218"/>
              <a:gd name="T16" fmla="*/ 0 h 178"/>
              <a:gd name="T17" fmla="*/ 218 w 218"/>
              <a:gd name="T18" fmla="*/ 178 h 178"/>
            </a:gdLst>
            <a:ahLst/>
            <a:cxnLst>
              <a:cxn ang="T10">
                <a:pos x="T0" y="T1"/>
              </a:cxn>
              <a:cxn ang="T11">
                <a:pos x="T2" y="T3"/>
              </a:cxn>
              <a:cxn ang="T12">
                <a:pos x="T4" y="T5"/>
              </a:cxn>
              <a:cxn ang="T13">
                <a:pos x="T6" y="T7"/>
              </a:cxn>
              <a:cxn ang="T14">
                <a:pos x="T8" y="T9"/>
              </a:cxn>
            </a:cxnLst>
            <a:rect l="T15" t="T16" r="T17" b="T18"/>
            <a:pathLst>
              <a:path w="218" h="178">
                <a:moveTo>
                  <a:pt x="218" y="105"/>
                </a:moveTo>
                <a:cubicBezTo>
                  <a:pt x="216" y="0"/>
                  <a:pt x="216" y="0"/>
                  <a:pt x="216" y="0"/>
                </a:cubicBezTo>
                <a:cubicBezTo>
                  <a:pt x="128" y="1"/>
                  <a:pt x="46" y="48"/>
                  <a:pt x="0" y="123"/>
                </a:cubicBezTo>
                <a:cubicBezTo>
                  <a:pt x="89" y="178"/>
                  <a:pt x="89" y="178"/>
                  <a:pt x="89" y="178"/>
                </a:cubicBezTo>
                <a:cubicBezTo>
                  <a:pt x="116" y="135"/>
                  <a:pt x="163" y="106"/>
                  <a:pt x="218" y="105"/>
                </a:cubicBezTo>
                <a:close/>
              </a:path>
            </a:pathLst>
          </a:custGeom>
          <a:solidFill>
            <a:schemeClr val="accent1"/>
          </a:solidFill>
          <a:ln>
            <a:noFill/>
          </a:ln>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Freeform 7"/>
          <p:cNvSpPr/>
          <p:nvPr/>
        </p:nvSpPr>
        <p:spPr bwMode="auto">
          <a:xfrm>
            <a:off x="5576094" y="2002633"/>
            <a:ext cx="962025" cy="1773237"/>
          </a:xfrm>
          <a:custGeom>
            <a:avLst/>
            <a:gdLst>
              <a:gd name="T0" fmla="*/ 1 w 135"/>
              <a:gd name="T1" fmla="*/ 50 h 249"/>
              <a:gd name="T2" fmla="*/ 93 w 135"/>
              <a:gd name="T3" fmla="*/ 0 h 249"/>
              <a:gd name="T4" fmla="*/ 90 w 135"/>
              <a:gd name="T5" fmla="*/ 249 h 249"/>
              <a:gd name="T6" fmla="*/ 0 w 135"/>
              <a:gd name="T7" fmla="*/ 198 h 249"/>
              <a:gd name="T8" fmla="*/ 19 w 135"/>
              <a:gd name="T9" fmla="*/ 123 h 249"/>
              <a:gd name="T10" fmla="*/ 1 w 135"/>
              <a:gd name="T11" fmla="*/ 50 h 249"/>
              <a:gd name="T12" fmla="*/ 0 60000 65536"/>
              <a:gd name="T13" fmla="*/ 0 60000 65536"/>
              <a:gd name="T14" fmla="*/ 0 60000 65536"/>
              <a:gd name="T15" fmla="*/ 0 60000 65536"/>
              <a:gd name="T16" fmla="*/ 0 60000 65536"/>
              <a:gd name="T17" fmla="*/ 0 60000 65536"/>
              <a:gd name="T18" fmla="*/ 0 w 135"/>
              <a:gd name="T19" fmla="*/ 0 h 249"/>
              <a:gd name="T20" fmla="*/ 135 w 135"/>
              <a:gd name="T21" fmla="*/ 249 h 249"/>
            </a:gdLst>
            <a:ahLst/>
            <a:cxnLst>
              <a:cxn ang="T12">
                <a:pos x="T0" y="T1"/>
              </a:cxn>
              <a:cxn ang="T13">
                <a:pos x="T2" y="T3"/>
              </a:cxn>
              <a:cxn ang="T14">
                <a:pos x="T4" y="T5"/>
              </a:cxn>
              <a:cxn ang="T15">
                <a:pos x="T6" y="T7"/>
              </a:cxn>
              <a:cxn ang="T16">
                <a:pos x="T8" y="T9"/>
              </a:cxn>
              <a:cxn ang="T17">
                <a:pos x="T10" y="T11"/>
              </a:cxn>
            </a:cxnLst>
            <a:rect l="T18" t="T19" r="T20" b="T21"/>
            <a:pathLst>
              <a:path w="135" h="249">
                <a:moveTo>
                  <a:pt x="1" y="50"/>
                </a:moveTo>
                <a:cubicBezTo>
                  <a:pt x="93" y="0"/>
                  <a:pt x="93" y="0"/>
                  <a:pt x="93" y="0"/>
                </a:cubicBezTo>
                <a:cubicBezTo>
                  <a:pt x="135" y="78"/>
                  <a:pt x="134" y="172"/>
                  <a:pt x="90" y="249"/>
                </a:cubicBezTo>
                <a:cubicBezTo>
                  <a:pt x="0" y="198"/>
                  <a:pt x="0" y="198"/>
                  <a:pt x="0" y="198"/>
                </a:cubicBezTo>
                <a:cubicBezTo>
                  <a:pt x="12" y="176"/>
                  <a:pt x="19" y="150"/>
                  <a:pt x="19" y="123"/>
                </a:cubicBezTo>
                <a:cubicBezTo>
                  <a:pt x="19" y="97"/>
                  <a:pt x="13" y="72"/>
                  <a:pt x="1" y="50"/>
                </a:cubicBezTo>
                <a:close/>
              </a:path>
            </a:pathLst>
          </a:custGeom>
          <a:solidFill>
            <a:schemeClr val="accent3"/>
          </a:solidFill>
          <a:ln>
            <a:noFill/>
          </a:ln>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Freeform 5"/>
          <p:cNvSpPr/>
          <p:nvPr/>
        </p:nvSpPr>
        <p:spPr bwMode="auto">
          <a:xfrm>
            <a:off x="4650581" y="1040607"/>
            <a:ext cx="1554162" cy="1276350"/>
          </a:xfrm>
          <a:custGeom>
            <a:avLst/>
            <a:gdLst>
              <a:gd name="T0" fmla="*/ 0 w 218"/>
              <a:gd name="T1" fmla="*/ 105 h 179"/>
              <a:gd name="T2" fmla="*/ 2 w 218"/>
              <a:gd name="T3" fmla="*/ 0 h 179"/>
              <a:gd name="T4" fmla="*/ 218 w 218"/>
              <a:gd name="T5" fmla="*/ 126 h 179"/>
              <a:gd name="T6" fmla="*/ 128 w 218"/>
              <a:gd name="T7" fmla="*/ 179 h 179"/>
              <a:gd name="T8" fmla="*/ 0 w 218"/>
              <a:gd name="T9" fmla="*/ 105 h 179"/>
              <a:gd name="T10" fmla="*/ 0 60000 65536"/>
              <a:gd name="T11" fmla="*/ 0 60000 65536"/>
              <a:gd name="T12" fmla="*/ 0 60000 65536"/>
              <a:gd name="T13" fmla="*/ 0 60000 65536"/>
              <a:gd name="T14" fmla="*/ 0 60000 65536"/>
              <a:gd name="T15" fmla="*/ 0 w 218"/>
              <a:gd name="T16" fmla="*/ 0 h 179"/>
              <a:gd name="T17" fmla="*/ 218 w 218"/>
              <a:gd name="T18" fmla="*/ 179 h 179"/>
            </a:gdLst>
            <a:ahLst/>
            <a:cxnLst>
              <a:cxn ang="T10">
                <a:pos x="T0" y="T1"/>
              </a:cxn>
              <a:cxn ang="T11">
                <a:pos x="T2" y="T3"/>
              </a:cxn>
              <a:cxn ang="T12">
                <a:pos x="T4" y="T5"/>
              </a:cxn>
              <a:cxn ang="T13">
                <a:pos x="T6" y="T7"/>
              </a:cxn>
              <a:cxn ang="T14">
                <a:pos x="T8" y="T9"/>
              </a:cxn>
            </a:cxnLst>
            <a:rect l="T15" t="T16" r="T17" b="T18"/>
            <a:pathLst>
              <a:path w="218" h="179">
                <a:moveTo>
                  <a:pt x="0" y="105"/>
                </a:moveTo>
                <a:cubicBezTo>
                  <a:pt x="2" y="0"/>
                  <a:pt x="2" y="0"/>
                  <a:pt x="2" y="0"/>
                </a:cubicBezTo>
                <a:cubicBezTo>
                  <a:pt x="91" y="2"/>
                  <a:pt x="172" y="50"/>
                  <a:pt x="218" y="126"/>
                </a:cubicBezTo>
                <a:cubicBezTo>
                  <a:pt x="128" y="179"/>
                  <a:pt x="128" y="179"/>
                  <a:pt x="128" y="179"/>
                </a:cubicBezTo>
                <a:cubicBezTo>
                  <a:pt x="101" y="136"/>
                  <a:pt x="54" y="107"/>
                  <a:pt x="0" y="105"/>
                </a:cubicBezTo>
                <a:close/>
              </a:path>
            </a:pathLst>
          </a:custGeom>
          <a:solidFill>
            <a:schemeClr val="accent2"/>
          </a:solidFill>
          <a:ln>
            <a:noFill/>
          </a:ln>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Freeform 10"/>
          <p:cNvSpPr/>
          <p:nvPr/>
        </p:nvSpPr>
        <p:spPr bwMode="auto">
          <a:xfrm>
            <a:off x="3040857" y="3420269"/>
            <a:ext cx="1552575" cy="1282700"/>
          </a:xfrm>
          <a:custGeom>
            <a:avLst/>
            <a:gdLst>
              <a:gd name="T0" fmla="*/ 90 w 218"/>
              <a:gd name="T1" fmla="*/ 0 h 180"/>
              <a:gd name="T2" fmla="*/ 0 w 218"/>
              <a:gd name="T3" fmla="*/ 53 h 180"/>
              <a:gd name="T4" fmla="*/ 214 w 218"/>
              <a:gd name="T5" fmla="*/ 180 h 180"/>
              <a:gd name="T6" fmla="*/ 218 w 218"/>
              <a:gd name="T7" fmla="*/ 77 h 180"/>
              <a:gd name="T8" fmla="*/ 90 w 218"/>
              <a:gd name="T9" fmla="*/ 0 h 180"/>
              <a:gd name="T10" fmla="*/ 0 60000 65536"/>
              <a:gd name="T11" fmla="*/ 0 60000 65536"/>
              <a:gd name="T12" fmla="*/ 0 60000 65536"/>
              <a:gd name="T13" fmla="*/ 0 60000 65536"/>
              <a:gd name="T14" fmla="*/ 0 60000 65536"/>
              <a:gd name="T15" fmla="*/ 0 w 218"/>
              <a:gd name="T16" fmla="*/ 0 h 180"/>
              <a:gd name="T17" fmla="*/ 218 w 218"/>
              <a:gd name="T18" fmla="*/ 180 h 180"/>
            </a:gdLst>
            <a:ahLst/>
            <a:cxnLst>
              <a:cxn ang="T10">
                <a:pos x="T0" y="T1"/>
              </a:cxn>
              <a:cxn ang="T11">
                <a:pos x="T2" y="T3"/>
              </a:cxn>
              <a:cxn ang="T12">
                <a:pos x="T4" y="T5"/>
              </a:cxn>
              <a:cxn ang="T13">
                <a:pos x="T6" y="T7"/>
              </a:cxn>
              <a:cxn ang="T14">
                <a:pos x="T8" y="T9"/>
              </a:cxn>
            </a:cxnLst>
            <a:rect l="T15" t="T16" r="T17" b="T18"/>
            <a:pathLst>
              <a:path w="218" h="180">
                <a:moveTo>
                  <a:pt x="90" y="0"/>
                </a:moveTo>
                <a:cubicBezTo>
                  <a:pt x="0" y="53"/>
                  <a:pt x="0" y="53"/>
                  <a:pt x="0" y="53"/>
                </a:cubicBezTo>
                <a:cubicBezTo>
                  <a:pt x="45" y="130"/>
                  <a:pt x="126" y="178"/>
                  <a:pt x="214" y="180"/>
                </a:cubicBezTo>
                <a:cubicBezTo>
                  <a:pt x="218" y="77"/>
                  <a:pt x="218" y="77"/>
                  <a:pt x="218" y="77"/>
                </a:cubicBezTo>
                <a:cubicBezTo>
                  <a:pt x="163" y="75"/>
                  <a:pt x="116" y="45"/>
                  <a:pt x="90" y="0"/>
                </a:cubicBezTo>
                <a:close/>
              </a:path>
            </a:pathLst>
          </a:custGeom>
          <a:solidFill>
            <a:schemeClr val="accent1"/>
          </a:solidFill>
          <a:ln>
            <a:noFill/>
          </a:ln>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Freeform 526"/>
          <p:cNvSpPr>
            <a:spLocks noChangeAspect="1"/>
          </p:cNvSpPr>
          <p:nvPr/>
        </p:nvSpPr>
        <p:spPr bwMode="auto">
          <a:xfrm>
            <a:off x="5901532" y="2647158"/>
            <a:ext cx="369887" cy="47942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222"/>
              <a:gd name="T106" fmla="*/ 0 h 1581"/>
              <a:gd name="T107" fmla="*/ 1222 w 1222"/>
              <a:gd name="T108" fmla="*/ 1581 h 158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none" lIns="243785" tIns="121892" rIns="243785" bIns="121892" numCol="1" anchor="ctr"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2" name="Oval 11"/>
          <p:cNvSpPr>
            <a:spLocks noChangeArrowheads="1"/>
          </p:cNvSpPr>
          <p:nvPr/>
        </p:nvSpPr>
        <p:spPr bwMode="auto">
          <a:xfrm>
            <a:off x="5252243" y="4302920"/>
            <a:ext cx="76200" cy="730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3" name="Oval 12"/>
          <p:cNvSpPr>
            <a:spLocks noChangeArrowheads="1"/>
          </p:cNvSpPr>
          <p:nvPr/>
        </p:nvSpPr>
        <p:spPr bwMode="auto">
          <a:xfrm>
            <a:off x="5406232" y="4302920"/>
            <a:ext cx="77787" cy="730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4" name="Freeform 13"/>
          <p:cNvSpPr>
            <a:spLocks noEditPoints="1"/>
          </p:cNvSpPr>
          <p:nvPr/>
        </p:nvSpPr>
        <p:spPr bwMode="auto">
          <a:xfrm>
            <a:off x="5066507" y="3940970"/>
            <a:ext cx="509587" cy="334963"/>
          </a:xfrm>
          <a:custGeom>
            <a:avLst/>
            <a:gdLst>
              <a:gd name="T0" fmla="*/ 383 w 390"/>
              <a:gd name="T1" fmla="*/ 64 h 265"/>
              <a:gd name="T2" fmla="*/ 364 w 390"/>
              <a:gd name="T3" fmla="*/ 57 h 265"/>
              <a:gd name="T4" fmla="*/ 105 w 390"/>
              <a:gd name="T5" fmla="*/ 57 h 265"/>
              <a:gd name="T6" fmla="*/ 102 w 390"/>
              <a:gd name="T7" fmla="*/ 44 h 265"/>
              <a:gd name="T8" fmla="*/ 61 w 390"/>
              <a:gd name="T9" fmla="*/ 0 h 265"/>
              <a:gd name="T10" fmla="*/ 0 w 390"/>
              <a:gd name="T11" fmla="*/ 0 h 265"/>
              <a:gd name="T12" fmla="*/ 14 w 390"/>
              <a:gd name="T13" fmla="*/ 28 h 265"/>
              <a:gd name="T14" fmla="*/ 62 w 390"/>
              <a:gd name="T15" fmla="*/ 28 h 265"/>
              <a:gd name="T16" fmla="*/ 75 w 390"/>
              <a:gd name="T17" fmla="*/ 44 h 265"/>
              <a:gd name="T18" fmla="*/ 116 w 390"/>
              <a:gd name="T19" fmla="*/ 242 h 265"/>
              <a:gd name="T20" fmla="*/ 163 w 390"/>
              <a:gd name="T21" fmla="*/ 265 h 265"/>
              <a:gd name="T22" fmla="*/ 327 w 390"/>
              <a:gd name="T23" fmla="*/ 265 h 265"/>
              <a:gd name="T24" fmla="*/ 352 w 390"/>
              <a:gd name="T25" fmla="*/ 239 h 265"/>
              <a:gd name="T26" fmla="*/ 166 w 390"/>
              <a:gd name="T27" fmla="*/ 239 h 265"/>
              <a:gd name="T28" fmla="*/ 138 w 390"/>
              <a:gd name="T29" fmla="*/ 213 h 265"/>
              <a:gd name="T30" fmla="*/ 130 w 390"/>
              <a:gd name="T31" fmla="*/ 172 h 265"/>
              <a:gd name="T32" fmla="*/ 362 w 390"/>
              <a:gd name="T33" fmla="*/ 172 h 265"/>
              <a:gd name="T34" fmla="*/ 362 w 390"/>
              <a:gd name="T35" fmla="*/ 172 h 265"/>
              <a:gd name="T36" fmla="*/ 382 w 390"/>
              <a:gd name="T37" fmla="*/ 153 h 265"/>
              <a:gd name="T38" fmla="*/ 390 w 390"/>
              <a:gd name="T39" fmla="*/ 81 h 265"/>
              <a:gd name="T40" fmla="*/ 383 w 390"/>
              <a:gd name="T41" fmla="*/ 64 h 265"/>
              <a:gd name="T42" fmla="*/ 356 w 390"/>
              <a:gd name="T43" fmla="*/ 143 h 265"/>
              <a:gd name="T44" fmla="*/ 123 w 390"/>
              <a:gd name="T45" fmla="*/ 143 h 265"/>
              <a:gd name="T46" fmla="*/ 112 w 390"/>
              <a:gd name="T47" fmla="*/ 90 h 265"/>
              <a:gd name="T48" fmla="*/ 362 w 390"/>
              <a:gd name="T49" fmla="*/ 90 h 265"/>
              <a:gd name="T50" fmla="*/ 356 w 390"/>
              <a:gd name="T51" fmla="*/ 143 h 26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90"/>
              <a:gd name="T79" fmla="*/ 0 h 265"/>
              <a:gd name="T80" fmla="*/ 390 w 390"/>
              <a:gd name="T81" fmla="*/ 265 h 265"/>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90" h="265">
                <a:moveTo>
                  <a:pt x="383" y="64"/>
                </a:moveTo>
                <a:cubicBezTo>
                  <a:pt x="377" y="57"/>
                  <a:pt x="364" y="57"/>
                  <a:pt x="364" y="57"/>
                </a:cubicBezTo>
                <a:cubicBezTo>
                  <a:pt x="105" y="57"/>
                  <a:pt x="105" y="57"/>
                  <a:pt x="105" y="57"/>
                </a:cubicBezTo>
                <a:cubicBezTo>
                  <a:pt x="102" y="44"/>
                  <a:pt x="102" y="44"/>
                  <a:pt x="102" y="44"/>
                </a:cubicBezTo>
                <a:cubicBezTo>
                  <a:pt x="102" y="44"/>
                  <a:pt x="96" y="0"/>
                  <a:pt x="61" y="0"/>
                </a:cubicBezTo>
                <a:cubicBezTo>
                  <a:pt x="26" y="0"/>
                  <a:pt x="0" y="0"/>
                  <a:pt x="0" y="0"/>
                </a:cubicBezTo>
                <a:cubicBezTo>
                  <a:pt x="14" y="28"/>
                  <a:pt x="14" y="28"/>
                  <a:pt x="14" y="28"/>
                </a:cubicBezTo>
                <a:cubicBezTo>
                  <a:pt x="62" y="28"/>
                  <a:pt x="62" y="28"/>
                  <a:pt x="62" y="28"/>
                </a:cubicBezTo>
                <a:cubicBezTo>
                  <a:pt x="62" y="28"/>
                  <a:pt x="73" y="25"/>
                  <a:pt x="75" y="44"/>
                </a:cubicBezTo>
                <a:cubicBezTo>
                  <a:pt x="116" y="242"/>
                  <a:pt x="116" y="242"/>
                  <a:pt x="116" y="242"/>
                </a:cubicBezTo>
                <a:cubicBezTo>
                  <a:pt x="116" y="242"/>
                  <a:pt x="123" y="265"/>
                  <a:pt x="163" y="265"/>
                </a:cubicBezTo>
                <a:cubicBezTo>
                  <a:pt x="163" y="265"/>
                  <a:pt x="304" y="265"/>
                  <a:pt x="327" y="265"/>
                </a:cubicBezTo>
                <a:cubicBezTo>
                  <a:pt x="350" y="265"/>
                  <a:pt x="352" y="239"/>
                  <a:pt x="352" y="239"/>
                </a:cubicBezTo>
                <a:cubicBezTo>
                  <a:pt x="166" y="239"/>
                  <a:pt x="166" y="239"/>
                  <a:pt x="166" y="239"/>
                </a:cubicBezTo>
                <a:cubicBezTo>
                  <a:pt x="166" y="239"/>
                  <a:pt x="142" y="241"/>
                  <a:pt x="138" y="213"/>
                </a:cubicBezTo>
                <a:cubicBezTo>
                  <a:pt x="130" y="172"/>
                  <a:pt x="130" y="172"/>
                  <a:pt x="130" y="172"/>
                </a:cubicBezTo>
                <a:cubicBezTo>
                  <a:pt x="362" y="172"/>
                  <a:pt x="362" y="172"/>
                  <a:pt x="362" y="172"/>
                </a:cubicBezTo>
                <a:cubicBezTo>
                  <a:pt x="362" y="172"/>
                  <a:pt x="362" y="172"/>
                  <a:pt x="362" y="172"/>
                </a:cubicBezTo>
                <a:cubicBezTo>
                  <a:pt x="372" y="171"/>
                  <a:pt x="381" y="163"/>
                  <a:pt x="382" y="153"/>
                </a:cubicBezTo>
                <a:cubicBezTo>
                  <a:pt x="390" y="81"/>
                  <a:pt x="390" y="81"/>
                  <a:pt x="390" y="81"/>
                </a:cubicBezTo>
                <a:cubicBezTo>
                  <a:pt x="390" y="74"/>
                  <a:pt x="390" y="70"/>
                  <a:pt x="383" y="64"/>
                </a:cubicBezTo>
                <a:close/>
                <a:moveTo>
                  <a:pt x="356" y="143"/>
                </a:moveTo>
                <a:cubicBezTo>
                  <a:pt x="123" y="143"/>
                  <a:pt x="123" y="143"/>
                  <a:pt x="123" y="143"/>
                </a:cubicBezTo>
                <a:cubicBezTo>
                  <a:pt x="112" y="90"/>
                  <a:pt x="112" y="90"/>
                  <a:pt x="112" y="90"/>
                </a:cubicBezTo>
                <a:cubicBezTo>
                  <a:pt x="362" y="90"/>
                  <a:pt x="362" y="90"/>
                  <a:pt x="362" y="90"/>
                </a:cubicBezTo>
                <a:lnTo>
                  <a:pt x="356" y="14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Rectangle 18"/>
          <p:cNvSpPr>
            <a:spLocks noChangeArrowheads="1"/>
          </p:cNvSpPr>
          <p:nvPr/>
        </p:nvSpPr>
        <p:spPr bwMode="auto">
          <a:xfrm>
            <a:off x="3839368" y="4075908"/>
            <a:ext cx="46038"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6" name="Rectangle 19"/>
          <p:cNvSpPr>
            <a:spLocks noChangeArrowheads="1"/>
          </p:cNvSpPr>
          <p:nvPr/>
        </p:nvSpPr>
        <p:spPr bwMode="auto">
          <a:xfrm>
            <a:off x="3910806" y="4075908"/>
            <a:ext cx="44450"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7" name="Rectangle 20"/>
          <p:cNvSpPr>
            <a:spLocks noChangeArrowheads="1"/>
          </p:cNvSpPr>
          <p:nvPr/>
        </p:nvSpPr>
        <p:spPr bwMode="auto">
          <a:xfrm>
            <a:off x="3979068" y="4075908"/>
            <a:ext cx="44450" cy="396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19" name="Rectangle 21"/>
          <p:cNvSpPr>
            <a:spLocks noChangeArrowheads="1"/>
          </p:cNvSpPr>
          <p:nvPr/>
        </p:nvSpPr>
        <p:spPr bwMode="auto">
          <a:xfrm>
            <a:off x="3839368" y="4140994"/>
            <a:ext cx="4603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0" name="Rectangle 22"/>
          <p:cNvSpPr>
            <a:spLocks noChangeArrowheads="1"/>
          </p:cNvSpPr>
          <p:nvPr/>
        </p:nvSpPr>
        <p:spPr bwMode="auto">
          <a:xfrm>
            <a:off x="3910806" y="4140994"/>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1" name="Rectangle 23"/>
          <p:cNvSpPr>
            <a:spLocks noChangeArrowheads="1"/>
          </p:cNvSpPr>
          <p:nvPr/>
        </p:nvSpPr>
        <p:spPr bwMode="auto">
          <a:xfrm>
            <a:off x="3979068" y="4140994"/>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2" name="Rectangle 24"/>
          <p:cNvSpPr>
            <a:spLocks noChangeArrowheads="1"/>
          </p:cNvSpPr>
          <p:nvPr/>
        </p:nvSpPr>
        <p:spPr bwMode="auto">
          <a:xfrm>
            <a:off x="3839368" y="4204494"/>
            <a:ext cx="4603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3" name="Rectangle 25"/>
          <p:cNvSpPr>
            <a:spLocks noChangeArrowheads="1"/>
          </p:cNvSpPr>
          <p:nvPr/>
        </p:nvSpPr>
        <p:spPr bwMode="auto">
          <a:xfrm>
            <a:off x="3772693" y="4140994"/>
            <a:ext cx="39688"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4" name="Rectangle 26"/>
          <p:cNvSpPr>
            <a:spLocks noChangeArrowheads="1"/>
          </p:cNvSpPr>
          <p:nvPr/>
        </p:nvSpPr>
        <p:spPr bwMode="auto">
          <a:xfrm>
            <a:off x="3772693" y="4204494"/>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5" name="Rectangle 27"/>
          <p:cNvSpPr>
            <a:spLocks noChangeArrowheads="1"/>
          </p:cNvSpPr>
          <p:nvPr/>
        </p:nvSpPr>
        <p:spPr bwMode="auto">
          <a:xfrm>
            <a:off x="3910806" y="4204494"/>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6" name="Rectangle 28"/>
          <p:cNvSpPr>
            <a:spLocks noChangeArrowheads="1"/>
          </p:cNvSpPr>
          <p:nvPr/>
        </p:nvSpPr>
        <p:spPr bwMode="auto">
          <a:xfrm>
            <a:off x="3979068" y="4204494"/>
            <a:ext cx="44450" cy="381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7" name="Freeform 29"/>
          <p:cNvSpPr>
            <a:spLocks noEditPoints="1"/>
          </p:cNvSpPr>
          <p:nvPr/>
        </p:nvSpPr>
        <p:spPr bwMode="auto">
          <a:xfrm>
            <a:off x="3699668" y="3950495"/>
            <a:ext cx="393700" cy="354013"/>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7"/>
              <a:gd name="T61" fmla="*/ 0 h 141"/>
              <a:gd name="T62" fmla="*/ 157 w 157"/>
              <a:gd name="T63" fmla="*/ 141 h 14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Rectangle 30"/>
          <p:cNvSpPr>
            <a:spLocks noChangeArrowheads="1"/>
          </p:cNvSpPr>
          <p:nvPr/>
        </p:nvSpPr>
        <p:spPr bwMode="auto">
          <a:xfrm>
            <a:off x="3774282" y="3921920"/>
            <a:ext cx="33337"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9" name="Rectangle 31"/>
          <p:cNvSpPr>
            <a:spLocks noChangeArrowheads="1"/>
          </p:cNvSpPr>
          <p:nvPr/>
        </p:nvSpPr>
        <p:spPr bwMode="auto">
          <a:xfrm>
            <a:off x="3993356" y="3921920"/>
            <a:ext cx="38100" cy="555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pPr fontAlgn="base">
              <a:spcBef>
                <a:spcPct val="0"/>
              </a:spcBef>
              <a:spcAft>
                <a:spcPct val="0"/>
              </a:spcAft>
            </a:pPr>
            <a:endParaRPr lang="zh-CN" altLang="zh-CN">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0" name="AutoShape 28"/>
          <p:cNvSpPr/>
          <p:nvPr/>
        </p:nvSpPr>
        <p:spPr bwMode="auto">
          <a:xfrm>
            <a:off x="2974181" y="2631282"/>
            <a:ext cx="381000" cy="379412"/>
          </a:xfrm>
          <a:custGeom>
            <a:avLst/>
            <a:gdLst>
              <a:gd name="T0" fmla="*/ 18076 w 21600"/>
              <a:gd name="T1" fmla="*/ 8547 h 21558"/>
              <a:gd name="T2" fmla="*/ 20670 w 21600"/>
              <a:gd name="T3" fmla="*/ 11749 h 21558"/>
              <a:gd name="T4" fmla="*/ 21599 w 21600"/>
              <a:gd name="T5" fmla="*/ 15179 h 21558"/>
              <a:gd name="T6" fmla="*/ 20832 w 21600"/>
              <a:gd name="T7" fmla="*/ 17815 h 21558"/>
              <a:gd name="T8" fmla="*/ 18660 w 21600"/>
              <a:gd name="T9" fmla="*/ 19812 h 21558"/>
              <a:gd name="T10" fmla="*/ 15252 w 21600"/>
              <a:gd name="T11" fmla="*/ 21098 h 21558"/>
              <a:gd name="T12" fmla="*/ 10800 w 21600"/>
              <a:gd name="T13" fmla="*/ 21558 h 21558"/>
              <a:gd name="T14" fmla="*/ 6350 w 21600"/>
              <a:gd name="T15" fmla="*/ 21098 h 21558"/>
              <a:gd name="T16" fmla="*/ 2936 w 21600"/>
              <a:gd name="T17" fmla="*/ 19812 h 21558"/>
              <a:gd name="T18" fmla="*/ 761 w 21600"/>
              <a:gd name="T19" fmla="*/ 17809 h 21558"/>
              <a:gd name="T20" fmla="*/ 0 w 21600"/>
              <a:gd name="T21" fmla="*/ 15179 h 21558"/>
              <a:gd name="T22" fmla="*/ 948 w 21600"/>
              <a:gd name="T23" fmla="*/ 11757 h 21558"/>
              <a:gd name="T24" fmla="*/ 3557 w 21600"/>
              <a:gd name="T25" fmla="*/ 8547 h 21558"/>
              <a:gd name="T26" fmla="*/ 4056 w 21600"/>
              <a:gd name="T27" fmla="*/ 8369 h 21558"/>
              <a:gd name="T28" fmla="*/ 4527 w 21600"/>
              <a:gd name="T29" fmla="*/ 8654 h 21558"/>
              <a:gd name="T30" fmla="*/ 4527 w 21600"/>
              <a:gd name="T31" fmla="*/ 9045 h 21558"/>
              <a:gd name="T32" fmla="*/ 4318 w 21600"/>
              <a:gd name="T33" fmla="*/ 10177 h 21558"/>
              <a:gd name="T34" fmla="*/ 4259 w 21600"/>
              <a:gd name="T35" fmla="*/ 11546 h 21558"/>
              <a:gd name="T36" fmla="*/ 4452 w 21600"/>
              <a:gd name="T37" fmla="*/ 12915 h 21558"/>
              <a:gd name="T38" fmla="*/ 5020 w 21600"/>
              <a:gd name="T39" fmla="*/ 14047 h 21558"/>
              <a:gd name="T40" fmla="*/ 6184 w 21600"/>
              <a:gd name="T41" fmla="*/ 14709 h 21558"/>
              <a:gd name="T42" fmla="*/ 5588 w 21600"/>
              <a:gd name="T43" fmla="*/ 10757 h 21558"/>
              <a:gd name="T44" fmla="*/ 6318 w 21600"/>
              <a:gd name="T45" fmla="*/ 7265 h 21558"/>
              <a:gd name="T46" fmla="*/ 7835 w 21600"/>
              <a:gd name="T47" fmla="*/ 4339 h 21558"/>
              <a:gd name="T48" fmla="*/ 9607 w 21600"/>
              <a:gd name="T49" fmla="*/ 2089 h 21558"/>
              <a:gd name="T50" fmla="*/ 11068 w 21600"/>
              <a:gd name="T51" fmla="*/ 653 h 21558"/>
              <a:gd name="T52" fmla="*/ 11711 w 21600"/>
              <a:gd name="T53" fmla="*/ 124 h 21558"/>
              <a:gd name="T54" fmla="*/ 12416 w 21600"/>
              <a:gd name="T55" fmla="*/ 124 h 21558"/>
              <a:gd name="T56" fmla="*/ 12616 w 21600"/>
              <a:gd name="T57" fmla="*/ 414 h 21558"/>
              <a:gd name="T58" fmla="*/ 12609 w 21600"/>
              <a:gd name="T59" fmla="*/ 746 h 21558"/>
              <a:gd name="T60" fmla="*/ 12375 w 21600"/>
              <a:gd name="T61" fmla="*/ 1318 h 21558"/>
              <a:gd name="T62" fmla="*/ 12057 w 21600"/>
              <a:gd name="T63" fmla="*/ 2692 h 21558"/>
              <a:gd name="T64" fmla="*/ 12160 w 21600"/>
              <a:gd name="T65" fmla="*/ 4503 h 21558"/>
              <a:gd name="T66" fmla="*/ 13221 w 21600"/>
              <a:gd name="T67" fmla="*/ 6339 h 21558"/>
              <a:gd name="T68" fmla="*/ 14229 w 21600"/>
              <a:gd name="T69" fmla="*/ 7485 h 21558"/>
              <a:gd name="T70" fmla="*/ 15006 w 21600"/>
              <a:gd name="T71" fmla="*/ 8744 h 21558"/>
              <a:gd name="T72" fmla="*/ 15515 w 21600"/>
              <a:gd name="T73" fmla="*/ 10363 h 21558"/>
              <a:gd name="T74" fmla="*/ 15702 w 21600"/>
              <a:gd name="T75" fmla="*/ 12554 h 21558"/>
              <a:gd name="T76" fmla="*/ 15237 w 21600"/>
              <a:gd name="T77" fmla="*/ 13078 h 21558"/>
              <a:gd name="T78" fmla="*/ 14872 w 21600"/>
              <a:gd name="T79" fmla="*/ 13027 h 21558"/>
              <a:gd name="T80" fmla="*/ 14625 w 21600"/>
              <a:gd name="T81" fmla="*/ 12768 h 21558"/>
              <a:gd name="T82" fmla="*/ 13998 w 21600"/>
              <a:gd name="T83" fmla="*/ 12109 h 21558"/>
              <a:gd name="T84" fmla="*/ 13056 w 21600"/>
              <a:gd name="T85" fmla="*/ 11867 h 21558"/>
              <a:gd name="T86" fmla="*/ 11870 w 21600"/>
              <a:gd name="T87" fmla="*/ 12318 h 21558"/>
              <a:gd name="T88" fmla="*/ 11383 w 21600"/>
              <a:gd name="T89" fmla="*/ 13419 h 21558"/>
              <a:gd name="T90" fmla="*/ 13714 w 21600"/>
              <a:gd name="T91" fmla="*/ 15035 h 21558"/>
              <a:gd name="T92" fmla="*/ 15998 w 21600"/>
              <a:gd name="T93" fmla="*/ 14185 h 21558"/>
              <a:gd name="T94" fmla="*/ 16797 w 21600"/>
              <a:gd name="T95" fmla="*/ 12819 h 21558"/>
              <a:gd name="T96" fmla="*/ 17103 w 21600"/>
              <a:gd name="T97" fmla="*/ 11273 h 21558"/>
              <a:gd name="T98" fmla="*/ 17134 w 21600"/>
              <a:gd name="T99" fmla="*/ 9893 h 21558"/>
              <a:gd name="T100" fmla="*/ 17075 w 21600"/>
              <a:gd name="T101" fmla="*/ 9048 h 21558"/>
              <a:gd name="T102" fmla="*/ 17075 w 21600"/>
              <a:gd name="T103" fmla="*/ 8657 h 21558"/>
              <a:gd name="T104" fmla="*/ 17546 w 21600"/>
              <a:gd name="T105" fmla="*/ 8372 h 21558"/>
              <a:gd name="T106" fmla="*/ 18076 w 21600"/>
              <a:gd name="T107" fmla="*/ 8547 h 2155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1600"/>
              <a:gd name="T163" fmla="*/ 0 h 21558"/>
              <a:gd name="T164" fmla="*/ 21600 w 21600"/>
              <a:gd name="T165" fmla="*/ 21558 h 21558"/>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1600" h="21558">
                <a:moveTo>
                  <a:pt x="18076" y="8547"/>
                </a:moveTo>
                <a:cubicBezTo>
                  <a:pt x="19181" y="9499"/>
                  <a:pt x="20046" y="10569"/>
                  <a:pt x="20670" y="11749"/>
                </a:cubicBezTo>
                <a:cubicBezTo>
                  <a:pt x="21291" y="12932"/>
                  <a:pt x="21599" y="14075"/>
                  <a:pt x="21599" y="15179"/>
                </a:cubicBezTo>
                <a:cubicBezTo>
                  <a:pt x="21599" y="16159"/>
                  <a:pt x="21344" y="17040"/>
                  <a:pt x="20832" y="17815"/>
                </a:cubicBezTo>
                <a:cubicBezTo>
                  <a:pt x="20320" y="18592"/>
                  <a:pt x="19593" y="19260"/>
                  <a:pt x="18660" y="19812"/>
                </a:cubicBezTo>
                <a:cubicBezTo>
                  <a:pt x="17724" y="20363"/>
                  <a:pt x="16585" y="20794"/>
                  <a:pt x="15252" y="21098"/>
                </a:cubicBezTo>
                <a:cubicBezTo>
                  <a:pt x="13917" y="21403"/>
                  <a:pt x="12435" y="21558"/>
                  <a:pt x="10800" y="21558"/>
                </a:cubicBezTo>
                <a:cubicBezTo>
                  <a:pt x="9168" y="21558"/>
                  <a:pt x="7682" y="21403"/>
                  <a:pt x="6350" y="21098"/>
                </a:cubicBezTo>
                <a:cubicBezTo>
                  <a:pt x="5014" y="20794"/>
                  <a:pt x="3878" y="20363"/>
                  <a:pt x="2936" y="19812"/>
                </a:cubicBezTo>
                <a:cubicBezTo>
                  <a:pt x="1993" y="19260"/>
                  <a:pt x="1270" y="18589"/>
                  <a:pt x="761" y="17809"/>
                </a:cubicBezTo>
                <a:cubicBezTo>
                  <a:pt x="255" y="17029"/>
                  <a:pt x="0" y="16150"/>
                  <a:pt x="0" y="15179"/>
                </a:cubicBezTo>
                <a:cubicBezTo>
                  <a:pt x="0" y="14075"/>
                  <a:pt x="318" y="12934"/>
                  <a:pt x="948" y="11757"/>
                </a:cubicBezTo>
                <a:cubicBezTo>
                  <a:pt x="1582" y="10580"/>
                  <a:pt x="2449" y="9510"/>
                  <a:pt x="3557" y="8547"/>
                </a:cubicBezTo>
                <a:cubicBezTo>
                  <a:pt x="3654" y="8403"/>
                  <a:pt x="3822" y="8344"/>
                  <a:pt x="4056" y="8369"/>
                </a:cubicBezTo>
                <a:cubicBezTo>
                  <a:pt x="4290" y="8398"/>
                  <a:pt x="4446" y="8491"/>
                  <a:pt x="4527" y="8654"/>
                </a:cubicBezTo>
                <a:cubicBezTo>
                  <a:pt x="4565" y="8800"/>
                  <a:pt x="4565" y="8930"/>
                  <a:pt x="4527" y="9045"/>
                </a:cubicBezTo>
                <a:cubicBezTo>
                  <a:pt x="4446" y="9361"/>
                  <a:pt x="4378" y="9738"/>
                  <a:pt x="4318" y="10177"/>
                </a:cubicBezTo>
                <a:cubicBezTo>
                  <a:pt x="4259" y="10617"/>
                  <a:pt x="4237" y="11073"/>
                  <a:pt x="4259" y="11546"/>
                </a:cubicBezTo>
                <a:cubicBezTo>
                  <a:pt x="4278" y="12016"/>
                  <a:pt x="4343" y="12475"/>
                  <a:pt x="4452" y="12915"/>
                </a:cubicBezTo>
                <a:cubicBezTo>
                  <a:pt x="4562" y="13354"/>
                  <a:pt x="4749" y="13734"/>
                  <a:pt x="5020" y="14047"/>
                </a:cubicBezTo>
                <a:cubicBezTo>
                  <a:pt x="5329" y="14379"/>
                  <a:pt x="5716" y="14599"/>
                  <a:pt x="6184" y="14709"/>
                </a:cubicBezTo>
                <a:cubicBezTo>
                  <a:pt x="5698" y="13323"/>
                  <a:pt x="5498" y="12008"/>
                  <a:pt x="5588" y="10757"/>
                </a:cubicBezTo>
                <a:cubicBezTo>
                  <a:pt x="5676" y="9510"/>
                  <a:pt x="5919" y="8344"/>
                  <a:pt x="6318" y="7265"/>
                </a:cubicBezTo>
                <a:cubicBezTo>
                  <a:pt x="6718" y="6187"/>
                  <a:pt x="7223" y="5212"/>
                  <a:pt x="7835" y="4339"/>
                </a:cubicBezTo>
                <a:cubicBezTo>
                  <a:pt x="8450" y="3469"/>
                  <a:pt x="9040" y="2720"/>
                  <a:pt x="9607" y="2089"/>
                </a:cubicBezTo>
                <a:cubicBezTo>
                  <a:pt x="10172" y="1459"/>
                  <a:pt x="10662" y="980"/>
                  <a:pt x="11068" y="653"/>
                </a:cubicBezTo>
                <a:cubicBezTo>
                  <a:pt x="11477" y="326"/>
                  <a:pt x="11692" y="149"/>
                  <a:pt x="11711" y="124"/>
                </a:cubicBezTo>
                <a:cubicBezTo>
                  <a:pt x="11960" y="-42"/>
                  <a:pt x="12194" y="-42"/>
                  <a:pt x="12416" y="124"/>
                </a:cubicBezTo>
                <a:cubicBezTo>
                  <a:pt x="12513" y="191"/>
                  <a:pt x="12581" y="293"/>
                  <a:pt x="12616" y="414"/>
                </a:cubicBezTo>
                <a:cubicBezTo>
                  <a:pt x="12650" y="535"/>
                  <a:pt x="12647" y="645"/>
                  <a:pt x="12609" y="746"/>
                </a:cubicBezTo>
                <a:cubicBezTo>
                  <a:pt x="12609" y="760"/>
                  <a:pt x="12531" y="954"/>
                  <a:pt x="12375" y="1318"/>
                </a:cubicBezTo>
                <a:cubicBezTo>
                  <a:pt x="12222" y="1681"/>
                  <a:pt x="12116" y="2140"/>
                  <a:pt x="12057" y="2692"/>
                </a:cubicBezTo>
                <a:cubicBezTo>
                  <a:pt x="11995" y="3244"/>
                  <a:pt x="12029" y="3849"/>
                  <a:pt x="12160" y="4503"/>
                </a:cubicBezTo>
                <a:cubicBezTo>
                  <a:pt x="12291" y="5162"/>
                  <a:pt x="12644" y="5773"/>
                  <a:pt x="13221" y="6339"/>
                </a:cubicBezTo>
                <a:cubicBezTo>
                  <a:pt x="13589" y="6728"/>
                  <a:pt x="13926" y="7108"/>
                  <a:pt x="14229" y="7485"/>
                </a:cubicBezTo>
                <a:cubicBezTo>
                  <a:pt x="14532" y="7862"/>
                  <a:pt x="14791" y="8282"/>
                  <a:pt x="15006" y="8744"/>
                </a:cubicBezTo>
                <a:cubicBezTo>
                  <a:pt x="15218" y="9209"/>
                  <a:pt x="15390" y="9749"/>
                  <a:pt x="15515" y="10363"/>
                </a:cubicBezTo>
                <a:cubicBezTo>
                  <a:pt x="15639" y="10977"/>
                  <a:pt x="15702" y="11709"/>
                  <a:pt x="15702" y="12554"/>
                </a:cubicBezTo>
                <a:cubicBezTo>
                  <a:pt x="15702" y="12850"/>
                  <a:pt x="15546" y="13027"/>
                  <a:pt x="15237" y="13078"/>
                </a:cubicBezTo>
                <a:cubicBezTo>
                  <a:pt x="15118" y="13098"/>
                  <a:pt x="14997" y="13078"/>
                  <a:pt x="14872" y="13027"/>
                </a:cubicBezTo>
                <a:cubicBezTo>
                  <a:pt x="14747" y="12971"/>
                  <a:pt x="14666" y="12886"/>
                  <a:pt x="14625" y="12768"/>
                </a:cubicBezTo>
                <a:cubicBezTo>
                  <a:pt x="14485" y="12489"/>
                  <a:pt x="14276" y="12270"/>
                  <a:pt x="13998" y="12109"/>
                </a:cubicBezTo>
                <a:cubicBezTo>
                  <a:pt x="13720" y="11946"/>
                  <a:pt x="13405" y="11867"/>
                  <a:pt x="13056" y="11867"/>
                </a:cubicBezTo>
                <a:cubicBezTo>
                  <a:pt x="12588" y="11867"/>
                  <a:pt x="12191" y="12016"/>
                  <a:pt x="11870" y="12318"/>
                </a:cubicBezTo>
                <a:cubicBezTo>
                  <a:pt x="11545" y="12619"/>
                  <a:pt x="11383" y="12985"/>
                  <a:pt x="11383" y="13419"/>
                </a:cubicBezTo>
                <a:cubicBezTo>
                  <a:pt x="11383" y="14503"/>
                  <a:pt x="12160" y="15044"/>
                  <a:pt x="13714" y="15035"/>
                </a:cubicBezTo>
                <a:cubicBezTo>
                  <a:pt x="14691" y="15035"/>
                  <a:pt x="15452" y="14751"/>
                  <a:pt x="15998" y="14185"/>
                </a:cubicBezTo>
                <a:cubicBezTo>
                  <a:pt x="16370" y="13799"/>
                  <a:pt x="16635" y="13343"/>
                  <a:pt x="16797" y="12819"/>
                </a:cubicBezTo>
                <a:cubicBezTo>
                  <a:pt x="16963" y="12290"/>
                  <a:pt x="17065" y="11777"/>
                  <a:pt x="17103" y="11273"/>
                </a:cubicBezTo>
                <a:cubicBezTo>
                  <a:pt x="17143" y="10769"/>
                  <a:pt x="17156" y="10310"/>
                  <a:pt x="17134" y="9893"/>
                </a:cubicBezTo>
                <a:cubicBezTo>
                  <a:pt x="17115" y="9473"/>
                  <a:pt x="17097" y="9195"/>
                  <a:pt x="17075" y="9048"/>
                </a:cubicBezTo>
                <a:cubicBezTo>
                  <a:pt x="17016" y="8941"/>
                  <a:pt x="17016" y="8812"/>
                  <a:pt x="17075" y="8657"/>
                </a:cubicBezTo>
                <a:cubicBezTo>
                  <a:pt x="17156" y="8493"/>
                  <a:pt x="17312" y="8400"/>
                  <a:pt x="17546" y="8372"/>
                </a:cubicBezTo>
                <a:cubicBezTo>
                  <a:pt x="17780" y="8347"/>
                  <a:pt x="17955" y="8403"/>
                  <a:pt x="18076" y="8547"/>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38100" tIns="38100" rIns="38100" bIns="38100" numCol="1" anchor="ctr"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AutoShape 455"/>
          <p:cNvSpPr/>
          <p:nvPr/>
        </p:nvSpPr>
        <p:spPr bwMode="auto">
          <a:xfrm>
            <a:off x="5130006" y="1537494"/>
            <a:ext cx="196850" cy="247650"/>
          </a:xfrm>
          <a:custGeom>
            <a:avLst/>
            <a:gdLst>
              <a:gd name="T0" fmla="*/ 13938 w 21470"/>
              <a:gd name="T1" fmla="*/ 18089 h 21600"/>
              <a:gd name="T2" fmla="*/ 13938 w 21470"/>
              <a:gd name="T3" fmla="*/ 18075 h 21600"/>
              <a:gd name="T4" fmla="*/ 18829 w 21470"/>
              <a:gd name="T5" fmla="*/ 12741 h 21600"/>
              <a:gd name="T6" fmla="*/ 21003 w 21470"/>
              <a:gd name="T7" fmla="*/ 9256 h 21600"/>
              <a:gd name="T8" fmla="*/ 21396 w 21470"/>
              <a:gd name="T9" fmla="*/ 6302 h 21600"/>
              <a:gd name="T10" fmla="*/ 21332 w 21470"/>
              <a:gd name="T11" fmla="*/ 3287 h 21600"/>
              <a:gd name="T12" fmla="*/ 15449 w 21470"/>
              <a:gd name="T13" fmla="*/ 0 h 21600"/>
              <a:gd name="T14" fmla="*/ 9566 w 21470"/>
              <a:gd name="T15" fmla="*/ 3295 h 21600"/>
              <a:gd name="T16" fmla="*/ 9504 w 21470"/>
              <a:gd name="T17" fmla="*/ 6301 h 21600"/>
              <a:gd name="T18" fmla="*/ 9900 w 21470"/>
              <a:gd name="T19" fmla="*/ 9263 h 21600"/>
              <a:gd name="T20" fmla="*/ 12556 w 21470"/>
              <a:gd name="T21" fmla="*/ 13231 h 21600"/>
              <a:gd name="T22" fmla="*/ 3865 w 21470"/>
              <a:gd name="T23" fmla="*/ 16187 h 21600"/>
              <a:gd name="T24" fmla="*/ 0 w 21470"/>
              <a:gd name="T25" fmla="*/ 19055 h 21600"/>
              <a:gd name="T26" fmla="*/ 0 w 21470"/>
              <a:gd name="T27" fmla="*/ 21600 h 21600"/>
              <a:gd name="T28" fmla="*/ 13940 w 21470"/>
              <a:gd name="T29" fmla="*/ 21598 h 21600"/>
              <a:gd name="T30" fmla="*/ 13940 w 21470"/>
              <a:gd name="T31" fmla="*/ 18100 h 21600"/>
              <a:gd name="T32" fmla="*/ 13940 w 21470"/>
              <a:gd name="T33" fmla="*/ 18089 h 21600"/>
              <a:gd name="T34" fmla="*/ 13938 w 21470"/>
              <a:gd name="T35" fmla="*/ 18089 h 21600"/>
              <a:gd name="T36" fmla="*/ 13938 w 21470"/>
              <a:gd name="T37" fmla="*/ 18089 h 2160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1470"/>
              <a:gd name="T58" fmla="*/ 0 h 21600"/>
              <a:gd name="T59" fmla="*/ 21470 w 21470"/>
              <a:gd name="T60" fmla="*/ 21600 h 2160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1470" h="21600">
                <a:moveTo>
                  <a:pt x="13938" y="18089"/>
                </a:moveTo>
                <a:lnTo>
                  <a:pt x="13938" y="18075"/>
                </a:lnTo>
                <a:cubicBezTo>
                  <a:pt x="13949" y="17312"/>
                  <a:pt x="14370" y="14919"/>
                  <a:pt x="18829" y="12741"/>
                </a:cubicBezTo>
                <a:cubicBezTo>
                  <a:pt x="19646" y="11856"/>
                  <a:pt x="20317" y="10649"/>
                  <a:pt x="21003" y="9256"/>
                </a:cubicBezTo>
                <a:cubicBezTo>
                  <a:pt x="21476" y="8293"/>
                  <a:pt x="21396" y="7471"/>
                  <a:pt x="21396" y="6302"/>
                </a:cubicBezTo>
                <a:cubicBezTo>
                  <a:pt x="21396" y="5437"/>
                  <a:pt x="21600" y="4050"/>
                  <a:pt x="21332" y="3287"/>
                </a:cubicBezTo>
                <a:cubicBezTo>
                  <a:pt x="20424" y="712"/>
                  <a:pt x="18134" y="0"/>
                  <a:pt x="15449" y="0"/>
                </a:cubicBezTo>
                <a:cubicBezTo>
                  <a:pt x="12764" y="0"/>
                  <a:pt x="10471" y="714"/>
                  <a:pt x="9566" y="3295"/>
                </a:cubicBezTo>
                <a:cubicBezTo>
                  <a:pt x="9299" y="4054"/>
                  <a:pt x="9504" y="5439"/>
                  <a:pt x="9504" y="6301"/>
                </a:cubicBezTo>
                <a:cubicBezTo>
                  <a:pt x="9504" y="7473"/>
                  <a:pt x="9424" y="8297"/>
                  <a:pt x="9900" y="9263"/>
                </a:cubicBezTo>
                <a:cubicBezTo>
                  <a:pt x="10724" y="10935"/>
                  <a:pt x="11509" y="12336"/>
                  <a:pt x="12556" y="13231"/>
                </a:cubicBezTo>
                <a:cubicBezTo>
                  <a:pt x="8479" y="13828"/>
                  <a:pt x="5724" y="15525"/>
                  <a:pt x="3865" y="16187"/>
                </a:cubicBezTo>
                <a:cubicBezTo>
                  <a:pt x="18" y="17556"/>
                  <a:pt x="0" y="19055"/>
                  <a:pt x="0" y="19055"/>
                </a:cubicBezTo>
                <a:lnTo>
                  <a:pt x="0" y="21600"/>
                </a:lnTo>
                <a:lnTo>
                  <a:pt x="13940" y="21598"/>
                </a:lnTo>
                <a:lnTo>
                  <a:pt x="13940" y="18100"/>
                </a:lnTo>
                <a:lnTo>
                  <a:pt x="13940" y="18089"/>
                </a:lnTo>
                <a:lnTo>
                  <a:pt x="13938" y="18089"/>
                </a:lnTo>
                <a:close/>
                <a:moveTo>
                  <a:pt x="13938" y="18089"/>
                </a:move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AutoShape 456"/>
          <p:cNvSpPr/>
          <p:nvPr/>
        </p:nvSpPr>
        <p:spPr bwMode="auto">
          <a:xfrm>
            <a:off x="5290344" y="1437482"/>
            <a:ext cx="390525" cy="341312"/>
          </a:xfrm>
          <a:custGeom>
            <a:avLst/>
            <a:gdLst>
              <a:gd name="T0" fmla="*/ 18895 w 21600"/>
              <a:gd name="T1" fmla="*/ 16182 h 21600"/>
              <a:gd name="T2" fmla="*/ 12789 w 21600"/>
              <a:gd name="T3" fmla="*/ 13222 h 21600"/>
              <a:gd name="T4" fmla="*/ 14647 w 21600"/>
              <a:gd name="T5" fmla="*/ 9256 h 21600"/>
              <a:gd name="T6" fmla="*/ 14921 w 21600"/>
              <a:gd name="T7" fmla="*/ 6300 h 21600"/>
              <a:gd name="T8" fmla="*/ 14876 w 21600"/>
              <a:gd name="T9" fmla="*/ 3287 h 21600"/>
              <a:gd name="T10" fmla="*/ 10775 w 21600"/>
              <a:gd name="T11" fmla="*/ 0 h 21600"/>
              <a:gd name="T12" fmla="*/ 6672 w 21600"/>
              <a:gd name="T13" fmla="*/ 3294 h 21600"/>
              <a:gd name="T14" fmla="*/ 6628 w 21600"/>
              <a:gd name="T15" fmla="*/ 6300 h 21600"/>
              <a:gd name="T16" fmla="*/ 6904 w 21600"/>
              <a:gd name="T17" fmla="*/ 9262 h 21600"/>
              <a:gd name="T18" fmla="*/ 8756 w 21600"/>
              <a:gd name="T19" fmla="*/ 13231 h 21600"/>
              <a:gd name="T20" fmla="*/ 2695 w 21600"/>
              <a:gd name="T21" fmla="*/ 16187 h 21600"/>
              <a:gd name="T22" fmla="*/ 0 w 21600"/>
              <a:gd name="T23" fmla="*/ 19054 h 21600"/>
              <a:gd name="T24" fmla="*/ 0 w 21600"/>
              <a:gd name="T25" fmla="*/ 21600 h 21600"/>
              <a:gd name="T26" fmla="*/ 21600 w 21600"/>
              <a:gd name="T27" fmla="*/ 21597 h 21600"/>
              <a:gd name="T28" fmla="*/ 21600 w 21600"/>
              <a:gd name="T29" fmla="*/ 19054 h 21600"/>
              <a:gd name="T30" fmla="*/ 18895 w 21600"/>
              <a:gd name="T31" fmla="*/ 16182 h 21600"/>
              <a:gd name="T32" fmla="*/ 18895 w 21600"/>
              <a:gd name="T33" fmla="*/ 16182 h 216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600"/>
              <a:gd name="T52" fmla="*/ 0 h 21600"/>
              <a:gd name="T53" fmla="*/ 21600 w 21600"/>
              <a:gd name="T54" fmla="*/ 21600 h 216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600" h="21600">
                <a:moveTo>
                  <a:pt x="18895" y="16182"/>
                </a:moveTo>
                <a:cubicBezTo>
                  <a:pt x="17591" y="15518"/>
                  <a:pt x="15655" y="13809"/>
                  <a:pt x="12789" y="13222"/>
                </a:cubicBezTo>
                <a:cubicBezTo>
                  <a:pt x="13522" y="12323"/>
                  <a:pt x="14076" y="10920"/>
                  <a:pt x="14647" y="9256"/>
                </a:cubicBezTo>
                <a:cubicBezTo>
                  <a:pt x="14978" y="8292"/>
                  <a:pt x="14921" y="7470"/>
                  <a:pt x="14921" y="6300"/>
                </a:cubicBezTo>
                <a:cubicBezTo>
                  <a:pt x="14921" y="5435"/>
                  <a:pt x="15063" y="4048"/>
                  <a:pt x="14876" y="3287"/>
                </a:cubicBezTo>
                <a:cubicBezTo>
                  <a:pt x="14244" y="710"/>
                  <a:pt x="12647" y="0"/>
                  <a:pt x="10775" y="0"/>
                </a:cubicBezTo>
                <a:cubicBezTo>
                  <a:pt x="8902" y="0"/>
                  <a:pt x="7303" y="714"/>
                  <a:pt x="6672" y="3294"/>
                </a:cubicBezTo>
                <a:cubicBezTo>
                  <a:pt x="6486" y="4054"/>
                  <a:pt x="6628" y="5438"/>
                  <a:pt x="6628" y="6300"/>
                </a:cubicBezTo>
                <a:cubicBezTo>
                  <a:pt x="6628" y="7473"/>
                  <a:pt x="6572" y="8297"/>
                  <a:pt x="6904" y="9262"/>
                </a:cubicBezTo>
                <a:cubicBezTo>
                  <a:pt x="7479" y="10934"/>
                  <a:pt x="8026" y="12336"/>
                  <a:pt x="8756" y="13231"/>
                </a:cubicBezTo>
                <a:cubicBezTo>
                  <a:pt x="5913" y="13828"/>
                  <a:pt x="3991" y="15526"/>
                  <a:pt x="2695" y="16187"/>
                </a:cubicBezTo>
                <a:cubicBezTo>
                  <a:pt x="13" y="17556"/>
                  <a:pt x="0" y="19054"/>
                  <a:pt x="0" y="19054"/>
                </a:cubicBezTo>
                <a:lnTo>
                  <a:pt x="0" y="21600"/>
                </a:lnTo>
                <a:lnTo>
                  <a:pt x="21600" y="21597"/>
                </a:lnTo>
                <a:lnTo>
                  <a:pt x="21600" y="19054"/>
                </a:lnTo>
                <a:cubicBezTo>
                  <a:pt x="21600" y="19054"/>
                  <a:pt x="21587" y="17551"/>
                  <a:pt x="18895" y="16182"/>
                </a:cubicBezTo>
                <a:close/>
                <a:moveTo>
                  <a:pt x="18895" y="16182"/>
                </a:move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0" tIns="0" rIns="0" bIns="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Freeform 2"/>
          <p:cNvSpPr>
            <a:spLocks noChangeAspect="1"/>
          </p:cNvSpPr>
          <p:nvPr/>
        </p:nvSpPr>
        <p:spPr bwMode="auto">
          <a:xfrm>
            <a:off x="3639343" y="1372395"/>
            <a:ext cx="477838" cy="479425"/>
          </a:xfrm>
          <a:custGeom>
            <a:avLst/>
            <a:gdLst>
              <a:gd name="T0" fmla="*/ 3437 w 6844"/>
              <a:gd name="T1" fmla="*/ 1719 h 6844"/>
              <a:gd name="T2" fmla="*/ 3437 w 6844"/>
              <a:gd name="T3" fmla="*/ 2875 h 6844"/>
              <a:gd name="T4" fmla="*/ 3437 w 6844"/>
              <a:gd name="T5" fmla="*/ 1719 h 6844"/>
              <a:gd name="T6" fmla="*/ 6843 w 6844"/>
              <a:gd name="T7" fmla="*/ 188 h 6844"/>
              <a:gd name="T8" fmla="*/ 5437 w 6844"/>
              <a:gd name="T9" fmla="*/ 2375 h 6844"/>
              <a:gd name="T10" fmla="*/ 5124 w 6844"/>
              <a:gd name="T11" fmla="*/ 1250 h 6844"/>
              <a:gd name="T12" fmla="*/ 5093 w 6844"/>
              <a:gd name="T13" fmla="*/ 2719 h 6844"/>
              <a:gd name="T14" fmla="*/ 4437 w 6844"/>
              <a:gd name="T15" fmla="*/ 3749 h 6844"/>
              <a:gd name="T16" fmla="*/ 5218 w 6844"/>
              <a:gd name="T17" fmla="*/ 4562 h 6844"/>
              <a:gd name="T18" fmla="*/ 5218 w 6844"/>
              <a:gd name="T19" fmla="*/ 4593 h 6844"/>
              <a:gd name="T20" fmla="*/ 5124 w 6844"/>
              <a:gd name="T21" fmla="*/ 6624 h 6844"/>
              <a:gd name="T22" fmla="*/ 4812 w 6844"/>
              <a:gd name="T23" fmla="*/ 6843 h 6844"/>
              <a:gd name="T24" fmla="*/ 4812 w 6844"/>
              <a:gd name="T25" fmla="*/ 5093 h 6844"/>
              <a:gd name="T26" fmla="*/ 2594 w 6844"/>
              <a:gd name="T27" fmla="*/ 5812 h 6844"/>
              <a:gd name="T28" fmla="*/ 2438 w 6844"/>
              <a:gd name="T29" fmla="*/ 5968 h 6844"/>
              <a:gd name="T30" fmla="*/ 875 w 6844"/>
              <a:gd name="T31" fmla="*/ 6843 h 6844"/>
              <a:gd name="T32" fmla="*/ 719 w 6844"/>
              <a:gd name="T33" fmla="*/ 6312 h 6844"/>
              <a:gd name="T34" fmla="*/ 2844 w 6844"/>
              <a:gd name="T35" fmla="*/ 4562 h 6844"/>
              <a:gd name="T36" fmla="*/ 1782 w 6844"/>
              <a:gd name="T37" fmla="*/ 2750 h 6844"/>
              <a:gd name="T38" fmla="*/ 1719 w 6844"/>
              <a:gd name="T39" fmla="*/ 1250 h 6844"/>
              <a:gd name="T40" fmla="*/ 1407 w 6844"/>
              <a:gd name="T41" fmla="*/ 2375 h 6844"/>
              <a:gd name="T42" fmla="*/ 0 w 6844"/>
              <a:gd name="T43" fmla="*/ 188 h 6844"/>
              <a:gd name="T44" fmla="*/ 1188 w 6844"/>
              <a:gd name="T45" fmla="*/ 1032 h 6844"/>
              <a:gd name="T46" fmla="*/ 2000 w 6844"/>
              <a:gd name="T47" fmla="*/ 875 h 6844"/>
              <a:gd name="T48" fmla="*/ 3437 w 6844"/>
              <a:gd name="T49" fmla="*/ 875 h 6844"/>
              <a:gd name="T50" fmla="*/ 4843 w 6844"/>
              <a:gd name="T51" fmla="*/ 875 h 6844"/>
              <a:gd name="T52" fmla="*/ 5656 w 6844"/>
              <a:gd name="T53" fmla="*/ 1000 h 6844"/>
              <a:gd name="T54" fmla="*/ 6843 w 6844"/>
              <a:gd name="T55" fmla="*/ 188 h 6844"/>
              <a:gd name="T56" fmla="*/ 4562 w 6844"/>
              <a:gd name="T57" fmla="*/ 1188 h 6844"/>
              <a:gd name="T58" fmla="*/ 2282 w 6844"/>
              <a:gd name="T59" fmla="*/ 1188 h 6844"/>
              <a:gd name="T60" fmla="*/ 3157 w 6844"/>
              <a:gd name="T61" fmla="*/ 3157 h 6844"/>
              <a:gd name="T62" fmla="*/ 4562 w 6844"/>
              <a:gd name="T63" fmla="*/ 2469 h 6844"/>
              <a:gd name="T64" fmla="*/ 4562 w 6844"/>
              <a:gd name="T65" fmla="*/ 1188 h 684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844"/>
              <a:gd name="T100" fmla="*/ 0 h 6844"/>
              <a:gd name="T101" fmla="*/ 6844 w 6844"/>
              <a:gd name="T102" fmla="*/ 6844 h 684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844" h="6844">
                <a:moveTo>
                  <a:pt x="3437" y="1719"/>
                </a:moveTo>
                <a:lnTo>
                  <a:pt x="3437" y="1719"/>
                </a:lnTo>
                <a:cubicBezTo>
                  <a:pt x="3749" y="1719"/>
                  <a:pt x="3999" y="2000"/>
                  <a:pt x="3999" y="2313"/>
                </a:cubicBezTo>
                <a:cubicBezTo>
                  <a:pt x="3999" y="2625"/>
                  <a:pt x="3749" y="2875"/>
                  <a:pt x="3437" y="2875"/>
                </a:cubicBezTo>
                <a:cubicBezTo>
                  <a:pt x="3125" y="2875"/>
                  <a:pt x="2844" y="2625"/>
                  <a:pt x="2844" y="2313"/>
                </a:cubicBezTo>
                <a:cubicBezTo>
                  <a:pt x="2844" y="2000"/>
                  <a:pt x="3125" y="1719"/>
                  <a:pt x="3437" y="1719"/>
                </a:cubicBezTo>
                <a:close/>
                <a:moveTo>
                  <a:pt x="6843" y="188"/>
                </a:moveTo>
                <a:lnTo>
                  <a:pt x="6843" y="188"/>
                </a:lnTo>
                <a:cubicBezTo>
                  <a:pt x="6437" y="2532"/>
                  <a:pt x="6437" y="2532"/>
                  <a:pt x="6437" y="2532"/>
                </a:cubicBezTo>
                <a:cubicBezTo>
                  <a:pt x="5437" y="2375"/>
                  <a:pt x="5437" y="2375"/>
                  <a:pt x="5437" y="2375"/>
                </a:cubicBezTo>
                <a:cubicBezTo>
                  <a:pt x="5593" y="1282"/>
                  <a:pt x="5593" y="1282"/>
                  <a:pt x="5593" y="1282"/>
                </a:cubicBezTo>
                <a:cubicBezTo>
                  <a:pt x="5468" y="1282"/>
                  <a:pt x="5312" y="1250"/>
                  <a:pt x="5124" y="1250"/>
                </a:cubicBezTo>
                <a:cubicBezTo>
                  <a:pt x="5124" y="2594"/>
                  <a:pt x="5124" y="2594"/>
                  <a:pt x="5124" y="2594"/>
                </a:cubicBezTo>
                <a:cubicBezTo>
                  <a:pt x="5124" y="2625"/>
                  <a:pt x="5124" y="2688"/>
                  <a:pt x="5093" y="2719"/>
                </a:cubicBezTo>
                <a:lnTo>
                  <a:pt x="5093" y="2750"/>
                </a:lnTo>
                <a:cubicBezTo>
                  <a:pt x="4437" y="3749"/>
                  <a:pt x="4437" y="3749"/>
                  <a:pt x="4437" y="3749"/>
                </a:cubicBezTo>
                <a:cubicBezTo>
                  <a:pt x="4249" y="4281"/>
                  <a:pt x="4249" y="4281"/>
                  <a:pt x="4249" y="4281"/>
                </a:cubicBezTo>
                <a:cubicBezTo>
                  <a:pt x="5218" y="4562"/>
                  <a:pt x="5218" y="4562"/>
                  <a:pt x="5218" y="4562"/>
                </a:cubicBezTo>
                <a:cubicBezTo>
                  <a:pt x="5218" y="4562"/>
                  <a:pt x="5218" y="4562"/>
                  <a:pt x="5187" y="4593"/>
                </a:cubicBezTo>
                <a:cubicBezTo>
                  <a:pt x="5218" y="4593"/>
                  <a:pt x="5218" y="4593"/>
                  <a:pt x="5218" y="4593"/>
                </a:cubicBezTo>
                <a:cubicBezTo>
                  <a:pt x="5343" y="4624"/>
                  <a:pt x="5437" y="4749"/>
                  <a:pt x="5406" y="4906"/>
                </a:cubicBezTo>
                <a:cubicBezTo>
                  <a:pt x="5124" y="6624"/>
                  <a:pt x="5124" y="6624"/>
                  <a:pt x="5124" y="6624"/>
                </a:cubicBezTo>
                <a:cubicBezTo>
                  <a:pt x="5093" y="6749"/>
                  <a:pt x="4999" y="6843"/>
                  <a:pt x="4843" y="6843"/>
                </a:cubicBezTo>
                <a:lnTo>
                  <a:pt x="4812" y="6843"/>
                </a:lnTo>
                <a:cubicBezTo>
                  <a:pt x="4656" y="6812"/>
                  <a:pt x="4531" y="6687"/>
                  <a:pt x="4562" y="6531"/>
                </a:cubicBezTo>
                <a:cubicBezTo>
                  <a:pt x="4812" y="5093"/>
                  <a:pt x="4812" y="5093"/>
                  <a:pt x="4812" y="5093"/>
                </a:cubicBezTo>
                <a:cubicBezTo>
                  <a:pt x="3531" y="5124"/>
                  <a:pt x="3531" y="5124"/>
                  <a:pt x="3531" y="5124"/>
                </a:cubicBezTo>
                <a:cubicBezTo>
                  <a:pt x="2594" y="5812"/>
                  <a:pt x="2594" y="5812"/>
                  <a:pt x="2594" y="5812"/>
                </a:cubicBezTo>
                <a:cubicBezTo>
                  <a:pt x="2500" y="5906"/>
                  <a:pt x="2500" y="5906"/>
                  <a:pt x="2500" y="5906"/>
                </a:cubicBezTo>
                <a:cubicBezTo>
                  <a:pt x="2469" y="5937"/>
                  <a:pt x="2469" y="5937"/>
                  <a:pt x="2438" y="5968"/>
                </a:cubicBezTo>
                <a:cubicBezTo>
                  <a:pt x="1000" y="6812"/>
                  <a:pt x="1000" y="6812"/>
                  <a:pt x="1000" y="6812"/>
                </a:cubicBezTo>
                <a:cubicBezTo>
                  <a:pt x="969" y="6843"/>
                  <a:pt x="907" y="6843"/>
                  <a:pt x="875" y="6843"/>
                </a:cubicBezTo>
                <a:cubicBezTo>
                  <a:pt x="782" y="6843"/>
                  <a:pt x="688" y="6812"/>
                  <a:pt x="625" y="6718"/>
                </a:cubicBezTo>
                <a:cubicBezTo>
                  <a:pt x="532" y="6562"/>
                  <a:pt x="594" y="6406"/>
                  <a:pt x="719" y="6312"/>
                </a:cubicBezTo>
                <a:cubicBezTo>
                  <a:pt x="1969" y="5562"/>
                  <a:pt x="1969" y="5562"/>
                  <a:pt x="1969" y="5562"/>
                </a:cubicBezTo>
                <a:cubicBezTo>
                  <a:pt x="2844" y="4562"/>
                  <a:pt x="2844" y="4562"/>
                  <a:pt x="2844" y="4562"/>
                </a:cubicBezTo>
                <a:cubicBezTo>
                  <a:pt x="2563" y="3718"/>
                  <a:pt x="2563" y="3718"/>
                  <a:pt x="2563" y="3718"/>
                </a:cubicBezTo>
                <a:cubicBezTo>
                  <a:pt x="1782" y="2750"/>
                  <a:pt x="1782" y="2750"/>
                  <a:pt x="1782" y="2750"/>
                </a:cubicBezTo>
                <a:cubicBezTo>
                  <a:pt x="1750" y="2688"/>
                  <a:pt x="1719" y="2657"/>
                  <a:pt x="1719" y="2594"/>
                </a:cubicBezTo>
                <a:cubicBezTo>
                  <a:pt x="1719" y="1250"/>
                  <a:pt x="1719" y="1250"/>
                  <a:pt x="1719" y="1250"/>
                </a:cubicBezTo>
                <a:cubicBezTo>
                  <a:pt x="1532" y="1250"/>
                  <a:pt x="1375" y="1282"/>
                  <a:pt x="1250" y="1313"/>
                </a:cubicBezTo>
                <a:cubicBezTo>
                  <a:pt x="1407" y="2375"/>
                  <a:pt x="1407" y="2375"/>
                  <a:pt x="1407" y="2375"/>
                </a:cubicBezTo>
                <a:cubicBezTo>
                  <a:pt x="407" y="2563"/>
                  <a:pt x="407" y="2563"/>
                  <a:pt x="407" y="2563"/>
                </a:cubicBezTo>
                <a:cubicBezTo>
                  <a:pt x="0" y="188"/>
                  <a:pt x="0" y="188"/>
                  <a:pt x="0" y="188"/>
                </a:cubicBezTo>
                <a:cubicBezTo>
                  <a:pt x="1032" y="32"/>
                  <a:pt x="1032" y="32"/>
                  <a:pt x="1032" y="32"/>
                </a:cubicBezTo>
                <a:cubicBezTo>
                  <a:pt x="1188" y="1032"/>
                  <a:pt x="1188" y="1032"/>
                  <a:pt x="1188" y="1032"/>
                </a:cubicBezTo>
                <a:cubicBezTo>
                  <a:pt x="1375" y="1000"/>
                  <a:pt x="1594" y="969"/>
                  <a:pt x="1813" y="938"/>
                </a:cubicBezTo>
                <a:cubicBezTo>
                  <a:pt x="1875" y="907"/>
                  <a:pt x="1938" y="875"/>
                  <a:pt x="2000" y="875"/>
                </a:cubicBezTo>
                <a:cubicBezTo>
                  <a:pt x="2063" y="875"/>
                  <a:pt x="2094" y="907"/>
                  <a:pt x="2157" y="907"/>
                </a:cubicBezTo>
                <a:cubicBezTo>
                  <a:pt x="2532" y="907"/>
                  <a:pt x="2938" y="875"/>
                  <a:pt x="3437" y="875"/>
                </a:cubicBezTo>
                <a:cubicBezTo>
                  <a:pt x="3906" y="875"/>
                  <a:pt x="4343" y="907"/>
                  <a:pt x="4718" y="907"/>
                </a:cubicBezTo>
                <a:cubicBezTo>
                  <a:pt x="4749" y="907"/>
                  <a:pt x="4781" y="875"/>
                  <a:pt x="4843" y="875"/>
                </a:cubicBezTo>
                <a:cubicBezTo>
                  <a:pt x="4906" y="875"/>
                  <a:pt x="4968" y="907"/>
                  <a:pt x="5031" y="938"/>
                </a:cubicBezTo>
                <a:cubicBezTo>
                  <a:pt x="5281" y="969"/>
                  <a:pt x="5468" y="1000"/>
                  <a:pt x="5656" y="1000"/>
                </a:cubicBezTo>
                <a:cubicBezTo>
                  <a:pt x="5812" y="0"/>
                  <a:pt x="5812" y="0"/>
                  <a:pt x="5812" y="0"/>
                </a:cubicBezTo>
                <a:lnTo>
                  <a:pt x="6843" y="188"/>
                </a:lnTo>
                <a:close/>
                <a:moveTo>
                  <a:pt x="4562" y="1188"/>
                </a:moveTo>
                <a:lnTo>
                  <a:pt x="4562" y="1188"/>
                </a:lnTo>
                <a:cubicBezTo>
                  <a:pt x="4218" y="1188"/>
                  <a:pt x="3843" y="1157"/>
                  <a:pt x="3437" y="1157"/>
                </a:cubicBezTo>
                <a:cubicBezTo>
                  <a:pt x="3000" y="1157"/>
                  <a:pt x="2625" y="1188"/>
                  <a:pt x="2282" y="1188"/>
                </a:cubicBezTo>
                <a:cubicBezTo>
                  <a:pt x="2282" y="2469"/>
                  <a:pt x="2282" y="2469"/>
                  <a:pt x="2282" y="2469"/>
                </a:cubicBezTo>
                <a:cubicBezTo>
                  <a:pt x="3157" y="3157"/>
                  <a:pt x="3157" y="3157"/>
                  <a:pt x="3157" y="3157"/>
                </a:cubicBezTo>
                <a:cubicBezTo>
                  <a:pt x="3718" y="3157"/>
                  <a:pt x="3718" y="3157"/>
                  <a:pt x="3718" y="3157"/>
                </a:cubicBezTo>
                <a:cubicBezTo>
                  <a:pt x="4562" y="2469"/>
                  <a:pt x="4562" y="2469"/>
                  <a:pt x="4562" y="2469"/>
                </a:cubicBezTo>
                <a:lnTo>
                  <a:pt x="4562" y="1188"/>
                </a:lnTo>
                <a:close/>
                <a:moveTo>
                  <a:pt x="4562" y="1188"/>
                </a:moveTo>
                <a:lnTo>
                  <a:pt x="4562" y="118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none" lIns="243797" tIns="121899" rIns="243797" bIns="121899" numCol="1" anchor="ctr"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TextBox 13"/>
          <p:cNvSpPr txBox="1">
            <a:spLocks noChangeArrowheads="1"/>
          </p:cNvSpPr>
          <p:nvPr/>
        </p:nvSpPr>
        <p:spPr bwMode="auto">
          <a:xfrm>
            <a:off x="6365082" y="916782"/>
            <a:ext cx="2338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5" name="TextBox 13"/>
          <p:cNvSpPr txBox="1">
            <a:spLocks noChangeArrowheads="1"/>
          </p:cNvSpPr>
          <p:nvPr/>
        </p:nvSpPr>
        <p:spPr bwMode="auto">
          <a:xfrm>
            <a:off x="6369844" y="1202533"/>
            <a:ext cx="2333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单击此处可编辑内容，根据您的需要自由拉伸文本框大小</a:t>
            </a:r>
            <a:endParaRPr lang="zh-CN"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6" name="TextBox 13"/>
          <p:cNvSpPr txBox="1">
            <a:spLocks noChangeArrowheads="1"/>
          </p:cNvSpPr>
          <p:nvPr/>
        </p:nvSpPr>
        <p:spPr bwMode="auto">
          <a:xfrm>
            <a:off x="6863557" y="2509045"/>
            <a:ext cx="2338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7" name="TextBox 13"/>
          <p:cNvSpPr txBox="1">
            <a:spLocks noChangeArrowheads="1"/>
          </p:cNvSpPr>
          <p:nvPr/>
        </p:nvSpPr>
        <p:spPr bwMode="auto">
          <a:xfrm>
            <a:off x="6866731" y="2794794"/>
            <a:ext cx="2335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zh-CN" sz="90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单击此处可编辑内容，根据您的需要自由拉伸文本框大小</a:t>
            </a:r>
            <a:endParaRPr lang="zh-CN" altLang="zh-CN" sz="110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8" name="TextBox 13"/>
          <p:cNvSpPr txBox="1">
            <a:spLocks noChangeArrowheads="1"/>
          </p:cNvSpPr>
          <p:nvPr/>
        </p:nvSpPr>
        <p:spPr bwMode="auto">
          <a:xfrm>
            <a:off x="6365082" y="3990182"/>
            <a:ext cx="2338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39" name="TextBox 13"/>
          <p:cNvSpPr txBox="1">
            <a:spLocks noChangeArrowheads="1"/>
          </p:cNvSpPr>
          <p:nvPr/>
        </p:nvSpPr>
        <p:spPr bwMode="auto">
          <a:xfrm>
            <a:off x="6369844" y="4275932"/>
            <a:ext cx="2333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fontAlgn="base">
              <a:spcBef>
                <a:spcPct val="0"/>
              </a:spcBef>
              <a:spcAft>
                <a:spcPct val="0"/>
              </a:spcAft>
            </a:pPr>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单击此处可编辑内容，根据您的需要自由拉伸文本框大小</a:t>
            </a:r>
            <a:endParaRPr lang="zh-CN"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40" name="TextBox 13"/>
          <p:cNvSpPr txBox="1">
            <a:spLocks noChangeArrowheads="1"/>
          </p:cNvSpPr>
          <p:nvPr/>
        </p:nvSpPr>
        <p:spPr bwMode="auto">
          <a:xfrm flipH="1">
            <a:off x="558007" y="931070"/>
            <a:ext cx="2338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41" name="TextBox 13"/>
          <p:cNvSpPr txBox="1">
            <a:spLocks noChangeArrowheads="1"/>
          </p:cNvSpPr>
          <p:nvPr/>
        </p:nvSpPr>
        <p:spPr bwMode="auto">
          <a:xfrm flipH="1">
            <a:off x="558007" y="1216819"/>
            <a:ext cx="2333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r" fontAlgn="base">
              <a:spcBef>
                <a:spcPct val="0"/>
              </a:spcBef>
              <a:spcAft>
                <a:spcPct val="0"/>
              </a:spcAft>
            </a:pPr>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单击此处可编辑内容，根据您的需要自由拉伸文本框大小</a:t>
            </a:r>
            <a:endParaRPr lang="zh-CN"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42" name="TextBox 13"/>
          <p:cNvSpPr txBox="1">
            <a:spLocks noChangeArrowheads="1"/>
          </p:cNvSpPr>
          <p:nvPr/>
        </p:nvSpPr>
        <p:spPr bwMode="auto">
          <a:xfrm flipH="1">
            <a:off x="59532" y="2521745"/>
            <a:ext cx="2338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r" fontAlgn="base">
              <a:spcBef>
                <a:spcPct val="0"/>
              </a:spcBef>
              <a:spcAft>
                <a:spcPct val="0"/>
              </a:spcAft>
            </a:pPr>
            <a:r>
              <a:rPr lang="zh-CN" altLang="zh-CN" sz="12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43" name="TextBox 13"/>
          <p:cNvSpPr txBox="1">
            <a:spLocks noChangeArrowheads="1"/>
          </p:cNvSpPr>
          <p:nvPr/>
        </p:nvSpPr>
        <p:spPr bwMode="auto">
          <a:xfrm flipH="1">
            <a:off x="59531" y="2807494"/>
            <a:ext cx="23352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r" fontAlgn="base">
              <a:spcBef>
                <a:spcPct val="0"/>
              </a:spcBef>
              <a:spcAft>
                <a:spcPct val="0"/>
              </a:spcAft>
            </a:pPr>
            <a:r>
              <a:rPr lang="zh-CN"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单击此处可编辑内容，根据您的需要自由拉伸文本框大小</a:t>
            </a:r>
            <a:endParaRPr lang="zh-CN" altLang="zh-CN" sz="1100" dirty="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44" name="TextBox 13"/>
          <p:cNvSpPr txBox="1">
            <a:spLocks noChangeArrowheads="1"/>
          </p:cNvSpPr>
          <p:nvPr/>
        </p:nvSpPr>
        <p:spPr bwMode="auto">
          <a:xfrm flipH="1">
            <a:off x="558007" y="4002882"/>
            <a:ext cx="2338387"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r" fontAlgn="base">
              <a:spcBef>
                <a:spcPct val="0"/>
              </a:spcBef>
              <a:spcAft>
                <a:spcPct val="0"/>
              </a:spcAft>
            </a:pPr>
            <a:r>
              <a:rPr lang="zh-CN" altLang="zh-CN" sz="120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a:solidFill>
                <a:schemeClr val="tx1">
                  <a:lumMod val="75000"/>
                  <a:lumOff val="2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45" name="TextBox 13"/>
          <p:cNvSpPr txBox="1">
            <a:spLocks noChangeArrowheads="1"/>
          </p:cNvSpPr>
          <p:nvPr/>
        </p:nvSpPr>
        <p:spPr bwMode="auto">
          <a:xfrm flipH="1">
            <a:off x="558007" y="4288633"/>
            <a:ext cx="23336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spAutoFit/>
          </a:bodyPr>
          <a:lstStyle/>
          <a:p>
            <a:pPr algn="r" fontAlgn="base">
              <a:spcBef>
                <a:spcPct val="0"/>
              </a:spcBef>
              <a:spcAft>
                <a:spcPct val="0"/>
              </a:spcAft>
            </a:pPr>
            <a:r>
              <a:rPr lang="zh-CN" altLang="zh-CN" sz="90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单击此处可编辑内容，根据您的需要自由拉伸文本框大小</a:t>
            </a:r>
            <a:endParaRPr lang="zh-CN" altLang="zh-CN" sz="1100">
              <a:solidFill>
                <a:schemeClr val="tx1">
                  <a:lumMod val="50000"/>
                  <a:lumOff val="50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46986604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par>
                          <p:cTn id="23" fill="hold">
                            <p:stCondLst>
                              <p:cond delay="500"/>
                            </p:stCondLst>
                            <p:childTnLst>
                              <p:par>
                                <p:cTn id="24" presetID="14" presetClass="entr" presetSubtype="10" fill="hold" grpId="0"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randombar(horizontal)">
                                      <p:cBhvr>
                                        <p:cTn id="26" dur="500"/>
                                        <p:tgtEl>
                                          <p:spTgt spid="3"/>
                                        </p:tgtEl>
                                      </p:cBhvr>
                                    </p:animEffect>
                                  </p:childTnLst>
                                </p:cTn>
                              </p:par>
                            </p:childTnLst>
                          </p:cTn>
                        </p:par>
                        <p:par>
                          <p:cTn id="27" fill="hold">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40"/>
                                        </p:tgtEl>
                                        <p:attrNameLst>
                                          <p:attrName>style.visibility</p:attrName>
                                        </p:attrNameLst>
                                      </p:cBhvr>
                                      <p:to>
                                        <p:strVal val="visible"/>
                                      </p:to>
                                    </p:set>
                                    <p:animEffect transition="in" filter="wipe(left)">
                                      <p:cBhvr>
                                        <p:cTn id="30" dur="500"/>
                                        <p:tgtEl>
                                          <p:spTgt spid="4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wipe(left)">
                                      <p:cBhvr>
                                        <p:cTn id="33" dur="500"/>
                                        <p:tgtEl>
                                          <p:spTgt spid="41"/>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right)">
                                      <p:cBhvr>
                                        <p:cTn id="36" dur="500"/>
                                        <p:tgtEl>
                                          <p:spTgt spid="34"/>
                                        </p:tgtEl>
                                      </p:cBhvr>
                                    </p:animEffect>
                                  </p:childTnLst>
                                </p:cTn>
                              </p:par>
                              <p:par>
                                <p:cTn id="37" presetID="22" presetClass="entr" presetSubtype="2"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right)">
                                      <p:cBhvr>
                                        <p:cTn id="39" dur="500"/>
                                        <p:tgtEl>
                                          <p:spTgt spid="35"/>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animEffect transition="in" filter="wipe(left)">
                                      <p:cBhvr>
                                        <p:cTn id="45" dur="500"/>
                                        <p:tgtEl>
                                          <p:spTgt spid="42"/>
                                        </p:tgtEl>
                                      </p:cBhvr>
                                    </p:animEffect>
                                  </p:childTnLst>
                                </p:cTn>
                              </p:par>
                              <p:par>
                                <p:cTn id="46" presetID="22" presetClass="entr" presetSubtype="2" fill="hold" grpId="0" nodeType="withEffect">
                                  <p:stCondLst>
                                    <p:cond delay="0"/>
                                  </p:stCondLst>
                                  <p:childTnLst>
                                    <p:set>
                                      <p:cBhvr>
                                        <p:cTn id="47" dur="1" fill="hold">
                                          <p:stCondLst>
                                            <p:cond delay="0"/>
                                          </p:stCondLst>
                                        </p:cTn>
                                        <p:tgtEl>
                                          <p:spTgt spid="36"/>
                                        </p:tgtEl>
                                        <p:attrNameLst>
                                          <p:attrName>style.visibility</p:attrName>
                                        </p:attrNameLst>
                                      </p:cBhvr>
                                      <p:to>
                                        <p:strVal val="visible"/>
                                      </p:to>
                                    </p:set>
                                    <p:animEffect transition="in" filter="wipe(right)">
                                      <p:cBhvr>
                                        <p:cTn id="48" dur="500"/>
                                        <p:tgtEl>
                                          <p:spTgt spid="3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right)">
                                      <p:cBhvr>
                                        <p:cTn id="51" dur="500"/>
                                        <p:tgtEl>
                                          <p:spTgt spid="37"/>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4"/>
                                        </p:tgtEl>
                                        <p:attrNameLst>
                                          <p:attrName>style.visibility</p:attrName>
                                        </p:attrNameLst>
                                      </p:cBhvr>
                                      <p:to>
                                        <p:strVal val="visible"/>
                                      </p:to>
                                    </p:set>
                                    <p:animEffect transition="in" filter="wipe(left)">
                                      <p:cBhvr>
                                        <p:cTn id="54" dur="500"/>
                                        <p:tgtEl>
                                          <p:spTgt spid="44"/>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wipe(left)">
                                      <p:cBhvr>
                                        <p:cTn id="57" dur="500"/>
                                        <p:tgtEl>
                                          <p:spTgt spid="45"/>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38"/>
                                        </p:tgtEl>
                                        <p:attrNameLst>
                                          <p:attrName>style.visibility</p:attrName>
                                        </p:attrNameLst>
                                      </p:cBhvr>
                                      <p:to>
                                        <p:strVal val="visible"/>
                                      </p:to>
                                    </p:set>
                                    <p:animEffect transition="in" filter="wipe(right)">
                                      <p:cBhvr>
                                        <p:cTn id="60" dur="500"/>
                                        <p:tgtEl>
                                          <p:spTgt spid="38"/>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right)">
                                      <p:cBhvr>
                                        <p:cTn id="6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P spid="8" grpId="0" animBg="1"/>
      <p:bldP spid="9" grpId="0" animBg="1"/>
      <p:bldP spid="10" grpId="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a:spLocks/>
          </p:cNvSpPr>
          <p:nvPr/>
        </p:nvSpPr>
        <p:spPr bwMode="auto">
          <a:xfrm>
            <a:off x="2615838" y="3708233"/>
            <a:ext cx="609536" cy="384765"/>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100">
              <a:solidFill>
                <a:srgbClr val="FFFFFF"/>
              </a:solidFill>
              <a:latin typeface="微软雅黑" pitchFamily="34" charset="-122"/>
              <a:ea typeface="微软雅黑" pitchFamily="34" charset="-122"/>
            </a:endParaRPr>
          </a:p>
        </p:txBody>
      </p:sp>
      <p:sp>
        <p:nvSpPr>
          <p:cNvPr id="7" name="Freeform 8"/>
          <p:cNvSpPr>
            <a:spLocks/>
          </p:cNvSpPr>
          <p:nvPr/>
        </p:nvSpPr>
        <p:spPr bwMode="auto">
          <a:xfrm>
            <a:off x="1988047" y="1460012"/>
            <a:ext cx="1870903" cy="2139746"/>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3175" cap="flat" cmpd="sng">
            <a:noFill/>
            <a:bevel/>
            <a:headEnd/>
            <a:tailEnd/>
          </a:ln>
          <a:extLst/>
        </p:spPr>
        <p:txBody>
          <a:bodyPr lIns="61211" tIns="30605" rIns="61211" bIns="30605" anchor="ctr"/>
          <a:lstStyle/>
          <a:p>
            <a:pPr algn="ctr"/>
            <a:endParaRPr lang="zh-CN" altLang="en-US" sz="1500" b="1">
              <a:solidFill>
                <a:srgbClr val="FFFFFF"/>
              </a:solidFill>
              <a:latin typeface="微软雅黑" pitchFamily="34" charset="-122"/>
              <a:ea typeface="微软雅黑" pitchFamily="34" charset="-122"/>
            </a:endParaRPr>
          </a:p>
        </p:txBody>
      </p:sp>
      <p:sp>
        <p:nvSpPr>
          <p:cNvPr id="8" name="Freeform 9"/>
          <p:cNvSpPr>
            <a:spLocks/>
          </p:cNvSpPr>
          <p:nvPr/>
        </p:nvSpPr>
        <p:spPr bwMode="auto">
          <a:xfrm>
            <a:off x="2464719" y="1462253"/>
            <a:ext cx="1280051" cy="77289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2"/>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9" name="Freeform 10"/>
          <p:cNvSpPr>
            <a:spLocks/>
          </p:cNvSpPr>
          <p:nvPr/>
        </p:nvSpPr>
        <p:spPr bwMode="auto">
          <a:xfrm>
            <a:off x="3140075" y="1894916"/>
            <a:ext cx="720701" cy="111664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3"/>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0" name="Freeform 11"/>
          <p:cNvSpPr>
            <a:spLocks/>
          </p:cNvSpPr>
          <p:nvPr/>
        </p:nvSpPr>
        <p:spPr bwMode="auto">
          <a:xfrm>
            <a:off x="1979712" y="1573406"/>
            <a:ext cx="790619" cy="1138921"/>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3175" cap="flat" cmpd="sng">
            <a:noFill/>
            <a:bevel/>
            <a:headEnd/>
            <a:tailEnd/>
          </a:ln>
          <a:extLst/>
        </p:spPr>
        <p:txBody>
          <a:bodyPr lIns="61211" tIns="30605" rIns="61211" bIns="30605" anchor="ctr"/>
          <a:lstStyle/>
          <a:p>
            <a:pPr algn="ctr"/>
            <a:endParaRPr lang="zh-CN" altLang="en-US" sz="1900" b="1">
              <a:solidFill>
                <a:srgbClr val="FFFFFF"/>
              </a:solidFill>
              <a:latin typeface="微软雅黑" pitchFamily="34" charset="-122"/>
              <a:ea typeface="微软雅黑" pitchFamily="34" charset="-122"/>
            </a:endParaRPr>
          </a:p>
        </p:txBody>
      </p:sp>
      <p:sp>
        <p:nvSpPr>
          <p:cNvPr id="11" name="TextBox 10"/>
          <p:cNvSpPr txBox="1"/>
          <p:nvPr/>
        </p:nvSpPr>
        <p:spPr>
          <a:xfrm>
            <a:off x="2159808" y="1994387"/>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1</a:t>
            </a:r>
            <a:endParaRPr lang="zh-CN" altLang="en-US" sz="1900" b="1" dirty="0">
              <a:solidFill>
                <a:srgbClr val="F8F8F8"/>
              </a:solidFill>
              <a:latin typeface="微软雅黑" pitchFamily="34" charset="-122"/>
              <a:ea typeface="微软雅黑" pitchFamily="34" charset="-122"/>
            </a:endParaRPr>
          </a:p>
        </p:txBody>
      </p:sp>
      <p:sp>
        <p:nvSpPr>
          <p:cNvPr id="12" name="TextBox 11"/>
          <p:cNvSpPr txBox="1"/>
          <p:nvPr/>
        </p:nvSpPr>
        <p:spPr>
          <a:xfrm>
            <a:off x="2901232" y="1618408"/>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2</a:t>
            </a:r>
            <a:endParaRPr lang="zh-CN" altLang="en-US" sz="1900" b="1" dirty="0">
              <a:solidFill>
                <a:srgbClr val="F8F8F8"/>
              </a:solidFill>
              <a:latin typeface="微软雅黑" pitchFamily="34" charset="-122"/>
              <a:ea typeface="微软雅黑" pitchFamily="34" charset="-122"/>
            </a:endParaRPr>
          </a:p>
        </p:txBody>
      </p:sp>
      <p:sp>
        <p:nvSpPr>
          <p:cNvPr id="13" name="TextBox 12"/>
          <p:cNvSpPr txBox="1"/>
          <p:nvPr/>
        </p:nvSpPr>
        <p:spPr>
          <a:xfrm>
            <a:off x="3411607" y="2267492"/>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3</a:t>
            </a:r>
            <a:endParaRPr lang="zh-CN" altLang="en-US" sz="1900" b="1" dirty="0">
              <a:solidFill>
                <a:srgbClr val="F8F8F8"/>
              </a:solidFill>
              <a:latin typeface="微软雅黑" pitchFamily="34" charset="-122"/>
              <a:ea typeface="微软雅黑" pitchFamily="34" charset="-122"/>
            </a:endParaRPr>
          </a:p>
        </p:txBody>
      </p:sp>
      <p:sp>
        <p:nvSpPr>
          <p:cNvPr id="14" name="TextBox 13"/>
          <p:cNvSpPr txBox="1"/>
          <p:nvPr/>
        </p:nvSpPr>
        <p:spPr>
          <a:xfrm>
            <a:off x="2824383" y="2885330"/>
            <a:ext cx="226086" cy="361637"/>
          </a:xfrm>
          <a:prstGeom prst="rect">
            <a:avLst/>
          </a:prstGeom>
          <a:noFill/>
        </p:spPr>
        <p:txBody>
          <a:bodyPr wrap="square" lIns="68580" tIns="34290" rIns="68580" bIns="34290" rtlCol="0">
            <a:spAutoFit/>
          </a:bodyPr>
          <a:lstStyle/>
          <a:p>
            <a:r>
              <a:rPr lang="en-US" altLang="zh-CN" sz="1900" b="1" dirty="0">
                <a:solidFill>
                  <a:srgbClr val="F8F8F8"/>
                </a:solidFill>
                <a:latin typeface="微软雅黑" pitchFamily="34" charset="-122"/>
                <a:ea typeface="微软雅黑" pitchFamily="34" charset="-122"/>
              </a:rPr>
              <a:t>4</a:t>
            </a:r>
            <a:endParaRPr lang="zh-CN" altLang="en-US" sz="1900" b="1" dirty="0">
              <a:solidFill>
                <a:srgbClr val="F8F8F8"/>
              </a:solidFill>
              <a:latin typeface="微软雅黑" pitchFamily="34" charset="-122"/>
              <a:ea typeface="微软雅黑" pitchFamily="34" charset="-122"/>
            </a:endParaRPr>
          </a:p>
        </p:txBody>
      </p:sp>
      <p:sp>
        <p:nvSpPr>
          <p:cNvPr id="15" name="TextBox 14"/>
          <p:cNvSpPr txBox="1"/>
          <p:nvPr/>
        </p:nvSpPr>
        <p:spPr>
          <a:xfrm>
            <a:off x="2581119" y="3756348"/>
            <a:ext cx="663665" cy="215696"/>
          </a:xfrm>
          <a:prstGeom prst="rect">
            <a:avLst/>
          </a:prstGeom>
          <a:noFill/>
        </p:spPr>
        <p:txBody>
          <a:bodyPr wrap="square" lIns="61211" tIns="30605" rIns="61211" bIns="30605" rtlCol="0">
            <a:spAutoFit/>
          </a:bodyPr>
          <a:lstStyle/>
          <a:p>
            <a:pPr algn="ctr"/>
            <a:r>
              <a:rPr lang="zh-CN" altLang="en-US" sz="1000" dirty="0">
                <a:solidFill>
                  <a:srgbClr val="F8F8F8"/>
                </a:solidFill>
                <a:latin typeface="微软雅黑" pitchFamily="34" charset="-122"/>
                <a:ea typeface="微软雅黑" pitchFamily="34" charset="-122"/>
              </a:rPr>
              <a:t>添加标题</a:t>
            </a:r>
          </a:p>
        </p:txBody>
      </p:sp>
      <p:sp>
        <p:nvSpPr>
          <p:cNvPr id="16" name="TextBox 15"/>
          <p:cNvSpPr txBox="1"/>
          <p:nvPr/>
        </p:nvSpPr>
        <p:spPr>
          <a:xfrm>
            <a:off x="4994804" y="1331360"/>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现阶段问题一</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grpSp>
        <p:nvGrpSpPr>
          <p:cNvPr id="2" name="组合 16"/>
          <p:cNvGrpSpPr/>
          <p:nvPr/>
        </p:nvGrpSpPr>
        <p:grpSpPr>
          <a:xfrm>
            <a:off x="4524730" y="1385135"/>
            <a:ext cx="401342" cy="398128"/>
            <a:chOff x="6409426" y="1173624"/>
            <a:chExt cx="962086" cy="962084"/>
          </a:xfrm>
          <a:solidFill>
            <a:schemeClr val="tx2">
              <a:lumMod val="75000"/>
            </a:schemeClr>
          </a:solidFill>
        </p:grpSpPr>
        <p:sp>
          <p:nvSpPr>
            <p:cNvPr id="18" name="椭圆 17"/>
            <p:cNvSpPr/>
            <p:nvPr/>
          </p:nvSpPr>
          <p:spPr bwMode="auto">
            <a:xfrm>
              <a:off x="6409426" y="1173624"/>
              <a:ext cx="962086" cy="962084"/>
            </a:xfrm>
            <a:prstGeom prst="ellipse">
              <a:avLst/>
            </a:prstGeom>
            <a:solidFill>
              <a:schemeClr val="accent1"/>
            </a:solidFill>
            <a:ln w="3175" cap="flat" cmpd="sng">
              <a:noFill/>
              <a:bevel/>
              <a:headEnd/>
              <a:tailEnd/>
            </a:ln>
            <a:extLst/>
          </p:spPr>
          <p:txBody>
            <a:bodyPr anchor="ctr"/>
            <a:lstStyle/>
            <a:p>
              <a:pPr algn="ctr"/>
              <a:endParaRPr lang="zh-CN" altLang="en-US" sz="1200" b="1">
                <a:solidFill>
                  <a:srgbClr val="314865"/>
                </a:solidFill>
                <a:latin typeface="微软雅黑" pitchFamily="34" charset="-122"/>
                <a:ea typeface="微软雅黑" pitchFamily="34" charset="-122"/>
              </a:endParaRPr>
            </a:p>
          </p:txBody>
        </p:sp>
        <p:sp>
          <p:nvSpPr>
            <p:cNvPr id="19" name="TextBox 18"/>
            <p:cNvSpPr txBox="1"/>
            <p:nvPr/>
          </p:nvSpPr>
          <p:spPr>
            <a:xfrm>
              <a:off x="6616339" y="1282180"/>
              <a:ext cx="546387" cy="717446"/>
            </a:xfrm>
            <a:prstGeom prst="rect">
              <a:avLst/>
            </a:prstGeom>
            <a:no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1</a:t>
              </a:r>
              <a:endParaRPr lang="zh-CN" altLang="en-US" sz="1200" b="1" dirty="0">
                <a:latin typeface="微软雅黑" pitchFamily="34" charset="-122"/>
              </a:endParaRPr>
            </a:p>
          </p:txBody>
        </p:sp>
      </p:grpSp>
      <p:grpSp>
        <p:nvGrpSpPr>
          <p:cNvPr id="3" name="组合 19"/>
          <p:cNvGrpSpPr/>
          <p:nvPr/>
        </p:nvGrpSpPr>
        <p:grpSpPr>
          <a:xfrm>
            <a:off x="4524730" y="2215105"/>
            <a:ext cx="401342" cy="398128"/>
            <a:chOff x="6409426" y="2394908"/>
            <a:chExt cx="962086" cy="962084"/>
          </a:xfrm>
          <a:solidFill>
            <a:schemeClr val="accent1">
              <a:lumMod val="75000"/>
            </a:schemeClr>
          </a:solidFill>
        </p:grpSpPr>
        <p:sp>
          <p:nvSpPr>
            <p:cNvPr id="21" name="椭圆 20"/>
            <p:cNvSpPr/>
            <p:nvPr/>
          </p:nvSpPr>
          <p:spPr bwMode="auto">
            <a:xfrm>
              <a:off x="6409426" y="2394908"/>
              <a:ext cx="962086" cy="962084"/>
            </a:xfrm>
            <a:prstGeom prst="ellipse">
              <a:avLst/>
            </a:prstGeom>
            <a:solidFill>
              <a:schemeClr val="accent2"/>
            </a:solid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2" name="TextBox 21"/>
            <p:cNvSpPr txBox="1"/>
            <p:nvPr/>
          </p:nvSpPr>
          <p:spPr>
            <a:xfrm>
              <a:off x="6600496" y="2510335"/>
              <a:ext cx="546387" cy="717446"/>
            </a:xfrm>
            <a:prstGeom prst="rect">
              <a:avLst/>
            </a:prstGeom>
            <a:no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2</a:t>
              </a:r>
              <a:endParaRPr lang="zh-CN" altLang="en-US" b="1" dirty="0">
                <a:latin typeface="微软雅黑" pitchFamily="34" charset="-122"/>
                <a:ea typeface="微软雅黑" pitchFamily="34" charset="-122"/>
              </a:endParaRPr>
            </a:p>
          </p:txBody>
        </p:sp>
      </p:grpSp>
      <p:grpSp>
        <p:nvGrpSpPr>
          <p:cNvPr id="4" name="组合 22"/>
          <p:cNvGrpSpPr/>
          <p:nvPr/>
        </p:nvGrpSpPr>
        <p:grpSpPr>
          <a:xfrm>
            <a:off x="4524732" y="3013601"/>
            <a:ext cx="401342" cy="398128"/>
            <a:chOff x="6409426" y="3568104"/>
            <a:chExt cx="962086" cy="962084"/>
          </a:xfrm>
          <a:solidFill>
            <a:schemeClr val="accent3"/>
          </a:solidFill>
        </p:grpSpPr>
        <p:sp>
          <p:nvSpPr>
            <p:cNvPr id="24" name="椭圆 23"/>
            <p:cNvSpPr/>
            <p:nvPr/>
          </p:nvSpPr>
          <p:spPr bwMode="auto">
            <a:xfrm>
              <a:off x="6409426" y="3568104"/>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5" name="TextBox 24"/>
            <p:cNvSpPr txBox="1"/>
            <p:nvPr/>
          </p:nvSpPr>
          <p:spPr>
            <a:xfrm>
              <a:off x="6629988" y="3710247"/>
              <a:ext cx="546387" cy="717446"/>
            </a:xfrm>
            <a:prstGeom prst="rect">
              <a:avLst/>
            </a:prstGeom>
            <a:grpFill/>
            <a:ln w="3175" cap="flat" cmpd="sng">
              <a:noFill/>
              <a:bevel/>
              <a:headEnd/>
              <a:tailEnd/>
            </a:ln>
          </p:spPr>
          <p:txBody>
            <a:bodyPr anchor="ctr"/>
            <a:lstStyle>
              <a:defPPr>
                <a:defRPr lang="zh-CN"/>
              </a:defPPr>
              <a:lvl1pPr algn="ctr">
                <a:defRPr>
                  <a:solidFill>
                    <a:srgbClr val="FFFFFF"/>
                  </a:solidFill>
                  <a:ea typeface="微软雅黑" pitchFamily="34" charset="-122"/>
                </a:defRPr>
              </a:lvl1pPr>
            </a:lstStyle>
            <a:p>
              <a:r>
                <a:rPr lang="en-US" altLang="zh-CN" sz="1200" b="1" dirty="0">
                  <a:latin typeface="微软雅黑" pitchFamily="34" charset="-122"/>
                </a:rPr>
                <a:t>3</a:t>
              </a:r>
              <a:endParaRPr lang="zh-CN" altLang="en-US" sz="1200" b="1" dirty="0">
                <a:latin typeface="微软雅黑" pitchFamily="34" charset="-122"/>
              </a:endParaRPr>
            </a:p>
          </p:txBody>
        </p:sp>
      </p:grpSp>
      <p:grpSp>
        <p:nvGrpSpPr>
          <p:cNvPr id="5" name="组合 25"/>
          <p:cNvGrpSpPr/>
          <p:nvPr/>
        </p:nvGrpSpPr>
        <p:grpSpPr>
          <a:xfrm>
            <a:off x="4524732" y="3843695"/>
            <a:ext cx="401342" cy="398128"/>
            <a:chOff x="6409426" y="4869160"/>
            <a:chExt cx="962086" cy="962084"/>
          </a:xfrm>
          <a:solidFill>
            <a:schemeClr val="accent4"/>
          </a:solidFill>
        </p:grpSpPr>
        <p:sp>
          <p:nvSpPr>
            <p:cNvPr id="27" name="椭圆 26"/>
            <p:cNvSpPr/>
            <p:nvPr/>
          </p:nvSpPr>
          <p:spPr bwMode="auto">
            <a:xfrm>
              <a:off x="6409426" y="4869160"/>
              <a:ext cx="962086" cy="962084"/>
            </a:xfrm>
            <a:prstGeom prst="ellipse">
              <a:avLst/>
            </a:prstGeom>
            <a:grpFill/>
            <a:ln w="3175" cap="flat" cmpd="sng">
              <a:noFill/>
              <a:bevel/>
              <a:headEnd/>
              <a:tailEnd/>
            </a:ln>
            <a:extLst/>
          </p:spPr>
          <p:txBody>
            <a:bodyPr anchor="ctr"/>
            <a:lstStyle/>
            <a:p>
              <a:pPr algn="ctr"/>
              <a:endParaRPr lang="zh-CN" altLang="en-US" sz="1200" b="1">
                <a:solidFill>
                  <a:srgbClr val="FFFFFF"/>
                </a:solidFill>
                <a:latin typeface="微软雅黑" pitchFamily="34" charset="-122"/>
                <a:ea typeface="微软雅黑" pitchFamily="34" charset="-122"/>
              </a:endParaRPr>
            </a:p>
          </p:txBody>
        </p:sp>
        <p:sp>
          <p:nvSpPr>
            <p:cNvPr id="28" name="TextBox 27"/>
            <p:cNvSpPr txBox="1"/>
            <p:nvPr/>
          </p:nvSpPr>
          <p:spPr>
            <a:xfrm>
              <a:off x="6595474" y="4996174"/>
              <a:ext cx="546387" cy="717446"/>
            </a:xfrm>
            <a:prstGeom prst="rect">
              <a:avLst/>
            </a:prstGeom>
            <a:grpFill/>
            <a:ln w="3175" cap="flat" cmpd="sng">
              <a:noFill/>
              <a:bevel/>
              <a:headEnd/>
              <a:tailEnd/>
            </a:ln>
          </p:spPr>
          <p:txBody>
            <a:bodyPr anchor="ctr"/>
            <a:lstStyle>
              <a:defPPr>
                <a:defRPr lang="zh-CN"/>
              </a:defPPr>
              <a:lvl1pPr algn="ctr">
                <a:defRPr sz="1600">
                  <a:solidFill>
                    <a:srgbClr val="FFFFFF"/>
                  </a:solidFill>
                  <a:latin typeface="+mn-ea"/>
                  <a:ea typeface="+mn-ea"/>
                </a:defRPr>
              </a:lvl1pPr>
            </a:lstStyle>
            <a:p>
              <a:r>
                <a:rPr lang="en-US" altLang="zh-CN" b="1" dirty="0">
                  <a:latin typeface="微软雅黑" pitchFamily="34" charset="-122"/>
                  <a:ea typeface="微软雅黑" pitchFamily="34" charset="-122"/>
                </a:rPr>
                <a:t>4</a:t>
              </a:r>
              <a:endParaRPr lang="zh-CN" altLang="en-US" b="1" dirty="0">
                <a:latin typeface="微软雅黑" pitchFamily="34" charset="-122"/>
                <a:ea typeface="微软雅黑" pitchFamily="34" charset="-122"/>
              </a:endParaRPr>
            </a:p>
          </p:txBody>
        </p:sp>
      </p:grpSp>
      <p:sp>
        <p:nvSpPr>
          <p:cNvPr id="29" name="TextBox 28"/>
          <p:cNvSpPr txBox="1"/>
          <p:nvPr/>
        </p:nvSpPr>
        <p:spPr>
          <a:xfrm>
            <a:off x="4994802" y="2128269"/>
            <a:ext cx="2487797"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现阶段问题二</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0" name="TextBox 29"/>
          <p:cNvSpPr txBox="1"/>
          <p:nvPr/>
        </p:nvSpPr>
        <p:spPr>
          <a:xfrm>
            <a:off x="4994805" y="2938566"/>
            <a:ext cx="2487794"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现阶段问题三</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
        <p:nvSpPr>
          <p:cNvPr id="31" name="TextBox 30"/>
          <p:cNvSpPr txBox="1"/>
          <p:nvPr/>
        </p:nvSpPr>
        <p:spPr>
          <a:xfrm>
            <a:off x="4994804" y="3784129"/>
            <a:ext cx="2487796" cy="721988"/>
          </a:xfrm>
          <a:prstGeom prst="rect">
            <a:avLst/>
          </a:prstGeom>
          <a:noFill/>
        </p:spPr>
        <p:txBody>
          <a:bodyPr wrap="square" lIns="61211" tIns="30605" rIns="61211" bIns="30605" rtlCol="0">
            <a:spAutoFit/>
          </a:bodyPr>
          <a:lstStyle/>
          <a:p>
            <a:pPr>
              <a:lnSpc>
                <a:spcPct val="130000"/>
              </a:lnSpc>
            </a:pPr>
            <a:r>
              <a:rPr lang="zh-CN" altLang="en-US" sz="1100" b="1" dirty="0">
                <a:latin typeface="微软雅黑" pitchFamily="34" charset="-122"/>
                <a:ea typeface="微软雅黑" pitchFamily="34" charset="-122"/>
              </a:rPr>
              <a:t>现阶段问题四</a:t>
            </a:r>
            <a:endParaRPr lang="en-US" altLang="zh-CN" sz="1100" b="1" dirty="0">
              <a:latin typeface="微软雅黑" pitchFamily="34" charset="-122"/>
              <a:ea typeface="微软雅黑" pitchFamily="34" charset="-122"/>
            </a:endParaRPr>
          </a:p>
          <a:p>
            <a:pPr>
              <a:lnSpc>
                <a:spcPct val="130000"/>
              </a:lnSpc>
            </a:pPr>
            <a:r>
              <a:rPr lang="zh-CN" altLang="en-US" sz="1100" dirty="0">
                <a:latin typeface="微软雅黑" pitchFamily="34" charset="-122"/>
                <a:ea typeface="微软雅黑" pitchFamily="34" charset="-122"/>
              </a:rPr>
              <a:t>您的内容打在这里，或者通过复制您的文本后，在此框中选择粘贴</a:t>
            </a:r>
            <a:endParaRPr lang="en-US" altLang="zh-CN" sz="1100" dirty="0">
              <a:latin typeface="微软雅黑" pitchFamily="34" charset="-122"/>
              <a:ea typeface="微软雅黑" pitchFamily="34" charset="-122"/>
            </a:endParaRPr>
          </a:p>
        </p:txBody>
      </p:sp>
    </p:spTree>
    <p:extLst>
      <p:ext uri="{BB962C8B-B14F-4D97-AF65-F5344CB8AC3E}">
        <p14:creationId xmlns:p14="http://schemas.microsoft.com/office/powerpoint/2010/main" val="223979841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up)">
                                      <p:cBhvr>
                                        <p:cTn id="15" dur="500"/>
                                        <p:tgtEl>
                                          <p:spTgt spid="9"/>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400"/>
                                        <p:tgtEl>
                                          <p:spTgt spid="7"/>
                                        </p:tgtEl>
                                      </p:cBhvr>
                                    </p:animEffect>
                                  </p:childTnLst>
                                </p:cTn>
                              </p:par>
                            </p:childTnLst>
                          </p:cTn>
                        </p:par>
                        <p:par>
                          <p:cTn id="20" fill="hold">
                            <p:stCondLst>
                              <p:cond delay="1900"/>
                            </p:stCondLst>
                            <p:childTnLst>
                              <p:par>
                                <p:cTn id="21" presetID="42"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anim calcmode="lin" valueType="num">
                                      <p:cBhvr>
                                        <p:cTn id="24" dur="500" fill="hold"/>
                                        <p:tgtEl>
                                          <p:spTgt spid="6"/>
                                        </p:tgtEl>
                                        <p:attrNameLst>
                                          <p:attrName>ppt_x</p:attrName>
                                        </p:attrNameLst>
                                      </p:cBhvr>
                                      <p:tavLst>
                                        <p:tav tm="0">
                                          <p:val>
                                            <p:strVal val="#ppt_x"/>
                                          </p:val>
                                        </p:tav>
                                        <p:tav tm="100000">
                                          <p:val>
                                            <p:strVal val="#ppt_x"/>
                                          </p:val>
                                        </p:tav>
                                      </p:tavLst>
                                    </p:anim>
                                    <p:anim calcmode="lin" valueType="num">
                                      <p:cBhvr>
                                        <p:cTn id="25" dur="500" fill="hold"/>
                                        <p:tgtEl>
                                          <p:spTgt spid="6"/>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500"/>
                                        <p:tgtEl>
                                          <p:spTgt spid="15"/>
                                        </p:tgtEl>
                                      </p:cBhvr>
                                    </p:animEffect>
                                    <p:anim calcmode="lin" valueType="num">
                                      <p:cBhvr>
                                        <p:cTn id="29" dur="500" fill="hold"/>
                                        <p:tgtEl>
                                          <p:spTgt spid="15"/>
                                        </p:tgtEl>
                                        <p:attrNameLst>
                                          <p:attrName>ppt_x</p:attrName>
                                        </p:attrNameLst>
                                      </p:cBhvr>
                                      <p:tavLst>
                                        <p:tav tm="0">
                                          <p:val>
                                            <p:strVal val="#ppt_x"/>
                                          </p:val>
                                        </p:tav>
                                        <p:tav tm="100000">
                                          <p:val>
                                            <p:strVal val="#ppt_x"/>
                                          </p:val>
                                        </p:tav>
                                      </p:tavLst>
                                    </p:anim>
                                    <p:anim calcmode="lin" valueType="num">
                                      <p:cBhvr>
                                        <p:cTn id="30" dur="5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2400"/>
                            </p:stCondLst>
                            <p:childTnLst>
                              <p:par>
                                <p:cTn id="32" presetID="21" presetClass="entr" presetSubtype="1" fill="hold" nodeType="after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wheel(1)">
                                      <p:cBhvr>
                                        <p:cTn id="34" dur="500"/>
                                        <p:tgtEl>
                                          <p:spTgt spid="2"/>
                                        </p:tgtEl>
                                      </p:cBhvr>
                                    </p:animEffect>
                                  </p:childTnLst>
                                </p:cTn>
                              </p:par>
                            </p:childTnLst>
                          </p:cTn>
                        </p:par>
                        <p:par>
                          <p:cTn id="35" fill="hold">
                            <p:stCondLst>
                              <p:cond delay="2900"/>
                            </p:stCondLst>
                            <p:childTnLst>
                              <p:par>
                                <p:cTn id="36" presetID="22" presetClass="entr" presetSubtype="8"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par>
                          <p:cTn id="39" fill="hold">
                            <p:stCondLst>
                              <p:cond delay="3400"/>
                            </p:stCondLst>
                            <p:childTnLst>
                              <p:par>
                                <p:cTn id="40" presetID="21" presetClass="entr" presetSubtype="1"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heel(1)">
                                      <p:cBhvr>
                                        <p:cTn id="42" dur="500"/>
                                        <p:tgtEl>
                                          <p:spTgt spid="3"/>
                                        </p:tgtEl>
                                      </p:cBhvr>
                                    </p:animEffect>
                                  </p:childTnLst>
                                </p:cTn>
                              </p:par>
                            </p:childTnLst>
                          </p:cTn>
                        </p:par>
                        <p:par>
                          <p:cTn id="43" fill="hold">
                            <p:stCondLst>
                              <p:cond delay="3900"/>
                            </p:stCondLst>
                            <p:childTnLst>
                              <p:par>
                                <p:cTn id="44" presetID="22" presetClass="entr" presetSubtype="8" fill="hold" grpId="0" nodeType="after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wipe(left)">
                                      <p:cBhvr>
                                        <p:cTn id="46" dur="500"/>
                                        <p:tgtEl>
                                          <p:spTgt spid="29"/>
                                        </p:tgtEl>
                                      </p:cBhvr>
                                    </p:animEffect>
                                  </p:childTnLst>
                                </p:cTn>
                              </p:par>
                            </p:childTnLst>
                          </p:cTn>
                        </p:par>
                        <p:par>
                          <p:cTn id="47" fill="hold">
                            <p:stCondLst>
                              <p:cond delay="4400"/>
                            </p:stCondLst>
                            <p:childTnLst>
                              <p:par>
                                <p:cTn id="48" presetID="21" presetClass="entr" presetSubtype="1" fill="hold" nodeType="after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wheel(1)">
                                      <p:cBhvr>
                                        <p:cTn id="50" dur="500"/>
                                        <p:tgtEl>
                                          <p:spTgt spid="4"/>
                                        </p:tgtEl>
                                      </p:cBhvr>
                                    </p:animEffect>
                                  </p:childTnLst>
                                </p:cTn>
                              </p:par>
                            </p:childTnLst>
                          </p:cTn>
                        </p:par>
                        <p:par>
                          <p:cTn id="51" fill="hold">
                            <p:stCondLst>
                              <p:cond delay="49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childTnLst>
                          </p:cTn>
                        </p:par>
                        <p:par>
                          <p:cTn id="55" fill="hold">
                            <p:stCondLst>
                              <p:cond delay="5400"/>
                            </p:stCondLst>
                            <p:childTnLst>
                              <p:par>
                                <p:cTn id="56" presetID="21" presetClass="entr" presetSubtype="1" fill="hold" nodeType="after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wheel(1)">
                                      <p:cBhvr>
                                        <p:cTn id="58" dur="500"/>
                                        <p:tgtEl>
                                          <p:spTgt spid="5"/>
                                        </p:tgtEl>
                                      </p:cBhvr>
                                    </p:animEffect>
                                  </p:childTnLst>
                                </p:cTn>
                              </p:par>
                            </p:childTnLst>
                          </p:cTn>
                        </p:par>
                        <p:par>
                          <p:cTn id="59" fill="hold">
                            <p:stCondLst>
                              <p:cond delay="5900"/>
                            </p:stCondLst>
                            <p:childTnLst>
                              <p:par>
                                <p:cTn id="60" presetID="22" presetClass="entr" presetSubtype="8" fill="hold" grpId="0" nodeType="after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5" grpId="0"/>
      <p:bldP spid="16" grpId="0"/>
      <p:bldP spid="29" grpId="0"/>
      <p:bldP spid="30" grpId="0"/>
      <p:bldP spid="3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27984" y="1104265"/>
            <a:ext cx="316409" cy="369382"/>
            <a:chOff x="4400134" y="1065982"/>
            <a:chExt cx="316409" cy="369331"/>
          </a:xfrm>
          <a:solidFill>
            <a:srgbClr val="F83003"/>
          </a:solidFill>
        </p:grpSpPr>
        <p:sp>
          <p:nvSpPr>
            <p:cNvPr id="3" name="椭圆 2"/>
            <p:cNvSpPr/>
            <p:nvPr/>
          </p:nvSpPr>
          <p:spPr>
            <a:xfrm>
              <a:off x="4417853" y="1095705"/>
              <a:ext cx="298690" cy="298690"/>
            </a:xfrm>
            <a:prstGeom prst="ellipse">
              <a:avLst/>
            </a:prstGeom>
            <a:solidFill>
              <a:schemeClr val="accent1"/>
            </a:solidFill>
            <a:ln>
              <a:noFill/>
            </a:ln>
          </p:spPr>
          <p:txBody>
            <a:bodyPr vert="horz" wrap="square" lIns="91424" tIns="45712" rIns="91424" bIns="45712" numCol="1" anchor="t" anchorCtr="0" compatLnSpc="1">
              <a:prstTxWarp prst="textNoShape">
                <a:avLst/>
              </a:prstTxWarp>
            </a:bodyPr>
            <a:lstStyle/>
            <a:p>
              <a:endParaRPr lang="zh-CN" altLang="en-US" dirty="0">
                <a:solidFill>
                  <a:schemeClr val="tx1">
                    <a:lumMod val="75000"/>
                    <a:lumOff val="25000"/>
                  </a:schemeClr>
                </a:solidFill>
              </a:endParaRPr>
            </a:p>
          </p:txBody>
        </p:sp>
        <p:sp>
          <p:nvSpPr>
            <p:cNvPr id="4" name="TextBox 3"/>
            <p:cNvSpPr txBox="1"/>
            <p:nvPr/>
          </p:nvSpPr>
          <p:spPr>
            <a:xfrm>
              <a:off x="4400134" y="1065982"/>
              <a:ext cx="301686" cy="369331"/>
            </a:xfrm>
            <a:prstGeom prst="rect">
              <a:avLst/>
            </a:prstGeom>
            <a:noFill/>
          </p:spPr>
          <p:txBody>
            <a:bodyPr wrap="none" rtlCol="0">
              <a:spAutoFit/>
            </a:bodyPr>
            <a:lstStyle/>
            <a:p>
              <a:r>
                <a:rPr lang="en-US" altLang="zh-CN" dirty="0">
                  <a:solidFill>
                    <a:schemeClr val="bg1"/>
                  </a:solidFill>
                </a:rPr>
                <a:t>1</a:t>
              </a:r>
              <a:endParaRPr lang="zh-CN" altLang="en-US" dirty="0">
                <a:solidFill>
                  <a:schemeClr val="bg1"/>
                </a:solidFill>
              </a:endParaRPr>
            </a:p>
          </p:txBody>
        </p:sp>
      </p:grpSp>
      <p:grpSp>
        <p:nvGrpSpPr>
          <p:cNvPr id="5" name="组合 4"/>
          <p:cNvGrpSpPr/>
          <p:nvPr/>
        </p:nvGrpSpPr>
        <p:grpSpPr>
          <a:xfrm>
            <a:off x="4427984" y="4219658"/>
            <a:ext cx="316409" cy="369382"/>
            <a:chOff x="4400134" y="1060384"/>
            <a:chExt cx="316409" cy="369331"/>
          </a:xfrm>
          <a:solidFill>
            <a:srgbClr val="0070C0"/>
          </a:solidFill>
        </p:grpSpPr>
        <p:sp>
          <p:nvSpPr>
            <p:cNvPr id="6" name="椭圆 5"/>
            <p:cNvSpPr/>
            <p:nvPr/>
          </p:nvSpPr>
          <p:spPr>
            <a:xfrm>
              <a:off x="4417853" y="1095705"/>
              <a:ext cx="298690" cy="298690"/>
            </a:xfrm>
            <a:prstGeom prst="ellipse">
              <a:avLst/>
            </a:prstGeom>
            <a:solidFill>
              <a:schemeClr val="accent2"/>
            </a:solidFill>
            <a:ln>
              <a:noFill/>
            </a:ln>
          </p:spPr>
          <p:txBody>
            <a:bodyPr vert="horz" wrap="square" lIns="91424" tIns="45712" rIns="91424" bIns="45712" numCol="1" anchor="t" anchorCtr="0" compatLnSpc="1">
              <a:prstTxWarp prst="textNoShape">
                <a:avLst/>
              </a:prstTxWarp>
            </a:bodyPr>
            <a:lstStyle/>
            <a:p>
              <a:endParaRPr lang="zh-CN" altLang="en-US" dirty="0">
                <a:solidFill>
                  <a:schemeClr val="tx1">
                    <a:lumMod val="75000"/>
                    <a:lumOff val="25000"/>
                  </a:schemeClr>
                </a:solidFill>
              </a:endParaRPr>
            </a:p>
          </p:txBody>
        </p:sp>
        <p:sp>
          <p:nvSpPr>
            <p:cNvPr id="7" name="TextBox 6"/>
            <p:cNvSpPr txBox="1"/>
            <p:nvPr/>
          </p:nvSpPr>
          <p:spPr>
            <a:xfrm>
              <a:off x="4400134" y="1060384"/>
              <a:ext cx="301686" cy="369331"/>
            </a:xfrm>
            <a:prstGeom prst="rect">
              <a:avLst/>
            </a:prstGeom>
            <a:noFill/>
          </p:spPr>
          <p:txBody>
            <a:bodyPr wrap="none" rtlCol="0">
              <a:spAutoFit/>
            </a:bodyPr>
            <a:lstStyle/>
            <a:p>
              <a:r>
                <a:rPr lang="en-US" altLang="zh-CN" dirty="0">
                  <a:solidFill>
                    <a:schemeClr val="bg1"/>
                  </a:solidFill>
                </a:rPr>
                <a:t>2</a:t>
              </a:r>
              <a:endParaRPr lang="zh-CN" altLang="en-US" dirty="0">
                <a:solidFill>
                  <a:schemeClr val="bg1"/>
                </a:solidFill>
              </a:endParaRPr>
            </a:p>
          </p:txBody>
        </p:sp>
      </p:grpSp>
      <p:grpSp>
        <p:nvGrpSpPr>
          <p:cNvPr id="8" name="组合 7"/>
          <p:cNvGrpSpPr/>
          <p:nvPr/>
        </p:nvGrpSpPr>
        <p:grpSpPr>
          <a:xfrm>
            <a:off x="1863547" y="1119656"/>
            <a:ext cx="2442281" cy="313067"/>
            <a:chOff x="1835696" y="1081371"/>
            <a:chExt cx="2442281" cy="313024"/>
          </a:xfrm>
          <a:noFill/>
        </p:grpSpPr>
        <p:sp>
          <p:nvSpPr>
            <p:cNvPr id="9" name="矩形 8"/>
            <p:cNvSpPr/>
            <p:nvPr/>
          </p:nvSpPr>
          <p:spPr>
            <a:xfrm>
              <a:off x="1835696" y="1095705"/>
              <a:ext cx="2442281" cy="298690"/>
            </a:xfrm>
            <a:prstGeom prst="rect">
              <a:avLst/>
            </a:prstGeom>
            <a:grpFill/>
            <a:ln>
              <a:noFill/>
            </a:ln>
          </p:spPr>
          <p:txBody>
            <a:bodyPr vert="horz" wrap="square" lIns="91424" tIns="45712" rIns="91424" bIns="45712" numCol="1" anchor="t" anchorCtr="0" compatLnSpc="1">
              <a:prstTxWarp prst="textNoShape">
                <a:avLst/>
              </a:prstTxWarp>
            </a:bodyPr>
            <a:lstStyle/>
            <a:p>
              <a:endParaRPr lang="zh-CN" altLang="en-US">
                <a:solidFill>
                  <a:schemeClr val="bg1">
                    <a:lumMod val="50000"/>
                  </a:schemeClr>
                </a:solidFill>
                <a:latin typeface="微软雅黑" pitchFamily="34" charset="-122"/>
                <a:ea typeface="微软雅黑" pitchFamily="34" charset="-122"/>
              </a:endParaRPr>
            </a:p>
          </p:txBody>
        </p:sp>
        <p:sp>
          <p:nvSpPr>
            <p:cNvPr id="10" name="TextBox 9"/>
            <p:cNvSpPr txBox="1"/>
            <p:nvPr/>
          </p:nvSpPr>
          <p:spPr>
            <a:xfrm>
              <a:off x="2563153" y="1081371"/>
              <a:ext cx="1261665" cy="276913"/>
            </a:xfrm>
            <a:prstGeom prst="rect">
              <a:avLst/>
            </a:prstGeom>
            <a:grpFill/>
          </p:spPr>
          <p:txBody>
            <a:bodyPr wrap="none" rtlCol="0">
              <a:spAutoFit/>
            </a:bodyPr>
            <a:lstStyle/>
            <a:p>
              <a:r>
                <a:rPr lang="zh-CN" altLang="en-US" sz="1200" b="1" dirty="0">
                  <a:solidFill>
                    <a:schemeClr val="bg1">
                      <a:lumMod val="50000"/>
                    </a:schemeClr>
                  </a:solidFill>
                  <a:latin typeface="微软雅黑" pitchFamily="34" charset="-122"/>
                  <a:ea typeface="微软雅黑" pitchFamily="34" charset="-122"/>
                </a:rPr>
                <a:t>培训学习情况一</a:t>
              </a:r>
            </a:p>
          </p:txBody>
        </p:sp>
      </p:grpSp>
      <p:grpSp>
        <p:nvGrpSpPr>
          <p:cNvPr id="11" name="组合 10"/>
          <p:cNvGrpSpPr/>
          <p:nvPr/>
        </p:nvGrpSpPr>
        <p:grpSpPr>
          <a:xfrm>
            <a:off x="4897033" y="4240649"/>
            <a:ext cx="2442281" cy="313067"/>
            <a:chOff x="1835696" y="1081371"/>
            <a:chExt cx="2442281" cy="313024"/>
          </a:xfrm>
          <a:noFill/>
        </p:grpSpPr>
        <p:sp>
          <p:nvSpPr>
            <p:cNvPr id="12" name="矩形 11"/>
            <p:cNvSpPr/>
            <p:nvPr/>
          </p:nvSpPr>
          <p:spPr>
            <a:xfrm>
              <a:off x="1835696" y="1095705"/>
              <a:ext cx="2442281" cy="298690"/>
            </a:xfrm>
            <a:prstGeom prst="rect">
              <a:avLst/>
            </a:prstGeom>
            <a:grpFill/>
            <a:ln>
              <a:noFill/>
            </a:ln>
          </p:spPr>
          <p:txBody>
            <a:bodyPr vert="horz" wrap="square" lIns="91424" tIns="45712" rIns="91424" bIns="45712" numCol="1" anchor="t" anchorCtr="0" compatLnSpc="1">
              <a:prstTxWarp prst="textNoShape">
                <a:avLst/>
              </a:prstTxWarp>
            </a:bodyPr>
            <a:lstStyle/>
            <a:p>
              <a:endParaRPr lang="zh-CN" altLang="en-US">
                <a:solidFill>
                  <a:schemeClr val="bg1">
                    <a:lumMod val="50000"/>
                  </a:schemeClr>
                </a:solidFill>
                <a:latin typeface="微软雅黑" pitchFamily="34" charset="-122"/>
                <a:ea typeface="微软雅黑" pitchFamily="34" charset="-122"/>
              </a:endParaRPr>
            </a:p>
          </p:txBody>
        </p:sp>
        <p:sp>
          <p:nvSpPr>
            <p:cNvPr id="13" name="TextBox 12"/>
            <p:cNvSpPr txBox="1"/>
            <p:nvPr/>
          </p:nvSpPr>
          <p:spPr>
            <a:xfrm>
              <a:off x="1849335" y="1081371"/>
              <a:ext cx="1261665" cy="276913"/>
            </a:xfrm>
            <a:prstGeom prst="rect">
              <a:avLst/>
            </a:prstGeom>
            <a:grpFill/>
          </p:spPr>
          <p:txBody>
            <a:bodyPr wrap="none" rtlCol="0">
              <a:spAutoFit/>
            </a:bodyPr>
            <a:lstStyle/>
            <a:p>
              <a:r>
                <a:rPr lang="zh-CN" altLang="en-US" sz="1200" b="1" dirty="0">
                  <a:solidFill>
                    <a:schemeClr val="bg1">
                      <a:lumMod val="50000"/>
                    </a:schemeClr>
                  </a:solidFill>
                  <a:latin typeface="微软雅黑" pitchFamily="34" charset="-122"/>
                  <a:ea typeface="微软雅黑" pitchFamily="34" charset="-122"/>
                </a:rPr>
                <a:t>培训学习情况二</a:t>
              </a:r>
            </a:p>
          </p:txBody>
        </p:sp>
      </p:grpSp>
      <p:grpSp>
        <p:nvGrpSpPr>
          <p:cNvPr id="14" name="组合 13"/>
          <p:cNvGrpSpPr/>
          <p:nvPr/>
        </p:nvGrpSpPr>
        <p:grpSpPr>
          <a:xfrm>
            <a:off x="4850360" y="1528490"/>
            <a:ext cx="3106017" cy="2624773"/>
            <a:chOff x="4822508" y="1490148"/>
            <a:chExt cx="3106017" cy="2624419"/>
          </a:xfrm>
        </p:grpSpPr>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104788" y="2498615"/>
              <a:ext cx="2418224" cy="1615952"/>
            </a:xfrm>
            <a:prstGeom prst="diamond">
              <a:avLst/>
            </a:prstGeom>
            <a:solidFill>
              <a:schemeClr val="accent2"/>
            </a:solidFill>
            <a:ln w="38100">
              <a:noFill/>
              <a:miter lim="800000"/>
              <a:headEnd/>
              <a:tailEnd/>
            </a:ln>
            <a:extLst/>
          </p:spPr>
        </p:pic>
        <p:sp>
          <p:nvSpPr>
            <p:cNvPr id="16" name="矩形 15"/>
            <p:cNvSpPr/>
            <p:nvPr/>
          </p:nvSpPr>
          <p:spPr>
            <a:xfrm>
              <a:off x="4822508" y="1490148"/>
              <a:ext cx="3106017" cy="412294"/>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itchFamily="34" charset="-122"/>
                <a:ea typeface="微软雅黑" pitchFamily="34" charset="-122"/>
              </a:endParaRPr>
            </a:p>
          </p:txBody>
        </p:sp>
      </p:grpSp>
      <p:grpSp>
        <p:nvGrpSpPr>
          <p:cNvPr id="17" name="组合 16"/>
          <p:cNvGrpSpPr/>
          <p:nvPr/>
        </p:nvGrpSpPr>
        <p:grpSpPr>
          <a:xfrm>
            <a:off x="1273764" y="1689684"/>
            <a:ext cx="3032064" cy="2239879"/>
            <a:chOff x="1245914" y="1651322"/>
            <a:chExt cx="3032063" cy="2239576"/>
          </a:xfrm>
        </p:grpSpPr>
        <p:pic>
          <p:nvPicPr>
            <p:cNvPr id="18" name="Picture 3"/>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1483234" y="1651322"/>
              <a:ext cx="2557421" cy="1704717"/>
            </a:xfrm>
            <a:prstGeom prst="diamond">
              <a:avLst/>
            </a:prstGeom>
            <a:solidFill>
              <a:schemeClr val="accent2"/>
            </a:solidFill>
            <a:ln w="38100">
              <a:noFill/>
              <a:miter lim="800000"/>
              <a:headEnd/>
              <a:tailEnd/>
            </a:ln>
            <a:extLst/>
          </p:spPr>
        </p:pic>
        <p:sp>
          <p:nvSpPr>
            <p:cNvPr id="19" name="矩形 18"/>
            <p:cNvSpPr/>
            <p:nvPr/>
          </p:nvSpPr>
          <p:spPr>
            <a:xfrm>
              <a:off x="1245914" y="3478604"/>
              <a:ext cx="3032063" cy="412294"/>
            </a:xfrm>
            <a:prstGeom prst="rect">
              <a:avLst/>
            </a:prstGeom>
          </p:spPr>
          <p:txBody>
            <a:bodyPr wrap="square">
              <a:spAutoFit/>
            </a:bodyPr>
            <a:lstStyle/>
            <a:p>
              <a:pPr>
                <a:lnSpc>
                  <a:spcPct val="130000"/>
                </a:lnSpc>
              </a:pPr>
              <a:r>
                <a:rPr lang="zh-CN" altLang="en-US" sz="800" dirty="0">
                  <a:solidFill>
                    <a:schemeClr val="bg1">
                      <a:lumMod val="50000"/>
                    </a:schemeClr>
                  </a:solidFill>
                  <a:latin typeface="微软雅黑" pitchFamily="34" charset="-122"/>
                  <a:ea typeface="微软雅黑" pitchFamily="34" charset="-122"/>
                </a:rPr>
                <a:t>您的内容打在这里，或者通过复制您的文本后，在此框中选择粘贴，并选择只保留文字。您的内容打在这里。</a:t>
              </a:r>
              <a:endParaRPr lang="en-US" altLang="zh-CN" sz="800" dirty="0">
                <a:solidFill>
                  <a:schemeClr val="bg1">
                    <a:lumMod val="50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140313330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42" presetClass="path" presetSubtype="0" fill="hold" nodeType="withEffect">
                                  <p:stCondLst>
                                    <p:cond delay="500"/>
                                  </p:stCondLst>
                                  <p:childTnLst>
                                    <p:animMotion origin="layout" path="M 8.33333E-7 -1.46469E-6 L 8.33333E-7 0.32778 " pathEditMode="relative" rAng="0" ptsTypes="AA">
                                      <p:cBhvr>
                                        <p:cTn id="9" dur="1250" spd="-100000" fill="hold"/>
                                        <p:tgtEl>
                                          <p:spTgt spid="2"/>
                                        </p:tgtEl>
                                        <p:attrNameLst>
                                          <p:attrName>ppt_x</p:attrName>
                                          <p:attrName>ppt_y</p:attrName>
                                        </p:attrNameLst>
                                      </p:cBhvr>
                                      <p:rCtr x="0" y="16374"/>
                                    </p:animMotion>
                                  </p:childTnLst>
                                </p:cTn>
                              </p:par>
                              <p:par>
                                <p:cTn id="10" presetID="10" presetClass="entr" presetSubtype="0" fill="hold" nodeType="withEffect">
                                  <p:stCondLst>
                                    <p:cond delay="5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42" presetClass="path" presetSubtype="0" fill="hold" nodeType="withEffect">
                                  <p:stCondLst>
                                    <p:cond delay="500"/>
                                  </p:stCondLst>
                                  <p:childTnLst>
                                    <p:animMotion origin="layout" path="M 8.33333E-7 -0.27845 L 8.33333E-7 0.04934 " pathEditMode="relative" rAng="0" ptsTypes="AA">
                                      <p:cBhvr>
                                        <p:cTn id="14" dur="1250" fill="hold"/>
                                        <p:tgtEl>
                                          <p:spTgt spid="5"/>
                                        </p:tgtEl>
                                        <p:attrNameLst>
                                          <p:attrName>ppt_x</p:attrName>
                                          <p:attrName>ppt_y</p:attrName>
                                        </p:attrNameLst>
                                      </p:cBhvr>
                                      <p:rCtr x="0" y="16374"/>
                                    </p:animMotion>
                                  </p:childTnLst>
                                </p:cTn>
                              </p:par>
                              <p:par>
                                <p:cTn id="15" presetID="22" presetClass="entr" presetSubtype="2" fill="hold" nodeType="withEffect">
                                  <p:stCondLst>
                                    <p:cond delay="1700"/>
                                  </p:stCondLst>
                                  <p:childTnLst>
                                    <p:set>
                                      <p:cBhvr>
                                        <p:cTn id="16" dur="1" fill="hold">
                                          <p:stCondLst>
                                            <p:cond delay="0"/>
                                          </p:stCondLst>
                                        </p:cTn>
                                        <p:tgtEl>
                                          <p:spTgt spid="8"/>
                                        </p:tgtEl>
                                        <p:attrNameLst>
                                          <p:attrName>style.visibility</p:attrName>
                                        </p:attrNameLst>
                                      </p:cBhvr>
                                      <p:to>
                                        <p:strVal val="visible"/>
                                      </p:to>
                                    </p:set>
                                    <p:animEffect transition="in" filter="wipe(right)">
                                      <p:cBhvr>
                                        <p:cTn id="17" dur="500"/>
                                        <p:tgtEl>
                                          <p:spTgt spid="8"/>
                                        </p:tgtEl>
                                      </p:cBhvr>
                                    </p:animEffect>
                                  </p:childTnLst>
                                </p:cTn>
                              </p:par>
                              <p:par>
                                <p:cTn id="18" presetID="22" presetClass="entr" presetSubtype="8" fill="hold" nodeType="withEffect">
                                  <p:stCondLst>
                                    <p:cond delay="1700"/>
                                  </p:stCondLst>
                                  <p:childTnLst>
                                    <p:set>
                                      <p:cBhvr>
                                        <p:cTn id="19" dur="1" fill="hold">
                                          <p:stCondLst>
                                            <p:cond delay="0"/>
                                          </p:stCondLst>
                                        </p:cTn>
                                        <p:tgtEl>
                                          <p:spTgt spid="11"/>
                                        </p:tgtEl>
                                        <p:attrNameLst>
                                          <p:attrName>style.visibility</p:attrName>
                                        </p:attrNameLst>
                                      </p:cBhvr>
                                      <p:to>
                                        <p:strVal val="visible"/>
                                      </p:to>
                                    </p:set>
                                    <p:animEffect transition="in" filter="wipe(left)">
                                      <p:cBhvr>
                                        <p:cTn id="20" dur="500"/>
                                        <p:tgtEl>
                                          <p:spTgt spid="11"/>
                                        </p:tgtEl>
                                      </p:cBhvr>
                                    </p:animEffect>
                                  </p:childTnLst>
                                </p:cTn>
                              </p:par>
                              <p:par>
                                <p:cTn id="21" presetID="18" presetClass="entr" presetSubtype="12" fill="hold" nodeType="withEffect">
                                  <p:stCondLst>
                                    <p:cond delay="2200"/>
                                  </p:stCondLst>
                                  <p:childTnLst>
                                    <p:set>
                                      <p:cBhvr>
                                        <p:cTn id="22" dur="1" fill="hold">
                                          <p:stCondLst>
                                            <p:cond delay="0"/>
                                          </p:stCondLst>
                                        </p:cTn>
                                        <p:tgtEl>
                                          <p:spTgt spid="17"/>
                                        </p:tgtEl>
                                        <p:attrNameLst>
                                          <p:attrName>style.visibility</p:attrName>
                                        </p:attrNameLst>
                                      </p:cBhvr>
                                      <p:to>
                                        <p:strVal val="visible"/>
                                      </p:to>
                                    </p:set>
                                    <p:animEffect transition="in" filter="strips(downLeft)">
                                      <p:cBhvr>
                                        <p:cTn id="23" dur="500"/>
                                        <p:tgtEl>
                                          <p:spTgt spid="17"/>
                                        </p:tgtEl>
                                      </p:cBhvr>
                                    </p:animEffect>
                                  </p:childTnLst>
                                </p:cTn>
                              </p:par>
                              <p:par>
                                <p:cTn id="24" presetID="18" presetClass="entr" presetSubtype="3" fill="hold" nodeType="withEffect">
                                  <p:stCondLst>
                                    <p:cond delay="2200"/>
                                  </p:stCondLst>
                                  <p:childTnLst>
                                    <p:set>
                                      <p:cBhvr>
                                        <p:cTn id="25" dur="1" fill="hold">
                                          <p:stCondLst>
                                            <p:cond delay="0"/>
                                          </p:stCondLst>
                                        </p:cTn>
                                        <p:tgtEl>
                                          <p:spTgt spid="14"/>
                                        </p:tgtEl>
                                        <p:attrNameLst>
                                          <p:attrName>style.visibility</p:attrName>
                                        </p:attrNameLst>
                                      </p:cBhvr>
                                      <p:to>
                                        <p:strVal val="visible"/>
                                      </p:to>
                                    </p:set>
                                    <p:animEffect transition="in" filter="strips(upRight)">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店chenying0907 1"/>
          <p:cNvGrpSpPr/>
          <p:nvPr/>
        </p:nvGrpSpPr>
        <p:grpSpPr>
          <a:xfrm>
            <a:off x="3673476" y="1131940"/>
            <a:ext cx="966788" cy="967086"/>
            <a:chOff x="3673476" y="1131590"/>
            <a:chExt cx="966788" cy="966788"/>
          </a:xfrm>
        </p:grpSpPr>
        <p:sp>
          <p:nvSpPr>
            <p:cNvPr id="6" name="淘宝店chenying0907 5"/>
            <p:cNvSpPr>
              <a:spLocks/>
            </p:cNvSpPr>
            <p:nvPr/>
          </p:nvSpPr>
          <p:spPr bwMode="auto">
            <a:xfrm>
              <a:off x="3673476" y="1131590"/>
              <a:ext cx="966788" cy="966788"/>
            </a:xfrm>
            <a:custGeom>
              <a:avLst/>
              <a:gdLst>
                <a:gd name="T0" fmla="*/ 4869 w 4870"/>
                <a:gd name="T1" fmla="*/ 2493 h 4872"/>
                <a:gd name="T2" fmla="*/ 4866 w 4870"/>
                <a:gd name="T3" fmla="*/ 2310 h 4872"/>
                <a:gd name="T4" fmla="*/ 4793 w 4870"/>
                <a:gd name="T5" fmla="*/ 1827 h 4872"/>
                <a:gd name="T6" fmla="*/ 4630 w 4870"/>
                <a:gd name="T7" fmla="*/ 1380 h 4872"/>
                <a:gd name="T8" fmla="*/ 4386 w 4870"/>
                <a:gd name="T9" fmla="*/ 979 h 4872"/>
                <a:gd name="T10" fmla="*/ 4072 w 4870"/>
                <a:gd name="T11" fmla="*/ 633 h 4872"/>
                <a:gd name="T12" fmla="*/ 3698 w 4870"/>
                <a:gd name="T13" fmla="*/ 353 h 4872"/>
                <a:gd name="T14" fmla="*/ 3272 w 4870"/>
                <a:gd name="T15" fmla="*/ 148 h 4872"/>
                <a:gd name="T16" fmla="*/ 2805 w 4870"/>
                <a:gd name="T17" fmla="*/ 28 h 4872"/>
                <a:gd name="T18" fmla="*/ 2309 w 4870"/>
                <a:gd name="T19" fmla="*/ 3 h 4872"/>
                <a:gd name="T20" fmla="*/ 1826 w 4870"/>
                <a:gd name="T21" fmla="*/ 77 h 4872"/>
                <a:gd name="T22" fmla="*/ 1380 w 4870"/>
                <a:gd name="T23" fmla="*/ 240 h 4872"/>
                <a:gd name="T24" fmla="*/ 979 w 4870"/>
                <a:gd name="T25" fmla="*/ 484 h 4872"/>
                <a:gd name="T26" fmla="*/ 633 w 4870"/>
                <a:gd name="T27" fmla="*/ 798 h 4872"/>
                <a:gd name="T28" fmla="*/ 353 w 4870"/>
                <a:gd name="T29" fmla="*/ 1173 h 4872"/>
                <a:gd name="T30" fmla="*/ 148 w 4870"/>
                <a:gd name="T31" fmla="*/ 1599 h 4872"/>
                <a:gd name="T32" fmla="*/ 29 w 4870"/>
                <a:gd name="T33" fmla="*/ 2064 h 4872"/>
                <a:gd name="T34" fmla="*/ 4 w 4870"/>
                <a:gd name="T35" fmla="*/ 2562 h 4872"/>
                <a:gd name="T36" fmla="*/ 77 w 4870"/>
                <a:gd name="T37" fmla="*/ 3044 h 4872"/>
                <a:gd name="T38" fmla="*/ 240 w 4870"/>
                <a:gd name="T39" fmla="*/ 3492 h 4872"/>
                <a:gd name="T40" fmla="*/ 484 w 4870"/>
                <a:gd name="T41" fmla="*/ 3893 h 4872"/>
                <a:gd name="T42" fmla="*/ 798 w 4870"/>
                <a:gd name="T43" fmla="*/ 4238 h 4872"/>
                <a:gd name="T44" fmla="*/ 1172 w 4870"/>
                <a:gd name="T45" fmla="*/ 4519 h 4872"/>
                <a:gd name="T46" fmla="*/ 1598 w 4870"/>
                <a:gd name="T47" fmla="*/ 4724 h 4872"/>
                <a:gd name="T48" fmla="*/ 2064 w 4870"/>
                <a:gd name="T49" fmla="*/ 4844 h 4872"/>
                <a:gd name="T50" fmla="*/ 2480 w 4870"/>
                <a:gd name="T51" fmla="*/ 4871 h 4872"/>
                <a:gd name="T52" fmla="*/ 2656 w 4870"/>
                <a:gd name="T53" fmla="*/ 4862 h 4872"/>
                <a:gd name="T54" fmla="*/ 2829 w 4870"/>
                <a:gd name="T55" fmla="*/ 4840 h 4872"/>
                <a:gd name="T56" fmla="*/ 2997 w 4870"/>
                <a:gd name="T57" fmla="*/ 4807 h 4872"/>
                <a:gd name="T58" fmla="*/ 3160 w 4870"/>
                <a:gd name="T59" fmla="*/ 4761 h 4872"/>
                <a:gd name="T60" fmla="*/ 3320 w 4870"/>
                <a:gd name="T61" fmla="*/ 4704 h 4872"/>
                <a:gd name="T62" fmla="*/ 3477 w 4870"/>
                <a:gd name="T63" fmla="*/ 4636 h 4872"/>
                <a:gd name="T64" fmla="*/ 3630 w 4870"/>
                <a:gd name="T65" fmla="*/ 4556 h 4872"/>
                <a:gd name="T66" fmla="*/ 3763 w 4870"/>
                <a:gd name="T67" fmla="*/ 4477 h 4872"/>
                <a:gd name="T68" fmla="*/ 3863 w 4870"/>
                <a:gd name="T69" fmla="*/ 4415 h 4872"/>
                <a:gd name="T70" fmla="*/ 3937 w 4870"/>
                <a:gd name="T71" fmla="*/ 4396 h 4872"/>
                <a:gd name="T72" fmla="*/ 3997 w 4870"/>
                <a:gd name="T73" fmla="*/ 4415 h 4872"/>
                <a:gd name="T74" fmla="*/ 4077 w 4870"/>
                <a:gd name="T75" fmla="*/ 4475 h 4872"/>
                <a:gd name="T76" fmla="*/ 4178 w 4870"/>
                <a:gd name="T77" fmla="*/ 4554 h 4872"/>
                <a:gd name="T78" fmla="*/ 4289 w 4870"/>
                <a:gd name="T79" fmla="*/ 4616 h 4872"/>
                <a:gd name="T80" fmla="*/ 4439 w 4870"/>
                <a:gd name="T81" fmla="*/ 4663 h 4872"/>
                <a:gd name="T82" fmla="*/ 4639 w 4870"/>
                <a:gd name="T83" fmla="*/ 4686 h 4872"/>
                <a:gd name="T84" fmla="*/ 4639 w 4870"/>
                <a:gd name="T85" fmla="*/ 4649 h 4872"/>
                <a:gd name="T86" fmla="*/ 4574 w 4870"/>
                <a:gd name="T87" fmla="*/ 4590 h 4872"/>
                <a:gd name="T88" fmla="*/ 4525 w 4870"/>
                <a:gd name="T89" fmla="*/ 4522 h 4872"/>
                <a:gd name="T90" fmla="*/ 4489 w 4870"/>
                <a:gd name="T91" fmla="*/ 4448 h 4872"/>
                <a:gd name="T92" fmla="*/ 4466 w 4870"/>
                <a:gd name="T93" fmla="*/ 4370 h 4872"/>
                <a:gd name="T94" fmla="*/ 4453 w 4870"/>
                <a:gd name="T95" fmla="*/ 4292 h 4872"/>
                <a:gd name="T96" fmla="*/ 4453 w 4870"/>
                <a:gd name="T97" fmla="*/ 4163 h 4872"/>
                <a:gd name="T98" fmla="*/ 4480 w 4870"/>
                <a:gd name="T99" fmla="*/ 4020 h 4872"/>
                <a:gd name="T100" fmla="*/ 4529 w 4870"/>
                <a:gd name="T101" fmla="*/ 3866 h 4872"/>
                <a:gd name="T102" fmla="*/ 4648 w 4870"/>
                <a:gd name="T103" fmla="*/ 3566 h 4872"/>
                <a:gd name="T104" fmla="*/ 4737 w 4870"/>
                <a:gd name="T105" fmla="*/ 3319 h 4872"/>
                <a:gd name="T106" fmla="*/ 4800 w 4870"/>
                <a:gd name="T107" fmla="*/ 3098 h 4872"/>
                <a:gd name="T108" fmla="*/ 4846 w 4870"/>
                <a:gd name="T109" fmla="*/ 2853 h 4872"/>
                <a:gd name="T110" fmla="*/ 4869 w 4870"/>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70" h="4872">
                  <a:moveTo>
                    <a:pt x="4870" y="2508"/>
                  </a:moveTo>
                  <a:lnTo>
                    <a:pt x="4869" y="2510"/>
                  </a:lnTo>
                  <a:lnTo>
                    <a:pt x="4867" y="2512"/>
                  </a:lnTo>
                  <a:lnTo>
                    <a:pt x="4869" y="2493"/>
                  </a:lnTo>
                  <a:lnTo>
                    <a:pt x="4869" y="2474"/>
                  </a:lnTo>
                  <a:lnTo>
                    <a:pt x="4870" y="2455"/>
                  </a:lnTo>
                  <a:lnTo>
                    <a:pt x="4870" y="2435"/>
                  </a:lnTo>
                  <a:lnTo>
                    <a:pt x="4866" y="2310"/>
                  </a:lnTo>
                  <a:lnTo>
                    <a:pt x="4857" y="2186"/>
                  </a:lnTo>
                  <a:lnTo>
                    <a:pt x="4842" y="2064"/>
                  </a:lnTo>
                  <a:lnTo>
                    <a:pt x="4820" y="1945"/>
                  </a:lnTo>
                  <a:lnTo>
                    <a:pt x="4793" y="1827"/>
                  </a:lnTo>
                  <a:lnTo>
                    <a:pt x="4760" y="1712"/>
                  </a:lnTo>
                  <a:lnTo>
                    <a:pt x="4722" y="1599"/>
                  </a:lnTo>
                  <a:lnTo>
                    <a:pt x="4678" y="1487"/>
                  </a:lnTo>
                  <a:lnTo>
                    <a:pt x="4630" y="1380"/>
                  </a:lnTo>
                  <a:lnTo>
                    <a:pt x="4576" y="1275"/>
                  </a:lnTo>
                  <a:lnTo>
                    <a:pt x="4517" y="1173"/>
                  </a:lnTo>
                  <a:lnTo>
                    <a:pt x="4454" y="1073"/>
                  </a:lnTo>
                  <a:lnTo>
                    <a:pt x="4386" y="979"/>
                  </a:lnTo>
                  <a:lnTo>
                    <a:pt x="4313" y="886"/>
                  </a:lnTo>
                  <a:lnTo>
                    <a:pt x="4238" y="798"/>
                  </a:lnTo>
                  <a:lnTo>
                    <a:pt x="4156" y="714"/>
                  </a:lnTo>
                  <a:lnTo>
                    <a:pt x="4072" y="633"/>
                  </a:lnTo>
                  <a:lnTo>
                    <a:pt x="3984" y="556"/>
                  </a:lnTo>
                  <a:lnTo>
                    <a:pt x="3892" y="484"/>
                  </a:lnTo>
                  <a:lnTo>
                    <a:pt x="3796" y="416"/>
                  </a:lnTo>
                  <a:lnTo>
                    <a:pt x="3698" y="353"/>
                  </a:lnTo>
                  <a:lnTo>
                    <a:pt x="3595" y="294"/>
                  </a:lnTo>
                  <a:lnTo>
                    <a:pt x="3490" y="240"/>
                  </a:lnTo>
                  <a:lnTo>
                    <a:pt x="3382" y="192"/>
                  </a:lnTo>
                  <a:lnTo>
                    <a:pt x="3272" y="148"/>
                  </a:lnTo>
                  <a:lnTo>
                    <a:pt x="3159" y="109"/>
                  </a:lnTo>
                  <a:lnTo>
                    <a:pt x="3043" y="77"/>
                  </a:lnTo>
                  <a:lnTo>
                    <a:pt x="2926" y="50"/>
                  </a:lnTo>
                  <a:lnTo>
                    <a:pt x="2805" y="28"/>
                  </a:lnTo>
                  <a:lnTo>
                    <a:pt x="2684" y="12"/>
                  </a:lnTo>
                  <a:lnTo>
                    <a:pt x="2561" y="3"/>
                  </a:lnTo>
                  <a:lnTo>
                    <a:pt x="2434" y="0"/>
                  </a:lnTo>
                  <a:lnTo>
                    <a:pt x="2309" y="3"/>
                  </a:lnTo>
                  <a:lnTo>
                    <a:pt x="2187" y="12"/>
                  </a:lnTo>
                  <a:lnTo>
                    <a:pt x="2064" y="28"/>
                  </a:lnTo>
                  <a:lnTo>
                    <a:pt x="1944" y="50"/>
                  </a:lnTo>
                  <a:lnTo>
                    <a:pt x="1826" y="77"/>
                  </a:lnTo>
                  <a:lnTo>
                    <a:pt x="1711" y="109"/>
                  </a:lnTo>
                  <a:lnTo>
                    <a:pt x="1598" y="148"/>
                  </a:lnTo>
                  <a:lnTo>
                    <a:pt x="1488" y="192"/>
                  </a:lnTo>
                  <a:lnTo>
                    <a:pt x="1380" y="240"/>
                  </a:lnTo>
                  <a:lnTo>
                    <a:pt x="1275" y="294"/>
                  </a:lnTo>
                  <a:lnTo>
                    <a:pt x="1172" y="353"/>
                  </a:lnTo>
                  <a:lnTo>
                    <a:pt x="1074" y="416"/>
                  </a:lnTo>
                  <a:lnTo>
                    <a:pt x="979" y="484"/>
                  </a:lnTo>
                  <a:lnTo>
                    <a:pt x="886" y="556"/>
                  </a:lnTo>
                  <a:lnTo>
                    <a:pt x="798" y="633"/>
                  </a:lnTo>
                  <a:lnTo>
                    <a:pt x="714" y="714"/>
                  </a:lnTo>
                  <a:lnTo>
                    <a:pt x="633" y="798"/>
                  </a:lnTo>
                  <a:lnTo>
                    <a:pt x="556" y="886"/>
                  </a:lnTo>
                  <a:lnTo>
                    <a:pt x="484" y="979"/>
                  </a:lnTo>
                  <a:lnTo>
                    <a:pt x="416" y="1073"/>
                  </a:lnTo>
                  <a:lnTo>
                    <a:pt x="353" y="1173"/>
                  </a:lnTo>
                  <a:lnTo>
                    <a:pt x="295" y="1275"/>
                  </a:lnTo>
                  <a:lnTo>
                    <a:pt x="240" y="1380"/>
                  </a:lnTo>
                  <a:lnTo>
                    <a:pt x="192" y="1487"/>
                  </a:lnTo>
                  <a:lnTo>
                    <a:pt x="148" y="1599"/>
                  </a:lnTo>
                  <a:lnTo>
                    <a:pt x="110" y="1712"/>
                  </a:lnTo>
                  <a:lnTo>
                    <a:pt x="77" y="1827"/>
                  </a:lnTo>
                  <a:lnTo>
                    <a:pt x="50" y="1945"/>
                  </a:lnTo>
                  <a:lnTo>
                    <a:pt x="29" y="2064"/>
                  </a:lnTo>
                  <a:lnTo>
                    <a:pt x="13" y="2186"/>
                  </a:lnTo>
                  <a:lnTo>
                    <a:pt x="4" y="2310"/>
                  </a:lnTo>
                  <a:lnTo>
                    <a:pt x="0" y="2435"/>
                  </a:lnTo>
                  <a:lnTo>
                    <a:pt x="4" y="2562"/>
                  </a:lnTo>
                  <a:lnTo>
                    <a:pt x="13" y="2685"/>
                  </a:lnTo>
                  <a:lnTo>
                    <a:pt x="29" y="2806"/>
                  </a:lnTo>
                  <a:lnTo>
                    <a:pt x="50" y="2927"/>
                  </a:lnTo>
                  <a:lnTo>
                    <a:pt x="77" y="3044"/>
                  </a:lnTo>
                  <a:lnTo>
                    <a:pt x="110" y="3160"/>
                  </a:lnTo>
                  <a:lnTo>
                    <a:pt x="148" y="3273"/>
                  </a:lnTo>
                  <a:lnTo>
                    <a:pt x="192" y="3384"/>
                  </a:lnTo>
                  <a:lnTo>
                    <a:pt x="240" y="3492"/>
                  </a:lnTo>
                  <a:lnTo>
                    <a:pt x="295" y="3597"/>
                  </a:lnTo>
                  <a:lnTo>
                    <a:pt x="353" y="3699"/>
                  </a:lnTo>
                  <a:lnTo>
                    <a:pt x="416" y="3797"/>
                  </a:lnTo>
                  <a:lnTo>
                    <a:pt x="484" y="3893"/>
                  </a:lnTo>
                  <a:lnTo>
                    <a:pt x="556" y="3985"/>
                  </a:lnTo>
                  <a:lnTo>
                    <a:pt x="633" y="4074"/>
                  </a:lnTo>
                  <a:lnTo>
                    <a:pt x="714" y="4158"/>
                  </a:lnTo>
                  <a:lnTo>
                    <a:pt x="798" y="4238"/>
                  </a:lnTo>
                  <a:lnTo>
                    <a:pt x="886" y="4315"/>
                  </a:lnTo>
                  <a:lnTo>
                    <a:pt x="979" y="4387"/>
                  </a:lnTo>
                  <a:lnTo>
                    <a:pt x="1074" y="4456"/>
                  </a:lnTo>
                  <a:lnTo>
                    <a:pt x="1172" y="4519"/>
                  </a:lnTo>
                  <a:lnTo>
                    <a:pt x="1275" y="4578"/>
                  </a:lnTo>
                  <a:lnTo>
                    <a:pt x="1380" y="4632"/>
                  </a:lnTo>
                  <a:lnTo>
                    <a:pt x="1488" y="4680"/>
                  </a:lnTo>
                  <a:lnTo>
                    <a:pt x="1598" y="4724"/>
                  </a:lnTo>
                  <a:lnTo>
                    <a:pt x="1711" y="4761"/>
                  </a:lnTo>
                  <a:lnTo>
                    <a:pt x="1826" y="4795"/>
                  </a:lnTo>
                  <a:lnTo>
                    <a:pt x="1944" y="4822"/>
                  </a:lnTo>
                  <a:lnTo>
                    <a:pt x="2064" y="4844"/>
                  </a:lnTo>
                  <a:lnTo>
                    <a:pt x="2187" y="4858"/>
                  </a:lnTo>
                  <a:lnTo>
                    <a:pt x="2309" y="4869"/>
                  </a:lnTo>
                  <a:lnTo>
                    <a:pt x="2434" y="4872"/>
                  </a:lnTo>
                  <a:lnTo>
                    <a:pt x="2480" y="4871"/>
                  </a:lnTo>
                  <a:lnTo>
                    <a:pt x="2525" y="4870"/>
                  </a:lnTo>
                  <a:lnTo>
                    <a:pt x="2569" y="4869"/>
                  </a:lnTo>
                  <a:lnTo>
                    <a:pt x="2614" y="4865"/>
                  </a:lnTo>
                  <a:lnTo>
                    <a:pt x="2656" y="4862"/>
                  </a:lnTo>
                  <a:lnTo>
                    <a:pt x="2700" y="4857"/>
                  </a:lnTo>
                  <a:lnTo>
                    <a:pt x="2743" y="4853"/>
                  </a:lnTo>
                  <a:lnTo>
                    <a:pt x="2786" y="4847"/>
                  </a:lnTo>
                  <a:lnTo>
                    <a:pt x="2829" y="4840"/>
                  </a:lnTo>
                  <a:lnTo>
                    <a:pt x="2872" y="4832"/>
                  </a:lnTo>
                  <a:lnTo>
                    <a:pt x="2913" y="4825"/>
                  </a:lnTo>
                  <a:lnTo>
                    <a:pt x="2955" y="4817"/>
                  </a:lnTo>
                  <a:lnTo>
                    <a:pt x="2997" y="4807"/>
                  </a:lnTo>
                  <a:lnTo>
                    <a:pt x="3038" y="4796"/>
                  </a:lnTo>
                  <a:lnTo>
                    <a:pt x="3079" y="4785"/>
                  </a:lnTo>
                  <a:lnTo>
                    <a:pt x="3120" y="4774"/>
                  </a:lnTo>
                  <a:lnTo>
                    <a:pt x="3160" y="4761"/>
                  </a:lnTo>
                  <a:lnTo>
                    <a:pt x="3201" y="4748"/>
                  </a:lnTo>
                  <a:lnTo>
                    <a:pt x="3241" y="4734"/>
                  </a:lnTo>
                  <a:lnTo>
                    <a:pt x="3281" y="4720"/>
                  </a:lnTo>
                  <a:lnTo>
                    <a:pt x="3320" y="4704"/>
                  </a:lnTo>
                  <a:lnTo>
                    <a:pt x="3360" y="4688"/>
                  </a:lnTo>
                  <a:lnTo>
                    <a:pt x="3399" y="4671"/>
                  </a:lnTo>
                  <a:lnTo>
                    <a:pt x="3439" y="4654"/>
                  </a:lnTo>
                  <a:lnTo>
                    <a:pt x="3477" y="4636"/>
                  </a:lnTo>
                  <a:lnTo>
                    <a:pt x="3516" y="4617"/>
                  </a:lnTo>
                  <a:lnTo>
                    <a:pt x="3555" y="4597"/>
                  </a:lnTo>
                  <a:lnTo>
                    <a:pt x="3593" y="4577"/>
                  </a:lnTo>
                  <a:lnTo>
                    <a:pt x="3630" y="4556"/>
                  </a:lnTo>
                  <a:lnTo>
                    <a:pt x="3668" y="4535"/>
                  </a:lnTo>
                  <a:lnTo>
                    <a:pt x="3707" y="4512"/>
                  </a:lnTo>
                  <a:lnTo>
                    <a:pt x="3744" y="4489"/>
                  </a:lnTo>
                  <a:lnTo>
                    <a:pt x="3763" y="4477"/>
                  </a:lnTo>
                  <a:lnTo>
                    <a:pt x="3787" y="4463"/>
                  </a:lnTo>
                  <a:lnTo>
                    <a:pt x="3813" y="4447"/>
                  </a:lnTo>
                  <a:lnTo>
                    <a:pt x="3843" y="4428"/>
                  </a:lnTo>
                  <a:lnTo>
                    <a:pt x="3863" y="4415"/>
                  </a:lnTo>
                  <a:lnTo>
                    <a:pt x="3884" y="4406"/>
                  </a:lnTo>
                  <a:lnTo>
                    <a:pt x="3902" y="4401"/>
                  </a:lnTo>
                  <a:lnTo>
                    <a:pt x="3920" y="4397"/>
                  </a:lnTo>
                  <a:lnTo>
                    <a:pt x="3937" y="4396"/>
                  </a:lnTo>
                  <a:lnTo>
                    <a:pt x="3952" y="4398"/>
                  </a:lnTo>
                  <a:lnTo>
                    <a:pt x="3968" y="4402"/>
                  </a:lnTo>
                  <a:lnTo>
                    <a:pt x="3983" y="4407"/>
                  </a:lnTo>
                  <a:lnTo>
                    <a:pt x="3997" y="4415"/>
                  </a:lnTo>
                  <a:lnTo>
                    <a:pt x="4013" y="4424"/>
                  </a:lnTo>
                  <a:lnTo>
                    <a:pt x="4028" y="4436"/>
                  </a:lnTo>
                  <a:lnTo>
                    <a:pt x="4044" y="4448"/>
                  </a:lnTo>
                  <a:lnTo>
                    <a:pt x="4077" y="4475"/>
                  </a:lnTo>
                  <a:lnTo>
                    <a:pt x="4114" y="4505"/>
                  </a:lnTo>
                  <a:lnTo>
                    <a:pt x="4134" y="4521"/>
                  </a:lnTo>
                  <a:lnTo>
                    <a:pt x="4155" y="4538"/>
                  </a:lnTo>
                  <a:lnTo>
                    <a:pt x="4178" y="4554"/>
                  </a:lnTo>
                  <a:lnTo>
                    <a:pt x="4203" y="4570"/>
                  </a:lnTo>
                  <a:lnTo>
                    <a:pt x="4230" y="4586"/>
                  </a:lnTo>
                  <a:lnTo>
                    <a:pt x="4258" y="4601"/>
                  </a:lnTo>
                  <a:lnTo>
                    <a:pt x="4289" y="4616"/>
                  </a:lnTo>
                  <a:lnTo>
                    <a:pt x="4322" y="4630"/>
                  </a:lnTo>
                  <a:lnTo>
                    <a:pt x="4358" y="4642"/>
                  </a:lnTo>
                  <a:lnTo>
                    <a:pt x="4398" y="4653"/>
                  </a:lnTo>
                  <a:lnTo>
                    <a:pt x="4439" y="4663"/>
                  </a:lnTo>
                  <a:lnTo>
                    <a:pt x="4483" y="4671"/>
                  </a:lnTo>
                  <a:lnTo>
                    <a:pt x="4532" y="4678"/>
                  </a:lnTo>
                  <a:lnTo>
                    <a:pt x="4583" y="4683"/>
                  </a:lnTo>
                  <a:lnTo>
                    <a:pt x="4639" y="4686"/>
                  </a:lnTo>
                  <a:lnTo>
                    <a:pt x="4697" y="4686"/>
                  </a:lnTo>
                  <a:lnTo>
                    <a:pt x="4677" y="4675"/>
                  </a:lnTo>
                  <a:lnTo>
                    <a:pt x="4657" y="4662"/>
                  </a:lnTo>
                  <a:lnTo>
                    <a:pt x="4639" y="4649"/>
                  </a:lnTo>
                  <a:lnTo>
                    <a:pt x="4621" y="4635"/>
                  </a:lnTo>
                  <a:lnTo>
                    <a:pt x="4604" y="4620"/>
                  </a:lnTo>
                  <a:lnTo>
                    <a:pt x="4589" y="4606"/>
                  </a:lnTo>
                  <a:lnTo>
                    <a:pt x="4574" y="4590"/>
                  </a:lnTo>
                  <a:lnTo>
                    <a:pt x="4561" y="4574"/>
                  </a:lnTo>
                  <a:lnTo>
                    <a:pt x="4547" y="4557"/>
                  </a:lnTo>
                  <a:lnTo>
                    <a:pt x="4536" y="4540"/>
                  </a:lnTo>
                  <a:lnTo>
                    <a:pt x="4525" y="4522"/>
                  </a:lnTo>
                  <a:lnTo>
                    <a:pt x="4515" y="4504"/>
                  </a:lnTo>
                  <a:lnTo>
                    <a:pt x="4506" y="4486"/>
                  </a:lnTo>
                  <a:lnTo>
                    <a:pt x="4497" y="4467"/>
                  </a:lnTo>
                  <a:lnTo>
                    <a:pt x="4489" y="4448"/>
                  </a:lnTo>
                  <a:lnTo>
                    <a:pt x="4482" y="4429"/>
                  </a:lnTo>
                  <a:lnTo>
                    <a:pt x="4476" y="4410"/>
                  </a:lnTo>
                  <a:lnTo>
                    <a:pt x="4471" y="4390"/>
                  </a:lnTo>
                  <a:lnTo>
                    <a:pt x="4466" y="4370"/>
                  </a:lnTo>
                  <a:lnTo>
                    <a:pt x="4462" y="4351"/>
                  </a:lnTo>
                  <a:lnTo>
                    <a:pt x="4458" y="4332"/>
                  </a:lnTo>
                  <a:lnTo>
                    <a:pt x="4455" y="4312"/>
                  </a:lnTo>
                  <a:lnTo>
                    <a:pt x="4453" y="4292"/>
                  </a:lnTo>
                  <a:lnTo>
                    <a:pt x="4452" y="4273"/>
                  </a:lnTo>
                  <a:lnTo>
                    <a:pt x="4449" y="4235"/>
                  </a:lnTo>
                  <a:lnTo>
                    <a:pt x="4450" y="4198"/>
                  </a:lnTo>
                  <a:lnTo>
                    <a:pt x="4453" y="4163"/>
                  </a:lnTo>
                  <a:lnTo>
                    <a:pt x="4457" y="4129"/>
                  </a:lnTo>
                  <a:lnTo>
                    <a:pt x="4463" y="4093"/>
                  </a:lnTo>
                  <a:lnTo>
                    <a:pt x="4471" y="4057"/>
                  </a:lnTo>
                  <a:lnTo>
                    <a:pt x="4480" y="4020"/>
                  </a:lnTo>
                  <a:lnTo>
                    <a:pt x="4490" y="3982"/>
                  </a:lnTo>
                  <a:lnTo>
                    <a:pt x="4502" y="3944"/>
                  </a:lnTo>
                  <a:lnTo>
                    <a:pt x="4516" y="3906"/>
                  </a:lnTo>
                  <a:lnTo>
                    <a:pt x="4529" y="3866"/>
                  </a:lnTo>
                  <a:lnTo>
                    <a:pt x="4545" y="3826"/>
                  </a:lnTo>
                  <a:lnTo>
                    <a:pt x="4577" y="3743"/>
                  </a:lnTo>
                  <a:lnTo>
                    <a:pt x="4612" y="3656"/>
                  </a:lnTo>
                  <a:lnTo>
                    <a:pt x="4648" y="3566"/>
                  </a:lnTo>
                  <a:lnTo>
                    <a:pt x="4684" y="3470"/>
                  </a:lnTo>
                  <a:lnTo>
                    <a:pt x="4702" y="3421"/>
                  </a:lnTo>
                  <a:lnTo>
                    <a:pt x="4720" y="3371"/>
                  </a:lnTo>
                  <a:lnTo>
                    <a:pt x="4737" y="3319"/>
                  </a:lnTo>
                  <a:lnTo>
                    <a:pt x="4754" y="3266"/>
                  </a:lnTo>
                  <a:lnTo>
                    <a:pt x="4769" y="3211"/>
                  </a:lnTo>
                  <a:lnTo>
                    <a:pt x="4785" y="3156"/>
                  </a:lnTo>
                  <a:lnTo>
                    <a:pt x="4800" y="3098"/>
                  </a:lnTo>
                  <a:lnTo>
                    <a:pt x="4812" y="3039"/>
                  </a:lnTo>
                  <a:lnTo>
                    <a:pt x="4825" y="2979"/>
                  </a:lnTo>
                  <a:lnTo>
                    <a:pt x="4836" y="2917"/>
                  </a:lnTo>
                  <a:lnTo>
                    <a:pt x="4846" y="2853"/>
                  </a:lnTo>
                  <a:lnTo>
                    <a:pt x="4854" y="2787"/>
                  </a:lnTo>
                  <a:lnTo>
                    <a:pt x="4861" y="2721"/>
                  </a:lnTo>
                  <a:lnTo>
                    <a:pt x="4865" y="2652"/>
                  </a:lnTo>
                  <a:lnTo>
                    <a:pt x="4869" y="2581"/>
                  </a:lnTo>
                  <a:lnTo>
                    <a:pt x="4870" y="2508"/>
                  </a:lnTo>
                  <a:close/>
                </a:path>
              </a:pathLst>
            </a:custGeom>
            <a:solidFill>
              <a:schemeClr val="accent2"/>
            </a:solidFill>
            <a:ln>
              <a:solidFill>
                <a:schemeClr val="accent2"/>
              </a:solid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7" name="淘宝店chenying0907 6"/>
            <p:cNvSpPr>
              <a:spLocks/>
            </p:cNvSpPr>
            <p:nvPr/>
          </p:nvSpPr>
          <p:spPr bwMode="auto">
            <a:xfrm>
              <a:off x="3802063" y="1260178"/>
              <a:ext cx="709613" cy="709613"/>
            </a:xfrm>
            <a:custGeom>
              <a:avLst/>
              <a:gdLst>
                <a:gd name="T0" fmla="*/ 3567 w 3576"/>
                <a:gd name="T1" fmla="*/ 1972 h 3578"/>
                <a:gd name="T2" fmla="*/ 3520 w 3576"/>
                <a:gd name="T3" fmla="*/ 2236 h 3578"/>
                <a:gd name="T4" fmla="*/ 3435 w 3576"/>
                <a:gd name="T5" fmla="*/ 2485 h 3578"/>
                <a:gd name="T6" fmla="*/ 3317 w 3576"/>
                <a:gd name="T7" fmla="*/ 2716 h 3578"/>
                <a:gd name="T8" fmla="*/ 3168 w 3576"/>
                <a:gd name="T9" fmla="*/ 2927 h 3578"/>
                <a:gd name="T10" fmla="*/ 2990 w 3576"/>
                <a:gd name="T11" fmla="*/ 3113 h 3578"/>
                <a:gd name="T12" fmla="*/ 2788 w 3576"/>
                <a:gd name="T13" fmla="*/ 3272 h 3578"/>
                <a:gd name="T14" fmla="*/ 2563 w 3576"/>
                <a:gd name="T15" fmla="*/ 3402 h 3578"/>
                <a:gd name="T16" fmla="*/ 2319 w 3576"/>
                <a:gd name="T17" fmla="*/ 3498 h 3578"/>
                <a:gd name="T18" fmla="*/ 2060 w 3576"/>
                <a:gd name="T19" fmla="*/ 3557 h 3578"/>
                <a:gd name="T20" fmla="*/ 1787 w 3576"/>
                <a:gd name="T21" fmla="*/ 3578 h 3578"/>
                <a:gd name="T22" fmla="*/ 1516 w 3576"/>
                <a:gd name="T23" fmla="*/ 3557 h 3578"/>
                <a:gd name="T24" fmla="*/ 1257 w 3576"/>
                <a:gd name="T25" fmla="*/ 3498 h 3578"/>
                <a:gd name="T26" fmla="*/ 1013 w 3576"/>
                <a:gd name="T27" fmla="*/ 3402 h 3578"/>
                <a:gd name="T28" fmla="*/ 788 w 3576"/>
                <a:gd name="T29" fmla="*/ 3272 h 3578"/>
                <a:gd name="T30" fmla="*/ 586 w 3576"/>
                <a:gd name="T31" fmla="*/ 3113 h 3578"/>
                <a:gd name="T32" fmla="*/ 408 w 3576"/>
                <a:gd name="T33" fmla="*/ 2927 h 3578"/>
                <a:gd name="T34" fmla="*/ 258 w 3576"/>
                <a:gd name="T35" fmla="*/ 2716 h 3578"/>
                <a:gd name="T36" fmla="*/ 140 w 3576"/>
                <a:gd name="T37" fmla="*/ 2485 h 3578"/>
                <a:gd name="T38" fmla="*/ 57 w 3576"/>
                <a:gd name="T39" fmla="*/ 2236 h 3578"/>
                <a:gd name="T40" fmla="*/ 9 w 3576"/>
                <a:gd name="T41" fmla="*/ 1972 h 3578"/>
                <a:gd name="T42" fmla="*/ 2 w 3576"/>
                <a:gd name="T43" fmla="*/ 1697 h 3578"/>
                <a:gd name="T44" fmla="*/ 36 w 3576"/>
                <a:gd name="T45" fmla="*/ 1429 h 3578"/>
                <a:gd name="T46" fmla="*/ 108 w 3576"/>
                <a:gd name="T47" fmla="*/ 1174 h 3578"/>
                <a:gd name="T48" fmla="*/ 215 w 3576"/>
                <a:gd name="T49" fmla="*/ 936 h 3578"/>
                <a:gd name="T50" fmla="*/ 355 w 3576"/>
                <a:gd name="T51" fmla="*/ 718 h 3578"/>
                <a:gd name="T52" fmla="*/ 523 w 3576"/>
                <a:gd name="T53" fmla="*/ 523 h 3578"/>
                <a:gd name="T54" fmla="*/ 718 w 3576"/>
                <a:gd name="T55" fmla="*/ 355 h 3578"/>
                <a:gd name="T56" fmla="*/ 936 w 3576"/>
                <a:gd name="T57" fmla="*/ 216 h 3578"/>
                <a:gd name="T58" fmla="*/ 1173 w 3576"/>
                <a:gd name="T59" fmla="*/ 108 h 3578"/>
                <a:gd name="T60" fmla="*/ 1428 w 3576"/>
                <a:gd name="T61" fmla="*/ 36 h 3578"/>
                <a:gd name="T62" fmla="*/ 1696 w 3576"/>
                <a:gd name="T63" fmla="*/ 2 h 3578"/>
                <a:gd name="T64" fmla="*/ 1971 w 3576"/>
                <a:gd name="T65" fmla="*/ 9 h 3578"/>
                <a:gd name="T66" fmla="*/ 2235 w 3576"/>
                <a:gd name="T67" fmla="*/ 57 h 3578"/>
                <a:gd name="T68" fmla="*/ 2484 w 3576"/>
                <a:gd name="T69" fmla="*/ 140 h 3578"/>
                <a:gd name="T70" fmla="*/ 2715 w 3576"/>
                <a:gd name="T71" fmla="*/ 258 h 3578"/>
                <a:gd name="T72" fmla="*/ 2926 w 3576"/>
                <a:gd name="T73" fmla="*/ 408 h 3578"/>
                <a:gd name="T74" fmla="*/ 3112 w 3576"/>
                <a:gd name="T75" fmla="*/ 585 h 3578"/>
                <a:gd name="T76" fmla="*/ 3270 w 3576"/>
                <a:gd name="T77" fmla="*/ 788 h 3578"/>
                <a:gd name="T78" fmla="*/ 3400 w 3576"/>
                <a:gd name="T79" fmla="*/ 1013 h 3578"/>
                <a:gd name="T80" fmla="*/ 3496 w 3576"/>
                <a:gd name="T81" fmla="*/ 1256 h 3578"/>
                <a:gd name="T82" fmla="*/ 3556 w 3576"/>
                <a:gd name="T83" fmla="*/ 1517 h 3578"/>
                <a:gd name="T84" fmla="*/ 3576 w 3576"/>
                <a:gd name="T85" fmla="*/ 1788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6" h="3578">
                  <a:moveTo>
                    <a:pt x="3576" y="1788"/>
                  </a:moveTo>
                  <a:lnTo>
                    <a:pt x="3574" y="1881"/>
                  </a:lnTo>
                  <a:lnTo>
                    <a:pt x="3567" y="1972"/>
                  </a:lnTo>
                  <a:lnTo>
                    <a:pt x="3556" y="2061"/>
                  </a:lnTo>
                  <a:lnTo>
                    <a:pt x="3540" y="2149"/>
                  </a:lnTo>
                  <a:lnTo>
                    <a:pt x="3520" y="2236"/>
                  </a:lnTo>
                  <a:lnTo>
                    <a:pt x="3496" y="2321"/>
                  </a:lnTo>
                  <a:lnTo>
                    <a:pt x="3468" y="2404"/>
                  </a:lnTo>
                  <a:lnTo>
                    <a:pt x="3435" y="2485"/>
                  </a:lnTo>
                  <a:lnTo>
                    <a:pt x="3400" y="2564"/>
                  </a:lnTo>
                  <a:lnTo>
                    <a:pt x="3361" y="2642"/>
                  </a:lnTo>
                  <a:lnTo>
                    <a:pt x="3317" y="2716"/>
                  </a:lnTo>
                  <a:lnTo>
                    <a:pt x="3270" y="2788"/>
                  </a:lnTo>
                  <a:lnTo>
                    <a:pt x="3221" y="2860"/>
                  </a:lnTo>
                  <a:lnTo>
                    <a:pt x="3168" y="2927"/>
                  </a:lnTo>
                  <a:lnTo>
                    <a:pt x="3112" y="2991"/>
                  </a:lnTo>
                  <a:lnTo>
                    <a:pt x="3052" y="3053"/>
                  </a:lnTo>
                  <a:lnTo>
                    <a:pt x="2990" y="3113"/>
                  </a:lnTo>
                  <a:lnTo>
                    <a:pt x="2926" y="3170"/>
                  </a:lnTo>
                  <a:lnTo>
                    <a:pt x="2858" y="3223"/>
                  </a:lnTo>
                  <a:lnTo>
                    <a:pt x="2788" y="3272"/>
                  </a:lnTo>
                  <a:lnTo>
                    <a:pt x="2715" y="3318"/>
                  </a:lnTo>
                  <a:lnTo>
                    <a:pt x="2641" y="3362"/>
                  </a:lnTo>
                  <a:lnTo>
                    <a:pt x="2563" y="3402"/>
                  </a:lnTo>
                  <a:lnTo>
                    <a:pt x="2484" y="3437"/>
                  </a:lnTo>
                  <a:lnTo>
                    <a:pt x="2403" y="3470"/>
                  </a:lnTo>
                  <a:lnTo>
                    <a:pt x="2319" y="3498"/>
                  </a:lnTo>
                  <a:lnTo>
                    <a:pt x="2235" y="3521"/>
                  </a:lnTo>
                  <a:lnTo>
                    <a:pt x="2148" y="3542"/>
                  </a:lnTo>
                  <a:lnTo>
                    <a:pt x="2060" y="3557"/>
                  </a:lnTo>
                  <a:lnTo>
                    <a:pt x="1971" y="3569"/>
                  </a:lnTo>
                  <a:lnTo>
                    <a:pt x="1880" y="3575"/>
                  </a:lnTo>
                  <a:lnTo>
                    <a:pt x="1787" y="3578"/>
                  </a:lnTo>
                  <a:lnTo>
                    <a:pt x="1696" y="3575"/>
                  </a:lnTo>
                  <a:lnTo>
                    <a:pt x="1605" y="3569"/>
                  </a:lnTo>
                  <a:lnTo>
                    <a:pt x="1516" y="3557"/>
                  </a:lnTo>
                  <a:lnTo>
                    <a:pt x="1428" y="3542"/>
                  </a:lnTo>
                  <a:lnTo>
                    <a:pt x="1341" y="3521"/>
                  </a:lnTo>
                  <a:lnTo>
                    <a:pt x="1257" y="3498"/>
                  </a:lnTo>
                  <a:lnTo>
                    <a:pt x="1173" y="3470"/>
                  </a:lnTo>
                  <a:lnTo>
                    <a:pt x="1092" y="3437"/>
                  </a:lnTo>
                  <a:lnTo>
                    <a:pt x="1013" y="3402"/>
                  </a:lnTo>
                  <a:lnTo>
                    <a:pt x="936" y="3362"/>
                  </a:lnTo>
                  <a:lnTo>
                    <a:pt x="861" y="3318"/>
                  </a:lnTo>
                  <a:lnTo>
                    <a:pt x="788" y="3272"/>
                  </a:lnTo>
                  <a:lnTo>
                    <a:pt x="718" y="3223"/>
                  </a:lnTo>
                  <a:lnTo>
                    <a:pt x="650" y="3170"/>
                  </a:lnTo>
                  <a:lnTo>
                    <a:pt x="586" y="3113"/>
                  </a:lnTo>
                  <a:lnTo>
                    <a:pt x="523" y="3053"/>
                  </a:lnTo>
                  <a:lnTo>
                    <a:pt x="465" y="2991"/>
                  </a:lnTo>
                  <a:lnTo>
                    <a:pt x="408" y="2927"/>
                  </a:lnTo>
                  <a:lnTo>
                    <a:pt x="355" y="2860"/>
                  </a:lnTo>
                  <a:lnTo>
                    <a:pt x="306" y="2788"/>
                  </a:lnTo>
                  <a:lnTo>
                    <a:pt x="258" y="2716"/>
                  </a:lnTo>
                  <a:lnTo>
                    <a:pt x="215" y="2642"/>
                  </a:lnTo>
                  <a:lnTo>
                    <a:pt x="176" y="2564"/>
                  </a:lnTo>
                  <a:lnTo>
                    <a:pt x="140" y="2485"/>
                  </a:lnTo>
                  <a:lnTo>
                    <a:pt x="108" y="2404"/>
                  </a:lnTo>
                  <a:lnTo>
                    <a:pt x="80" y="2321"/>
                  </a:lnTo>
                  <a:lnTo>
                    <a:pt x="57" y="2236"/>
                  </a:lnTo>
                  <a:lnTo>
                    <a:pt x="36" y="2149"/>
                  </a:lnTo>
                  <a:lnTo>
                    <a:pt x="21" y="2061"/>
                  </a:lnTo>
                  <a:lnTo>
                    <a:pt x="9" y="1972"/>
                  </a:lnTo>
                  <a:lnTo>
                    <a:pt x="2" y="1881"/>
                  </a:lnTo>
                  <a:lnTo>
                    <a:pt x="0" y="1788"/>
                  </a:lnTo>
                  <a:lnTo>
                    <a:pt x="2" y="1697"/>
                  </a:lnTo>
                  <a:lnTo>
                    <a:pt x="9" y="1606"/>
                  </a:lnTo>
                  <a:lnTo>
                    <a:pt x="21" y="1517"/>
                  </a:lnTo>
                  <a:lnTo>
                    <a:pt x="36" y="1429"/>
                  </a:lnTo>
                  <a:lnTo>
                    <a:pt x="57" y="1342"/>
                  </a:lnTo>
                  <a:lnTo>
                    <a:pt x="80" y="1256"/>
                  </a:lnTo>
                  <a:lnTo>
                    <a:pt x="108" y="1174"/>
                  </a:lnTo>
                  <a:lnTo>
                    <a:pt x="140" y="1093"/>
                  </a:lnTo>
                  <a:lnTo>
                    <a:pt x="176" y="1013"/>
                  </a:lnTo>
                  <a:lnTo>
                    <a:pt x="215" y="936"/>
                  </a:lnTo>
                  <a:lnTo>
                    <a:pt x="258" y="862"/>
                  </a:lnTo>
                  <a:lnTo>
                    <a:pt x="306" y="788"/>
                  </a:lnTo>
                  <a:lnTo>
                    <a:pt x="355" y="718"/>
                  </a:lnTo>
                  <a:lnTo>
                    <a:pt x="408" y="651"/>
                  </a:lnTo>
                  <a:lnTo>
                    <a:pt x="465" y="585"/>
                  </a:lnTo>
                  <a:lnTo>
                    <a:pt x="523" y="523"/>
                  </a:lnTo>
                  <a:lnTo>
                    <a:pt x="586" y="465"/>
                  </a:lnTo>
                  <a:lnTo>
                    <a:pt x="650" y="408"/>
                  </a:lnTo>
                  <a:lnTo>
                    <a:pt x="718" y="355"/>
                  </a:lnTo>
                  <a:lnTo>
                    <a:pt x="788" y="306"/>
                  </a:lnTo>
                  <a:lnTo>
                    <a:pt x="861" y="258"/>
                  </a:lnTo>
                  <a:lnTo>
                    <a:pt x="936" y="216"/>
                  </a:lnTo>
                  <a:lnTo>
                    <a:pt x="1013" y="176"/>
                  </a:lnTo>
                  <a:lnTo>
                    <a:pt x="1092" y="140"/>
                  </a:lnTo>
                  <a:lnTo>
                    <a:pt x="1173" y="108"/>
                  </a:lnTo>
                  <a:lnTo>
                    <a:pt x="1257" y="80"/>
                  </a:lnTo>
                  <a:lnTo>
                    <a:pt x="1341" y="57"/>
                  </a:lnTo>
                  <a:lnTo>
                    <a:pt x="1428" y="36"/>
                  </a:lnTo>
                  <a:lnTo>
                    <a:pt x="1516" y="20"/>
                  </a:lnTo>
                  <a:lnTo>
                    <a:pt x="1605" y="9"/>
                  </a:lnTo>
                  <a:lnTo>
                    <a:pt x="1696" y="2"/>
                  </a:lnTo>
                  <a:lnTo>
                    <a:pt x="1787" y="0"/>
                  </a:lnTo>
                  <a:lnTo>
                    <a:pt x="1880" y="2"/>
                  </a:lnTo>
                  <a:lnTo>
                    <a:pt x="1971" y="9"/>
                  </a:lnTo>
                  <a:lnTo>
                    <a:pt x="2060" y="20"/>
                  </a:lnTo>
                  <a:lnTo>
                    <a:pt x="2148" y="36"/>
                  </a:lnTo>
                  <a:lnTo>
                    <a:pt x="2235" y="57"/>
                  </a:lnTo>
                  <a:lnTo>
                    <a:pt x="2319" y="80"/>
                  </a:lnTo>
                  <a:lnTo>
                    <a:pt x="2403" y="108"/>
                  </a:lnTo>
                  <a:lnTo>
                    <a:pt x="2484" y="140"/>
                  </a:lnTo>
                  <a:lnTo>
                    <a:pt x="2563" y="176"/>
                  </a:lnTo>
                  <a:lnTo>
                    <a:pt x="2641" y="216"/>
                  </a:lnTo>
                  <a:lnTo>
                    <a:pt x="2715" y="258"/>
                  </a:lnTo>
                  <a:lnTo>
                    <a:pt x="2788" y="306"/>
                  </a:lnTo>
                  <a:lnTo>
                    <a:pt x="2858" y="355"/>
                  </a:lnTo>
                  <a:lnTo>
                    <a:pt x="2926" y="408"/>
                  </a:lnTo>
                  <a:lnTo>
                    <a:pt x="2990" y="465"/>
                  </a:lnTo>
                  <a:lnTo>
                    <a:pt x="3052" y="523"/>
                  </a:lnTo>
                  <a:lnTo>
                    <a:pt x="3112" y="585"/>
                  </a:lnTo>
                  <a:lnTo>
                    <a:pt x="3168" y="651"/>
                  </a:lnTo>
                  <a:lnTo>
                    <a:pt x="3221" y="718"/>
                  </a:lnTo>
                  <a:lnTo>
                    <a:pt x="3270" y="788"/>
                  </a:lnTo>
                  <a:lnTo>
                    <a:pt x="3317" y="862"/>
                  </a:lnTo>
                  <a:lnTo>
                    <a:pt x="3361" y="936"/>
                  </a:lnTo>
                  <a:lnTo>
                    <a:pt x="3400" y="1013"/>
                  </a:lnTo>
                  <a:lnTo>
                    <a:pt x="3435" y="1093"/>
                  </a:lnTo>
                  <a:lnTo>
                    <a:pt x="3468" y="1174"/>
                  </a:lnTo>
                  <a:lnTo>
                    <a:pt x="3496" y="1256"/>
                  </a:lnTo>
                  <a:lnTo>
                    <a:pt x="3520" y="1342"/>
                  </a:lnTo>
                  <a:lnTo>
                    <a:pt x="3540" y="1429"/>
                  </a:lnTo>
                  <a:lnTo>
                    <a:pt x="3556" y="1517"/>
                  </a:lnTo>
                  <a:lnTo>
                    <a:pt x="3567" y="1606"/>
                  </a:lnTo>
                  <a:lnTo>
                    <a:pt x="3574" y="1697"/>
                  </a:lnTo>
                  <a:lnTo>
                    <a:pt x="3576" y="178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3" name="淘宝店chenying0907 2"/>
          <p:cNvGrpSpPr/>
          <p:nvPr/>
        </p:nvGrpSpPr>
        <p:grpSpPr>
          <a:xfrm>
            <a:off x="4597401" y="2029155"/>
            <a:ext cx="966788" cy="967086"/>
            <a:chOff x="4597401" y="2028528"/>
            <a:chExt cx="966788" cy="966788"/>
          </a:xfrm>
        </p:grpSpPr>
        <p:sp>
          <p:nvSpPr>
            <p:cNvPr id="8" name="淘宝店chenying0907 7"/>
            <p:cNvSpPr>
              <a:spLocks/>
            </p:cNvSpPr>
            <p:nvPr/>
          </p:nvSpPr>
          <p:spPr bwMode="auto">
            <a:xfrm>
              <a:off x="4597401" y="2028528"/>
              <a:ext cx="966788" cy="966788"/>
            </a:xfrm>
            <a:custGeom>
              <a:avLst/>
              <a:gdLst>
                <a:gd name="T0" fmla="*/ 2 w 4869"/>
                <a:gd name="T1" fmla="*/ 2493 h 4872"/>
                <a:gd name="T2" fmla="*/ 3 w 4869"/>
                <a:gd name="T3" fmla="*/ 2311 h 4872"/>
                <a:gd name="T4" fmla="*/ 76 w 4869"/>
                <a:gd name="T5" fmla="*/ 1827 h 4872"/>
                <a:gd name="T6" fmla="*/ 240 w 4869"/>
                <a:gd name="T7" fmla="*/ 1380 h 4872"/>
                <a:gd name="T8" fmla="*/ 484 w 4869"/>
                <a:gd name="T9" fmla="*/ 979 h 4872"/>
                <a:gd name="T10" fmla="*/ 798 w 4869"/>
                <a:gd name="T11" fmla="*/ 633 h 4872"/>
                <a:gd name="T12" fmla="*/ 1172 w 4869"/>
                <a:gd name="T13" fmla="*/ 353 h 4872"/>
                <a:gd name="T14" fmla="*/ 1598 w 4869"/>
                <a:gd name="T15" fmla="*/ 148 h 4872"/>
                <a:gd name="T16" fmla="*/ 2064 w 4869"/>
                <a:gd name="T17" fmla="*/ 29 h 4872"/>
                <a:gd name="T18" fmla="*/ 2560 w 4869"/>
                <a:gd name="T19" fmla="*/ 4 h 4872"/>
                <a:gd name="T20" fmla="*/ 3043 w 4869"/>
                <a:gd name="T21" fmla="*/ 77 h 4872"/>
                <a:gd name="T22" fmla="*/ 3490 w 4869"/>
                <a:gd name="T23" fmla="*/ 241 h 4872"/>
                <a:gd name="T24" fmla="*/ 3891 w 4869"/>
                <a:gd name="T25" fmla="*/ 484 h 4872"/>
                <a:gd name="T26" fmla="*/ 4237 w 4869"/>
                <a:gd name="T27" fmla="*/ 799 h 4872"/>
                <a:gd name="T28" fmla="*/ 4516 w 4869"/>
                <a:gd name="T29" fmla="*/ 1173 h 4872"/>
                <a:gd name="T30" fmla="*/ 4721 w 4869"/>
                <a:gd name="T31" fmla="*/ 1598 h 4872"/>
                <a:gd name="T32" fmla="*/ 4841 w 4869"/>
                <a:gd name="T33" fmla="*/ 2065 h 4872"/>
                <a:gd name="T34" fmla="*/ 4866 w 4869"/>
                <a:gd name="T35" fmla="*/ 2561 h 4872"/>
                <a:gd name="T36" fmla="*/ 4792 w 4869"/>
                <a:gd name="T37" fmla="*/ 3045 h 4872"/>
                <a:gd name="T38" fmla="*/ 4629 w 4869"/>
                <a:gd name="T39" fmla="*/ 3492 h 4872"/>
                <a:gd name="T40" fmla="*/ 4386 w 4869"/>
                <a:gd name="T41" fmla="*/ 3894 h 4872"/>
                <a:gd name="T42" fmla="*/ 4071 w 4869"/>
                <a:gd name="T43" fmla="*/ 4239 h 4872"/>
                <a:gd name="T44" fmla="*/ 3697 w 4869"/>
                <a:gd name="T45" fmla="*/ 4519 h 4872"/>
                <a:gd name="T46" fmla="*/ 3271 w 4869"/>
                <a:gd name="T47" fmla="*/ 4724 h 4872"/>
                <a:gd name="T48" fmla="*/ 2806 w 4869"/>
                <a:gd name="T49" fmla="*/ 4844 h 4872"/>
                <a:gd name="T50" fmla="*/ 2390 w 4869"/>
                <a:gd name="T51" fmla="*/ 4871 h 4872"/>
                <a:gd name="T52" fmla="*/ 2213 w 4869"/>
                <a:gd name="T53" fmla="*/ 4862 h 4872"/>
                <a:gd name="T54" fmla="*/ 2041 w 4869"/>
                <a:gd name="T55" fmla="*/ 4841 h 4872"/>
                <a:gd name="T56" fmla="*/ 1873 w 4869"/>
                <a:gd name="T57" fmla="*/ 4807 h 4872"/>
                <a:gd name="T58" fmla="*/ 1709 w 4869"/>
                <a:gd name="T59" fmla="*/ 4762 h 4872"/>
                <a:gd name="T60" fmla="*/ 1549 w 4869"/>
                <a:gd name="T61" fmla="*/ 4704 h 4872"/>
                <a:gd name="T62" fmla="*/ 1393 w 4869"/>
                <a:gd name="T63" fmla="*/ 4637 h 4872"/>
                <a:gd name="T64" fmla="*/ 1239 w 4869"/>
                <a:gd name="T65" fmla="*/ 4557 h 4872"/>
                <a:gd name="T66" fmla="*/ 1106 w 4869"/>
                <a:gd name="T67" fmla="*/ 4478 h 4872"/>
                <a:gd name="T68" fmla="*/ 1006 w 4869"/>
                <a:gd name="T69" fmla="*/ 4416 h 4872"/>
                <a:gd name="T70" fmla="*/ 933 w 4869"/>
                <a:gd name="T71" fmla="*/ 4397 h 4872"/>
                <a:gd name="T72" fmla="*/ 872 w 4869"/>
                <a:gd name="T73" fmla="*/ 4416 h 4872"/>
                <a:gd name="T74" fmla="*/ 793 w 4869"/>
                <a:gd name="T75" fmla="*/ 4475 h 4872"/>
                <a:gd name="T76" fmla="*/ 692 w 4869"/>
                <a:gd name="T77" fmla="*/ 4554 h 4872"/>
                <a:gd name="T78" fmla="*/ 580 w 4869"/>
                <a:gd name="T79" fmla="*/ 4616 h 4872"/>
                <a:gd name="T80" fmla="*/ 430 w 4869"/>
                <a:gd name="T81" fmla="*/ 4664 h 4872"/>
                <a:gd name="T82" fmla="*/ 231 w 4869"/>
                <a:gd name="T83" fmla="*/ 4686 h 4872"/>
                <a:gd name="T84" fmla="*/ 231 w 4869"/>
                <a:gd name="T85" fmla="*/ 4649 h 4872"/>
                <a:gd name="T86" fmla="*/ 295 w 4869"/>
                <a:gd name="T87" fmla="*/ 4590 h 4872"/>
                <a:gd name="T88" fmla="*/ 345 w 4869"/>
                <a:gd name="T89" fmla="*/ 4523 h 4872"/>
                <a:gd name="T90" fmla="*/ 381 w 4869"/>
                <a:gd name="T91" fmla="*/ 4448 h 4872"/>
                <a:gd name="T92" fmla="*/ 403 w 4869"/>
                <a:gd name="T93" fmla="*/ 4371 h 4872"/>
                <a:gd name="T94" fmla="*/ 417 w 4869"/>
                <a:gd name="T95" fmla="*/ 4293 h 4872"/>
                <a:gd name="T96" fmla="*/ 417 w 4869"/>
                <a:gd name="T97" fmla="*/ 4163 h 4872"/>
                <a:gd name="T98" fmla="*/ 390 w 4869"/>
                <a:gd name="T99" fmla="*/ 4020 h 4872"/>
                <a:gd name="T100" fmla="*/ 340 w 4869"/>
                <a:gd name="T101" fmla="*/ 3867 h 4872"/>
                <a:gd name="T102" fmla="*/ 222 w 4869"/>
                <a:gd name="T103" fmla="*/ 3567 h 4872"/>
                <a:gd name="T104" fmla="*/ 133 w 4869"/>
                <a:gd name="T105" fmla="*/ 3320 h 4872"/>
                <a:gd name="T106" fmla="*/ 70 w 4869"/>
                <a:gd name="T107" fmla="*/ 3099 h 4872"/>
                <a:gd name="T108" fmla="*/ 23 w 4869"/>
                <a:gd name="T109" fmla="*/ 2853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8"/>
                  </a:moveTo>
                  <a:lnTo>
                    <a:pt x="1" y="2510"/>
                  </a:lnTo>
                  <a:lnTo>
                    <a:pt x="2" y="2512"/>
                  </a:lnTo>
                  <a:lnTo>
                    <a:pt x="2" y="2493"/>
                  </a:lnTo>
                  <a:lnTo>
                    <a:pt x="1" y="2474"/>
                  </a:lnTo>
                  <a:lnTo>
                    <a:pt x="0" y="2455"/>
                  </a:lnTo>
                  <a:lnTo>
                    <a:pt x="0" y="2436"/>
                  </a:lnTo>
                  <a:lnTo>
                    <a:pt x="3" y="2311"/>
                  </a:lnTo>
                  <a:lnTo>
                    <a:pt x="12" y="2187"/>
                  </a:lnTo>
                  <a:lnTo>
                    <a:pt x="28" y="2065"/>
                  </a:lnTo>
                  <a:lnTo>
                    <a:pt x="49" y="1945"/>
                  </a:lnTo>
                  <a:lnTo>
                    <a:pt x="76" y="1827"/>
                  </a:lnTo>
                  <a:lnTo>
                    <a:pt x="109" y="1712"/>
                  </a:lnTo>
                  <a:lnTo>
                    <a:pt x="147" y="1598"/>
                  </a:lnTo>
                  <a:lnTo>
                    <a:pt x="191" y="1488"/>
                  </a:lnTo>
                  <a:lnTo>
                    <a:pt x="240" y="1380"/>
                  </a:lnTo>
                  <a:lnTo>
                    <a:pt x="294" y="1276"/>
                  </a:lnTo>
                  <a:lnTo>
                    <a:pt x="352" y="1173"/>
                  </a:lnTo>
                  <a:lnTo>
                    <a:pt x="416" y="1074"/>
                  </a:lnTo>
                  <a:lnTo>
                    <a:pt x="484" y="979"/>
                  </a:lnTo>
                  <a:lnTo>
                    <a:pt x="556" y="887"/>
                  </a:lnTo>
                  <a:lnTo>
                    <a:pt x="633" y="799"/>
                  </a:lnTo>
                  <a:lnTo>
                    <a:pt x="713" y="714"/>
                  </a:lnTo>
                  <a:lnTo>
                    <a:pt x="798" y="633"/>
                  </a:lnTo>
                  <a:lnTo>
                    <a:pt x="887" y="556"/>
                  </a:lnTo>
                  <a:lnTo>
                    <a:pt x="978" y="484"/>
                  </a:lnTo>
                  <a:lnTo>
                    <a:pt x="1074" y="416"/>
                  </a:lnTo>
                  <a:lnTo>
                    <a:pt x="1172" y="353"/>
                  </a:lnTo>
                  <a:lnTo>
                    <a:pt x="1274" y="295"/>
                  </a:lnTo>
                  <a:lnTo>
                    <a:pt x="1379" y="241"/>
                  </a:lnTo>
                  <a:lnTo>
                    <a:pt x="1487" y="192"/>
                  </a:lnTo>
                  <a:lnTo>
                    <a:pt x="1598" y="148"/>
                  </a:lnTo>
                  <a:lnTo>
                    <a:pt x="1710" y="110"/>
                  </a:lnTo>
                  <a:lnTo>
                    <a:pt x="1826" y="77"/>
                  </a:lnTo>
                  <a:lnTo>
                    <a:pt x="1944" y="50"/>
                  </a:lnTo>
                  <a:lnTo>
                    <a:pt x="2064" y="29"/>
                  </a:lnTo>
                  <a:lnTo>
                    <a:pt x="2186" y="13"/>
                  </a:lnTo>
                  <a:lnTo>
                    <a:pt x="2310" y="4"/>
                  </a:lnTo>
                  <a:lnTo>
                    <a:pt x="2435" y="0"/>
                  </a:lnTo>
                  <a:lnTo>
                    <a:pt x="2560" y="4"/>
                  </a:lnTo>
                  <a:lnTo>
                    <a:pt x="2684" y="13"/>
                  </a:lnTo>
                  <a:lnTo>
                    <a:pt x="2806" y="29"/>
                  </a:lnTo>
                  <a:lnTo>
                    <a:pt x="2925" y="50"/>
                  </a:lnTo>
                  <a:lnTo>
                    <a:pt x="3043" y="77"/>
                  </a:lnTo>
                  <a:lnTo>
                    <a:pt x="3158" y="110"/>
                  </a:lnTo>
                  <a:lnTo>
                    <a:pt x="3271" y="148"/>
                  </a:lnTo>
                  <a:lnTo>
                    <a:pt x="3383" y="192"/>
                  </a:lnTo>
                  <a:lnTo>
                    <a:pt x="3490" y="241"/>
                  </a:lnTo>
                  <a:lnTo>
                    <a:pt x="3594" y="295"/>
                  </a:lnTo>
                  <a:lnTo>
                    <a:pt x="3697" y="353"/>
                  </a:lnTo>
                  <a:lnTo>
                    <a:pt x="3796" y="416"/>
                  </a:lnTo>
                  <a:lnTo>
                    <a:pt x="3891" y="484"/>
                  </a:lnTo>
                  <a:lnTo>
                    <a:pt x="3983" y="556"/>
                  </a:lnTo>
                  <a:lnTo>
                    <a:pt x="4071" y="633"/>
                  </a:lnTo>
                  <a:lnTo>
                    <a:pt x="4156" y="714"/>
                  </a:lnTo>
                  <a:lnTo>
                    <a:pt x="4237" y="799"/>
                  </a:lnTo>
                  <a:lnTo>
                    <a:pt x="4313" y="887"/>
                  </a:lnTo>
                  <a:lnTo>
                    <a:pt x="4386" y="979"/>
                  </a:lnTo>
                  <a:lnTo>
                    <a:pt x="4453" y="1074"/>
                  </a:lnTo>
                  <a:lnTo>
                    <a:pt x="4516" y="1173"/>
                  </a:lnTo>
                  <a:lnTo>
                    <a:pt x="4575" y="1276"/>
                  </a:lnTo>
                  <a:lnTo>
                    <a:pt x="4629" y="1380"/>
                  </a:lnTo>
                  <a:lnTo>
                    <a:pt x="4677" y="1488"/>
                  </a:lnTo>
                  <a:lnTo>
                    <a:pt x="4721" y="1598"/>
                  </a:lnTo>
                  <a:lnTo>
                    <a:pt x="4760" y="1712"/>
                  </a:lnTo>
                  <a:lnTo>
                    <a:pt x="4792" y="1827"/>
                  </a:lnTo>
                  <a:lnTo>
                    <a:pt x="4819" y="1945"/>
                  </a:lnTo>
                  <a:lnTo>
                    <a:pt x="4841" y="2065"/>
                  </a:lnTo>
                  <a:lnTo>
                    <a:pt x="4857" y="2187"/>
                  </a:lnTo>
                  <a:lnTo>
                    <a:pt x="4866" y="2311"/>
                  </a:lnTo>
                  <a:lnTo>
                    <a:pt x="4869" y="2436"/>
                  </a:lnTo>
                  <a:lnTo>
                    <a:pt x="4866" y="2561"/>
                  </a:lnTo>
                  <a:lnTo>
                    <a:pt x="4857" y="2685"/>
                  </a:lnTo>
                  <a:lnTo>
                    <a:pt x="4841" y="2807"/>
                  </a:lnTo>
                  <a:lnTo>
                    <a:pt x="4819" y="2927"/>
                  </a:lnTo>
                  <a:lnTo>
                    <a:pt x="4792" y="3045"/>
                  </a:lnTo>
                  <a:lnTo>
                    <a:pt x="4760" y="3161"/>
                  </a:lnTo>
                  <a:lnTo>
                    <a:pt x="4721" y="3274"/>
                  </a:lnTo>
                  <a:lnTo>
                    <a:pt x="4677" y="3384"/>
                  </a:lnTo>
                  <a:lnTo>
                    <a:pt x="4629" y="3492"/>
                  </a:lnTo>
                  <a:lnTo>
                    <a:pt x="4575" y="3597"/>
                  </a:lnTo>
                  <a:lnTo>
                    <a:pt x="4516" y="3699"/>
                  </a:lnTo>
                  <a:lnTo>
                    <a:pt x="4453" y="3798"/>
                  </a:lnTo>
                  <a:lnTo>
                    <a:pt x="4386" y="3894"/>
                  </a:lnTo>
                  <a:lnTo>
                    <a:pt x="4313" y="3985"/>
                  </a:lnTo>
                  <a:lnTo>
                    <a:pt x="4237" y="4074"/>
                  </a:lnTo>
                  <a:lnTo>
                    <a:pt x="4156" y="4159"/>
                  </a:lnTo>
                  <a:lnTo>
                    <a:pt x="4071" y="4239"/>
                  </a:lnTo>
                  <a:lnTo>
                    <a:pt x="3983" y="4315"/>
                  </a:lnTo>
                  <a:lnTo>
                    <a:pt x="3891" y="4388"/>
                  </a:lnTo>
                  <a:lnTo>
                    <a:pt x="3796" y="4456"/>
                  </a:lnTo>
                  <a:lnTo>
                    <a:pt x="3697" y="4519"/>
                  </a:lnTo>
                  <a:lnTo>
                    <a:pt x="3594" y="4578"/>
                  </a:lnTo>
                  <a:lnTo>
                    <a:pt x="3490" y="4631"/>
                  </a:lnTo>
                  <a:lnTo>
                    <a:pt x="3383" y="4681"/>
                  </a:lnTo>
                  <a:lnTo>
                    <a:pt x="3271" y="4724"/>
                  </a:lnTo>
                  <a:lnTo>
                    <a:pt x="3158" y="4762"/>
                  </a:lnTo>
                  <a:lnTo>
                    <a:pt x="3043" y="4796"/>
                  </a:lnTo>
                  <a:lnTo>
                    <a:pt x="2925" y="4823"/>
                  </a:lnTo>
                  <a:lnTo>
                    <a:pt x="2806" y="4844"/>
                  </a:lnTo>
                  <a:lnTo>
                    <a:pt x="2684" y="4859"/>
                  </a:lnTo>
                  <a:lnTo>
                    <a:pt x="2560" y="4869"/>
                  </a:lnTo>
                  <a:lnTo>
                    <a:pt x="2435" y="4872"/>
                  </a:lnTo>
                  <a:lnTo>
                    <a:pt x="2390" y="4871"/>
                  </a:lnTo>
                  <a:lnTo>
                    <a:pt x="2345" y="4870"/>
                  </a:lnTo>
                  <a:lnTo>
                    <a:pt x="2301" y="4868"/>
                  </a:lnTo>
                  <a:lnTo>
                    <a:pt x="2257" y="4866"/>
                  </a:lnTo>
                  <a:lnTo>
                    <a:pt x="2213" y="4862"/>
                  </a:lnTo>
                  <a:lnTo>
                    <a:pt x="2169" y="4858"/>
                  </a:lnTo>
                  <a:lnTo>
                    <a:pt x="2126" y="4853"/>
                  </a:lnTo>
                  <a:lnTo>
                    <a:pt x="2083" y="4848"/>
                  </a:lnTo>
                  <a:lnTo>
                    <a:pt x="2041" y="4841"/>
                  </a:lnTo>
                  <a:lnTo>
                    <a:pt x="1998" y="4833"/>
                  </a:lnTo>
                  <a:lnTo>
                    <a:pt x="1956" y="4825"/>
                  </a:lnTo>
                  <a:lnTo>
                    <a:pt x="1914" y="4817"/>
                  </a:lnTo>
                  <a:lnTo>
                    <a:pt x="1873" y="4807"/>
                  </a:lnTo>
                  <a:lnTo>
                    <a:pt x="1831" y="4797"/>
                  </a:lnTo>
                  <a:lnTo>
                    <a:pt x="1790" y="4786"/>
                  </a:lnTo>
                  <a:lnTo>
                    <a:pt x="1750" y="4774"/>
                  </a:lnTo>
                  <a:lnTo>
                    <a:pt x="1709" y="4762"/>
                  </a:lnTo>
                  <a:lnTo>
                    <a:pt x="1669" y="4748"/>
                  </a:lnTo>
                  <a:lnTo>
                    <a:pt x="1628" y="4735"/>
                  </a:lnTo>
                  <a:lnTo>
                    <a:pt x="1589" y="4720"/>
                  </a:lnTo>
                  <a:lnTo>
                    <a:pt x="1549" y="4704"/>
                  </a:lnTo>
                  <a:lnTo>
                    <a:pt x="1510" y="4689"/>
                  </a:lnTo>
                  <a:lnTo>
                    <a:pt x="1470" y="4672"/>
                  </a:lnTo>
                  <a:lnTo>
                    <a:pt x="1431" y="4655"/>
                  </a:lnTo>
                  <a:lnTo>
                    <a:pt x="1393" y="4637"/>
                  </a:lnTo>
                  <a:lnTo>
                    <a:pt x="1353" y="4618"/>
                  </a:lnTo>
                  <a:lnTo>
                    <a:pt x="1315" y="4597"/>
                  </a:lnTo>
                  <a:lnTo>
                    <a:pt x="1276" y="4577"/>
                  </a:lnTo>
                  <a:lnTo>
                    <a:pt x="1239" y="4557"/>
                  </a:lnTo>
                  <a:lnTo>
                    <a:pt x="1201" y="4535"/>
                  </a:lnTo>
                  <a:lnTo>
                    <a:pt x="1164" y="4513"/>
                  </a:lnTo>
                  <a:lnTo>
                    <a:pt x="1125" y="4489"/>
                  </a:lnTo>
                  <a:lnTo>
                    <a:pt x="1106" y="4478"/>
                  </a:lnTo>
                  <a:lnTo>
                    <a:pt x="1083" y="4463"/>
                  </a:lnTo>
                  <a:lnTo>
                    <a:pt x="1057" y="4447"/>
                  </a:lnTo>
                  <a:lnTo>
                    <a:pt x="1026" y="4428"/>
                  </a:lnTo>
                  <a:lnTo>
                    <a:pt x="1006" y="4416"/>
                  </a:lnTo>
                  <a:lnTo>
                    <a:pt x="986" y="4407"/>
                  </a:lnTo>
                  <a:lnTo>
                    <a:pt x="968" y="4401"/>
                  </a:lnTo>
                  <a:lnTo>
                    <a:pt x="950" y="4398"/>
                  </a:lnTo>
                  <a:lnTo>
                    <a:pt x="933" y="4397"/>
                  </a:lnTo>
                  <a:lnTo>
                    <a:pt x="917" y="4399"/>
                  </a:lnTo>
                  <a:lnTo>
                    <a:pt x="901" y="4402"/>
                  </a:lnTo>
                  <a:lnTo>
                    <a:pt x="887" y="4408"/>
                  </a:lnTo>
                  <a:lnTo>
                    <a:pt x="872" y="4416"/>
                  </a:lnTo>
                  <a:lnTo>
                    <a:pt x="856" y="4425"/>
                  </a:lnTo>
                  <a:lnTo>
                    <a:pt x="841" y="4436"/>
                  </a:lnTo>
                  <a:lnTo>
                    <a:pt x="826" y="4448"/>
                  </a:lnTo>
                  <a:lnTo>
                    <a:pt x="793" y="4475"/>
                  </a:lnTo>
                  <a:lnTo>
                    <a:pt x="756" y="4506"/>
                  </a:lnTo>
                  <a:lnTo>
                    <a:pt x="736" y="4522"/>
                  </a:lnTo>
                  <a:lnTo>
                    <a:pt x="714" y="4539"/>
                  </a:lnTo>
                  <a:lnTo>
                    <a:pt x="692" y="4554"/>
                  </a:lnTo>
                  <a:lnTo>
                    <a:pt x="667" y="4570"/>
                  </a:lnTo>
                  <a:lnTo>
                    <a:pt x="640" y="4586"/>
                  </a:lnTo>
                  <a:lnTo>
                    <a:pt x="612" y="4602"/>
                  </a:lnTo>
                  <a:lnTo>
                    <a:pt x="580" y="4616"/>
                  </a:lnTo>
                  <a:lnTo>
                    <a:pt x="547" y="4630"/>
                  </a:lnTo>
                  <a:lnTo>
                    <a:pt x="511" y="4642"/>
                  </a:lnTo>
                  <a:lnTo>
                    <a:pt x="472" y="4654"/>
                  </a:lnTo>
                  <a:lnTo>
                    <a:pt x="430" y="4664"/>
                  </a:lnTo>
                  <a:lnTo>
                    <a:pt x="386" y="4672"/>
                  </a:lnTo>
                  <a:lnTo>
                    <a:pt x="338" y="4678"/>
                  </a:lnTo>
                  <a:lnTo>
                    <a:pt x="286" y="4683"/>
                  </a:lnTo>
                  <a:lnTo>
                    <a:pt x="231" y="4686"/>
                  </a:lnTo>
                  <a:lnTo>
                    <a:pt x="172" y="4686"/>
                  </a:lnTo>
                  <a:lnTo>
                    <a:pt x="192" y="4675"/>
                  </a:lnTo>
                  <a:lnTo>
                    <a:pt x="213" y="4663"/>
                  </a:lnTo>
                  <a:lnTo>
                    <a:pt x="231" y="4649"/>
                  </a:lnTo>
                  <a:lnTo>
                    <a:pt x="249" y="4636"/>
                  </a:lnTo>
                  <a:lnTo>
                    <a:pt x="266" y="4621"/>
                  </a:lnTo>
                  <a:lnTo>
                    <a:pt x="280" y="4606"/>
                  </a:lnTo>
                  <a:lnTo>
                    <a:pt x="295" y="4590"/>
                  </a:lnTo>
                  <a:lnTo>
                    <a:pt x="310" y="4575"/>
                  </a:lnTo>
                  <a:lnTo>
                    <a:pt x="322" y="4558"/>
                  </a:lnTo>
                  <a:lnTo>
                    <a:pt x="333" y="4541"/>
                  </a:lnTo>
                  <a:lnTo>
                    <a:pt x="345" y="4523"/>
                  </a:lnTo>
                  <a:lnTo>
                    <a:pt x="355" y="4505"/>
                  </a:lnTo>
                  <a:lnTo>
                    <a:pt x="364" y="4487"/>
                  </a:lnTo>
                  <a:lnTo>
                    <a:pt x="373" y="4468"/>
                  </a:lnTo>
                  <a:lnTo>
                    <a:pt x="381" y="4448"/>
                  </a:lnTo>
                  <a:lnTo>
                    <a:pt x="387" y="4429"/>
                  </a:lnTo>
                  <a:lnTo>
                    <a:pt x="393" y="4410"/>
                  </a:lnTo>
                  <a:lnTo>
                    <a:pt x="399" y="4391"/>
                  </a:lnTo>
                  <a:lnTo>
                    <a:pt x="403" y="4371"/>
                  </a:lnTo>
                  <a:lnTo>
                    <a:pt x="408" y="4351"/>
                  </a:lnTo>
                  <a:lnTo>
                    <a:pt x="411" y="4332"/>
                  </a:lnTo>
                  <a:lnTo>
                    <a:pt x="414" y="4312"/>
                  </a:lnTo>
                  <a:lnTo>
                    <a:pt x="417" y="4293"/>
                  </a:lnTo>
                  <a:lnTo>
                    <a:pt x="418" y="4274"/>
                  </a:lnTo>
                  <a:lnTo>
                    <a:pt x="420" y="4235"/>
                  </a:lnTo>
                  <a:lnTo>
                    <a:pt x="419" y="4198"/>
                  </a:lnTo>
                  <a:lnTo>
                    <a:pt x="417" y="4163"/>
                  </a:lnTo>
                  <a:lnTo>
                    <a:pt x="413" y="4129"/>
                  </a:lnTo>
                  <a:lnTo>
                    <a:pt x="407" y="4093"/>
                  </a:lnTo>
                  <a:lnTo>
                    <a:pt x="399" y="4057"/>
                  </a:lnTo>
                  <a:lnTo>
                    <a:pt x="390" y="4020"/>
                  </a:lnTo>
                  <a:lnTo>
                    <a:pt x="379" y="3983"/>
                  </a:lnTo>
                  <a:lnTo>
                    <a:pt x="367" y="3944"/>
                  </a:lnTo>
                  <a:lnTo>
                    <a:pt x="354" y="3906"/>
                  </a:lnTo>
                  <a:lnTo>
                    <a:pt x="340" y="3867"/>
                  </a:lnTo>
                  <a:lnTo>
                    <a:pt x="324" y="3826"/>
                  </a:lnTo>
                  <a:lnTo>
                    <a:pt x="293" y="3744"/>
                  </a:lnTo>
                  <a:lnTo>
                    <a:pt x="258" y="3657"/>
                  </a:lnTo>
                  <a:lnTo>
                    <a:pt x="222" y="3567"/>
                  </a:lnTo>
                  <a:lnTo>
                    <a:pt x="186" y="3471"/>
                  </a:lnTo>
                  <a:lnTo>
                    <a:pt x="168" y="3421"/>
                  </a:lnTo>
                  <a:lnTo>
                    <a:pt x="150" y="3372"/>
                  </a:lnTo>
                  <a:lnTo>
                    <a:pt x="133" y="3320"/>
                  </a:lnTo>
                  <a:lnTo>
                    <a:pt x="116" y="3266"/>
                  </a:lnTo>
                  <a:lnTo>
                    <a:pt x="100" y="3212"/>
                  </a:lnTo>
                  <a:lnTo>
                    <a:pt x="84" y="3155"/>
                  </a:lnTo>
                  <a:lnTo>
                    <a:pt x="70" y="3099"/>
                  </a:lnTo>
                  <a:lnTo>
                    <a:pt x="57" y="3039"/>
                  </a:lnTo>
                  <a:lnTo>
                    <a:pt x="45" y="2979"/>
                  </a:lnTo>
                  <a:lnTo>
                    <a:pt x="34" y="2917"/>
                  </a:lnTo>
                  <a:lnTo>
                    <a:pt x="23" y="2853"/>
                  </a:lnTo>
                  <a:lnTo>
                    <a:pt x="15" y="2788"/>
                  </a:lnTo>
                  <a:lnTo>
                    <a:pt x="9" y="2721"/>
                  </a:lnTo>
                  <a:lnTo>
                    <a:pt x="4" y="2651"/>
                  </a:lnTo>
                  <a:lnTo>
                    <a:pt x="1" y="2581"/>
                  </a:lnTo>
                  <a:lnTo>
                    <a:pt x="0" y="2508"/>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9" name="淘宝店chenying0907 8"/>
            <p:cNvSpPr>
              <a:spLocks/>
            </p:cNvSpPr>
            <p:nvPr/>
          </p:nvSpPr>
          <p:spPr bwMode="auto">
            <a:xfrm>
              <a:off x="4725988" y="2157115"/>
              <a:ext cx="709613" cy="709613"/>
            </a:xfrm>
            <a:custGeom>
              <a:avLst/>
              <a:gdLst>
                <a:gd name="T0" fmla="*/ 9 w 3575"/>
                <a:gd name="T1" fmla="*/ 1972 h 3577"/>
                <a:gd name="T2" fmla="*/ 56 w 3575"/>
                <a:gd name="T3" fmla="*/ 2235 h 3577"/>
                <a:gd name="T4" fmla="*/ 140 w 3575"/>
                <a:gd name="T5" fmla="*/ 2485 h 3577"/>
                <a:gd name="T6" fmla="*/ 259 w 3575"/>
                <a:gd name="T7" fmla="*/ 2716 h 3577"/>
                <a:gd name="T8" fmla="*/ 407 w 3575"/>
                <a:gd name="T9" fmla="*/ 2927 h 3577"/>
                <a:gd name="T10" fmla="*/ 586 w 3575"/>
                <a:gd name="T11" fmla="*/ 3113 h 3577"/>
                <a:gd name="T12" fmla="*/ 788 w 3575"/>
                <a:gd name="T13" fmla="*/ 3272 h 3577"/>
                <a:gd name="T14" fmla="*/ 1013 w 3575"/>
                <a:gd name="T15" fmla="*/ 3400 h 3577"/>
                <a:gd name="T16" fmla="*/ 1256 w 3575"/>
                <a:gd name="T17" fmla="*/ 3497 h 3577"/>
                <a:gd name="T18" fmla="*/ 1515 w 3575"/>
                <a:gd name="T19" fmla="*/ 3557 h 3577"/>
                <a:gd name="T20" fmla="*/ 1788 w 3575"/>
                <a:gd name="T21" fmla="*/ 3577 h 3577"/>
                <a:gd name="T22" fmla="*/ 2059 w 3575"/>
                <a:gd name="T23" fmla="*/ 3557 h 3577"/>
                <a:gd name="T24" fmla="*/ 2319 w 3575"/>
                <a:gd name="T25" fmla="*/ 3497 h 3577"/>
                <a:gd name="T26" fmla="*/ 2563 w 3575"/>
                <a:gd name="T27" fmla="*/ 3400 h 3577"/>
                <a:gd name="T28" fmla="*/ 2787 w 3575"/>
                <a:gd name="T29" fmla="*/ 3272 h 3577"/>
                <a:gd name="T30" fmla="*/ 2989 w 3575"/>
                <a:gd name="T31" fmla="*/ 3113 h 3577"/>
                <a:gd name="T32" fmla="*/ 3167 w 3575"/>
                <a:gd name="T33" fmla="*/ 2927 h 3577"/>
                <a:gd name="T34" fmla="*/ 3317 w 3575"/>
                <a:gd name="T35" fmla="*/ 2716 h 3577"/>
                <a:gd name="T36" fmla="*/ 3435 w 3575"/>
                <a:gd name="T37" fmla="*/ 2485 h 3577"/>
                <a:gd name="T38" fmla="*/ 3519 w 3575"/>
                <a:gd name="T39" fmla="*/ 2235 h 3577"/>
                <a:gd name="T40" fmla="*/ 3566 w 3575"/>
                <a:gd name="T41" fmla="*/ 1972 h 3577"/>
                <a:gd name="T42" fmla="*/ 3573 w 3575"/>
                <a:gd name="T43" fmla="*/ 1696 h 3577"/>
                <a:gd name="T44" fmla="*/ 3539 w 3575"/>
                <a:gd name="T45" fmla="*/ 1427 h 3577"/>
                <a:gd name="T46" fmla="*/ 3467 w 3575"/>
                <a:gd name="T47" fmla="*/ 1173 h 3577"/>
                <a:gd name="T48" fmla="*/ 3360 w 3575"/>
                <a:gd name="T49" fmla="*/ 935 h 3577"/>
                <a:gd name="T50" fmla="*/ 3220 w 3575"/>
                <a:gd name="T51" fmla="*/ 718 h 3577"/>
                <a:gd name="T52" fmla="*/ 3052 w 3575"/>
                <a:gd name="T53" fmla="*/ 523 h 3577"/>
                <a:gd name="T54" fmla="*/ 2857 w 3575"/>
                <a:gd name="T55" fmla="*/ 355 h 3577"/>
                <a:gd name="T56" fmla="*/ 2640 w 3575"/>
                <a:gd name="T57" fmla="*/ 215 h 3577"/>
                <a:gd name="T58" fmla="*/ 2402 w 3575"/>
                <a:gd name="T59" fmla="*/ 108 h 3577"/>
                <a:gd name="T60" fmla="*/ 2147 w 3575"/>
                <a:gd name="T61" fmla="*/ 36 h 3577"/>
                <a:gd name="T62" fmla="*/ 1879 w 3575"/>
                <a:gd name="T63" fmla="*/ 2 h 3577"/>
                <a:gd name="T64" fmla="*/ 1604 w 3575"/>
                <a:gd name="T65" fmla="*/ 9 h 3577"/>
                <a:gd name="T66" fmla="*/ 1341 w 3575"/>
                <a:gd name="T67" fmla="*/ 56 h 3577"/>
                <a:gd name="T68" fmla="*/ 1091 w 3575"/>
                <a:gd name="T69" fmla="*/ 139 h 3577"/>
                <a:gd name="T70" fmla="*/ 860 w 3575"/>
                <a:gd name="T71" fmla="*/ 258 h 3577"/>
                <a:gd name="T72" fmla="*/ 650 w 3575"/>
                <a:gd name="T73" fmla="*/ 408 h 3577"/>
                <a:gd name="T74" fmla="*/ 464 w 3575"/>
                <a:gd name="T75" fmla="*/ 585 h 3577"/>
                <a:gd name="T76" fmla="*/ 305 w 3575"/>
                <a:gd name="T77" fmla="*/ 788 h 3577"/>
                <a:gd name="T78" fmla="*/ 175 w 3575"/>
                <a:gd name="T79" fmla="*/ 1012 h 3577"/>
                <a:gd name="T80" fmla="*/ 80 w 3575"/>
                <a:gd name="T81" fmla="*/ 1256 h 3577"/>
                <a:gd name="T82" fmla="*/ 20 w 3575"/>
                <a:gd name="T83" fmla="*/ 1516 h 3577"/>
                <a:gd name="T84" fmla="*/ 0 w 3575"/>
                <a:gd name="T85" fmla="*/ 1788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0" y="1788"/>
                  </a:moveTo>
                  <a:lnTo>
                    <a:pt x="2" y="1880"/>
                  </a:lnTo>
                  <a:lnTo>
                    <a:pt x="9" y="1972"/>
                  </a:lnTo>
                  <a:lnTo>
                    <a:pt x="20" y="2061"/>
                  </a:lnTo>
                  <a:lnTo>
                    <a:pt x="36" y="2149"/>
                  </a:lnTo>
                  <a:lnTo>
                    <a:pt x="56" y="2235"/>
                  </a:lnTo>
                  <a:lnTo>
                    <a:pt x="80" y="2320"/>
                  </a:lnTo>
                  <a:lnTo>
                    <a:pt x="108" y="2403"/>
                  </a:lnTo>
                  <a:lnTo>
                    <a:pt x="140" y="2485"/>
                  </a:lnTo>
                  <a:lnTo>
                    <a:pt x="175" y="2564"/>
                  </a:lnTo>
                  <a:lnTo>
                    <a:pt x="216" y="2641"/>
                  </a:lnTo>
                  <a:lnTo>
                    <a:pt x="259" y="2716"/>
                  </a:lnTo>
                  <a:lnTo>
                    <a:pt x="305" y="2788"/>
                  </a:lnTo>
                  <a:lnTo>
                    <a:pt x="355" y="2859"/>
                  </a:lnTo>
                  <a:lnTo>
                    <a:pt x="407" y="2927"/>
                  </a:lnTo>
                  <a:lnTo>
                    <a:pt x="464" y="2991"/>
                  </a:lnTo>
                  <a:lnTo>
                    <a:pt x="524" y="3053"/>
                  </a:lnTo>
                  <a:lnTo>
                    <a:pt x="586" y="3113"/>
                  </a:lnTo>
                  <a:lnTo>
                    <a:pt x="650" y="3169"/>
                  </a:lnTo>
                  <a:lnTo>
                    <a:pt x="717" y="3222"/>
                  </a:lnTo>
                  <a:lnTo>
                    <a:pt x="788" y="3272"/>
                  </a:lnTo>
                  <a:lnTo>
                    <a:pt x="860" y="3318"/>
                  </a:lnTo>
                  <a:lnTo>
                    <a:pt x="935" y="3361"/>
                  </a:lnTo>
                  <a:lnTo>
                    <a:pt x="1013" y="3400"/>
                  </a:lnTo>
                  <a:lnTo>
                    <a:pt x="1091" y="3436"/>
                  </a:lnTo>
                  <a:lnTo>
                    <a:pt x="1173" y="3469"/>
                  </a:lnTo>
                  <a:lnTo>
                    <a:pt x="1256" y="3497"/>
                  </a:lnTo>
                  <a:lnTo>
                    <a:pt x="1341" y="3521"/>
                  </a:lnTo>
                  <a:lnTo>
                    <a:pt x="1427" y="3541"/>
                  </a:lnTo>
                  <a:lnTo>
                    <a:pt x="1515" y="3557"/>
                  </a:lnTo>
                  <a:lnTo>
                    <a:pt x="1604" y="3568"/>
                  </a:lnTo>
                  <a:lnTo>
                    <a:pt x="1696" y="3575"/>
                  </a:lnTo>
                  <a:lnTo>
                    <a:pt x="1788" y="3577"/>
                  </a:lnTo>
                  <a:lnTo>
                    <a:pt x="1879" y="3575"/>
                  </a:lnTo>
                  <a:lnTo>
                    <a:pt x="1970" y="3568"/>
                  </a:lnTo>
                  <a:lnTo>
                    <a:pt x="2059" y="3557"/>
                  </a:lnTo>
                  <a:lnTo>
                    <a:pt x="2147" y="3541"/>
                  </a:lnTo>
                  <a:lnTo>
                    <a:pt x="2234" y="3521"/>
                  </a:lnTo>
                  <a:lnTo>
                    <a:pt x="2319" y="3497"/>
                  </a:lnTo>
                  <a:lnTo>
                    <a:pt x="2402" y="3469"/>
                  </a:lnTo>
                  <a:lnTo>
                    <a:pt x="2483" y="3436"/>
                  </a:lnTo>
                  <a:lnTo>
                    <a:pt x="2563" y="3400"/>
                  </a:lnTo>
                  <a:lnTo>
                    <a:pt x="2640" y="3361"/>
                  </a:lnTo>
                  <a:lnTo>
                    <a:pt x="2714" y="3318"/>
                  </a:lnTo>
                  <a:lnTo>
                    <a:pt x="2787" y="3272"/>
                  </a:lnTo>
                  <a:lnTo>
                    <a:pt x="2857" y="3222"/>
                  </a:lnTo>
                  <a:lnTo>
                    <a:pt x="2925" y="3169"/>
                  </a:lnTo>
                  <a:lnTo>
                    <a:pt x="2989" y="3113"/>
                  </a:lnTo>
                  <a:lnTo>
                    <a:pt x="3052" y="3053"/>
                  </a:lnTo>
                  <a:lnTo>
                    <a:pt x="3111" y="2991"/>
                  </a:lnTo>
                  <a:lnTo>
                    <a:pt x="3167" y="2927"/>
                  </a:lnTo>
                  <a:lnTo>
                    <a:pt x="3220" y="2859"/>
                  </a:lnTo>
                  <a:lnTo>
                    <a:pt x="3270" y="2788"/>
                  </a:lnTo>
                  <a:lnTo>
                    <a:pt x="3317" y="2716"/>
                  </a:lnTo>
                  <a:lnTo>
                    <a:pt x="3360" y="2641"/>
                  </a:lnTo>
                  <a:lnTo>
                    <a:pt x="3399" y="2564"/>
                  </a:lnTo>
                  <a:lnTo>
                    <a:pt x="3435" y="2485"/>
                  </a:lnTo>
                  <a:lnTo>
                    <a:pt x="3467" y="2403"/>
                  </a:lnTo>
                  <a:lnTo>
                    <a:pt x="3495" y="2320"/>
                  </a:lnTo>
                  <a:lnTo>
                    <a:pt x="3519" y="2235"/>
                  </a:lnTo>
                  <a:lnTo>
                    <a:pt x="3539" y="2149"/>
                  </a:lnTo>
                  <a:lnTo>
                    <a:pt x="3555" y="2061"/>
                  </a:lnTo>
                  <a:lnTo>
                    <a:pt x="3566" y="1972"/>
                  </a:lnTo>
                  <a:lnTo>
                    <a:pt x="3573" y="1880"/>
                  </a:lnTo>
                  <a:lnTo>
                    <a:pt x="3575" y="1788"/>
                  </a:lnTo>
                  <a:lnTo>
                    <a:pt x="3573" y="1696"/>
                  </a:lnTo>
                  <a:lnTo>
                    <a:pt x="3566" y="1605"/>
                  </a:lnTo>
                  <a:lnTo>
                    <a:pt x="3555" y="1516"/>
                  </a:lnTo>
                  <a:lnTo>
                    <a:pt x="3539" y="1427"/>
                  </a:lnTo>
                  <a:lnTo>
                    <a:pt x="3519" y="1341"/>
                  </a:lnTo>
                  <a:lnTo>
                    <a:pt x="3495" y="1256"/>
                  </a:lnTo>
                  <a:lnTo>
                    <a:pt x="3467" y="1173"/>
                  </a:lnTo>
                  <a:lnTo>
                    <a:pt x="3435" y="1092"/>
                  </a:lnTo>
                  <a:lnTo>
                    <a:pt x="3399" y="1012"/>
                  </a:lnTo>
                  <a:lnTo>
                    <a:pt x="3360" y="935"/>
                  </a:lnTo>
                  <a:lnTo>
                    <a:pt x="3317" y="861"/>
                  </a:lnTo>
                  <a:lnTo>
                    <a:pt x="3270" y="788"/>
                  </a:lnTo>
                  <a:lnTo>
                    <a:pt x="3220" y="718"/>
                  </a:lnTo>
                  <a:lnTo>
                    <a:pt x="3167" y="650"/>
                  </a:lnTo>
                  <a:lnTo>
                    <a:pt x="3111" y="585"/>
                  </a:lnTo>
                  <a:lnTo>
                    <a:pt x="3052" y="523"/>
                  </a:lnTo>
                  <a:lnTo>
                    <a:pt x="2989" y="464"/>
                  </a:lnTo>
                  <a:lnTo>
                    <a:pt x="2925" y="408"/>
                  </a:lnTo>
                  <a:lnTo>
                    <a:pt x="2857" y="355"/>
                  </a:lnTo>
                  <a:lnTo>
                    <a:pt x="2787" y="305"/>
                  </a:lnTo>
                  <a:lnTo>
                    <a:pt x="2714" y="258"/>
                  </a:lnTo>
                  <a:lnTo>
                    <a:pt x="2640" y="215"/>
                  </a:lnTo>
                  <a:lnTo>
                    <a:pt x="2563" y="175"/>
                  </a:lnTo>
                  <a:lnTo>
                    <a:pt x="2483" y="139"/>
                  </a:lnTo>
                  <a:lnTo>
                    <a:pt x="2402" y="108"/>
                  </a:lnTo>
                  <a:lnTo>
                    <a:pt x="2319" y="80"/>
                  </a:lnTo>
                  <a:lnTo>
                    <a:pt x="2234" y="56"/>
                  </a:lnTo>
                  <a:lnTo>
                    <a:pt x="2147" y="36"/>
                  </a:lnTo>
                  <a:lnTo>
                    <a:pt x="2059" y="20"/>
                  </a:lnTo>
                  <a:lnTo>
                    <a:pt x="1970" y="9"/>
                  </a:lnTo>
                  <a:lnTo>
                    <a:pt x="1879" y="2"/>
                  </a:lnTo>
                  <a:lnTo>
                    <a:pt x="1788" y="0"/>
                  </a:lnTo>
                  <a:lnTo>
                    <a:pt x="1696" y="2"/>
                  </a:lnTo>
                  <a:lnTo>
                    <a:pt x="1604" y="9"/>
                  </a:lnTo>
                  <a:lnTo>
                    <a:pt x="1515" y="20"/>
                  </a:lnTo>
                  <a:lnTo>
                    <a:pt x="1427" y="36"/>
                  </a:lnTo>
                  <a:lnTo>
                    <a:pt x="1341" y="56"/>
                  </a:lnTo>
                  <a:lnTo>
                    <a:pt x="1256" y="80"/>
                  </a:lnTo>
                  <a:lnTo>
                    <a:pt x="1173" y="108"/>
                  </a:lnTo>
                  <a:lnTo>
                    <a:pt x="1091" y="139"/>
                  </a:lnTo>
                  <a:lnTo>
                    <a:pt x="1013" y="175"/>
                  </a:lnTo>
                  <a:lnTo>
                    <a:pt x="935" y="215"/>
                  </a:lnTo>
                  <a:lnTo>
                    <a:pt x="860" y="258"/>
                  </a:lnTo>
                  <a:lnTo>
                    <a:pt x="788" y="305"/>
                  </a:lnTo>
                  <a:lnTo>
                    <a:pt x="717" y="355"/>
                  </a:lnTo>
                  <a:lnTo>
                    <a:pt x="650" y="408"/>
                  </a:lnTo>
                  <a:lnTo>
                    <a:pt x="586" y="464"/>
                  </a:lnTo>
                  <a:lnTo>
                    <a:pt x="524" y="523"/>
                  </a:lnTo>
                  <a:lnTo>
                    <a:pt x="464" y="585"/>
                  </a:lnTo>
                  <a:lnTo>
                    <a:pt x="407" y="650"/>
                  </a:lnTo>
                  <a:lnTo>
                    <a:pt x="355" y="718"/>
                  </a:lnTo>
                  <a:lnTo>
                    <a:pt x="305" y="788"/>
                  </a:lnTo>
                  <a:lnTo>
                    <a:pt x="259" y="861"/>
                  </a:lnTo>
                  <a:lnTo>
                    <a:pt x="216" y="935"/>
                  </a:lnTo>
                  <a:lnTo>
                    <a:pt x="175" y="1012"/>
                  </a:lnTo>
                  <a:lnTo>
                    <a:pt x="140" y="1092"/>
                  </a:lnTo>
                  <a:lnTo>
                    <a:pt x="108" y="1173"/>
                  </a:lnTo>
                  <a:lnTo>
                    <a:pt x="80" y="1256"/>
                  </a:lnTo>
                  <a:lnTo>
                    <a:pt x="56" y="1341"/>
                  </a:lnTo>
                  <a:lnTo>
                    <a:pt x="36" y="1427"/>
                  </a:lnTo>
                  <a:lnTo>
                    <a:pt x="20" y="1516"/>
                  </a:lnTo>
                  <a:lnTo>
                    <a:pt x="9" y="1605"/>
                  </a:lnTo>
                  <a:lnTo>
                    <a:pt x="2" y="1696"/>
                  </a:lnTo>
                  <a:lnTo>
                    <a:pt x="0" y="1788"/>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4" name="淘宝店chenying0907 4"/>
          <p:cNvGrpSpPr/>
          <p:nvPr/>
        </p:nvGrpSpPr>
        <p:grpSpPr>
          <a:xfrm>
            <a:off x="3627438" y="2807270"/>
            <a:ext cx="966788" cy="967086"/>
            <a:chOff x="3627438" y="2806403"/>
            <a:chExt cx="966788" cy="966788"/>
          </a:xfrm>
        </p:grpSpPr>
        <p:sp>
          <p:nvSpPr>
            <p:cNvPr id="10" name="淘宝店chenying0907 9"/>
            <p:cNvSpPr>
              <a:spLocks/>
            </p:cNvSpPr>
            <p:nvPr/>
          </p:nvSpPr>
          <p:spPr bwMode="auto">
            <a:xfrm>
              <a:off x="3627438" y="2806403"/>
              <a:ext cx="966788" cy="966788"/>
            </a:xfrm>
            <a:custGeom>
              <a:avLst/>
              <a:gdLst>
                <a:gd name="T0" fmla="*/ 4867 w 4869"/>
                <a:gd name="T1" fmla="*/ 2493 h 4872"/>
                <a:gd name="T2" fmla="*/ 4866 w 4869"/>
                <a:gd name="T3" fmla="*/ 2310 h 4872"/>
                <a:gd name="T4" fmla="*/ 4793 w 4869"/>
                <a:gd name="T5" fmla="*/ 1827 h 4872"/>
                <a:gd name="T6" fmla="*/ 4629 w 4869"/>
                <a:gd name="T7" fmla="*/ 1380 h 4872"/>
                <a:gd name="T8" fmla="*/ 4385 w 4869"/>
                <a:gd name="T9" fmla="*/ 978 h 4872"/>
                <a:gd name="T10" fmla="*/ 4071 w 4869"/>
                <a:gd name="T11" fmla="*/ 632 h 4872"/>
                <a:gd name="T12" fmla="*/ 3697 w 4869"/>
                <a:gd name="T13" fmla="*/ 353 h 4872"/>
                <a:gd name="T14" fmla="*/ 3271 w 4869"/>
                <a:gd name="T15" fmla="*/ 147 h 4872"/>
                <a:gd name="T16" fmla="*/ 2805 w 4869"/>
                <a:gd name="T17" fmla="*/ 28 h 4872"/>
                <a:gd name="T18" fmla="*/ 2309 w 4869"/>
                <a:gd name="T19" fmla="*/ 3 h 4872"/>
                <a:gd name="T20" fmla="*/ 1826 w 4869"/>
                <a:gd name="T21" fmla="*/ 76 h 4872"/>
                <a:gd name="T22" fmla="*/ 1379 w 4869"/>
                <a:gd name="T23" fmla="*/ 240 h 4872"/>
                <a:gd name="T24" fmla="*/ 978 w 4869"/>
                <a:gd name="T25" fmla="*/ 483 h 4872"/>
                <a:gd name="T26" fmla="*/ 632 w 4869"/>
                <a:gd name="T27" fmla="*/ 798 h 4872"/>
                <a:gd name="T28" fmla="*/ 353 w 4869"/>
                <a:gd name="T29" fmla="*/ 1172 h 4872"/>
                <a:gd name="T30" fmla="*/ 148 w 4869"/>
                <a:gd name="T31" fmla="*/ 1599 h 4872"/>
                <a:gd name="T32" fmla="*/ 28 w 4869"/>
                <a:gd name="T33" fmla="*/ 2065 h 4872"/>
                <a:gd name="T34" fmla="*/ 3 w 4869"/>
                <a:gd name="T35" fmla="*/ 2561 h 4872"/>
                <a:gd name="T36" fmla="*/ 77 w 4869"/>
                <a:gd name="T37" fmla="*/ 3044 h 4872"/>
                <a:gd name="T38" fmla="*/ 240 w 4869"/>
                <a:gd name="T39" fmla="*/ 3492 h 4872"/>
                <a:gd name="T40" fmla="*/ 483 w 4869"/>
                <a:gd name="T41" fmla="*/ 3893 h 4872"/>
                <a:gd name="T42" fmla="*/ 798 w 4869"/>
                <a:gd name="T43" fmla="*/ 4239 h 4872"/>
                <a:gd name="T44" fmla="*/ 1172 w 4869"/>
                <a:gd name="T45" fmla="*/ 4519 h 4872"/>
                <a:gd name="T46" fmla="*/ 1598 w 4869"/>
                <a:gd name="T47" fmla="*/ 4724 h 4872"/>
                <a:gd name="T48" fmla="*/ 2063 w 4869"/>
                <a:gd name="T49" fmla="*/ 4843 h 4872"/>
                <a:gd name="T50" fmla="*/ 2479 w 4869"/>
                <a:gd name="T51" fmla="*/ 4871 h 4872"/>
                <a:gd name="T52" fmla="*/ 2656 w 4869"/>
                <a:gd name="T53" fmla="*/ 4862 h 4872"/>
                <a:gd name="T54" fmla="*/ 2828 w 4869"/>
                <a:gd name="T55" fmla="*/ 4840 h 4872"/>
                <a:gd name="T56" fmla="*/ 2996 w 4869"/>
                <a:gd name="T57" fmla="*/ 4806 h 4872"/>
                <a:gd name="T58" fmla="*/ 3160 w 4869"/>
                <a:gd name="T59" fmla="*/ 4761 h 4872"/>
                <a:gd name="T60" fmla="*/ 3320 w 4869"/>
                <a:gd name="T61" fmla="*/ 4705 h 4872"/>
                <a:gd name="T62" fmla="*/ 3476 w 4869"/>
                <a:gd name="T63" fmla="*/ 4636 h 4872"/>
                <a:gd name="T64" fmla="*/ 3630 w 4869"/>
                <a:gd name="T65" fmla="*/ 4556 h 4872"/>
                <a:gd name="T66" fmla="*/ 3763 w 4869"/>
                <a:gd name="T67" fmla="*/ 4477 h 4872"/>
                <a:gd name="T68" fmla="*/ 3863 w 4869"/>
                <a:gd name="T69" fmla="*/ 4415 h 4872"/>
                <a:gd name="T70" fmla="*/ 3936 w 4869"/>
                <a:gd name="T71" fmla="*/ 4397 h 4872"/>
                <a:gd name="T72" fmla="*/ 3997 w 4869"/>
                <a:gd name="T73" fmla="*/ 4415 h 4872"/>
                <a:gd name="T74" fmla="*/ 4076 w 4869"/>
                <a:gd name="T75" fmla="*/ 4475 h 4872"/>
                <a:gd name="T76" fmla="*/ 4177 w 4869"/>
                <a:gd name="T77" fmla="*/ 4554 h 4872"/>
                <a:gd name="T78" fmla="*/ 4289 w 4869"/>
                <a:gd name="T79" fmla="*/ 4616 h 4872"/>
                <a:gd name="T80" fmla="*/ 4439 w 4869"/>
                <a:gd name="T81" fmla="*/ 4663 h 4872"/>
                <a:gd name="T82" fmla="*/ 4638 w 4869"/>
                <a:gd name="T83" fmla="*/ 4686 h 4872"/>
                <a:gd name="T84" fmla="*/ 4638 w 4869"/>
                <a:gd name="T85" fmla="*/ 4650 h 4872"/>
                <a:gd name="T86" fmla="*/ 4574 w 4869"/>
                <a:gd name="T87" fmla="*/ 4590 h 4872"/>
                <a:gd name="T88" fmla="*/ 4524 w 4869"/>
                <a:gd name="T89" fmla="*/ 4522 h 4872"/>
                <a:gd name="T90" fmla="*/ 4488 w 4869"/>
                <a:gd name="T91" fmla="*/ 4448 h 4872"/>
                <a:gd name="T92" fmla="*/ 4466 w 4869"/>
                <a:gd name="T93" fmla="*/ 4371 h 4872"/>
                <a:gd name="T94" fmla="*/ 4452 w 4869"/>
                <a:gd name="T95" fmla="*/ 4292 h 4872"/>
                <a:gd name="T96" fmla="*/ 4452 w 4869"/>
                <a:gd name="T97" fmla="*/ 4162 h 4872"/>
                <a:gd name="T98" fmla="*/ 4479 w 4869"/>
                <a:gd name="T99" fmla="*/ 4019 h 4872"/>
                <a:gd name="T100" fmla="*/ 4529 w 4869"/>
                <a:gd name="T101" fmla="*/ 3866 h 4872"/>
                <a:gd name="T102" fmla="*/ 4647 w 4869"/>
                <a:gd name="T103" fmla="*/ 3566 h 4872"/>
                <a:gd name="T104" fmla="*/ 4736 w 4869"/>
                <a:gd name="T105" fmla="*/ 3319 h 4872"/>
                <a:gd name="T106" fmla="*/ 4799 w 4869"/>
                <a:gd name="T107" fmla="*/ 3098 h 4872"/>
                <a:gd name="T108" fmla="*/ 4846 w 4869"/>
                <a:gd name="T109" fmla="*/ 2852 h 4872"/>
                <a:gd name="T110" fmla="*/ 4868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4869" y="2508"/>
                  </a:moveTo>
                  <a:lnTo>
                    <a:pt x="4868" y="2510"/>
                  </a:lnTo>
                  <a:lnTo>
                    <a:pt x="4867" y="2512"/>
                  </a:lnTo>
                  <a:lnTo>
                    <a:pt x="4867" y="2493"/>
                  </a:lnTo>
                  <a:lnTo>
                    <a:pt x="4868" y="2473"/>
                  </a:lnTo>
                  <a:lnTo>
                    <a:pt x="4869" y="2454"/>
                  </a:lnTo>
                  <a:lnTo>
                    <a:pt x="4869" y="2436"/>
                  </a:lnTo>
                  <a:lnTo>
                    <a:pt x="4866" y="2310"/>
                  </a:lnTo>
                  <a:lnTo>
                    <a:pt x="4857" y="2187"/>
                  </a:lnTo>
                  <a:lnTo>
                    <a:pt x="4841" y="2065"/>
                  </a:lnTo>
                  <a:lnTo>
                    <a:pt x="4820" y="1945"/>
                  </a:lnTo>
                  <a:lnTo>
                    <a:pt x="4793" y="1827"/>
                  </a:lnTo>
                  <a:lnTo>
                    <a:pt x="4760" y="1711"/>
                  </a:lnTo>
                  <a:lnTo>
                    <a:pt x="4722" y="1599"/>
                  </a:lnTo>
                  <a:lnTo>
                    <a:pt x="4678" y="1488"/>
                  </a:lnTo>
                  <a:lnTo>
                    <a:pt x="4629" y="1380"/>
                  </a:lnTo>
                  <a:lnTo>
                    <a:pt x="4575" y="1275"/>
                  </a:lnTo>
                  <a:lnTo>
                    <a:pt x="4517" y="1172"/>
                  </a:lnTo>
                  <a:lnTo>
                    <a:pt x="4453" y="1074"/>
                  </a:lnTo>
                  <a:lnTo>
                    <a:pt x="4385" y="978"/>
                  </a:lnTo>
                  <a:lnTo>
                    <a:pt x="4313" y="886"/>
                  </a:lnTo>
                  <a:lnTo>
                    <a:pt x="4236" y="798"/>
                  </a:lnTo>
                  <a:lnTo>
                    <a:pt x="4156" y="713"/>
                  </a:lnTo>
                  <a:lnTo>
                    <a:pt x="4071" y="632"/>
                  </a:lnTo>
                  <a:lnTo>
                    <a:pt x="3982" y="557"/>
                  </a:lnTo>
                  <a:lnTo>
                    <a:pt x="3891" y="483"/>
                  </a:lnTo>
                  <a:lnTo>
                    <a:pt x="3795" y="416"/>
                  </a:lnTo>
                  <a:lnTo>
                    <a:pt x="3697" y="353"/>
                  </a:lnTo>
                  <a:lnTo>
                    <a:pt x="3595" y="294"/>
                  </a:lnTo>
                  <a:lnTo>
                    <a:pt x="3490" y="240"/>
                  </a:lnTo>
                  <a:lnTo>
                    <a:pt x="3382" y="191"/>
                  </a:lnTo>
                  <a:lnTo>
                    <a:pt x="3271" y="147"/>
                  </a:lnTo>
                  <a:lnTo>
                    <a:pt x="3159" y="109"/>
                  </a:lnTo>
                  <a:lnTo>
                    <a:pt x="3043" y="76"/>
                  </a:lnTo>
                  <a:lnTo>
                    <a:pt x="2925" y="49"/>
                  </a:lnTo>
                  <a:lnTo>
                    <a:pt x="2805" y="28"/>
                  </a:lnTo>
                  <a:lnTo>
                    <a:pt x="2683" y="12"/>
                  </a:lnTo>
                  <a:lnTo>
                    <a:pt x="2559" y="3"/>
                  </a:lnTo>
                  <a:lnTo>
                    <a:pt x="2434" y="0"/>
                  </a:lnTo>
                  <a:lnTo>
                    <a:pt x="2309" y="3"/>
                  </a:lnTo>
                  <a:lnTo>
                    <a:pt x="2185" y="12"/>
                  </a:lnTo>
                  <a:lnTo>
                    <a:pt x="2063" y="28"/>
                  </a:lnTo>
                  <a:lnTo>
                    <a:pt x="1944" y="49"/>
                  </a:lnTo>
                  <a:lnTo>
                    <a:pt x="1826" y="76"/>
                  </a:lnTo>
                  <a:lnTo>
                    <a:pt x="1711" y="109"/>
                  </a:lnTo>
                  <a:lnTo>
                    <a:pt x="1598" y="147"/>
                  </a:lnTo>
                  <a:lnTo>
                    <a:pt x="1486" y="191"/>
                  </a:lnTo>
                  <a:lnTo>
                    <a:pt x="1379" y="240"/>
                  </a:lnTo>
                  <a:lnTo>
                    <a:pt x="1275" y="294"/>
                  </a:lnTo>
                  <a:lnTo>
                    <a:pt x="1172" y="353"/>
                  </a:lnTo>
                  <a:lnTo>
                    <a:pt x="1073" y="416"/>
                  </a:lnTo>
                  <a:lnTo>
                    <a:pt x="978" y="483"/>
                  </a:lnTo>
                  <a:lnTo>
                    <a:pt x="886" y="557"/>
                  </a:lnTo>
                  <a:lnTo>
                    <a:pt x="798" y="632"/>
                  </a:lnTo>
                  <a:lnTo>
                    <a:pt x="713" y="713"/>
                  </a:lnTo>
                  <a:lnTo>
                    <a:pt x="632" y="798"/>
                  </a:lnTo>
                  <a:lnTo>
                    <a:pt x="556" y="886"/>
                  </a:lnTo>
                  <a:lnTo>
                    <a:pt x="483" y="978"/>
                  </a:lnTo>
                  <a:lnTo>
                    <a:pt x="416" y="1074"/>
                  </a:lnTo>
                  <a:lnTo>
                    <a:pt x="353" y="1172"/>
                  </a:lnTo>
                  <a:lnTo>
                    <a:pt x="294" y="1275"/>
                  </a:lnTo>
                  <a:lnTo>
                    <a:pt x="240" y="1380"/>
                  </a:lnTo>
                  <a:lnTo>
                    <a:pt x="192" y="1488"/>
                  </a:lnTo>
                  <a:lnTo>
                    <a:pt x="148" y="1599"/>
                  </a:lnTo>
                  <a:lnTo>
                    <a:pt x="109" y="1711"/>
                  </a:lnTo>
                  <a:lnTo>
                    <a:pt x="77" y="1827"/>
                  </a:lnTo>
                  <a:lnTo>
                    <a:pt x="50" y="1945"/>
                  </a:lnTo>
                  <a:lnTo>
                    <a:pt x="28" y="2065"/>
                  </a:lnTo>
                  <a:lnTo>
                    <a:pt x="12" y="2187"/>
                  </a:lnTo>
                  <a:lnTo>
                    <a:pt x="3" y="2310"/>
                  </a:lnTo>
                  <a:lnTo>
                    <a:pt x="0" y="2436"/>
                  </a:lnTo>
                  <a:lnTo>
                    <a:pt x="3" y="2561"/>
                  </a:lnTo>
                  <a:lnTo>
                    <a:pt x="12" y="2684"/>
                  </a:lnTo>
                  <a:lnTo>
                    <a:pt x="28" y="2807"/>
                  </a:lnTo>
                  <a:lnTo>
                    <a:pt x="50" y="2927"/>
                  </a:lnTo>
                  <a:lnTo>
                    <a:pt x="77" y="3044"/>
                  </a:lnTo>
                  <a:lnTo>
                    <a:pt x="109" y="3160"/>
                  </a:lnTo>
                  <a:lnTo>
                    <a:pt x="148" y="3273"/>
                  </a:lnTo>
                  <a:lnTo>
                    <a:pt x="192" y="3383"/>
                  </a:lnTo>
                  <a:lnTo>
                    <a:pt x="240" y="3492"/>
                  </a:lnTo>
                  <a:lnTo>
                    <a:pt x="294" y="3596"/>
                  </a:lnTo>
                  <a:lnTo>
                    <a:pt x="353" y="3699"/>
                  </a:lnTo>
                  <a:lnTo>
                    <a:pt x="416" y="3797"/>
                  </a:lnTo>
                  <a:lnTo>
                    <a:pt x="483" y="3893"/>
                  </a:lnTo>
                  <a:lnTo>
                    <a:pt x="556" y="3985"/>
                  </a:lnTo>
                  <a:lnTo>
                    <a:pt x="632" y="4073"/>
                  </a:lnTo>
                  <a:lnTo>
                    <a:pt x="713" y="4158"/>
                  </a:lnTo>
                  <a:lnTo>
                    <a:pt x="798" y="4239"/>
                  </a:lnTo>
                  <a:lnTo>
                    <a:pt x="886" y="4316"/>
                  </a:lnTo>
                  <a:lnTo>
                    <a:pt x="978" y="4388"/>
                  </a:lnTo>
                  <a:lnTo>
                    <a:pt x="1073" y="4456"/>
                  </a:lnTo>
                  <a:lnTo>
                    <a:pt x="1172" y="4519"/>
                  </a:lnTo>
                  <a:lnTo>
                    <a:pt x="1275" y="4577"/>
                  </a:lnTo>
                  <a:lnTo>
                    <a:pt x="1379" y="4631"/>
                  </a:lnTo>
                  <a:lnTo>
                    <a:pt x="1486" y="4680"/>
                  </a:lnTo>
                  <a:lnTo>
                    <a:pt x="1598" y="4724"/>
                  </a:lnTo>
                  <a:lnTo>
                    <a:pt x="1711" y="4762"/>
                  </a:lnTo>
                  <a:lnTo>
                    <a:pt x="1826" y="4795"/>
                  </a:lnTo>
                  <a:lnTo>
                    <a:pt x="1944" y="4822"/>
                  </a:lnTo>
                  <a:lnTo>
                    <a:pt x="2063" y="4843"/>
                  </a:lnTo>
                  <a:lnTo>
                    <a:pt x="2185" y="4859"/>
                  </a:lnTo>
                  <a:lnTo>
                    <a:pt x="2309" y="4868"/>
                  </a:lnTo>
                  <a:lnTo>
                    <a:pt x="2434" y="4872"/>
                  </a:lnTo>
                  <a:lnTo>
                    <a:pt x="2479" y="4871"/>
                  </a:lnTo>
                  <a:lnTo>
                    <a:pt x="2524" y="4869"/>
                  </a:lnTo>
                  <a:lnTo>
                    <a:pt x="2568" y="4868"/>
                  </a:lnTo>
                  <a:lnTo>
                    <a:pt x="2612" y="4865"/>
                  </a:lnTo>
                  <a:lnTo>
                    <a:pt x="2656" y="4862"/>
                  </a:lnTo>
                  <a:lnTo>
                    <a:pt x="2700" y="4857"/>
                  </a:lnTo>
                  <a:lnTo>
                    <a:pt x="2743" y="4852"/>
                  </a:lnTo>
                  <a:lnTo>
                    <a:pt x="2786" y="4847"/>
                  </a:lnTo>
                  <a:lnTo>
                    <a:pt x="2828" y="4840"/>
                  </a:lnTo>
                  <a:lnTo>
                    <a:pt x="2871" y="4833"/>
                  </a:lnTo>
                  <a:lnTo>
                    <a:pt x="2913" y="4825"/>
                  </a:lnTo>
                  <a:lnTo>
                    <a:pt x="2955" y="4816"/>
                  </a:lnTo>
                  <a:lnTo>
                    <a:pt x="2996" y="4806"/>
                  </a:lnTo>
                  <a:lnTo>
                    <a:pt x="3038" y="4796"/>
                  </a:lnTo>
                  <a:lnTo>
                    <a:pt x="3079" y="4786"/>
                  </a:lnTo>
                  <a:lnTo>
                    <a:pt x="3119" y="4774"/>
                  </a:lnTo>
                  <a:lnTo>
                    <a:pt x="3160" y="4761"/>
                  </a:lnTo>
                  <a:lnTo>
                    <a:pt x="3200" y="4748"/>
                  </a:lnTo>
                  <a:lnTo>
                    <a:pt x="3241" y="4734"/>
                  </a:lnTo>
                  <a:lnTo>
                    <a:pt x="3280" y="4719"/>
                  </a:lnTo>
                  <a:lnTo>
                    <a:pt x="3320" y="4705"/>
                  </a:lnTo>
                  <a:lnTo>
                    <a:pt x="3359" y="4688"/>
                  </a:lnTo>
                  <a:lnTo>
                    <a:pt x="3399" y="4671"/>
                  </a:lnTo>
                  <a:lnTo>
                    <a:pt x="3438" y="4654"/>
                  </a:lnTo>
                  <a:lnTo>
                    <a:pt x="3476" y="4636"/>
                  </a:lnTo>
                  <a:lnTo>
                    <a:pt x="3516" y="4617"/>
                  </a:lnTo>
                  <a:lnTo>
                    <a:pt x="3554" y="4598"/>
                  </a:lnTo>
                  <a:lnTo>
                    <a:pt x="3593" y="4577"/>
                  </a:lnTo>
                  <a:lnTo>
                    <a:pt x="3630" y="4556"/>
                  </a:lnTo>
                  <a:lnTo>
                    <a:pt x="3668" y="4535"/>
                  </a:lnTo>
                  <a:lnTo>
                    <a:pt x="3705" y="4512"/>
                  </a:lnTo>
                  <a:lnTo>
                    <a:pt x="3744" y="4489"/>
                  </a:lnTo>
                  <a:lnTo>
                    <a:pt x="3763" y="4477"/>
                  </a:lnTo>
                  <a:lnTo>
                    <a:pt x="3786" y="4462"/>
                  </a:lnTo>
                  <a:lnTo>
                    <a:pt x="3812" y="4447"/>
                  </a:lnTo>
                  <a:lnTo>
                    <a:pt x="3843" y="4427"/>
                  </a:lnTo>
                  <a:lnTo>
                    <a:pt x="3863" y="4415"/>
                  </a:lnTo>
                  <a:lnTo>
                    <a:pt x="3883" y="4407"/>
                  </a:lnTo>
                  <a:lnTo>
                    <a:pt x="3901" y="4400"/>
                  </a:lnTo>
                  <a:lnTo>
                    <a:pt x="3919" y="4397"/>
                  </a:lnTo>
                  <a:lnTo>
                    <a:pt x="3936" y="4397"/>
                  </a:lnTo>
                  <a:lnTo>
                    <a:pt x="3952" y="4398"/>
                  </a:lnTo>
                  <a:lnTo>
                    <a:pt x="3968" y="4401"/>
                  </a:lnTo>
                  <a:lnTo>
                    <a:pt x="3982" y="4408"/>
                  </a:lnTo>
                  <a:lnTo>
                    <a:pt x="3997" y="4415"/>
                  </a:lnTo>
                  <a:lnTo>
                    <a:pt x="4013" y="4425"/>
                  </a:lnTo>
                  <a:lnTo>
                    <a:pt x="4028" y="4435"/>
                  </a:lnTo>
                  <a:lnTo>
                    <a:pt x="4043" y="4448"/>
                  </a:lnTo>
                  <a:lnTo>
                    <a:pt x="4076" y="4475"/>
                  </a:lnTo>
                  <a:lnTo>
                    <a:pt x="4113" y="4505"/>
                  </a:lnTo>
                  <a:lnTo>
                    <a:pt x="4133" y="4522"/>
                  </a:lnTo>
                  <a:lnTo>
                    <a:pt x="4155" y="4538"/>
                  </a:lnTo>
                  <a:lnTo>
                    <a:pt x="4177" y="4554"/>
                  </a:lnTo>
                  <a:lnTo>
                    <a:pt x="4202" y="4569"/>
                  </a:lnTo>
                  <a:lnTo>
                    <a:pt x="4229" y="4585"/>
                  </a:lnTo>
                  <a:lnTo>
                    <a:pt x="4257" y="4601"/>
                  </a:lnTo>
                  <a:lnTo>
                    <a:pt x="4289" y="4616"/>
                  </a:lnTo>
                  <a:lnTo>
                    <a:pt x="4322" y="4629"/>
                  </a:lnTo>
                  <a:lnTo>
                    <a:pt x="4358" y="4642"/>
                  </a:lnTo>
                  <a:lnTo>
                    <a:pt x="4397" y="4653"/>
                  </a:lnTo>
                  <a:lnTo>
                    <a:pt x="4439" y="4663"/>
                  </a:lnTo>
                  <a:lnTo>
                    <a:pt x="4483" y="4672"/>
                  </a:lnTo>
                  <a:lnTo>
                    <a:pt x="4531" y="4678"/>
                  </a:lnTo>
                  <a:lnTo>
                    <a:pt x="4583" y="4683"/>
                  </a:lnTo>
                  <a:lnTo>
                    <a:pt x="4638" y="4686"/>
                  </a:lnTo>
                  <a:lnTo>
                    <a:pt x="4697" y="4686"/>
                  </a:lnTo>
                  <a:lnTo>
                    <a:pt x="4677" y="4674"/>
                  </a:lnTo>
                  <a:lnTo>
                    <a:pt x="4656" y="4662"/>
                  </a:lnTo>
                  <a:lnTo>
                    <a:pt x="4638" y="4650"/>
                  </a:lnTo>
                  <a:lnTo>
                    <a:pt x="4620" y="4635"/>
                  </a:lnTo>
                  <a:lnTo>
                    <a:pt x="4603" y="4621"/>
                  </a:lnTo>
                  <a:lnTo>
                    <a:pt x="4589" y="4606"/>
                  </a:lnTo>
                  <a:lnTo>
                    <a:pt x="4574" y="4590"/>
                  </a:lnTo>
                  <a:lnTo>
                    <a:pt x="4559" y="4574"/>
                  </a:lnTo>
                  <a:lnTo>
                    <a:pt x="4547" y="4557"/>
                  </a:lnTo>
                  <a:lnTo>
                    <a:pt x="4536" y="4540"/>
                  </a:lnTo>
                  <a:lnTo>
                    <a:pt x="4524" y="4522"/>
                  </a:lnTo>
                  <a:lnTo>
                    <a:pt x="4514" y="4504"/>
                  </a:lnTo>
                  <a:lnTo>
                    <a:pt x="4505" y="4486"/>
                  </a:lnTo>
                  <a:lnTo>
                    <a:pt x="4496" y="4467"/>
                  </a:lnTo>
                  <a:lnTo>
                    <a:pt x="4488" y="4448"/>
                  </a:lnTo>
                  <a:lnTo>
                    <a:pt x="4482" y="4429"/>
                  </a:lnTo>
                  <a:lnTo>
                    <a:pt x="4476" y="4409"/>
                  </a:lnTo>
                  <a:lnTo>
                    <a:pt x="4470" y="4390"/>
                  </a:lnTo>
                  <a:lnTo>
                    <a:pt x="4466" y="4371"/>
                  </a:lnTo>
                  <a:lnTo>
                    <a:pt x="4461" y="4351"/>
                  </a:lnTo>
                  <a:lnTo>
                    <a:pt x="4458" y="4332"/>
                  </a:lnTo>
                  <a:lnTo>
                    <a:pt x="4455" y="4311"/>
                  </a:lnTo>
                  <a:lnTo>
                    <a:pt x="4452" y="4292"/>
                  </a:lnTo>
                  <a:lnTo>
                    <a:pt x="4451" y="4273"/>
                  </a:lnTo>
                  <a:lnTo>
                    <a:pt x="4449" y="4235"/>
                  </a:lnTo>
                  <a:lnTo>
                    <a:pt x="4450" y="4197"/>
                  </a:lnTo>
                  <a:lnTo>
                    <a:pt x="4452" y="4162"/>
                  </a:lnTo>
                  <a:lnTo>
                    <a:pt x="4456" y="4129"/>
                  </a:lnTo>
                  <a:lnTo>
                    <a:pt x="4462" y="4093"/>
                  </a:lnTo>
                  <a:lnTo>
                    <a:pt x="4470" y="4056"/>
                  </a:lnTo>
                  <a:lnTo>
                    <a:pt x="4479" y="4019"/>
                  </a:lnTo>
                  <a:lnTo>
                    <a:pt x="4490" y="3982"/>
                  </a:lnTo>
                  <a:lnTo>
                    <a:pt x="4502" y="3945"/>
                  </a:lnTo>
                  <a:lnTo>
                    <a:pt x="4515" y="3905"/>
                  </a:lnTo>
                  <a:lnTo>
                    <a:pt x="4529" y="3866"/>
                  </a:lnTo>
                  <a:lnTo>
                    <a:pt x="4545" y="3826"/>
                  </a:lnTo>
                  <a:lnTo>
                    <a:pt x="4576" y="3743"/>
                  </a:lnTo>
                  <a:lnTo>
                    <a:pt x="4611" y="3656"/>
                  </a:lnTo>
                  <a:lnTo>
                    <a:pt x="4647" y="3566"/>
                  </a:lnTo>
                  <a:lnTo>
                    <a:pt x="4683" y="3470"/>
                  </a:lnTo>
                  <a:lnTo>
                    <a:pt x="4701" y="3422"/>
                  </a:lnTo>
                  <a:lnTo>
                    <a:pt x="4719" y="3371"/>
                  </a:lnTo>
                  <a:lnTo>
                    <a:pt x="4736" y="3319"/>
                  </a:lnTo>
                  <a:lnTo>
                    <a:pt x="4753" y="3266"/>
                  </a:lnTo>
                  <a:lnTo>
                    <a:pt x="4769" y="3211"/>
                  </a:lnTo>
                  <a:lnTo>
                    <a:pt x="4785" y="3156"/>
                  </a:lnTo>
                  <a:lnTo>
                    <a:pt x="4799" y="3098"/>
                  </a:lnTo>
                  <a:lnTo>
                    <a:pt x="4812" y="3039"/>
                  </a:lnTo>
                  <a:lnTo>
                    <a:pt x="4824" y="2979"/>
                  </a:lnTo>
                  <a:lnTo>
                    <a:pt x="4835" y="2917"/>
                  </a:lnTo>
                  <a:lnTo>
                    <a:pt x="4846" y="2852"/>
                  </a:lnTo>
                  <a:lnTo>
                    <a:pt x="4854" y="2787"/>
                  </a:lnTo>
                  <a:lnTo>
                    <a:pt x="4860" y="2720"/>
                  </a:lnTo>
                  <a:lnTo>
                    <a:pt x="4865" y="2652"/>
                  </a:lnTo>
                  <a:lnTo>
                    <a:pt x="4868" y="2581"/>
                  </a:lnTo>
                  <a:lnTo>
                    <a:pt x="4869" y="2508"/>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1" name="淘宝店chenying0907 10"/>
            <p:cNvSpPr>
              <a:spLocks/>
            </p:cNvSpPr>
            <p:nvPr/>
          </p:nvSpPr>
          <p:spPr bwMode="auto">
            <a:xfrm>
              <a:off x="3756026" y="2934990"/>
              <a:ext cx="709613" cy="709613"/>
            </a:xfrm>
            <a:custGeom>
              <a:avLst/>
              <a:gdLst>
                <a:gd name="T0" fmla="*/ 3566 w 3575"/>
                <a:gd name="T1" fmla="*/ 1972 h 3577"/>
                <a:gd name="T2" fmla="*/ 3519 w 3575"/>
                <a:gd name="T3" fmla="*/ 2236 h 3577"/>
                <a:gd name="T4" fmla="*/ 3435 w 3575"/>
                <a:gd name="T5" fmla="*/ 2485 h 3577"/>
                <a:gd name="T6" fmla="*/ 3316 w 3575"/>
                <a:gd name="T7" fmla="*/ 2716 h 3577"/>
                <a:gd name="T8" fmla="*/ 3168 w 3575"/>
                <a:gd name="T9" fmla="*/ 2927 h 3577"/>
                <a:gd name="T10" fmla="*/ 2989 w 3575"/>
                <a:gd name="T11" fmla="*/ 3113 h 3577"/>
                <a:gd name="T12" fmla="*/ 2787 w 3575"/>
                <a:gd name="T13" fmla="*/ 3272 h 3577"/>
                <a:gd name="T14" fmla="*/ 2562 w 3575"/>
                <a:gd name="T15" fmla="*/ 3402 h 3577"/>
                <a:gd name="T16" fmla="*/ 2319 w 3575"/>
                <a:gd name="T17" fmla="*/ 3497 h 3577"/>
                <a:gd name="T18" fmla="*/ 2060 w 3575"/>
                <a:gd name="T19" fmla="*/ 3557 h 3577"/>
                <a:gd name="T20" fmla="*/ 1787 w 3575"/>
                <a:gd name="T21" fmla="*/ 3577 h 3577"/>
                <a:gd name="T22" fmla="*/ 1516 w 3575"/>
                <a:gd name="T23" fmla="*/ 3557 h 3577"/>
                <a:gd name="T24" fmla="*/ 1256 w 3575"/>
                <a:gd name="T25" fmla="*/ 3497 h 3577"/>
                <a:gd name="T26" fmla="*/ 1012 w 3575"/>
                <a:gd name="T27" fmla="*/ 3402 h 3577"/>
                <a:gd name="T28" fmla="*/ 788 w 3575"/>
                <a:gd name="T29" fmla="*/ 3272 h 3577"/>
                <a:gd name="T30" fmla="*/ 586 w 3575"/>
                <a:gd name="T31" fmla="*/ 3113 h 3577"/>
                <a:gd name="T32" fmla="*/ 408 w 3575"/>
                <a:gd name="T33" fmla="*/ 2927 h 3577"/>
                <a:gd name="T34" fmla="*/ 258 w 3575"/>
                <a:gd name="T35" fmla="*/ 2716 h 3577"/>
                <a:gd name="T36" fmla="*/ 140 w 3575"/>
                <a:gd name="T37" fmla="*/ 2485 h 3577"/>
                <a:gd name="T38" fmla="*/ 56 w 3575"/>
                <a:gd name="T39" fmla="*/ 2236 h 3577"/>
                <a:gd name="T40" fmla="*/ 9 w 3575"/>
                <a:gd name="T41" fmla="*/ 1972 h 3577"/>
                <a:gd name="T42" fmla="*/ 2 w 3575"/>
                <a:gd name="T43" fmla="*/ 1697 h 3577"/>
                <a:gd name="T44" fmla="*/ 36 w 3575"/>
                <a:gd name="T45" fmla="*/ 1428 h 3577"/>
                <a:gd name="T46" fmla="*/ 108 w 3575"/>
                <a:gd name="T47" fmla="*/ 1174 h 3577"/>
                <a:gd name="T48" fmla="*/ 215 w 3575"/>
                <a:gd name="T49" fmla="*/ 936 h 3577"/>
                <a:gd name="T50" fmla="*/ 355 w 3575"/>
                <a:gd name="T51" fmla="*/ 718 h 3577"/>
                <a:gd name="T52" fmla="*/ 523 w 3575"/>
                <a:gd name="T53" fmla="*/ 524 h 3577"/>
                <a:gd name="T54" fmla="*/ 718 w 3575"/>
                <a:gd name="T55" fmla="*/ 355 h 3577"/>
                <a:gd name="T56" fmla="*/ 935 w 3575"/>
                <a:gd name="T57" fmla="*/ 215 h 3577"/>
                <a:gd name="T58" fmla="*/ 1173 w 3575"/>
                <a:gd name="T59" fmla="*/ 108 h 3577"/>
                <a:gd name="T60" fmla="*/ 1428 w 3575"/>
                <a:gd name="T61" fmla="*/ 36 h 3577"/>
                <a:gd name="T62" fmla="*/ 1696 w 3575"/>
                <a:gd name="T63" fmla="*/ 2 h 3577"/>
                <a:gd name="T64" fmla="*/ 1971 w 3575"/>
                <a:gd name="T65" fmla="*/ 9 h 3577"/>
                <a:gd name="T66" fmla="*/ 2234 w 3575"/>
                <a:gd name="T67" fmla="*/ 56 h 3577"/>
                <a:gd name="T68" fmla="*/ 2484 w 3575"/>
                <a:gd name="T69" fmla="*/ 141 h 3577"/>
                <a:gd name="T70" fmla="*/ 2715 w 3575"/>
                <a:gd name="T71" fmla="*/ 259 h 3577"/>
                <a:gd name="T72" fmla="*/ 2925 w 3575"/>
                <a:gd name="T73" fmla="*/ 408 h 3577"/>
                <a:gd name="T74" fmla="*/ 3111 w 3575"/>
                <a:gd name="T75" fmla="*/ 586 h 3577"/>
                <a:gd name="T76" fmla="*/ 3270 w 3575"/>
                <a:gd name="T77" fmla="*/ 788 h 3577"/>
                <a:gd name="T78" fmla="*/ 3400 w 3575"/>
                <a:gd name="T79" fmla="*/ 1014 h 3577"/>
                <a:gd name="T80" fmla="*/ 3495 w 3575"/>
                <a:gd name="T81" fmla="*/ 1257 h 3577"/>
                <a:gd name="T82" fmla="*/ 3555 w 3575"/>
                <a:gd name="T83" fmla="*/ 1516 h 3577"/>
                <a:gd name="T84" fmla="*/ 3575 w 3575"/>
                <a:gd name="T85" fmla="*/ 1789 h 3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7">
                  <a:moveTo>
                    <a:pt x="3575" y="1789"/>
                  </a:moveTo>
                  <a:lnTo>
                    <a:pt x="3573" y="1881"/>
                  </a:lnTo>
                  <a:lnTo>
                    <a:pt x="3566" y="1972"/>
                  </a:lnTo>
                  <a:lnTo>
                    <a:pt x="3555" y="2061"/>
                  </a:lnTo>
                  <a:lnTo>
                    <a:pt x="3539" y="2149"/>
                  </a:lnTo>
                  <a:lnTo>
                    <a:pt x="3519" y="2236"/>
                  </a:lnTo>
                  <a:lnTo>
                    <a:pt x="3495" y="2320"/>
                  </a:lnTo>
                  <a:lnTo>
                    <a:pt x="3467" y="2404"/>
                  </a:lnTo>
                  <a:lnTo>
                    <a:pt x="3435" y="2485"/>
                  </a:lnTo>
                  <a:lnTo>
                    <a:pt x="3400" y="2564"/>
                  </a:lnTo>
                  <a:lnTo>
                    <a:pt x="3359" y="2642"/>
                  </a:lnTo>
                  <a:lnTo>
                    <a:pt x="3316" y="2716"/>
                  </a:lnTo>
                  <a:lnTo>
                    <a:pt x="3270" y="2789"/>
                  </a:lnTo>
                  <a:lnTo>
                    <a:pt x="3220" y="2859"/>
                  </a:lnTo>
                  <a:lnTo>
                    <a:pt x="3168" y="2927"/>
                  </a:lnTo>
                  <a:lnTo>
                    <a:pt x="3111" y="2991"/>
                  </a:lnTo>
                  <a:lnTo>
                    <a:pt x="3051" y="3054"/>
                  </a:lnTo>
                  <a:lnTo>
                    <a:pt x="2989" y="3113"/>
                  </a:lnTo>
                  <a:lnTo>
                    <a:pt x="2925" y="3169"/>
                  </a:lnTo>
                  <a:lnTo>
                    <a:pt x="2858" y="3222"/>
                  </a:lnTo>
                  <a:lnTo>
                    <a:pt x="2787" y="3272"/>
                  </a:lnTo>
                  <a:lnTo>
                    <a:pt x="2715" y="3319"/>
                  </a:lnTo>
                  <a:lnTo>
                    <a:pt x="2640" y="3362"/>
                  </a:lnTo>
                  <a:lnTo>
                    <a:pt x="2562" y="3402"/>
                  </a:lnTo>
                  <a:lnTo>
                    <a:pt x="2484" y="3438"/>
                  </a:lnTo>
                  <a:lnTo>
                    <a:pt x="2402" y="3469"/>
                  </a:lnTo>
                  <a:lnTo>
                    <a:pt x="2319" y="3497"/>
                  </a:lnTo>
                  <a:lnTo>
                    <a:pt x="2234" y="3521"/>
                  </a:lnTo>
                  <a:lnTo>
                    <a:pt x="2148" y="3541"/>
                  </a:lnTo>
                  <a:lnTo>
                    <a:pt x="2060" y="3557"/>
                  </a:lnTo>
                  <a:lnTo>
                    <a:pt x="1971" y="3568"/>
                  </a:lnTo>
                  <a:lnTo>
                    <a:pt x="1879" y="3575"/>
                  </a:lnTo>
                  <a:lnTo>
                    <a:pt x="1787" y="3577"/>
                  </a:lnTo>
                  <a:lnTo>
                    <a:pt x="1696" y="3575"/>
                  </a:lnTo>
                  <a:lnTo>
                    <a:pt x="1605" y="3568"/>
                  </a:lnTo>
                  <a:lnTo>
                    <a:pt x="1516" y="3557"/>
                  </a:lnTo>
                  <a:lnTo>
                    <a:pt x="1428" y="3541"/>
                  </a:lnTo>
                  <a:lnTo>
                    <a:pt x="1341" y="3521"/>
                  </a:lnTo>
                  <a:lnTo>
                    <a:pt x="1256" y="3497"/>
                  </a:lnTo>
                  <a:lnTo>
                    <a:pt x="1173" y="3469"/>
                  </a:lnTo>
                  <a:lnTo>
                    <a:pt x="1092" y="3438"/>
                  </a:lnTo>
                  <a:lnTo>
                    <a:pt x="1012" y="3402"/>
                  </a:lnTo>
                  <a:lnTo>
                    <a:pt x="935" y="3362"/>
                  </a:lnTo>
                  <a:lnTo>
                    <a:pt x="861" y="3319"/>
                  </a:lnTo>
                  <a:lnTo>
                    <a:pt x="788" y="3272"/>
                  </a:lnTo>
                  <a:lnTo>
                    <a:pt x="718" y="3222"/>
                  </a:lnTo>
                  <a:lnTo>
                    <a:pt x="650" y="3169"/>
                  </a:lnTo>
                  <a:lnTo>
                    <a:pt x="586" y="3113"/>
                  </a:lnTo>
                  <a:lnTo>
                    <a:pt x="523" y="3054"/>
                  </a:lnTo>
                  <a:lnTo>
                    <a:pt x="464" y="2991"/>
                  </a:lnTo>
                  <a:lnTo>
                    <a:pt x="408" y="2927"/>
                  </a:lnTo>
                  <a:lnTo>
                    <a:pt x="355" y="2859"/>
                  </a:lnTo>
                  <a:lnTo>
                    <a:pt x="305" y="2789"/>
                  </a:lnTo>
                  <a:lnTo>
                    <a:pt x="258" y="2716"/>
                  </a:lnTo>
                  <a:lnTo>
                    <a:pt x="215" y="2642"/>
                  </a:lnTo>
                  <a:lnTo>
                    <a:pt x="176" y="2564"/>
                  </a:lnTo>
                  <a:lnTo>
                    <a:pt x="140" y="2485"/>
                  </a:lnTo>
                  <a:lnTo>
                    <a:pt x="108" y="2404"/>
                  </a:lnTo>
                  <a:lnTo>
                    <a:pt x="80" y="2320"/>
                  </a:lnTo>
                  <a:lnTo>
                    <a:pt x="56" y="2236"/>
                  </a:lnTo>
                  <a:lnTo>
                    <a:pt x="36" y="2149"/>
                  </a:lnTo>
                  <a:lnTo>
                    <a:pt x="20" y="2061"/>
                  </a:lnTo>
                  <a:lnTo>
                    <a:pt x="9" y="1972"/>
                  </a:lnTo>
                  <a:lnTo>
                    <a:pt x="2" y="1881"/>
                  </a:lnTo>
                  <a:lnTo>
                    <a:pt x="0" y="1789"/>
                  </a:lnTo>
                  <a:lnTo>
                    <a:pt x="2" y="1697"/>
                  </a:lnTo>
                  <a:lnTo>
                    <a:pt x="9" y="1605"/>
                  </a:lnTo>
                  <a:lnTo>
                    <a:pt x="20" y="1516"/>
                  </a:lnTo>
                  <a:lnTo>
                    <a:pt x="36" y="1428"/>
                  </a:lnTo>
                  <a:lnTo>
                    <a:pt x="56" y="1342"/>
                  </a:lnTo>
                  <a:lnTo>
                    <a:pt x="80" y="1257"/>
                  </a:lnTo>
                  <a:lnTo>
                    <a:pt x="108" y="1174"/>
                  </a:lnTo>
                  <a:lnTo>
                    <a:pt x="140" y="1092"/>
                  </a:lnTo>
                  <a:lnTo>
                    <a:pt x="176" y="1014"/>
                  </a:lnTo>
                  <a:lnTo>
                    <a:pt x="215" y="936"/>
                  </a:lnTo>
                  <a:lnTo>
                    <a:pt x="258" y="861"/>
                  </a:lnTo>
                  <a:lnTo>
                    <a:pt x="305" y="788"/>
                  </a:lnTo>
                  <a:lnTo>
                    <a:pt x="355" y="718"/>
                  </a:lnTo>
                  <a:lnTo>
                    <a:pt x="408" y="650"/>
                  </a:lnTo>
                  <a:lnTo>
                    <a:pt x="464" y="586"/>
                  </a:lnTo>
                  <a:lnTo>
                    <a:pt x="523" y="524"/>
                  </a:lnTo>
                  <a:lnTo>
                    <a:pt x="586" y="464"/>
                  </a:lnTo>
                  <a:lnTo>
                    <a:pt x="650" y="408"/>
                  </a:lnTo>
                  <a:lnTo>
                    <a:pt x="718" y="355"/>
                  </a:lnTo>
                  <a:lnTo>
                    <a:pt x="788" y="305"/>
                  </a:lnTo>
                  <a:lnTo>
                    <a:pt x="861" y="259"/>
                  </a:lnTo>
                  <a:lnTo>
                    <a:pt x="935" y="215"/>
                  </a:lnTo>
                  <a:lnTo>
                    <a:pt x="1012" y="176"/>
                  </a:lnTo>
                  <a:lnTo>
                    <a:pt x="1092" y="141"/>
                  </a:lnTo>
                  <a:lnTo>
                    <a:pt x="1173" y="108"/>
                  </a:lnTo>
                  <a:lnTo>
                    <a:pt x="1256" y="80"/>
                  </a:lnTo>
                  <a:lnTo>
                    <a:pt x="1341" y="56"/>
                  </a:lnTo>
                  <a:lnTo>
                    <a:pt x="1428" y="36"/>
                  </a:lnTo>
                  <a:lnTo>
                    <a:pt x="1516" y="20"/>
                  </a:lnTo>
                  <a:lnTo>
                    <a:pt x="1605" y="9"/>
                  </a:lnTo>
                  <a:lnTo>
                    <a:pt x="1696" y="2"/>
                  </a:lnTo>
                  <a:lnTo>
                    <a:pt x="1787" y="0"/>
                  </a:lnTo>
                  <a:lnTo>
                    <a:pt x="1879" y="2"/>
                  </a:lnTo>
                  <a:lnTo>
                    <a:pt x="1971" y="9"/>
                  </a:lnTo>
                  <a:lnTo>
                    <a:pt x="2060" y="20"/>
                  </a:lnTo>
                  <a:lnTo>
                    <a:pt x="2148" y="36"/>
                  </a:lnTo>
                  <a:lnTo>
                    <a:pt x="2234" y="56"/>
                  </a:lnTo>
                  <a:lnTo>
                    <a:pt x="2319" y="80"/>
                  </a:lnTo>
                  <a:lnTo>
                    <a:pt x="2402" y="108"/>
                  </a:lnTo>
                  <a:lnTo>
                    <a:pt x="2484" y="141"/>
                  </a:lnTo>
                  <a:lnTo>
                    <a:pt x="2562" y="176"/>
                  </a:lnTo>
                  <a:lnTo>
                    <a:pt x="2640" y="215"/>
                  </a:lnTo>
                  <a:lnTo>
                    <a:pt x="2715" y="259"/>
                  </a:lnTo>
                  <a:lnTo>
                    <a:pt x="2787" y="305"/>
                  </a:lnTo>
                  <a:lnTo>
                    <a:pt x="2858" y="355"/>
                  </a:lnTo>
                  <a:lnTo>
                    <a:pt x="2925" y="408"/>
                  </a:lnTo>
                  <a:lnTo>
                    <a:pt x="2989" y="464"/>
                  </a:lnTo>
                  <a:lnTo>
                    <a:pt x="3051" y="524"/>
                  </a:lnTo>
                  <a:lnTo>
                    <a:pt x="3111" y="586"/>
                  </a:lnTo>
                  <a:lnTo>
                    <a:pt x="3168" y="650"/>
                  </a:lnTo>
                  <a:lnTo>
                    <a:pt x="3220" y="718"/>
                  </a:lnTo>
                  <a:lnTo>
                    <a:pt x="3270" y="788"/>
                  </a:lnTo>
                  <a:lnTo>
                    <a:pt x="3316" y="861"/>
                  </a:lnTo>
                  <a:lnTo>
                    <a:pt x="3359" y="936"/>
                  </a:lnTo>
                  <a:lnTo>
                    <a:pt x="3400" y="1014"/>
                  </a:lnTo>
                  <a:lnTo>
                    <a:pt x="3435" y="1092"/>
                  </a:lnTo>
                  <a:lnTo>
                    <a:pt x="3467" y="1174"/>
                  </a:lnTo>
                  <a:lnTo>
                    <a:pt x="3495" y="1257"/>
                  </a:lnTo>
                  <a:lnTo>
                    <a:pt x="3519" y="1342"/>
                  </a:lnTo>
                  <a:lnTo>
                    <a:pt x="3539" y="1428"/>
                  </a:lnTo>
                  <a:lnTo>
                    <a:pt x="3555" y="1516"/>
                  </a:lnTo>
                  <a:lnTo>
                    <a:pt x="3566" y="1605"/>
                  </a:lnTo>
                  <a:lnTo>
                    <a:pt x="3573" y="1697"/>
                  </a:lnTo>
                  <a:lnTo>
                    <a:pt x="3575" y="1789"/>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grpSp>
        <p:nvGrpSpPr>
          <p:cNvPr id="5" name="淘宝店chenying0907 13"/>
          <p:cNvGrpSpPr/>
          <p:nvPr/>
        </p:nvGrpSpPr>
        <p:grpSpPr>
          <a:xfrm>
            <a:off x="4524376" y="3745771"/>
            <a:ext cx="966788" cy="967086"/>
            <a:chOff x="4524376" y="3744615"/>
            <a:chExt cx="966788" cy="966788"/>
          </a:xfrm>
        </p:grpSpPr>
        <p:sp>
          <p:nvSpPr>
            <p:cNvPr id="12" name="淘宝店chenying0907 11"/>
            <p:cNvSpPr>
              <a:spLocks/>
            </p:cNvSpPr>
            <p:nvPr/>
          </p:nvSpPr>
          <p:spPr bwMode="auto">
            <a:xfrm>
              <a:off x="4524376" y="3744615"/>
              <a:ext cx="966788" cy="966788"/>
            </a:xfrm>
            <a:custGeom>
              <a:avLst/>
              <a:gdLst>
                <a:gd name="T0" fmla="*/ 1 w 4869"/>
                <a:gd name="T1" fmla="*/ 2493 h 4872"/>
                <a:gd name="T2" fmla="*/ 3 w 4869"/>
                <a:gd name="T3" fmla="*/ 2311 h 4872"/>
                <a:gd name="T4" fmla="*/ 76 w 4869"/>
                <a:gd name="T5" fmla="*/ 1828 h 4872"/>
                <a:gd name="T6" fmla="*/ 240 w 4869"/>
                <a:gd name="T7" fmla="*/ 1380 h 4872"/>
                <a:gd name="T8" fmla="*/ 483 w 4869"/>
                <a:gd name="T9" fmla="*/ 979 h 4872"/>
                <a:gd name="T10" fmla="*/ 798 w 4869"/>
                <a:gd name="T11" fmla="*/ 634 h 4872"/>
                <a:gd name="T12" fmla="*/ 1172 w 4869"/>
                <a:gd name="T13" fmla="*/ 353 h 4872"/>
                <a:gd name="T14" fmla="*/ 1598 w 4869"/>
                <a:gd name="T15" fmla="*/ 148 h 4872"/>
                <a:gd name="T16" fmla="*/ 2063 w 4869"/>
                <a:gd name="T17" fmla="*/ 28 h 4872"/>
                <a:gd name="T18" fmla="*/ 2559 w 4869"/>
                <a:gd name="T19" fmla="*/ 3 h 4872"/>
                <a:gd name="T20" fmla="*/ 3042 w 4869"/>
                <a:gd name="T21" fmla="*/ 77 h 4872"/>
                <a:gd name="T22" fmla="*/ 3490 w 4869"/>
                <a:gd name="T23" fmla="*/ 240 h 4872"/>
                <a:gd name="T24" fmla="*/ 3891 w 4869"/>
                <a:gd name="T25" fmla="*/ 485 h 4872"/>
                <a:gd name="T26" fmla="*/ 4236 w 4869"/>
                <a:gd name="T27" fmla="*/ 798 h 4872"/>
                <a:gd name="T28" fmla="*/ 4516 w 4869"/>
                <a:gd name="T29" fmla="*/ 1174 h 4872"/>
                <a:gd name="T30" fmla="*/ 4722 w 4869"/>
                <a:gd name="T31" fmla="*/ 1599 h 4872"/>
                <a:gd name="T32" fmla="*/ 4841 w 4869"/>
                <a:gd name="T33" fmla="*/ 2066 h 4872"/>
                <a:gd name="T34" fmla="*/ 4866 w 4869"/>
                <a:gd name="T35" fmla="*/ 2562 h 4872"/>
                <a:gd name="T36" fmla="*/ 4792 w 4869"/>
                <a:gd name="T37" fmla="*/ 3045 h 4872"/>
                <a:gd name="T38" fmla="*/ 4629 w 4869"/>
                <a:gd name="T39" fmla="*/ 3492 h 4872"/>
                <a:gd name="T40" fmla="*/ 4385 w 4869"/>
                <a:gd name="T41" fmla="*/ 3893 h 4872"/>
                <a:gd name="T42" fmla="*/ 4071 w 4869"/>
                <a:gd name="T43" fmla="*/ 4239 h 4872"/>
                <a:gd name="T44" fmla="*/ 3697 w 4869"/>
                <a:gd name="T45" fmla="*/ 4519 h 4872"/>
                <a:gd name="T46" fmla="*/ 3271 w 4869"/>
                <a:gd name="T47" fmla="*/ 4724 h 4872"/>
                <a:gd name="T48" fmla="*/ 2805 w 4869"/>
                <a:gd name="T49" fmla="*/ 4844 h 4872"/>
                <a:gd name="T50" fmla="*/ 2389 w 4869"/>
                <a:gd name="T51" fmla="*/ 4872 h 4872"/>
                <a:gd name="T52" fmla="*/ 2212 w 4869"/>
                <a:gd name="T53" fmla="*/ 4862 h 4872"/>
                <a:gd name="T54" fmla="*/ 2040 w 4869"/>
                <a:gd name="T55" fmla="*/ 4840 h 4872"/>
                <a:gd name="T56" fmla="*/ 1873 w 4869"/>
                <a:gd name="T57" fmla="*/ 4808 h 4872"/>
                <a:gd name="T58" fmla="*/ 1708 w 4869"/>
                <a:gd name="T59" fmla="*/ 4762 h 4872"/>
                <a:gd name="T60" fmla="*/ 1548 w 4869"/>
                <a:gd name="T61" fmla="*/ 4705 h 4872"/>
                <a:gd name="T62" fmla="*/ 1392 w 4869"/>
                <a:gd name="T63" fmla="*/ 4636 h 4872"/>
                <a:gd name="T64" fmla="*/ 1238 w 4869"/>
                <a:gd name="T65" fmla="*/ 4556 h 4872"/>
                <a:gd name="T66" fmla="*/ 1105 w 4869"/>
                <a:gd name="T67" fmla="*/ 4477 h 4872"/>
                <a:gd name="T68" fmla="*/ 1005 w 4869"/>
                <a:gd name="T69" fmla="*/ 4416 h 4872"/>
                <a:gd name="T70" fmla="*/ 933 w 4869"/>
                <a:gd name="T71" fmla="*/ 4397 h 4872"/>
                <a:gd name="T72" fmla="*/ 871 w 4869"/>
                <a:gd name="T73" fmla="*/ 4416 h 4872"/>
                <a:gd name="T74" fmla="*/ 792 w 4869"/>
                <a:gd name="T75" fmla="*/ 4476 h 4872"/>
                <a:gd name="T76" fmla="*/ 692 w 4869"/>
                <a:gd name="T77" fmla="*/ 4554 h 4872"/>
                <a:gd name="T78" fmla="*/ 580 w 4869"/>
                <a:gd name="T79" fmla="*/ 4616 h 4872"/>
                <a:gd name="T80" fmla="*/ 430 w 4869"/>
                <a:gd name="T81" fmla="*/ 4663 h 4872"/>
                <a:gd name="T82" fmla="*/ 231 w 4869"/>
                <a:gd name="T83" fmla="*/ 4686 h 4872"/>
                <a:gd name="T84" fmla="*/ 231 w 4869"/>
                <a:gd name="T85" fmla="*/ 4650 h 4872"/>
                <a:gd name="T86" fmla="*/ 295 w 4869"/>
                <a:gd name="T87" fmla="*/ 4591 h 4872"/>
                <a:gd name="T88" fmla="*/ 345 w 4869"/>
                <a:gd name="T89" fmla="*/ 4522 h 4872"/>
                <a:gd name="T90" fmla="*/ 380 w 4869"/>
                <a:gd name="T91" fmla="*/ 4449 h 4872"/>
                <a:gd name="T92" fmla="*/ 403 w 4869"/>
                <a:gd name="T93" fmla="*/ 4371 h 4872"/>
                <a:gd name="T94" fmla="*/ 416 w 4869"/>
                <a:gd name="T95" fmla="*/ 4292 h 4872"/>
                <a:gd name="T96" fmla="*/ 417 w 4869"/>
                <a:gd name="T97" fmla="*/ 4163 h 4872"/>
                <a:gd name="T98" fmla="*/ 390 w 4869"/>
                <a:gd name="T99" fmla="*/ 4021 h 4872"/>
                <a:gd name="T100" fmla="*/ 339 w 4869"/>
                <a:gd name="T101" fmla="*/ 3867 h 4872"/>
                <a:gd name="T102" fmla="*/ 222 w 4869"/>
                <a:gd name="T103" fmla="*/ 3566 h 4872"/>
                <a:gd name="T104" fmla="*/ 133 w 4869"/>
                <a:gd name="T105" fmla="*/ 3319 h 4872"/>
                <a:gd name="T106" fmla="*/ 70 w 4869"/>
                <a:gd name="T107" fmla="*/ 3098 h 4872"/>
                <a:gd name="T108" fmla="*/ 23 w 4869"/>
                <a:gd name="T109" fmla="*/ 2854 h 4872"/>
                <a:gd name="T110" fmla="*/ 1 w 4869"/>
                <a:gd name="T111" fmla="*/ 2581 h 48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869" h="4872">
                  <a:moveTo>
                    <a:pt x="0" y="2509"/>
                  </a:moveTo>
                  <a:lnTo>
                    <a:pt x="1" y="2510"/>
                  </a:lnTo>
                  <a:lnTo>
                    <a:pt x="2" y="2512"/>
                  </a:lnTo>
                  <a:lnTo>
                    <a:pt x="1" y="2493"/>
                  </a:lnTo>
                  <a:lnTo>
                    <a:pt x="1" y="2474"/>
                  </a:lnTo>
                  <a:lnTo>
                    <a:pt x="0" y="2456"/>
                  </a:lnTo>
                  <a:lnTo>
                    <a:pt x="0" y="2437"/>
                  </a:lnTo>
                  <a:lnTo>
                    <a:pt x="3" y="2311"/>
                  </a:lnTo>
                  <a:lnTo>
                    <a:pt x="12" y="2187"/>
                  </a:lnTo>
                  <a:lnTo>
                    <a:pt x="28" y="2066"/>
                  </a:lnTo>
                  <a:lnTo>
                    <a:pt x="49" y="1945"/>
                  </a:lnTo>
                  <a:lnTo>
                    <a:pt x="76" y="1828"/>
                  </a:lnTo>
                  <a:lnTo>
                    <a:pt x="109" y="1712"/>
                  </a:lnTo>
                  <a:lnTo>
                    <a:pt x="147" y="1599"/>
                  </a:lnTo>
                  <a:lnTo>
                    <a:pt x="191" y="1488"/>
                  </a:lnTo>
                  <a:lnTo>
                    <a:pt x="240" y="1380"/>
                  </a:lnTo>
                  <a:lnTo>
                    <a:pt x="294" y="1275"/>
                  </a:lnTo>
                  <a:lnTo>
                    <a:pt x="353" y="1174"/>
                  </a:lnTo>
                  <a:lnTo>
                    <a:pt x="416" y="1075"/>
                  </a:lnTo>
                  <a:lnTo>
                    <a:pt x="483" y="979"/>
                  </a:lnTo>
                  <a:lnTo>
                    <a:pt x="555" y="887"/>
                  </a:lnTo>
                  <a:lnTo>
                    <a:pt x="632" y="798"/>
                  </a:lnTo>
                  <a:lnTo>
                    <a:pt x="713" y="714"/>
                  </a:lnTo>
                  <a:lnTo>
                    <a:pt x="798" y="634"/>
                  </a:lnTo>
                  <a:lnTo>
                    <a:pt x="886" y="557"/>
                  </a:lnTo>
                  <a:lnTo>
                    <a:pt x="978" y="485"/>
                  </a:lnTo>
                  <a:lnTo>
                    <a:pt x="1073" y="416"/>
                  </a:lnTo>
                  <a:lnTo>
                    <a:pt x="1172" y="353"/>
                  </a:lnTo>
                  <a:lnTo>
                    <a:pt x="1274" y="294"/>
                  </a:lnTo>
                  <a:lnTo>
                    <a:pt x="1379" y="240"/>
                  </a:lnTo>
                  <a:lnTo>
                    <a:pt x="1486" y="192"/>
                  </a:lnTo>
                  <a:lnTo>
                    <a:pt x="1598" y="148"/>
                  </a:lnTo>
                  <a:lnTo>
                    <a:pt x="1710" y="111"/>
                  </a:lnTo>
                  <a:lnTo>
                    <a:pt x="1825" y="77"/>
                  </a:lnTo>
                  <a:lnTo>
                    <a:pt x="1944" y="50"/>
                  </a:lnTo>
                  <a:lnTo>
                    <a:pt x="2063" y="28"/>
                  </a:lnTo>
                  <a:lnTo>
                    <a:pt x="2185" y="14"/>
                  </a:lnTo>
                  <a:lnTo>
                    <a:pt x="2309" y="3"/>
                  </a:lnTo>
                  <a:lnTo>
                    <a:pt x="2434" y="0"/>
                  </a:lnTo>
                  <a:lnTo>
                    <a:pt x="2559" y="3"/>
                  </a:lnTo>
                  <a:lnTo>
                    <a:pt x="2683" y="14"/>
                  </a:lnTo>
                  <a:lnTo>
                    <a:pt x="2805" y="28"/>
                  </a:lnTo>
                  <a:lnTo>
                    <a:pt x="2925" y="50"/>
                  </a:lnTo>
                  <a:lnTo>
                    <a:pt x="3042" y="77"/>
                  </a:lnTo>
                  <a:lnTo>
                    <a:pt x="3159" y="111"/>
                  </a:lnTo>
                  <a:lnTo>
                    <a:pt x="3271" y="148"/>
                  </a:lnTo>
                  <a:lnTo>
                    <a:pt x="3382" y="192"/>
                  </a:lnTo>
                  <a:lnTo>
                    <a:pt x="3490" y="240"/>
                  </a:lnTo>
                  <a:lnTo>
                    <a:pt x="3595" y="294"/>
                  </a:lnTo>
                  <a:lnTo>
                    <a:pt x="3697" y="353"/>
                  </a:lnTo>
                  <a:lnTo>
                    <a:pt x="3795" y="416"/>
                  </a:lnTo>
                  <a:lnTo>
                    <a:pt x="3891" y="485"/>
                  </a:lnTo>
                  <a:lnTo>
                    <a:pt x="3982" y="557"/>
                  </a:lnTo>
                  <a:lnTo>
                    <a:pt x="4071" y="634"/>
                  </a:lnTo>
                  <a:lnTo>
                    <a:pt x="4156" y="714"/>
                  </a:lnTo>
                  <a:lnTo>
                    <a:pt x="4236" y="798"/>
                  </a:lnTo>
                  <a:lnTo>
                    <a:pt x="4312" y="887"/>
                  </a:lnTo>
                  <a:lnTo>
                    <a:pt x="4385" y="979"/>
                  </a:lnTo>
                  <a:lnTo>
                    <a:pt x="4453" y="1075"/>
                  </a:lnTo>
                  <a:lnTo>
                    <a:pt x="4516" y="1174"/>
                  </a:lnTo>
                  <a:lnTo>
                    <a:pt x="4575" y="1275"/>
                  </a:lnTo>
                  <a:lnTo>
                    <a:pt x="4629" y="1380"/>
                  </a:lnTo>
                  <a:lnTo>
                    <a:pt x="4678" y="1488"/>
                  </a:lnTo>
                  <a:lnTo>
                    <a:pt x="4722" y="1599"/>
                  </a:lnTo>
                  <a:lnTo>
                    <a:pt x="4759" y="1712"/>
                  </a:lnTo>
                  <a:lnTo>
                    <a:pt x="4792" y="1828"/>
                  </a:lnTo>
                  <a:lnTo>
                    <a:pt x="4820" y="1945"/>
                  </a:lnTo>
                  <a:lnTo>
                    <a:pt x="4841" y="2066"/>
                  </a:lnTo>
                  <a:lnTo>
                    <a:pt x="4856" y="2187"/>
                  </a:lnTo>
                  <a:lnTo>
                    <a:pt x="4866" y="2311"/>
                  </a:lnTo>
                  <a:lnTo>
                    <a:pt x="4869" y="2437"/>
                  </a:lnTo>
                  <a:lnTo>
                    <a:pt x="4866" y="2562"/>
                  </a:lnTo>
                  <a:lnTo>
                    <a:pt x="4856" y="2686"/>
                  </a:lnTo>
                  <a:lnTo>
                    <a:pt x="4841" y="2808"/>
                  </a:lnTo>
                  <a:lnTo>
                    <a:pt x="4820" y="2927"/>
                  </a:lnTo>
                  <a:lnTo>
                    <a:pt x="4792" y="3045"/>
                  </a:lnTo>
                  <a:lnTo>
                    <a:pt x="4759" y="3160"/>
                  </a:lnTo>
                  <a:lnTo>
                    <a:pt x="4722" y="3274"/>
                  </a:lnTo>
                  <a:lnTo>
                    <a:pt x="4678" y="3385"/>
                  </a:lnTo>
                  <a:lnTo>
                    <a:pt x="4629" y="3492"/>
                  </a:lnTo>
                  <a:lnTo>
                    <a:pt x="4575" y="3597"/>
                  </a:lnTo>
                  <a:lnTo>
                    <a:pt x="4516" y="3699"/>
                  </a:lnTo>
                  <a:lnTo>
                    <a:pt x="4453" y="3799"/>
                  </a:lnTo>
                  <a:lnTo>
                    <a:pt x="4385" y="3893"/>
                  </a:lnTo>
                  <a:lnTo>
                    <a:pt x="4312" y="3986"/>
                  </a:lnTo>
                  <a:lnTo>
                    <a:pt x="4236" y="4074"/>
                  </a:lnTo>
                  <a:lnTo>
                    <a:pt x="4156" y="4158"/>
                  </a:lnTo>
                  <a:lnTo>
                    <a:pt x="4071" y="4239"/>
                  </a:lnTo>
                  <a:lnTo>
                    <a:pt x="3982" y="4316"/>
                  </a:lnTo>
                  <a:lnTo>
                    <a:pt x="3891" y="4388"/>
                  </a:lnTo>
                  <a:lnTo>
                    <a:pt x="3795" y="4456"/>
                  </a:lnTo>
                  <a:lnTo>
                    <a:pt x="3697" y="4519"/>
                  </a:lnTo>
                  <a:lnTo>
                    <a:pt x="3595" y="4578"/>
                  </a:lnTo>
                  <a:lnTo>
                    <a:pt x="3490" y="4632"/>
                  </a:lnTo>
                  <a:lnTo>
                    <a:pt x="3382" y="4680"/>
                  </a:lnTo>
                  <a:lnTo>
                    <a:pt x="3271" y="4724"/>
                  </a:lnTo>
                  <a:lnTo>
                    <a:pt x="3159" y="4763"/>
                  </a:lnTo>
                  <a:lnTo>
                    <a:pt x="3042" y="4795"/>
                  </a:lnTo>
                  <a:lnTo>
                    <a:pt x="2925" y="4822"/>
                  </a:lnTo>
                  <a:lnTo>
                    <a:pt x="2805" y="4844"/>
                  </a:lnTo>
                  <a:lnTo>
                    <a:pt x="2683" y="4860"/>
                  </a:lnTo>
                  <a:lnTo>
                    <a:pt x="2559" y="4869"/>
                  </a:lnTo>
                  <a:lnTo>
                    <a:pt x="2434" y="4872"/>
                  </a:lnTo>
                  <a:lnTo>
                    <a:pt x="2389" y="4872"/>
                  </a:lnTo>
                  <a:lnTo>
                    <a:pt x="2345" y="4871"/>
                  </a:lnTo>
                  <a:lnTo>
                    <a:pt x="2300" y="4869"/>
                  </a:lnTo>
                  <a:lnTo>
                    <a:pt x="2256" y="4866"/>
                  </a:lnTo>
                  <a:lnTo>
                    <a:pt x="2212" y="4862"/>
                  </a:lnTo>
                  <a:lnTo>
                    <a:pt x="2169" y="4858"/>
                  </a:lnTo>
                  <a:lnTo>
                    <a:pt x="2125" y="4853"/>
                  </a:lnTo>
                  <a:lnTo>
                    <a:pt x="2082" y="4847"/>
                  </a:lnTo>
                  <a:lnTo>
                    <a:pt x="2040" y="4840"/>
                  </a:lnTo>
                  <a:lnTo>
                    <a:pt x="1998" y="4834"/>
                  </a:lnTo>
                  <a:lnTo>
                    <a:pt x="1956" y="4826"/>
                  </a:lnTo>
                  <a:lnTo>
                    <a:pt x="1913" y="4817"/>
                  </a:lnTo>
                  <a:lnTo>
                    <a:pt x="1873" y="4808"/>
                  </a:lnTo>
                  <a:lnTo>
                    <a:pt x="1831" y="4798"/>
                  </a:lnTo>
                  <a:lnTo>
                    <a:pt x="1789" y="4786"/>
                  </a:lnTo>
                  <a:lnTo>
                    <a:pt x="1749" y="4774"/>
                  </a:lnTo>
                  <a:lnTo>
                    <a:pt x="1708" y="4762"/>
                  </a:lnTo>
                  <a:lnTo>
                    <a:pt x="1668" y="4749"/>
                  </a:lnTo>
                  <a:lnTo>
                    <a:pt x="1628" y="4734"/>
                  </a:lnTo>
                  <a:lnTo>
                    <a:pt x="1588" y="4720"/>
                  </a:lnTo>
                  <a:lnTo>
                    <a:pt x="1548" y="4705"/>
                  </a:lnTo>
                  <a:lnTo>
                    <a:pt x="1509" y="4689"/>
                  </a:lnTo>
                  <a:lnTo>
                    <a:pt x="1469" y="4672"/>
                  </a:lnTo>
                  <a:lnTo>
                    <a:pt x="1431" y="4654"/>
                  </a:lnTo>
                  <a:lnTo>
                    <a:pt x="1392" y="4636"/>
                  </a:lnTo>
                  <a:lnTo>
                    <a:pt x="1353" y="4617"/>
                  </a:lnTo>
                  <a:lnTo>
                    <a:pt x="1315" y="4598"/>
                  </a:lnTo>
                  <a:lnTo>
                    <a:pt x="1277" y="4578"/>
                  </a:lnTo>
                  <a:lnTo>
                    <a:pt x="1238" y="4556"/>
                  </a:lnTo>
                  <a:lnTo>
                    <a:pt x="1201" y="4535"/>
                  </a:lnTo>
                  <a:lnTo>
                    <a:pt x="1163" y="4512"/>
                  </a:lnTo>
                  <a:lnTo>
                    <a:pt x="1126" y="4490"/>
                  </a:lnTo>
                  <a:lnTo>
                    <a:pt x="1105" y="4477"/>
                  </a:lnTo>
                  <a:lnTo>
                    <a:pt x="1083" y="4464"/>
                  </a:lnTo>
                  <a:lnTo>
                    <a:pt x="1057" y="4447"/>
                  </a:lnTo>
                  <a:lnTo>
                    <a:pt x="1026" y="4428"/>
                  </a:lnTo>
                  <a:lnTo>
                    <a:pt x="1005" y="4416"/>
                  </a:lnTo>
                  <a:lnTo>
                    <a:pt x="986" y="4407"/>
                  </a:lnTo>
                  <a:lnTo>
                    <a:pt x="967" y="4401"/>
                  </a:lnTo>
                  <a:lnTo>
                    <a:pt x="950" y="4397"/>
                  </a:lnTo>
                  <a:lnTo>
                    <a:pt x="933" y="4397"/>
                  </a:lnTo>
                  <a:lnTo>
                    <a:pt x="917" y="4398"/>
                  </a:lnTo>
                  <a:lnTo>
                    <a:pt x="901" y="4403"/>
                  </a:lnTo>
                  <a:lnTo>
                    <a:pt x="887" y="4409"/>
                  </a:lnTo>
                  <a:lnTo>
                    <a:pt x="871" y="4416"/>
                  </a:lnTo>
                  <a:lnTo>
                    <a:pt x="856" y="4426"/>
                  </a:lnTo>
                  <a:lnTo>
                    <a:pt x="840" y="4436"/>
                  </a:lnTo>
                  <a:lnTo>
                    <a:pt x="825" y="4448"/>
                  </a:lnTo>
                  <a:lnTo>
                    <a:pt x="792" y="4476"/>
                  </a:lnTo>
                  <a:lnTo>
                    <a:pt x="756" y="4507"/>
                  </a:lnTo>
                  <a:lnTo>
                    <a:pt x="736" y="4522"/>
                  </a:lnTo>
                  <a:lnTo>
                    <a:pt x="714" y="4538"/>
                  </a:lnTo>
                  <a:lnTo>
                    <a:pt x="692" y="4554"/>
                  </a:lnTo>
                  <a:lnTo>
                    <a:pt x="667" y="4571"/>
                  </a:lnTo>
                  <a:lnTo>
                    <a:pt x="640" y="4587"/>
                  </a:lnTo>
                  <a:lnTo>
                    <a:pt x="612" y="4601"/>
                  </a:lnTo>
                  <a:lnTo>
                    <a:pt x="580" y="4616"/>
                  </a:lnTo>
                  <a:lnTo>
                    <a:pt x="546" y="4630"/>
                  </a:lnTo>
                  <a:lnTo>
                    <a:pt x="510" y="4642"/>
                  </a:lnTo>
                  <a:lnTo>
                    <a:pt x="472" y="4653"/>
                  </a:lnTo>
                  <a:lnTo>
                    <a:pt x="430" y="4663"/>
                  </a:lnTo>
                  <a:lnTo>
                    <a:pt x="385" y="4672"/>
                  </a:lnTo>
                  <a:lnTo>
                    <a:pt x="338" y="4679"/>
                  </a:lnTo>
                  <a:lnTo>
                    <a:pt x="286" y="4684"/>
                  </a:lnTo>
                  <a:lnTo>
                    <a:pt x="231" y="4686"/>
                  </a:lnTo>
                  <a:lnTo>
                    <a:pt x="172" y="4686"/>
                  </a:lnTo>
                  <a:lnTo>
                    <a:pt x="193" y="4675"/>
                  </a:lnTo>
                  <a:lnTo>
                    <a:pt x="212" y="4662"/>
                  </a:lnTo>
                  <a:lnTo>
                    <a:pt x="231" y="4650"/>
                  </a:lnTo>
                  <a:lnTo>
                    <a:pt x="249" y="4636"/>
                  </a:lnTo>
                  <a:lnTo>
                    <a:pt x="265" y="4622"/>
                  </a:lnTo>
                  <a:lnTo>
                    <a:pt x="280" y="4606"/>
                  </a:lnTo>
                  <a:lnTo>
                    <a:pt x="295" y="4591"/>
                  </a:lnTo>
                  <a:lnTo>
                    <a:pt x="309" y="4574"/>
                  </a:lnTo>
                  <a:lnTo>
                    <a:pt x="321" y="4557"/>
                  </a:lnTo>
                  <a:lnTo>
                    <a:pt x="333" y="4541"/>
                  </a:lnTo>
                  <a:lnTo>
                    <a:pt x="345" y="4522"/>
                  </a:lnTo>
                  <a:lnTo>
                    <a:pt x="355" y="4504"/>
                  </a:lnTo>
                  <a:lnTo>
                    <a:pt x="364" y="4486"/>
                  </a:lnTo>
                  <a:lnTo>
                    <a:pt x="373" y="4467"/>
                  </a:lnTo>
                  <a:lnTo>
                    <a:pt x="380" y="4449"/>
                  </a:lnTo>
                  <a:lnTo>
                    <a:pt x="386" y="4430"/>
                  </a:lnTo>
                  <a:lnTo>
                    <a:pt x="393" y="4410"/>
                  </a:lnTo>
                  <a:lnTo>
                    <a:pt x="399" y="4391"/>
                  </a:lnTo>
                  <a:lnTo>
                    <a:pt x="403" y="4371"/>
                  </a:lnTo>
                  <a:lnTo>
                    <a:pt x="408" y="4351"/>
                  </a:lnTo>
                  <a:lnTo>
                    <a:pt x="411" y="4332"/>
                  </a:lnTo>
                  <a:lnTo>
                    <a:pt x="413" y="4313"/>
                  </a:lnTo>
                  <a:lnTo>
                    <a:pt x="416" y="4292"/>
                  </a:lnTo>
                  <a:lnTo>
                    <a:pt x="418" y="4273"/>
                  </a:lnTo>
                  <a:lnTo>
                    <a:pt x="419" y="4235"/>
                  </a:lnTo>
                  <a:lnTo>
                    <a:pt x="419" y="4199"/>
                  </a:lnTo>
                  <a:lnTo>
                    <a:pt x="417" y="4163"/>
                  </a:lnTo>
                  <a:lnTo>
                    <a:pt x="412" y="4129"/>
                  </a:lnTo>
                  <a:lnTo>
                    <a:pt x="407" y="4093"/>
                  </a:lnTo>
                  <a:lnTo>
                    <a:pt x="399" y="4057"/>
                  </a:lnTo>
                  <a:lnTo>
                    <a:pt x="390" y="4021"/>
                  </a:lnTo>
                  <a:lnTo>
                    <a:pt x="378" y="3984"/>
                  </a:lnTo>
                  <a:lnTo>
                    <a:pt x="367" y="3945"/>
                  </a:lnTo>
                  <a:lnTo>
                    <a:pt x="354" y="3907"/>
                  </a:lnTo>
                  <a:lnTo>
                    <a:pt x="339" y="3867"/>
                  </a:lnTo>
                  <a:lnTo>
                    <a:pt x="324" y="3827"/>
                  </a:lnTo>
                  <a:lnTo>
                    <a:pt x="292" y="3743"/>
                  </a:lnTo>
                  <a:lnTo>
                    <a:pt x="258" y="3657"/>
                  </a:lnTo>
                  <a:lnTo>
                    <a:pt x="222" y="3566"/>
                  </a:lnTo>
                  <a:lnTo>
                    <a:pt x="186" y="3472"/>
                  </a:lnTo>
                  <a:lnTo>
                    <a:pt x="168" y="3422"/>
                  </a:lnTo>
                  <a:lnTo>
                    <a:pt x="150" y="3371"/>
                  </a:lnTo>
                  <a:lnTo>
                    <a:pt x="133" y="3319"/>
                  </a:lnTo>
                  <a:lnTo>
                    <a:pt x="116" y="3266"/>
                  </a:lnTo>
                  <a:lnTo>
                    <a:pt x="100" y="3212"/>
                  </a:lnTo>
                  <a:lnTo>
                    <a:pt x="84" y="3156"/>
                  </a:lnTo>
                  <a:lnTo>
                    <a:pt x="70" y="3098"/>
                  </a:lnTo>
                  <a:lnTo>
                    <a:pt x="56" y="3040"/>
                  </a:lnTo>
                  <a:lnTo>
                    <a:pt x="44" y="2979"/>
                  </a:lnTo>
                  <a:lnTo>
                    <a:pt x="33" y="2917"/>
                  </a:lnTo>
                  <a:lnTo>
                    <a:pt x="23" y="2854"/>
                  </a:lnTo>
                  <a:lnTo>
                    <a:pt x="16" y="2788"/>
                  </a:lnTo>
                  <a:lnTo>
                    <a:pt x="9" y="2721"/>
                  </a:lnTo>
                  <a:lnTo>
                    <a:pt x="4" y="2652"/>
                  </a:lnTo>
                  <a:lnTo>
                    <a:pt x="1" y="2581"/>
                  </a:lnTo>
                  <a:lnTo>
                    <a:pt x="0" y="2509"/>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sp>
          <p:nvSpPr>
            <p:cNvPr id="13" name="淘宝店chenying0907 12"/>
            <p:cNvSpPr>
              <a:spLocks/>
            </p:cNvSpPr>
            <p:nvPr/>
          </p:nvSpPr>
          <p:spPr bwMode="auto">
            <a:xfrm>
              <a:off x="4652963" y="3873203"/>
              <a:ext cx="709613" cy="709613"/>
            </a:xfrm>
            <a:custGeom>
              <a:avLst/>
              <a:gdLst>
                <a:gd name="T0" fmla="*/ 9 w 3575"/>
                <a:gd name="T1" fmla="*/ 1972 h 3578"/>
                <a:gd name="T2" fmla="*/ 56 w 3575"/>
                <a:gd name="T3" fmla="*/ 2236 h 3578"/>
                <a:gd name="T4" fmla="*/ 139 w 3575"/>
                <a:gd name="T5" fmla="*/ 2485 h 3578"/>
                <a:gd name="T6" fmla="*/ 258 w 3575"/>
                <a:gd name="T7" fmla="*/ 2718 h 3578"/>
                <a:gd name="T8" fmla="*/ 408 w 3575"/>
                <a:gd name="T9" fmla="*/ 2927 h 3578"/>
                <a:gd name="T10" fmla="*/ 585 w 3575"/>
                <a:gd name="T11" fmla="*/ 3113 h 3578"/>
                <a:gd name="T12" fmla="*/ 787 w 3575"/>
                <a:gd name="T13" fmla="*/ 3272 h 3578"/>
                <a:gd name="T14" fmla="*/ 1012 w 3575"/>
                <a:gd name="T15" fmla="*/ 3402 h 3578"/>
                <a:gd name="T16" fmla="*/ 1255 w 3575"/>
                <a:gd name="T17" fmla="*/ 3498 h 3578"/>
                <a:gd name="T18" fmla="*/ 1515 w 3575"/>
                <a:gd name="T19" fmla="*/ 3558 h 3578"/>
                <a:gd name="T20" fmla="*/ 1787 w 3575"/>
                <a:gd name="T21" fmla="*/ 3578 h 3578"/>
                <a:gd name="T22" fmla="*/ 2060 w 3575"/>
                <a:gd name="T23" fmla="*/ 3558 h 3578"/>
                <a:gd name="T24" fmla="*/ 2319 w 3575"/>
                <a:gd name="T25" fmla="*/ 3498 h 3578"/>
                <a:gd name="T26" fmla="*/ 2562 w 3575"/>
                <a:gd name="T27" fmla="*/ 3402 h 3578"/>
                <a:gd name="T28" fmla="*/ 2786 w 3575"/>
                <a:gd name="T29" fmla="*/ 3272 h 3578"/>
                <a:gd name="T30" fmla="*/ 2989 w 3575"/>
                <a:gd name="T31" fmla="*/ 3113 h 3578"/>
                <a:gd name="T32" fmla="*/ 3167 w 3575"/>
                <a:gd name="T33" fmla="*/ 2927 h 3578"/>
                <a:gd name="T34" fmla="*/ 3316 w 3575"/>
                <a:gd name="T35" fmla="*/ 2718 h 3578"/>
                <a:gd name="T36" fmla="*/ 3434 w 3575"/>
                <a:gd name="T37" fmla="*/ 2485 h 3578"/>
                <a:gd name="T38" fmla="*/ 3519 w 3575"/>
                <a:gd name="T39" fmla="*/ 2236 h 3578"/>
                <a:gd name="T40" fmla="*/ 3566 w 3575"/>
                <a:gd name="T41" fmla="*/ 1972 h 3578"/>
                <a:gd name="T42" fmla="*/ 3573 w 3575"/>
                <a:gd name="T43" fmla="*/ 1697 h 3578"/>
                <a:gd name="T44" fmla="*/ 3539 w 3575"/>
                <a:gd name="T45" fmla="*/ 1429 h 3578"/>
                <a:gd name="T46" fmla="*/ 3467 w 3575"/>
                <a:gd name="T47" fmla="*/ 1174 h 3578"/>
                <a:gd name="T48" fmla="*/ 3359 w 3575"/>
                <a:gd name="T49" fmla="*/ 936 h 3578"/>
                <a:gd name="T50" fmla="*/ 3220 w 3575"/>
                <a:gd name="T51" fmla="*/ 718 h 3578"/>
                <a:gd name="T52" fmla="*/ 3051 w 3575"/>
                <a:gd name="T53" fmla="*/ 525 h 3578"/>
                <a:gd name="T54" fmla="*/ 2857 w 3575"/>
                <a:gd name="T55" fmla="*/ 355 h 3578"/>
                <a:gd name="T56" fmla="*/ 2640 w 3575"/>
                <a:gd name="T57" fmla="*/ 217 h 3578"/>
                <a:gd name="T58" fmla="*/ 2402 w 3575"/>
                <a:gd name="T59" fmla="*/ 108 h 3578"/>
                <a:gd name="T60" fmla="*/ 2148 w 3575"/>
                <a:gd name="T61" fmla="*/ 36 h 3578"/>
                <a:gd name="T62" fmla="*/ 1879 w 3575"/>
                <a:gd name="T63" fmla="*/ 3 h 3578"/>
                <a:gd name="T64" fmla="*/ 1604 w 3575"/>
                <a:gd name="T65" fmla="*/ 9 h 3578"/>
                <a:gd name="T66" fmla="*/ 1341 w 3575"/>
                <a:gd name="T67" fmla="*/ 57 h 3578"/>
                <a:gd name="T68" fmla="*/ 1092 w 3575"/>
                <a:gd name="T69" fmla="*/ 141 h 3578"/>
                <a:gd name="T70" fmla="*/ 861 w 3575"/>
                <a:gd name="T71" fmla="*/ 260 h 3578"/>
                <a:gd name="T72" fmla="*/ 650 w 3575"/>
                <a:gd name="T73" fmla="*/ 408 h 3578"/>
                <a:gd name="T74" fmla="*/ 464 w 3575"/>
                <a:gd name="T75" fmla="*/ 587 h 3578"/>
                <a:gd name="T76" fmla="*/ 305 w 3575"/>
                <a:gd name="T77" fmla="*/ 790 h 3578"/>
                <a:gd name="T78" fmla="*/ 175 w 3575"/>
                <a:gd name="T79" fmla="*/ 1014 h 3578"/>
                <a:gd name="T80" fmla="*/ 80 w 3575"/>
                <a:gd name="T81" fmla="*/ 1257 h 3578"/>
                <a:gd name="T82" fmla="*/ 20 w 3575"/>
                <a:gd name="T83" fmla="*/ 1517 h 3578"/>
                <a:gd name="T84" fmla="*/ 0 w 3575"/>
                <a:gd name="T85" fmla="*/ 1790 h 3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5" h="3578">
                  <a:moveTo>
                    <a:pt x="0" y="1790"/>
                  </a:moveTo>
                  <a:lnTo>
                    <a:pt x="2" y="1881"/>
                  </a:lnTo>
                  <a:lnTo>
                    <a:pt x="9" y="1972"/>
                  </a:lnTo>
                  <a:lnTo>
                    <a:pt x="20" y="2061"/>
                  </a:lnTo>
                  <a:lnTo>
                    <a:pt x="36" y="2150"/>
                  </a:lnTo>
                  <a:lnTo>
                    <a:pt x="56" y="2236"/>
                  </a:lnTo>
                  <a:lnTo>
                    <a:pt x="80" y="2322"/>
                  </a:lnTo>
                  <a:lnTo>
                    <a:pt x="108" y="2404"/>
                  </a:lnTo>
                  <a:lnTo>
                    <a:pt x="139" y="2485"/>
                  </a:lnTo>
                  <a:lnTo>
                    <a:pt x="175" y="2565"/>
                  </a:lnTo>
                  <a:lnTo>
                    <a:pt x="215" y="2642"/>
                  </a:lnTo>
                  <a:lnTo>
                    <a:pt x="258" y="2718"/>
                  </a:lnTo>
                  <a:lnTo>
                    <a:pt x="305" y="2790"/>
                  </a:lnTo>
                  <a:lnTo>
                    <a:pt x="355" y="2860"/>
                  </a:lnTo>
                  <a:lnTo>
                    <a:pt x="408" y="2927"/>
                  </a:lnTo>
                  <a:lnTo>
                    <a:pt x="464" y="2993"/>
                  </a:lnTo>
                  <a:lnTo>
                    <a:pt x="523" y="3055"/>
                  </a:lnTo>
                  <a:lnTo>
                    <a:pt x="585" y="3113"/>
                  </a:lnTo>
                  <a:lnTo>
                    <a:pt x="650" y="3170"/>
                  </a:lnTo>
                  <a:lnTo>
                    <a:pt x="717" y="3223"/>
                  </a:lnTo>
                  <a:lnTo>
                    <a:pt x="787" y="3272"/>
                  </a:lnTo>
                  <a:lnTo>
                    <a:pt x="861" y="3320"/>
                  </a:lnTo>
                  <a:lnTo>
                    <a:pt x="935" y="3362"/>
                  </a:lnTo>
                  <a:lnTo>
                    <a:pt x="1012" y="3402"/>
                  </a:lnTo>
                  <a:lnTo>
                    <a:pt x="1092" y="3438"/>
                  </a:lnTo>
                  <a:lnTo>
                    <a:pt x="1173" y="3470"/>
                  </a:lnTo>
                  <a:lnTo>
                    <a:pt x="1255" y="3498"/>
                  </a:lnTo>
                  <a:lnTo>
                    <a:pt x="1341" y="3521"/>
                  </a:lnTo>
                  <a:lnTo>
                    <a:pt x="1427" y="3542"/>
                  </a:lnTo>
                  <a:lnTo>
                    <a:pt x="1515" y="3558"/>
                  </a:lnTo>
                  <a:lnTo>
                    <a:pt x="1604" y="3569"/>
                  </a:lnTo>
                  <a:lnTo>
                    <a:pt x="1696" y="3576"/>
                  </a:lnTo>
                  <a:lnTo>
                    <a:pt x="1787" y="3578"/>
                  </a:lnTo>
                  <a:lnTo>
                    <a:pt x="1879" y="3576"/>
                  </a:lnTo>
                  <a:lnTo>
                    <a:pt x="1971" y="3569"/>
                  </a:lnTo>
                  <a:lnTo>
                    <a:pt x="2060" y="3558"/>
                  </a:lnTo>
                  <a:lnTo>
                    <a:pt x="2148" y="3542"/>
                  </a:lnTo>
                  <a:lnTo>
                    <a:pt x="2234" y="3521"/>
                  </a:lnTo>
                  <a:lnTo>
                    <a:pt x="2319" y="3498"/>
                  </a:lnTo>
                  <a:lnTo>
                    <a:pt x="2402" y="3470"/>
                  </a:lnTo>
                  <a:lnTo>
                    <a:pt x="2483" y="3438"/>
                  </a:lnTo>
                  <a:lnTo>
                    <a:pt x="2562" y="3402"/>
                  </a:lnTo>
                  <a:lnTo>
                    <a:pt x="2640" y="3362"/>
                  </a:lnTo>
                  <a:lnTo>
                    <a:pt x="2714" y="3320"/>
                  </a:lnTo>
                  <a:lnTo>
                    <a:pt x="2786" y="3272"/>
                  </a:lnTo>
                  <a:lnTo>
                    <a:pt x="2857" y="3223"/>
                  </a:lnTo>
                  <a:lnTo>
                    <a:pt x="2925" y="3170"/>
                  </a:lnTo>
                  <a:lnTo>
                    <a:pt x="2989" y="3113"/>
                  </a:lnTo>
                  <a:lnTo>
                    <a:pt x="3051" y="3055"/>
                  </a:lnTo>
                  <a:lnTo>
                    <a:pt x="3111" y="2993"/>
                  </a:lnTo>
                  <a:lnTo>
                    <a:pt x="3167" y="2927"/>
                  </a:lnTo>
                  <a:lnTo>
                    <a:pt x="3220" y="2860"/>
                  </a:lnTo>
                  <a:lnTo>
                    <a:pt x="3270" y="2790"/>
                  </a:lnTo>
                  <a:lnTo>
                    <a:pt x="3316" y="2718"/>
                  </a:lnTo>
                  <a:lnTo>
                    <a:pt x="3359" y="2642"/>
                  </a:lnTo>
                  <a:lnTo>
                    <a:pt x="3398" y="2565"/>
                  </a:lnTo>
                  <a:lnTo>
                    <a:pt x="3434" y="2485"/>
                  </a:lnTo>
                  <a:lnTo>
                    <a:pt x="3467" y="2404"/>
                  </a:lnTo>
                  <a:lnTo>
                    <a:pt x="3495" y="2322"/>
                  </a:lnTo>
                  <a:lnTo>
                    <a:pt x="3519" y="2236"/>
                  </a:lnTo>
                  <a:lnTo>
                    <a:pt x="3539" y="2150"/>
                  </a:lnTo>
                  <a:lnTo>
                    <a:pt x="3555" y="2061"/>
                  </a:lnTo>
                  <a:lnTo>
                    <a:pt x="3566" y="1972"/>
                  </a:lnTo>
                  <a:lnTo>
                    <a:pt x="3573" y="1881"/>
                  </a:lnTo>
                  <a:lnTo>
                    <a:pt x="3575" y="1790"/>
                  </a:lnTo>
                  <a:lnTo>
                    <a:pt x="3573" y="1697"/>
                  </a:lnTo>
                  <a:lnTo>
                    <a:pt x="3566" y="1607"/>
                  </a:lnTo>
                  <a:lnTo>
                    <a:pt x="3555" y="1517"/>
                  </a:lnTo>
                  <a:lnTo>
                    <a:pt x="3539" y="1429"/>
                  </a:lnTo>
                  <a:lnTo>
                    <a:pt x="3519" y="1342"/>
                  </a:lnTo>
                  <a:lnTo>
                    <a:pt x="3495" y="1257"/>
                  </a:lnTo>
                  <a:lnTo>
                    <a:pt x="3467" y="1174"/>
                  </a:lnTo>
                  <a:lnTo>
                    <a:pt x="3434" y="1093"/>
                  </a:lnTo>
                  <a:lnTo>
                    <a:pt x="3398" y="1014"/>
                  </a:lnTo>
                  <a:lnTo>
                    <a:pt x="3359" y="936"/>
                  </a:lnTo>
                  <a:lnTo>
                    <a:pt x="3316" y="862"/>
                  </a:lnTo>
                  <a:lnTo>
                    <a:pt x="3270" y="790"/>
                  </a:lnTo>
                  <a:lnTo>
                    <a:pt x="3220" y="718"/>
                  </a:lnTo>
                  <a:lnTo>
                    <a:pt x="3167" y="651"/>
                  </a:lnTo>
                  <a:lnTo>
                    <a:pt x="3111" y="587"/>
                  </a:lnTo>
                  <a:lnTo>
                    <a:pt x="3051" y="525"/>
                  </a:lnTo>
                  <a:lnTo>
                    <a:pt x="2989" y="465"/>
                  </a:lnTo>
                  <a:lnTo>
                    <a:pt x="2925" y="408"/>
                  </a:lnTo>
                  <a:lnTo>
                    <a:pt x="2857" y="355"/>
                  </a:lnTo>
                  <a:lnTo>
                    <a:pt x="2786" y="306"/>
                  </a:lnTo>
                  <a:lnTo>
                    <a:pt x="2714" y="260"/>
                  </a:lnTo>
                  <a:lnTo>
                    <a:pt x="2640" y="217"/>
                  </a:lnTo>
                  <a:lnTo>
                    <a:pt x="2562" y="177"/>
                  </a:lnTo>
                  <a:lnTo>
                    <a:pt x="2483" y="141"/>
                  </a:lnTo>
                  <a:lnTo>
                    <a:pt x="2402" y="108"/>
                  </a:lnTo>
                  <a:lnTo>
                    <a:pt x="2319" y="80"/>
                  </a:lnTo>
                  <a:lnTo>
                    <a:pt x="2234" y="57"/>
                  </a:lnTo>
                  <a:lnTo>
                    <a:pt x="2148" y="36"/>
                  </a:lnTo>
                  <a:lnTo>
                    <a:pt x="2060" y="21"/>
                  </a:lnTo>
                  <a:lnTo>
                    <a:pt x="1971" y="9"/>
                  </a:lnTo>
                  <a:lnTo>
                    <a:pt x="1879" y="3"/>
                  </a:lnTo>
                  <a:lnTo>
                    <a:pt x="1787" y="0"/>
                  </a:lnTo>
                  <a:lnTo>
                    <a:pt x="1696" y="3"/>
                  </a:lnTo>
                  <a:lnTo>
                    <a:pt x="1604" y="9"/>
                  </a:lnTo>
                  <a:lnTo>
                    <a:pt x="1515" y="21"/>
                  </a:lnTo>
                  <a:lnTo>
                    <a:pt x="1427" y="36"/>
                  </a:lnTo>
                  <a:lnTo>
                    <a:pt x="1341" y="57"/>
                  </a:lnTo>
                  <a:lnTo>
                    <a:pt x="1255" y="80"/>
                  </a:lnTo>
                  <a:lnTo>
                    <a:pt x="1173" y="108"/>
                  </a:lnTo>
                  <a:lnTo>
                    <a:pt x="1092" y="141"/>
                  </a:lnTo>
                  <a:lnTo>
                    <a:pt x="1012" y="177"/>
                  </a:lnTo>
                  <a:lnTo>
                    <a:pt x="935" y="217"/>
                  </a:lnTo>
                  <a:lnTo>
                    <a:pt x="861" y="260"/>
                  </a:lnTo>
                  <a:lnTo>
                    <a:pt x="787" y="306"/>
                  </a:lnTo>
                  <a:lnTo>
                    <a:pt x="717" y="355"/>
                  </a:lnTo>
                  <a:lnTo>
                    <a:pt x="650" y="408"/>
                  </a:lnTo>
                  <a:lnTo>
                    <a:pt x="585" y="465"/>
                  </a:lnTo>
                  <a:lnTo>
                    <a:pt x="523" y="525"/>
                  </a:lnTo>
                  <a:lnTo>
                    <a:pt x="464" y="587"/>
                  </a:lnTo>
                  <a:lnTo>
                    <a:pt x="408" y="651"/>
                  </a:lnTo>
                  <a:lnTo>
                    <a:pt x="355" y="718"/>
                  </a:lnTo>
                  <a:lnTo>
                    <a:pt x="305" y="790"/>
                  </a:lnTo>
                  <a:lnTo>
                    <a:pt x="258" y="862"/>
                  </a:lnTo>
                  <a:lnTo>
                    <a:pt x="215" y="936"/>
                  </a:lnTo>
                  <a:lnTo>
                    <a:pt x="175" y="1014"/>
                  </a:lnTo>
                  <a:lnTo>
                    <a:pt x="139" y="1093"/>
                  </a:lnTo>
                  <a:lnTo>
                    <a:pt x="108" y="1174"/>
                  </a:lnTo>
                  <a:lnTo>
                    <a:pt x="80" y="1257"/>
                  </a:lnTo>
                  <a:lnTo>
                    <a:pt x="56" y="1342"/>
                  </a:lnTo>
                  <a:lnTo>
                    <a:pt x="36" y="1429"/>
                  </a:lnTo>
                  <a:lnTo>
                    <a:pt x="20" y="1517"/>
                  </a:lnTo>
                  <a:lnTo>
                    <a:pt x="9" y="1607"/>
                  </a:lnTo>
                  <a:lnTo>
                    <a:pt x="2" y="1697"/>
                  </a:lnTo>
                  <a:lnTo>
                    <a:pt x="0" y="1790"/>
                  </a:lnTo>
                  <a:close/>
                </a:path>
              </a:pathLst>
            </a:custGeom>
            <a:solidFill>
              <a:srgbClr val="FEFEF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tx1">
                    <a:lumMod val="50000"/>
                    <a:lumOff val="50000"/>
                  </a:schemeClr>
                </a:solidFill>
              </a:endParaRPr>
            </a:p>
          </p:txBody>
        </p:sp>
      </p:grpSp>
      <p:sp>
        <p:nvSpPr>
          <p:cNvPr id="70" name="文本框 21"/>
          <p:cNvSpPr txBox="1"/>
          <p:nvPr/>
        </p:nvSpPr>
        <p:spPr>
          <a:xfrm>
            <a:off x="2024942" y="1146200"/>
            <a:ext cx="1488855" cy="276999"/>
          </a:xfrm>
          <a:prstGeom prst="rect">
            <a:avLst/>
          </a:prstGeom>
          <a:noFill/>
        </p:spPr>
        <p:txBody>
          <a:bodyPr wrap="square" rtlCol="0">
            <a:spAutoFit/>
          </a:bodyP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1" name="文本框 21"/>
          <p:cNvSpPr txBox="1"/>
          <p:nvPr/>
        </p:nvSpPr>
        <p:spPr>
          <a:xfrm>
            <a:off x="5652120" y="2075393"/>
            <a:ext cx="1646968" cy="276999"/>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2" name="文本框 21"/>
          <p:cNvSpPr txBox="1"/>
          <p:nvPr/>
        </p:nvSpPr>
        <p:spPr>
          <a:xfrm>
            <a:off x="1799693" y="2904604"/>
            <a:ext cx="1699626" cy="276999"/>
          </a:xfrm>
          <a:prstGeom prst="rect">
            <a:avLst/>
          </a:prstGeom>
          <a:noFill/>
        </p:spPr>
        <p:txBody>
          <a:bodyPr wrap="square" rtlCol="0">
            <a:spAutoFit/>
          </a:bodyPr>
          <a:lstStyle/>
          <a:p>
            <a:pPr algn="r"/>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3" name="文本框 21"/>
          <p:cNvSpPr txBox="1"/>
          <p:nvPr/>
        </p:nvSpPr>
        <p:spPr>
          <a:xfrm>
            <a:off x="5635449" y="3797582"/>
            <a:ext cx="1607785" cy="276999"/>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点击添加文本</a:t>
            </a:r>
          </a:p>
        </p:txBody>
      </p:sp>
      <p:sp>
        <p:nvSpPr>
          <p:cNvPr id="74" name="TextBox 73"/>
          <p:cNvSpPr txBox="1"/>
          <p:nvPr/>
        </p:nvSpPr>
        <p:spPr>
          <a:xfrm>
            <a:off x="1146425" y="1490782"/>
            <a:ext cx="2367372" cy="369332"/>
          </a:xfrm>
          <a:prstGeom prst="roundRect">
            <a:avLst>
              <a:gd name="adj" fmla="val 0"/>
            </a:avLst>
          </a:prstGeom>
          <a:noFill/>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5" name="TextBox 74"/>
          <p:cNvSpPr txBox="1"/>
          <p:nvPr/>
        </p:nvSpPr>
        <p:spPr>
          <a:xfrm>
            <a:off x="5701594" y="2412633"/>
            <a:ext cx="2458030" cy="369332"/>
          </a:xfrm>
          <a:prstGeom prst="roundRect">
            <a:avLst>
              <a:gd name="adj" fmla="val 0"/>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6" name="TextBox 75"/>
          <p:cNvSpPr txBox="1"/>
          <p:nvPr/>
        </p:nvSpPr>
        <p:spPr>
          <a:xfrm>
            <a:off x="1394981" y="3232793"/>
            <a:ext cx="2104337" cy="369332"/>
          </a:xfrm>
          <a:prstGeom prst="roundRect">
            <a:avLst>
              <a:gd name="adj" fmla="val 0"/>
            </a:avLst>
          </a:prstGeom>
          <a:noFill/>
        </p:spPr>
        <p:txBody>
          <a:bodyPr wrap="square" rtlCol="0">
            <a:spAutoFit/>
          </a:bodyPr>
          <a:lstStyle/>
          <a:p>
            <a:pPr algn="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7" name="TextBox 76"/>
          <p:cNvSpPr txBox="1"/>
          <p:nvPr/>
        </p:nvSpPr>
        <p:spPr>
          <a:xfrm>
            <a:off x="5660964" y="4139439"/>
            <a:ext cx="2029706" cy="369332"/>
          </a:xfrm>
          <a:prstGeom prst="roundRect">
            <a:avLst>
              <a:gd name="adj" fmla="val 0"/>
            </a:avLst>
          </a:prstGeom>
          <a:noFill/>
        </p:spPr>
        <p:txBody>
          <a:bodyPr wrap="square"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在这里输入你的内容，或者通过复制粘贴你的文本。</a:t>
            </a:r>
          </a:p>
        </p:txBody>
      </p:sp>
      <p:sp>
        <p:nvSpPr>
          <p:cNvPr id="78" name="TextBox 77"/>
          <p:cNvSpPr txBox="1"/>
          <p:nvPr/>
        </p:nvSpPr>
        <p:spPr>
          <a:xfrm>
            <a:off x="3975633" y="1338398"/>
            <a:ext cx="263236" cy="554169"/>
          </a:xfrm>
          <a:prstGeom prst="roundRect">
            <a:avLst>
              <a:gd name="adj" fmla="val 0"/>
            </a:avLst>
          </a:prstGeom>
          <a:noFill/>
        </p:spPr>
        <p:txBody>
          <a:bodyPr wrap="square" rtlCol="0">
            <a:spAutoFit/>
          </a:bodyPr>
          <a:lstStyle/>
          <a:p>
            <a:pPr algn="r"/>
            <a:r>
              <a:rPr lang="en-US" altLang="zh-CN" sz="3000" dirty="0">
                <a:solidFill>
                  <a:schemeClr val="accent2"/>
                </a:solidFill>
                <a:latin typeface="Impact" panose="020B0806030902050204" pitchFamily="34" charset="0"/>
                <a:ea typeface="方正正黑简体" panose="02000000000000000000" pitchFamily="2" charset="-122"/>
              </a:rPr>
              <a:t>1</a:t>
            </a:r>
            <a:endParaRPr lang="zh-CN" altLang="en-US" sz="3000" dirty="0">
              <a:solidFill>
                <a:schemeClr val="accent2"/>
              </a:solidFill>
              <a:latin typeface="Impact" panose="020B0806030902050204" pitchFamily="34" charset="0"/>
              <a:ea typeface="方正正黑简体" panose="02000000000000000000" pitchFamily="2" charset="-122"/>
            </a:endParaRPr>
          </a:p>
        </p:txBody>
      </p:sp>
      <p:sp>
        <p:nvSpPr>
          <p:cNvPr id="79" name="TextBox 78"/>
          <p:cNvSpPr txBox="1"/>
          <p:nvPr/>
        </p:nvSpPr>
        <p:spPr>
          <a:xfrm>
            <a:off x="4920611" y="2233503"/>
            <a:ext cx="263236" cy="554169"/>
          </a:xfrm>
          <a:prstGeom prst="roundRect">
            <a:avLst>
              <a:gd name="adj" fmla="val 0"/>
            </a:avLst>
          </a:prstGeom>
          <a:noFill/>
        </p:spPr>
        <p:txBody>
          <a:bodyPr wrap="square" rtlCol="0">
            <a:spAutoFit/>
          </a:bodyPr>
          <a:lstStyle/>
          <a:p>
            <a:pPr algn="r"/>
            <a:r>
              <a:rPr lang="en-US" altLang="zh-CN" sz="3000" dirty="0">
                <a:solidFill>
                  <a:schemeClr val="accent1"/>
                </a:solidFill>
                <a:latin typeface="Impact" panose="020B0806030902050204" pitchFamily="34" charset="0"/>
                <a:ea typeface="方正正黑简体" panose="02000000000000000000" pitchFamily="2" charset="-122"/>
              </a:rPr>
              <a:t>2</a:t>
            </a:r>
            <a:endParaRPr lang="zh-CN" altLang="en-US" sz="3000" dirty="0">
              <a:solidFill>
                <a:schemeClr val="accent1"/>
              </a:solidFill>
              <a:latin typeface="Impact" panose="020B0806030902050204" pitchFamily="34" charset="0"/>
              <a:ea typeface="方正正黑简体" panose="02000000000000000000" pitchFamily="2" charset="-122"/>
            </a:endParaRPr>
          </a:p>
        </p:txBody>
      </p:sp>
      <p:sp>
        <p:nvSpPr>
          <p:cNvPr id="80" name="TextBox 79"/>
          <p:cNvSpPr txBox="1"/>
          <p:nvPr/>
        </p:nvSpPr>
        <p:spPr>
          <a:xfrm>
            <a:off x="3934700" y="3003863"/>
            <a:ext cx="263236" cy="554169"/>
          </a:xfrm>
          <a:prstGeom prst="roundRect">
            <a:avLst>
              <a:gd name="adj" fmla="val 0"/>
            </a:avLst>
          </a:prstGeom>
          <a:noFill/>
        </p:spPr>
        <p:txBody>
          <a:bodyPr wrap="square" rtlCol="0">
            <a:spAutoFit/>
          </a:bodyPr>
          <a:lstStyle/>
          <a:p>
            <a:pPr algn="r"/>
            <a:r>
              <a:rPr lang="en-US" altLang="zh-CN" sz="3000" dirty="0">
                <a:solidFill>
                  <a:schemeClr val="accent4"/>
                </a:solidFill>
                <a:latin typeface="Impact" panose="020B0806030902050204" pitchFamily="34" charset="0"/>
                <a:ea typeface="方正正黑简体" panose="02000000000000000000" pitchFamily="2" charset="-122"/>
              </a:rPr>
              <a:t>3</a:t>
            </a:r>
            <a:endParaRPr lang="zh-CN" altLang="en-US" sz="3000" dirty="0">
              <a:solidFill>
                <a:schemeClr val="accent4"/>
              </a:solidFill>
              <a:latin typeface="Impact" panose="020B0806030902050204" pitchFamily="34" charset="0"/>
              <a:ea typeface="方正正黑简体" panose="02000000000000000000" pitchFamily="2" charset="-122"/>
            </a:endParaRPr>
          </a:p>
        </p:txBody>
      </p:sp>
      <p:sp>
        <p:nvSpPr>
          <p:cNvPr id="81" name="TextBox 80"/>
          <p:cNvSpPr txBox="1"/>
          <p:nvPr/>
        </p:nvSpPr>
        <p:spPr>
          <a:xfrm>
            <a:off x="4817559" y="3952230"/>
            <a:ext cx="263236" cy="554169"/>
          </a:xfrm>
          <a:prstGeom prst="roundRect">
            <a:avLst>
              <a:gd name="adj" fmla="val 0"/>
            </a:avLst>
          </a:prstGeom>
          <a:noFill/>
        </p:spPr>
        <p:txBody>
          <a:bodyPr wrap="square" rtlCol="0">
            <a:spAutoFit/>
          </a:bodyPr>
          <a:lstStyle/>
          <a:p>
            <a:pPr algn="r"/>
            <a:r>
              <a:rPr lang="en-US" altLang="zh-CN" sz="3000" dirty="0">
                <a:solidFill>
                  <a:schemeClr val="accent3"/>
                </a:solidFill>
                <a:latin typeface="Impact" panose="020B0806030902050204" pitchFamily="34" charset="0"/>
                <a:ea typeface="方正正黑简体" panose="02000000000000000000" pitchFamily="2" charset="-122"/>
              </a:rPr>
              <a:t>4</a:t>
            </a:r>
            <a:endParaRPr lang="zh-CN" altLang="en-US" sz="3000" dirty="0">
              <a:solidFill>
                <a:schemeClr val="accent3"/>
              </a:solidFill>
              <a:latin typeface="Impact" panose="020B0806030902050204" pitchFamily="34" charset="0"/>
              <a:ea typeface="方正正黑简体" panose="02000000000000000000" pitchFamily="2" charset="-122"/>
            </a:endParaRPr>
          </a:p>
        </p:txBody>
      </p:sp>
    </p:spTree>
    <p:extLst>
      <p:ext uri="{BB962C8B-B14F-4D97-AF65-F5344CB8AC3E}">
        <p14:creationId xmlns:p14="http://schemas.microsoft.com/office/powerpoint/2010/main" val="68745955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42" presetClass="entr" presetSubtype="0" fill="hold" grpId="0" nodeType="withEffect">
                                  <p:stCondLst>
                                    <p:cond delay="500"/>
                                  </p:stCondLst>
                                  <p:childTnLst>
                                    <p:set>
                                      <p:cBhvr>
                                        <p:cTn id="12" dur="1" fill="hold">
                                          <p:stCondLst>
                                            <p:cond delay="0"/>
                                          </p:stCondLst>
                                        </p:cTn>
                                        <p:tgtEl>
                                          <p:spTgt spid="78"/>
                                        </p:tgtEl>
                                        <p:attrNameLst>
                                          <p:attrName>style.visibility</p:attrName>
                                        </p:attrNameLst>
                                      </p:cBhvr>
                                      <p:to>
                                        <p:strVal val="visible"/>
                                      </p:to>
                                    </p:set>
                                    <p:animEffect transition="in" filter="fade">
                                      <p:cBhvr>
                                        <p:cTn id="13" dur="500"/>
                                        <p:tgtEl>
                                          <p:spTgt spid="78"/>
                                        </p:tgtEl>
                                      </p:cBhvr>
                                    </p:animEffect>
                                    <p:anim calcmode="lin" valueType="num">
                                      <p:cBhvr>
                                        <p:cTn id="14" dur="500" fill="hold"/>
                                        <p:tgtEl>
                                          <p:spTgt spid="78"/>
                                        </p:tgtEl>
                                        <p:attrNameLst>
                                          <p:attrName>ppt_x</p:attrName>
                                        </p:attrNameLst>
                                      </p:cBhvr>
                                      <p:tavLst>
                                        <p:tav tm="0">
                                          <p:val>
                                            <p:strVal val="#ppt_x"/>
                                          </p:val>
                                        </p:tav>
                                        <p:tav tm="100000">
                                          <p:val>
                                            <p:strVal val="#ppt_x"/>
                                          </p:val>
                                        </p:tav>
                                      </p:tavLst>
                                    </p:anim>
                                    <p:anim calcmode="lin" valueType="num">
                                      <p:cBhvr>
                                        <p:cTn id="15" dur="500" fill="hold"/>
                                        <p:tgtEl>
                                          <p:spTgt spid="78"/>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animEffect transition="in" filter="fade">
                                      <p:cBhvr>
                                        <p:cTn id="19" dur="1000"/>
                                        <p:tgtEl>
                                          <p:spTgt spid="70"/>
                                        </p:tgtEl>
                                      </p:cBhvr>
                                    </p:animEffect>
                                    <p:anim calcmode="lin" valueType="num">
                                      <p:cBhvr>
                                        <p:cTn id="20" dur="1000" fill="hold"/>
                                        <p:tgtEl>
                                          <p:spTgt spid="70"/>
                                        </p:tgtEl>
                                        <p:attrNameLst>
                                          <p:attrName>ppt_x</p:attrName>
                                        </p:attrNameLst>
                                      </p:cBhvr>
                                      <p:tavLst>
                                        <p:tav tm="0">
                                          <p:val>
                                            <p:strVal val="#ppt_x"/>
                                          </p:val>
                                        </p:tav>
                                        <p:tav tm="100000">
                                          <p:val>
                                            <p:strVal val="#ppt_x"/>
                                          </p:val>
                                        </p:tav>
                                      </p:tavLst>
                                    </p:anim>
                                    <p:anim calcmode="lin" valueType="num">
                                      <p:cBhvr>
                                        <p:cTn id="21" dur="1000" fill="hold"/>
                                        <p:tgtEl>
                                          <p:spTgt spid="70"/>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fade">
                                      <p:cBhvr>
                                        <p:cTn id="24" dur="1000"/>
                                        <p:tgtEl>
                                          <p:spTgt spid="74"/>
                                        </p:tgtEl>
                                      </p:cBhvr>
                                    </p:animEffect>
                                    <p:anim calcmode="lin" valueType="num">
                                      <p:cBhvr>
                                        <p:cTn id="25" dur="1000" fill="hold"/>
                                        <p:tgtEl>
                                          <p:spTgt spid="74"/>
                                        </p:tgtEl>
                                        <p:attrNameLst>
                                          <p:attrName>ppt_x</p:attrName>
                                        </p:attrNameLst>
                                      </p:cBhvr>
                                      <p:tavLst>
                                        <p:tav tm="0">
                                          <p:val>
                                            <p:strVal val="#ppt_x"/>
                                          </p:val>
                                        </p:tav>
                                        <p:tav tm="100000">
                                          <p:val>
                                            <p:strVal val="#ppt_x"/>
                                          </p:val>
                                        </p:tav>
                                      </p:tavLst>
                                    </p:anim>
                                    <p:anim calcmode="lin" valueType="num">
                                      <p:cBhvr>
                                        <p:cTn id="26" dur="1000" fill="hold"/>
                                        <p:tgtEl>
                                          <p:spTgt spid="74"/>
                                        </p:tgtEl>
                                        <p:attrNameLst>
                                          <p:attrName>ppt_y</p:attrName>
                                        </p:attrNameLst>
                                      </p:cBhvr>
                                      <p:tavLst>
                                        <p:tav tm="0">
                                          <p:val>
                                            <p:strVal val="#ppt_y+.1"/>
                                          </p:val>
                                        </p:tav>
                                        <p:tav tm="100000">
                                          <p:val>
                                            <p:strVal val="#ppt_y"/>
                                          </p:val>
                                        </p:tav>
                                      </p:tavLst>
                                    </p:anim>
                                  </p:childTnLst>
                                </p:cTn>
                              </p:par>
                            </p:childTnLst>
                          </p:cTn>
                        </p:par>
                        <p:par>
                          <p:cTn id="27" fill="hold">
                            <p:stCondLst>
                              <p:cond delay="2000"/>
                            </p:stCondLst>
                            <p:childTnLst>
                              <p:par>
                                <p:cTn id="28" presetID="31" presetClass="entr" presetSubtype="0" fill="hold" nodeType="afterEffect">
                                  <p:stCondLst>
                                    <p:cond delay="0"/>
                                  </p:stCondLst>
                                  <p:childTnLst>
                                    <p:set>
                                      <p:cBhvr>
                                        <p:cTn id="29" dur="1" fill="hold">
                                          <p:stCondLst>
                                            <p:cond delay="0"/>
                                          </p:stCondLst>
                                        </p:cTn>
                                        <p:tgtEl>
                                          <p:spTgt spid="3"/>
                                        </p:tgtEl>
                                        <p:attrNameLst>
                                          <p:attrName>style.visibility</p:attrName>
                                        </p:attrNameLst>
                                      </p:cBhvr>
                                      <p:to>
                                        <p:strVal val="visible"/>
                                      </p:to>
                                    </p:set>
                                    <p:anim calcmode="lin" valueType="num">
                                      <p:cBhvr>
                                        <p:cTn id="30" dur="1000" fill="hold"/>
                                        <p:tgtEl>
                                          <p:spTgt spid="3"/>
                                        </p:tgtEl>
                                        <p:attrNameLst>
                                          <p:attrName>ppt_w</p:attrName>
                                        </p:attrNameLst>
                                      </p:cBhvr>
                                      <p:tavLst>
                                        <p:tav tm="0">
                                          <p:val>
                                            <p:fltVal val="0"/>
                                          </p:val>
                                        </p:tav>
                                        <p:tav tm="100000">
                                          <p:val>
                                            <p:strVal val="#ppt_w"/>
                                          </p:val>
                                        </p:tav>
                                      </p:tavLst>
                                    </p:anim>
                                    <p:anim calcmode="lin" valueType="num">
                                      <p:cBhvr>
                                        <p:cTn id="31" dur="1000" fill="hold"/>
                                        <p:tgtEl>
                                          <p:spTgt spid="3"/>
                                        </p:tgtEl>
                                        <p:attrNameLst>
                                          <p:attrName>ppt_h</p:attrName>
                                        </p:attrNameLst>
                                      </p:cBhvr>
                                      <p:tavLst>
                                        <p:tav tm="0">
                                          <p:val>
                                            <p:fltVal val="0"/>
                                          </p:val>
                                        </p:tav>
                                        <p:tav tm="100000">
                                          <p:val>
                                            <p:strVal val="#ppt_h"/>
                                          </p:val>
                                        </p:tav>
                                      </p:tavLst>
                                    </p:anim>
                                    <p:anim calcmode="lin" valueType="num">
                                      <p:cBhvr>
                                        <p:cTn id="32" dur="1000" fill="hold"/>
                                        <p:tgtEl>
                                          <p:spTgt spid="3"/>
                                        </p:tgtEl>
                                        <p:attrNameLst>
                                          <p:attrName>style.rotation</p:attrName>
                                        </p:attrNameLst>
                                      </p:cBhvr>
                                      <p:tavLst>
                                        <p:tav tm="0">
                                          <p:val>
                                            <p:fltVal val="90"/>
                                          </p:val>
                                        </p:tav>
                                        <p:tav tm="100000">
                                          <p:val>
                                            <p:fltVal val="0"/>
                                          </p:val>
                                        </p:tav>
                                      </p:tavLst>
                                    </p:anim>
                                    <p:animEffect transition="in" filter="fade">
                                      <p:cBhvr>
                                        <p:cTn id="33" dur="1000"/>
                                        <p:tgtEl>
                                          <p:spTgt spid="3"/>
                                        </p:tgtEl>
                                      </p:cBhvr>
                                    </p:animEffect>
                                  </p:childTnLst>
                                </p:cTn>
                              </p:par>
                              <p:par>
                                <p:cTn id="34" presetID="42" presetClass="entr" presetSubtype="0" fill="hold" grpId="0" nodeType="withEffect">
                                  <p:stCondLst>
                                    <p:cond delay="500"/>
                                  </p:stCondLst>
                                  <p:childTnLst>
                                    <p:set>
                                      <p:cBhvr>
                                        <p:cTn id="35" dur="1" fill="hold">
                                          <p:stCondLst>
                                            <p:cond delay="0"/>
                                          </p:stCondLst>
                                        </p:cTn>
                                        <p:tgtEl>
                                          <p:spTgt spid="79"/>
                                        </p:tgtEl>
                                        <p:attrNameLst>
                                          <p:attrName>style.visibility</p:attrName>
                                        </p:attrNameLst>
                                      </p:cBhvr>
                                      <p:to>
                                        <p:strVal val="visible"/>
                                      </p:to>
                                    </p:set>
                                    <p:animEffect transition="in" filter="fade">
                                      <p:cBhvr>
                                        <p:cTn id="36" dur="500"/>
                                        <p:tgtEl>
                                          <p:spTgt spid="79"/>
                                        </p:tgtEl>
                                      </p:cBhvr>
                                    </p:animEffect>
                                    <p:anim calcmode="lin" valueType="num">
                                      <p:cBhvr>
                                        <p:cTn id="37" dur="500" fill="hold"/>
                                        <p:tgtEl>
                                          <p:spTgt spid="79"/>
                                        </p:tgtEl>
                                        <p:attrNameLst>
                                          <p:attrName>ppt_x</p:attrName>
                                        </p:attrNameLst>
                                      </p:cBhvr>
                                      <p:tavLst>
                                        <p:tav tm="0">
                                          <p:val>
                                            <p:strVal val="#ppt_x"/>
                                          </p:val>
                                        </p:tav>
                                        <p:tav tm="100000">
                                          <p:val>
                                            <p:strVal val="#ppt_x"/>
                                          </p:val>
                                        </p:tav>
                                      </p:tavLst>
                                    </p:anim>
                                    <p:anim calcmode="lin" valueType="num">
                                      <p:cBhvr>
                                        <p:cTn id="38" dur="500" fill="hold"/>
                                        <p:tgtEl>
                                          <p:spTgt spid="79"/>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42" presetClass="entr" presetSubtype="0" fill="hold" grpId="0" nodeType="afterEffect">
                                  <p:stCondLst>
                                    <p:cond delay="0"/>
                                  </p:stCondLst>
                                  <p:childTnLst>
                                    <p:set>
                                      <p:cBhvr>
                                        <p:cTn id="41" dur="1" fill="hold">
                                          <p:stCondLst>
                                            <p:cond delay="0"/>
                                          </p:stCondLst>
                                        </p:cTn>
                                        <p:tgtEl>
                                          <p:spTgt spid="71"/>
                                        </p:tgtEl>
                                        <p:attrNameLst>
                                          <p:attrName>style.visibility</p:attrName>
                                        </p:attrNameLst>
                                      </p:cBhvr>
                                      <p:to>
                                        <p:strVal val="visible"/>
                                      </p:to>
                                    </p:set>
                                    <p:animEffect transition="in" filter="fade">
                                      <p:cBhvr>
                                        <p:cTn id="42" dur="1000"/>
                                        <p:tgtEl>
                                          <p:spTgt spid="71"/>
                                        </p:tgtEl>
                                      </p:cBhvr>
                                    </p:animEffect>
                                    <p:anim calcmode="lin" valueType="num">
                                      <p:cBhvr>
                                        <p:cTn id="43" dur="1000" fill="hold"/>
                                        <p:tgtEl>
                                          <p:spTgt spid="71"/>
                                        </p:tgtEl>
                                        <p:attrNameLst>
                                          <p:attrName>ppt_x</p:attrName>
                                        </p:attrNameLst>
                                      </p:cBhvr>
                                      <p:tavLst>
                                        <p:tav tm="0">
                                          <p:val>
                                            <p:strVal val="#ppt_x"/>
                                          </p:val>
                                        </p:tav>
                                        <p:tav tm="100000">
                                          <p:val>
                                            <p:strVal val="#ppt_x"/>
                                          </p:val>
                                        </p:tav>
                                      </p:tavLst>
                                    </p:anim>
                                    <p:anim calcmode="lin" valueType="num">
                                      <p:cBhvr>
                                        <p:cTn id="44" dur="1000" fill="hold"/>
                                        <p:tgtEl>
                                          <p:spTgt spid="7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75"/>
                                        </p:tgtEl>
                                        <p:attrNameLst>
                                          <p:attrName>style.visibility</p:attrName>
                                        </p:attrNameLst>
                                      </p:cBhvr>
                                      <p:to>
                                        <p:strVal val="visible"/>
                                      </p:to>
                                    </p:set>
                                    <p:animEffect transition="in" filter="fade">
                                      <p:cBhvr>
                                        <p:cTn id="47" dur="1000"/>
                                        <p:tgtEl>
                                          <p:spTgt spid="75"/>
                                        </p:tgtEl>
                                      </p:cBhvr>
                                    </p:animEffect>
                                    <p:anim calcmode="lin" valueType="num">
                                      <p:cBhvr>
                                        <p:cTn id="48" dur="1000" fill="hold"/>
                                        <p:tgtEl>
                                          <p:spTgt spid="75"/>
                                        </p:tgtEl>
                                        <p:attrNameLst>
                                          <p:attrName>ppt_x</p:attrName>
                                        </p:attrNameLst>
                                      </p:cBhvr>
                                      <p:tavLst>
                                        <p:tav tm="0">
                                          <p:val>
                                            <p:strVal val="#ppt_x"/>
                                          </p:val>
                                        </p:tav>
                                        <p:tav tm="100000">
                                          <p:val>
                                            <p:strVal val="#ppt_x"/>
                                          </p:val>
                                        </p:tav>
                                      </p:tavLst>
                                    </p:anim>
                                    <p:anim calcmode="lin" valueType="num">
                                      <p:cBhvr>
                                        <p:cTn id="49" dur="1000" fill="hold"/>
                                        <p:tgtEl>
                                          <p:spTgt spid="75"/>
                                        </p:tgtEl>
                                        <p:attrNameLst>
                                          <p:attrName>ppt_y</p:attrName>
                                        </p:attrNameLst>
                                      </p:cBhvr>
                                      <p:tavLst>
                                        <p:tav tm="0">
                                          <p:val>
                                            <p:strVal val="#ppt_y+.1"/>
                                          </p:val>
                                        </p:tav>
                                        <p:tav tm="100000">
                                          <p:val>
                                            <p:strVal val="#ppt_y"/>
                                          </p:val>
                                        </p:tav>
                                      </p:tavLst>
                                    </p:anim>
                                  </p:childTnLst>
                                </p:cTn>
                              </p:par>
                            </p:childTnLst>
                          </p:cTn>
                        </p:par>
                        <p:par>
                          <p:cTn id="50" fill="hold">
                            <p:stCondLst>
                              <p:cond delay="4000"/>
                            </p:stCondLst>
                            <p:childTnLst>
                              <p:par>
                                <p:cTn id="51" presetID="31"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1000" fill="hold"/>
                                        <p:tgtEl>
                                          <p:spTgt spid="4"/>
                                        </p:tgtEl>
                                        <p:attrNameLst>
                                          <p:attrName>ppt_w</p:attrName>
                                        </p:attrNameLst>
                                      </p:cBhvr>
                                      <p:tavLst>
                                        <p:tav tm="0">
                                          <p:val>
                                            <p:fltVal val="0"/>
                                          </p:val>
                                        </p:tav>
                                        <p:tav tm="100000">
                                          <p:val>
                                            <p:strVal val="#ppt_w"/>
                                          </p:val>
                                        </p:tav>
                                      </p:tavLst>
                                    </p:anim>
                                    <p:anim calcmode="lin" valueType="num">
                                      <p:cBhvr>
                                        <p:cTn id="54" dur="1000" fill="hold"/>
                                        <p:tgtEl>
                                          <p:spTgt spid="4"/>
                                        </p:tgtEl>
                                        <p:attrNameLst>
                                          <p:attrName>ppt_h</p:attrName>
                                        </p:attrNameLst>
                                      </p:cBhvr>
                                      <p:tavLst>
                                        <p:tav tm="0">
                                          <p:val>
                                            <p:fltVal val="0"/>
                                          </p:val>
                                        </p:tav>
                                        <p:tav tm="100000">
                                          <p:val>
                                            <p:strVal val="#ppt_h"/>
                                          </p:val>
                                        </p:tav>
                                      </p:tavLst>
                                    </p:anim>
                                    <p:anim calcmode="lin" valueType="num">
                                      <p:cBhvr>
                                        <p:cTn id="55" dur="1000" fill="hold"/>
                                        <p:tgtEl>
                                          <p:spTgt spid="4"/>
                                        </p:tgtEl>
                                        <p:attrNameLst>
                                          <p:attrName>style.rotation</p:attrName>
                                        </p:attrNameLst>
                                      </p:cBhvr>
                                      <p:tavLst>
                                        <p:tav tm="0">
                                          <p:val>
                                            <p:fltVal val="90"/>
                                          </p:val>
                                        </p:tav>
                                        <p:tav tm="100000">
                                          <p:val>
                                            <p:fltVal val="0"/>
                                          </p:val>
                                        </p:tav>
                                      </p:tavLst>
                                    </p:anim>
                                    <p:animEffect transition="in" filter="fade">
                                      <p:cBhvr>
                                        <p:cTn id="56" dur="1000"/>
                                        <p:tgtEl>
                                          <p:spTgt spid="4"/>
                                        </p:tgtEl>
                                      </p:cBhvr>
                                    </p:animEffect>
                                  </p:childTnLst>
                                </p:cTn>
                              </p:par>
                              <p:par>
                                <p:cTn id="57" presetID="42" presetClass="entr" presetSubtype="0" fill="hold" grpId="0" nodeType="withEffect">
                                  <p:stCondLst>
                                    <p:cond delay="500"/>
                                  </p:stCondLst>
                                  <p:childTnLst>
                                    <p:set>
                                      <p:cBhvr>
                                        <p:cTn id="58" dur="1" fill="hold">
                                          <p:stCondLst>
                                            <p:cond delay="0"/>
                                          </p:stCondLst>
                                        </p:cTn>
                                        <p:tgtEl>
                                          <p:spTgt spid="80"/>
                                        </p:tgtEl>
                                        <p:attrNameLst>
                                          <p:attrName>style.visibility</p:attrName>
                                        </p:attrNameLst>
                                      </p:cBhvr>
                                      <p:to>
                                        <p:strVal val="visible"/>
                                      </p:to>
                                    </p:set>
                                    <p:animEffect transition="in" filter="fade">
                                      <p:cBhvr>
                                        <p:cTn id="59" dur="500"/>
                                        <p:tgtEl>
                                          <p:spTgt spid="80"/>
                                        </p:tgtEl>
                                      </p:cBhvr>
                                    </p:animEffect>
                                    <p:anim calcmode="lin" valueType="num">
                                      <p:cBhvr>
                                        <p:cTn id="60" dur="500" fill="hold"/>
                                        <p:tgtEl>
                                          <p:spTgt spid="80"/>
                                        </p:tgtEl>
                                        <p:attrNameLst>
                                          <p:attrName>ppt_x</p:attrName>
                                        </p:attrNameLst>
                                      </p:cBhvr>
                                      <p:tavLst>
                                        <p:tav tm="0">
                                          <p:val>
                                            <p:strVal val="#ppt_x"/>
                                          </p:val>
                                        </p:tav>
                                        <p:tav tm="100000">
                                          <p:val>
                                            <p:strVal val="#ppt_x"/>
                                          </p:val>
                                        </p:tav>
                                      </p:tavLst>
                                    </p:anim>
                                    <p:anim calcmode="lin" valueType="num">
                                      <p:cBhvr>
                                        <p:cTn id="61" dur="500" fill="hold"/>
                                        <p:tgtEl>
                                          <p:spTgt spid="80"/>
                                        </p:tgtEl>
                                        <p:attrNameLst>
                                          <p:attrName>ppt_y</p:attrName>
                                        </p:attrNameLst>
                                      </p:cBhvr>
                                      <p:tavLst>
                                        <p:tav tm="0">
                                          <p:val>
                                            <p:strVal val="#ppt_y+.1"/>
                                          </p:val>
                                        </p:tav>
                                        <p:tav tm="100000">
                                          <p:val>
                                            <p:strVal val="#ppt_y"/>
                                          </p:val>
                                        </p:tav>
                                      </p:tavLst>
                                    </p:anim>
                                  </p:childTnLst>
                                </p:cTn>
                              </p:par>
                            </p:childTnLst>
                          </p:cTn>
                        </p:par>
                        <p:par>
                          <p:cTn id="62" fill="hold">
                            <p:stCondLst>
                              <p:cond delay="5000"/>
                            </p:stCondLst>
                            <p:childTnLst>
                              <p:par>
                                <p:cTn id="63" presetID="42" presetClass="entr" presetSubtype="0" fill="hold" grpId="0" nodeType="afterEffect">
                                  <p:stCondLst>
                                    <p:cond delay="0"/>
                                  </p:stCondLst>
                                  <p:childTnLst>
                                    <p:set>
                                      <p:cBhvr>
                                        <p:cTn id="64" dur="1" fill="hold">
                                          <p:stCondLst>
                                            <p:cond delay="0"/>
                                          </p:stCondLst>
                                        </p:cTn>
                                        <p:tgtEl>
                                          <p:spTgt spid="72"/>
                                        </p:tgtEl>
                                        <p:attrNameLst>
                                          <p:attrName>style.visibility</p:attrName>
                                        </p:attrNameLst>
                                      </p:cBhvr>
                                      <p:to>
                                        <p:strVal val="visible"/>
                                      </p:to>
                                    </p:set>
                                    <p:animEffect transition="in" filter="fade">
                                      <p:cBhvr>
                                        <p:cTn id="65" dur="1000"/>
                                        <p:tgtEl>
                                          <p:spTgt spid="72"/>
                                        </p:tgtEl>
                                      </p:cBhvr>
                                    </p:animEffect>
                                    <p:anim calcmode="lin" valueType="num">
                                      <p:cBhvr>
                                        <p:cTn id="66" dur="1000" fill="hold"/>
                                        <p:tgtEl>
                                          <p:spTgt spid="72"/>
                                        </p:tgtEl>
                                        <p:attrNameLst>
                                          <p:attrName>ppt_x</p:attrName>
                                        </p:attrNameLst>
                                      </p:cBhvr>
                                      <p:tavLst>
                                        <p:tav tm="0">
                                          <p:val>
                                            <p:strVal val="#ppt_x"/>
                                          </p:val>
                                        </p:tav>
                                        <p:tav tm="100000">
                                          <p:val>
                                            <p:strVal val="#ppt_x"/>
                                          </p:val>
                                        </p:tav>
                                      </p:tavLst>
                                    </p:anim>
                                    <p:anim calcmode="lin" valueType="num">
                                      <p:cBhvr>
                                        <p:cTn id="67" dur="1000" fill="hold"/>
                                        <p:tgtEl>
                                          <p:spTgt spid="72"/>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animEffect transition="in" filter="fade">
                                      <p:cBhvr>
                                        <p:cTn id="70" dur="1000"/>
                                        <p:tgtEl>
                                          <p:spTgt spid="76"/>
                                        </p:tgtEl>
                                      </p:cBhvr>
                                    </p:animEffect>
                                    <p:anim calcmode="lin" valueType="num">
                                      <p:cBhvr>
                                        <p:cTn id="71" dur="1000" fill="hold"/>
                                        <p:tgtEl>
                                          <p:spTgt spid="76"/>
                                        </p:tgtEl>
                                        <p:attrNameLst>
                                          <p:attrName>ppt_x</p:attrName>
                                        </p:attrNameLst>
                                      </p:cBhvr>
                                      <p:tavLst>
                                        <p:tav tm="0">
                                          <p:val>
                                            <p:strVal val="#ppt_x"/>
                                          </p:val>
                                        </p:tav>
                                        <p:tav tm="100000">
                                          <p:val>
                                            <p:strVal val="#ppt_x"/>
                                          </p:val>
                                        </p:tav>
                                      </p:tavLst>
                                    </p:anim>
                                    <p:anim calcmode="lin" valueType="num">
                                      <p:cBhvr>
                                        <p:cTn id="72" dur="1000" fill="hold"/>
                                        <p:tgtEl>
                                          <p:spTgt spid="76"/>
                                        </p:tgtEl>
                                        <p:attrNameLst>
                                          <p:attrName>ppt_y</p:attrName>
                                        </p:attrNameLst>
                                      </p:cBhvr>
                                      <p:tavLst>
                                        <p:tav tm="0">
                                          <p:val>
                                            <p:strVal val="#ppt_y+.1"/>
                                          </p:val>
                                        </p:tav>
                                        <p:tav tm="100000">
                                          <p:val>
                                            <p:strVal val="#ppt_y"/>
                                          </p:val>
                                        </p:tav>
                                      </p:tavLst>
                                    </p:anim>
                                  </p:childTnLst>
                                </p:cTn>
                              </p:par>
                            </p:childTnLst>
                          </p:cTn>
                        </p:par>
                        <p:par>
                          <p:cTn id="73" fill="hold">
                            <p:stCondLst>
                              <p:cond delay="6000"/>
                            </p:stCondLst>
                            <p:childTnLst>
                              <p:par>
                                <p:cTn id="74" presetID="31" presetClass="entr" presetSubtype="0"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 calcmode="lin" valueType="num">
                                      <p:cBhvr>
                                        <p:cTn id="76" dur="1000" fill="hold"/>
                                        <p:tgtEl>
                                          <p:spTgt spid="5"/>
                                        </p:tgtEl>
                                        <p:attrNameLst>
                                          <p:attrName>ppt_w</p:attrName>
                                        </p:attrNameLst>
                                      </p:cBhvr>
                                      <p:tavLst>
                                        <p:tav tm="0">
                                          <p:val>
                                            <p:fltVal val="0"/>
                                          </p:val>
                                        </p:tav>
                                        <p:tav tm="100000">
                                          <p:val>
                                            <p:strVal val="#ppt_w"/>
                                          </p:val>
                                        </p:tav>
                                      </p:tavLst>
                                    </p:anim>
                                    <p:anim calcmode="lin" valueType="num">
                                      <p:cBhvr>
                                        <p:cTn id="77" dur="1000" fill="hold"/>
                                        <p:tgtEl>
                                          <p:spTgt spid="5"/>
                                        </p:tgtEl>
                                        <p:attrNameLst>
                                          <p:attrName>ppt_h</p:attrName>
                                        </p:attrNameLst>
                                      </p:cBhvr>
                                      <p:tavLst>
                                        <p:tav tm="0">
                                          <p:val>
                                            <p:fltVal val="0"/>
                                          </p:val>
                                        </p:tav>
                                        <p:tav tm="100000">
                                          <p:val>
                                            <p:strVal val="#ppt_h"/>
                                          </p:val>
                                        </p:tav>
                                      </p:tavLst>
                                    </p:anim>
                                    <p:anim calcmode="lin" valueType="num">
                                      <p:cBhvr>
                                        <p:cTn id="78" dur="1000" fill="hold"/>
                                        <p:tgtEl>
                                          <p:spTgt spid="5"/>
                                        </p:tgtEl>
                                        <p:attrNameLst>
                                          <p:attrName>style.rotation</p:attrName>
                                        </p:attrNameLst>
                                      </p:cBhvr>
                                      <p:tavLst>
                                        <p:tav tm="0">
                                          <p:val>
                                            <p:fltVal val="90"/>
                                          </p:val>
                                        </p:tav>
                                        <p:tav tm="100000">
                                          <p:val>
                                            <p:fltVal val="0"/>
                                          </p:val>
                                        </p:tav>
                                      </p:tavLst>
                                    </p:anim>
                                    <p:animEffect transition="in" filter="fade">
                                      <p:cBhvr>
                                        <p:cTn id="79" dur="1000"/>
                                        <p:tgtEl>
                                          <p:spTgt spid="5"/>
                                        </p:tgtEl>
                                      </p:cBhvr>
                                    </p:animEffect>
                                  </p:childTnLst>
                                </p:cTn>
                              </p:par>
                              <p:par>
                                <p:cTn id="80" presetID="42" presetClass="entr" presetSubtype="0" fill="hold" grpId="0" nodeType="withEffect">
                                  <p:stCondLst>
                                    <p:cond delay="500"/>
                                  </p:stCondLst>
                                  <p:childTnLst>
                                    <p:set>
                                      <p:cBhvr>
                                        <p:cTn id="81" dur="1" fill="hold">
                                          <p:stCondLst>
                                            <p:cond delay="0"/>
                                          </p:stCondLst>
                                        </p:cTn>
                                        <p:tgtEl>
                                          <p:spTgt spid="81"/>
                                        </p:tgtEl>
                                        <p:attrNameLst>
                                          <p:attrName>style.visibility</p:attrName>
                                        </p:attrNameLst>
                                      </p:cBhvr>
                                      <p:to>
                                        <p:strVal val="visible"/>
                                      </p:to>
                                    </p:set>
                                    <p:animEffect transition="in" filter="fade">
                                      <p:cBhvr>
                                        <p:cTn id="82" dur="500"/>
                                        <p:tgtEl>
                                          <p:spTgt spid="81"/>
                                        </p:tgtEl>
                                      </p:cBhvr>
                                    </p:animEffect>
                                    <p:anim calcmode="lin" valueType="num">
                                      <p:cBhvr>
                                        <p:cTn id="83" dur="500" fill="hold"/>
                                        <p:tgtEl>
                                          <p:spTgt spid="81"/>
                                        </p:tgtEl>
                                        <p:attrNameLst>
                                          <p:attrName>ppt_x</p:attrName>
                                        </p:attrNameLst>
                                      </p:cBhvr>
                                      <p:tavLst>
                                        <p:tav tm="0">
                                          <p:val>
                                            <p:strVal val="#ppt_x"/>
                                          </p:val>
                                        </p:tav>
                                        <p:tav tm="100000">
                                          <p:val>
                                            <p:strVal val="#ppt_x"/>
                                          </p:val>
                                        </p:tav>
                                      </p:tavLst>
                                    </p:anim>
                                    <p:anim calcmode="lin" valueType="num">
                                      <p:cBhvr>
                                        <p:cTn id="84" dur="500" fill="hold"/>
                                        <p:tgtEl>
                                          <p:spTgt spid="81"/>
                                        </p:tgtEl>
                                        <p:attrNameLst>
                                          <p:attrName>ppt_y</p:attrName>
                                        </p:attrNameLst>
                                      </p:cBhvr>
                                      <p:tavLst>
                                        <p:tav tm="0">
                                          <p:val>
                                            <p:strVal val="#ppt_y+.1"/>
                                          </p:val>
                                        </p:tav>
                                        <p:tav tm="100000">
                                          <p:val>
                                            <p:strVal val="#ppt_y"/>
                                          </p:val>
                                        </p:tav>
                                      </p:tavLst>
                                    </p:anim>
                                  </p:childTnLst>
                                </p:cTn>
                              </p:par>
                            </p:childTnLst>
                          </p:cTn>
                        </p:par>
                        <p:par>
                          <p:cTn id="85" fill="hold">
                            <p:stCondLst>
                              <p:cond delay="7000"/>
                            </p:stCondLst>
                            <p:childTnLst>
                              <p:par>
                                <p:cTn id="86" presetID="42" presetClass="entr" presetSubtype="0" fill="hold" grpId="0"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fade">
                                      <p:cBhvr>
                                        <p:cTn id="88" dur="1000"/>
                                        <p:tgtEl>
                                          <p:spTgt spid="73"/>
                                        </p:tgtEl>
                                      </p:cBhvr>
                                    </p:animEffect>
                                    <p:anim calcmode="lin" valueType="num">
                                      <p:cBhvr>
                                        <p:cTn id="89" dur="1000" fill="hold"/>
                                        <p:tgtEl>
                                          <p:spTgt spid="73"/>
                                        </p:tgtEl>
                                        <p:attrNameLst>
                                          <p:attrName>ppt_x</p:attrName>
                                        </p:attrNameLst>
                                      </p:cBhvr>
                                      <p:tavLst>
                                        <p:tav tm="0">
                                          <p:val>
                                            <p:strVal val="#ppt_x"/>
                                          </p:val>
                                        </p:tav>
                                        <p:tav tm="100000">
                                          <p:val>
                                            <p:strVal val="#ppt_x"/>
                                          </p:val>
                                        </p:tav>
                                      </p:tavLst>
                                    </p:anim>
                                    <p:anim calcmode="lin" valueType="num">
                                      <p:cBhvr>
                                        <p:cTn id="90" dur="1000" fill="hold"/>
                                        <p:tgtEl>
                                          <p:spTgt spid="73"/>
                                        </p:tgtEl>
                                        <p:attrNameLst>
                                          <p:attrName>ppt_y</p:attrName>
                                        </p:attrNameLst>
                                      </p:cBhvr>
                                      <p:tavLst>
                                        <p:tav tm="0">
                                          <p:val>
                                            <p:strVal val="#ppt_y+.1"/>
                                          </p:val>
                                        </p:tav>
                                        <p:tav tm="100000">
                                          <p:val>
                                            <p:strVal val="#ppt_y"/>
                                          </p:val>
                                        </p:tav>
                                      </p:tavLst>
                                    </p:anim>
                                  </p:childTnLst>
                                </p:cTn>
                              </p:par>
                              <p:par>
                                <p:cTn id="91" presetID="42" presetClass="entr" presetSubtype="0" fill="hold" grpId="0" nodeType="withEffect">
                                  <p:stCondLst>
                                    <p:cond delay="0"/>
                                  </p:stCondLst>
                                  <p:childTnLst>
                                    <p:set>
                                      <p:cBhvr>
                                        <p:cTn id="92" dur="1" fill="hold">
                                          <p:stCondLst>
                                            <p:cond delay="0"/>
                                          </p:stCondLst>
                                        </p:cTn>
                                        <p:tgtEl>
                                          <p:spTgt spid="77"/>
                                        </p:tgtEl>
                                        <p:attrNameLst>
                                          <p:attrName>style.visibility</p:attrName>
                                        </p:attrNameLst>
                                      </p:cBhvr>
                                      <p:to>
                                        <p:strVal val="visible"/>
                                      </p:to>
                                    </p:set>
                                    <p:animEffect transition="in" filter="fade">
                                      <p:cBhvr>
                                        <p:cTn id="93" dur="1000"/>
                                        <p:tgtEl>
                                          <p:spTgt spid="77"/>
                                        </p:tgtEl>
                                      </p:cBhvr>
                                    </p:animEffect>
                                    <p:anim calcmode="lin" valueType="num">
                                      <p:cBhvr>
                                        <p:cTn id="94" dur="1000" fill="hold"/>
                                        <p:tgtEl>
                                          <p:spTgt spid="77"/>
                                        </p:tgtEl>
                                        <p:attrNameLst>
                                          <p:attrName>ppt_x</p:attrName>
                                        </p:attrNameLst>
                                      </p:cBhvr>
                                      <p:tavLst>
                                        <p:tav tm="0">
                                          <p:val>
                                            <p:strVal val="#ppt_x"/>
                                          </p:val>
                                        </p:tav>
                                        <p:tav tm="100000">
                                          <p:val>
                                            <p:strVal val="#ppt_x"/>
                                          </p:val>
                                        </p:tav>
                                      </p:tavLst>
                                    </p:anim>
                                    <p:anim calcmode="lin" valueType="num">
                                      <p:cBhvr>
                                        <p:cTn id="95" dur="1000" fill="hold"/>
                                        <p:tgtEl>
                                          <p:spTgt spid="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71" grpId="0"/>
      <p:bldP spid="72" grpId="0"/>
      <p:bldP spid="73" grpId="0"/>
      <p:bldP spid="74" grpId="0"/>
      <p:bldP spid="75" grpId="0"/>
      <p:bldP spid="76" grpId="0"/>
      <p:bldP spid="77" grpId="0"/>
      <p:bldP spid="78" grpId="0"/>
      <p:bldP spid="79" grpId="0"/>
      <p:bldP spid="80" grpId="0"/>
      <p:bldP spid="8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CBFE024F-F687-486E-8FFD-ACD5A353589D}"/>
              </a:ext>
            </a:extLst>
          </p:cNvPr>
          <p:cNvPicPr>
            <a:picLocks noChangeAspect="1"/>
          </p:cNvPicPr>
          <p:nvPr/>
        </p:nvPicPr>
        <p:blipFill>
          <a:blip r:embed="rId3"/>
          <a:stretch>
            <a:fillRect/>
          </a:stretch>
        </p:blipFill>
        <p:spPr>
          <a:xfrm>
            <a:off x="-19" y="0"/>
            <a:ext cx="9144019" cy="5144599"/>
          </a:xfrm>
          <a:prstGeom prst="rect">
            <a:avLst/>
          </a:prstGeom>
        </p:spPr>
      </p:pic>
      <p:grpSp>
        <p:nvGrpSpPr>
          <p:cNvPr id="2" name="组合 9"/>
          <p:cNvGrpSpPr/>
          <p:nvPr/>
        </p:nvGrpSpPr>
        <p:grpSpPr>
          <a:xfrm>
            <a:off x="2052499" y="1964312"/>
            <a:ext cx="4311104" cy="891035"/>
            <a:chOff x="3340741" y="3031930"/>
            <a:chExt cx="5750624" cy="1188126"/>
          </a:xfrm>
          <a:solidFill>
            <a:srgbClr val="90C74B"/>
          </a:solidFill>
        </p:grpSpPr>
        <p:grpSp>
          <p:nvGrpSpPr>
            <p:cNvPr id="3" name="组合 4"/>
            <p:cNvGrpSpPr/>
            <p:nvPr/>
          </p:nvGrpSpPr>
          <p:grpSpPr>
            <a:xfrm flipV="1">
              <a:off x="3340741" y="3031930"/>
              <a:ext cx="5750624" cy="1188126"/>
              <a:chOff x="6035151" y="1964828"/>
              <a:chExt cx="5750624" cy="1188126"/>
            </a:xfrm>
            <a:grpFill/>
          </p:grpSpPr>
          <p:sp>
            <p:nvSpPr>
              <p:cNvPr id="7" name="任意多边形 6"/>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 name="任意多边形 7"/>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 name="任意多边形 8"/>
              <p:cNvSpPr/>
              <p:nvPr/>
            </p:nvSpPr>
            <p:spPr>
              <a:xfrm flipV="1">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400" dirty="0">
                    <a:solidFill>
                      <a:schemeClr val="bg1"/>
                    </a:solidFill>
                  </a:rPr>
                  <a:t>03</a:t>
                </a:r>
                <a:endParaRPr lang="zh-CN" altLang="en-US" sz="1400" dirty="0">
                  <a:solidFill>
                    <a:schemeClr val="bg1"/>
                  </a:solidFill>
                </a:endParaRPr>
              </a:p>
            </p:txBody>
          </p:sp>
        </p:grpSp>
        <p:sp>
          <p:nvSpPr>
            <p:cNvPr id="6" name="文本框 5"/>
            <p:cNvSpPr txBox="1"/>
            <p:nvPr/>
          </p:nvSpPr>
          <p:spPr>
            <a:xfrm>
              <a:off x="5767212" y="3658265"/>
              <a:ext cx="3047999" cy="492476"/>
            </a:xfrm>
            <a:prstGeom prst="rect">
              <a:avLst/>
            </a:prstGeom>
            <a:solidFill>
              <a:schemeClr val="accent1"/>
            </a:solidFill>
          </p:spPr>
          <p:txBody>
            <a:bodyPr wrap="square" rtlCol="0">
              <a:spAutoFit/>
            </a:bodyPr>
            <a:lstStyle/>
            <a:p>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成功项目展示</a:t>
              </a:r>
              <a:endParaRPr lang="zh-CN" altLang="en-US" dirty="0">
                <a:solidFill>
                  <a:schemeClr val="bg1"/>
                </a:solidFill>
                <a:ea typeface="微软雅黑" panose="020B0503020204020204" pitchFamily="34" charset="-122"/>
              </a:endParaRPr>
            </a:p>
          </p:txBody>
        </p:sp>
      </p:grpSp>
      <p:sp>
        <p:nvSpPr>
          <p:cNvPr id="14" name="矩形 34">
            <a:extLst>
              <a:ext uri="{FF2B5EF4-FFF2-40B4-BE49-F238E27FC236}">
                <a16:creationId xmlns:a16="http://schemas.microsoft.com/office/drawing/2014/main" id="{E3E668BC-9786-4D16-9592-2836EE4B864A}"/>
              </a:ext>
            </a:extLst>
          </p:cNvPr>
          <p:cNvSpPr>
            <a:spLocks noChangeArrowheads="1"/>
          </p:cNvSpPr>
          <p:nvPr/>
        </p:nvSpPr>
        <p:spPr bwMode="auto">
          <a:xfrm>
            <a:off x="3442074" y="3040452"/>
            <a:ext cx="3069521" cy="692477"/>
          </a:xfrm>
          <a:prstGeom prst="rect">
            <a:avLst/>
          </a:prstGeom>
          <a:noFill/>
          <a:ln w="9525">
            <a:noFill/>
            <a:miter lim="800000"/>
            <a:headEnd/>
            <a:tailEnd/>
          </a:ln>
        </p:spPr>
        <p:txBody>
          <a:bodyPr wrap="square" lIns="68559" tIns="34280" rIns="68559" bIns="3428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这里输入简单的文字概述这里输入简单的文字概述这里输入简单的文字概述这里输入简单的文字概述</a:t>
            </a: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a:p>
            <a:pPr eaLnBrk="1" hangingPunct="1">
              <a:lnSpc>
                <a:spcPct val="150000"/>
              </a:lnSpc>
              <a:buFont typeface="Arial" pitchFamily="34" charset="0"/>
              <a:buNone/>
            </a:pP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1862489482"/>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
          <p:cNvGrpSpPr/>
          <p:nvPr/>
        </p:nvGrpSpPr>
        <p:grpSpPr>
          <a:xfrm>
            <a:off x="1905094" y="1468122"/>
            <a:ext cx="464233" cy="1530067"/>
            <a:chOff x="5240216" y="1758467"/>
            <a:chExt cx="618978" cy="2039814"/>
          </a:xfrm>
        </p:grpSpPr>
        <p:sp>
          <p:nvSpPr>
            <p:cNvPr id="7" name="圆角矩形 6"/>
            <p:cNvSpPr/>
            <p:nvPr/>
          </p:nvSpPr>
          <p:spPr>
            <a:xfrm rot="5400000">
              <a:off x="4529798" y="2468885"/>
              <a:ext cx="2039814" cy="6189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8" name="椭圆 7"/>
            <p:cNvSpPr/>
            <p:nvPr/>
          </p:nvSpPr>
          <p:spPr>
            <a:xfrm>
              <a:off x="5315704" y="1842867"/>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1</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3" name="组合 8"/>
          <p:cNvGrpSpPr/>
          <p:nvPr/>
        </p:nvGrpSpPr>
        <p:grpSpPr>
          <a:xfrm>
            <a:off x="2453734" y="3103709"/>
            <a:ext cx="464233" cy="1530067"/>
            <a:chOff x="5971736" y="3938956"/>
            <a:chExt cx="618978" cy="2039814"/>
          </a:xfrm>
        </p:grpSpPr>
        <p:sp>
          <p:nvSpPr>
            <p:cNvPr id="10" name="圆角矩形 9"/>
            <p:cNvSpPr/>
            <p:nvPr/>
          </p:nvSpPr>
          <p:spPr>
            <a:xfrm rot="5400000">
              <a:off x="5261318" y="4649374"/>
              <a:ext cx="2039814" cy="618978"/>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1" name="椭圆 10"/>
            <p:cNvSpPr/>
            <p:nvPr/>
          </p:nvSpPr>
          <p:spPr>
            <a:xfrm>
              <a:off x="6047224" y="5444194"/>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3</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 name="组合 11"/>
          <p:cNvGrpSpPr/>
          <p:nvPr/>
        </p:nvGrpSpPr>
        <p:grpSpPr>
          <a:xfrm>
            <a:off x="2453734" y="2533893"/>
            <a:ext cx="1529860" cy="464296"/>
            <a:chOff x="5971736" y="3179303"/>
            <a:chExt cx="2039814" cy="618978"/>
          </a:xfrm>
        </p:grpSpPr>
        <p:sp>
          <p:nvSpPr>
            <p:cNvPr id="13" name="圆角矩形 12"/>
            <p:cNvSpPr/>
            <p:nvPr/>
          </p:nvSpPr>
          <p:spPr>
            <a:xfrm>
              <a:off x="5971736" y="3179303"/>
              <a:ext cx="2039814" cy="6189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4" name="椭圆 13"/>
            <p:cNvSpPr/>
            <p:nvPr/>
          </p:nvSpPr>
          <p:spPr>
            <a:xfrm>
              <a:off x="7468062" y="3254792"/>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2</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 name="组合 14"/>
          <p:cNvGrpSpPr/>
          <p:nvPr/>
        </p:nvGrpSpPr>
        <p:grpSpPr>
          <a:xfrm>
            <a:off x="839467" y="3103709"/>
            <a:ext cx="1529860" cy="464296"/>
            <a:chOff x="3819380" y="3938956"/>
            <a:chExt cx="2039814" cy="618978"/>
          </a:xfrm>
        </p:grpSpPr>
        <p:sp>
          <p:nvSpPr>
            <p:cNvPr id="16" name="圆角矩形 15"/>
            <p:cNvSpPr/>
            <p:nvPr/>
          </p:nvSpPr>
          <p:spPr>
            <a:xfrm>
              <a:off x="3819380" y="3938956"/>
              <a:ext cx="2039814" cy="618978"/>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altLang="zh-CN" sz="1200" dirty="0">
                  <a:latin typeface="微软雅黑" panose="020B0503020204020204" pitchFamily="34" charset="-122"/>
                  <a:ea typeface="微软雅黑" panose="020B0503020204020204" pitchFamily="34" charset="-122"/>
                </a:rPr>
                <a:t>CONTENTS</a:t>
              </a:r>
              <a:endParaRPr lang="zh-CN" altLang="en-US" sz="1200" dirty="0">
                <a:latin typeface="微软雅黑" panose="020B0503020204020204" pitchFamily="34" charset="-122"/>
                <a:ea typeface="微软雅黑" panose="020B0503020204020204" pitchFamily="34" charset="-122"/>
              </a:endParaRPr>
            </a:p>
          </p:txBody>
        </p:sp>
        <p:sp>
          <p:nvSpPr>
            <p:cNvPr id="17" name="椭圆 16"/>
            <p:cNvSpPr/>
            <p:nvPr/>
          </p:nvSpPr>
          <p:spPr>
            <a:xfrm>
              <a:off x="3908936" y="4014445"/>
              <a:ext cx="468000" cy="468000"/>
            </a:xfrm>
            <a:prstGeom prst="ellipse">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lumMod val="65000"/>
                      <a:lumOff val="35000"/>
                    </a:schemeClr>
                  </a:solidFill>
                  <a:latin typeface="微软雅黑" panose="020B0503020204020204" pitchFamily="34" charset="-122"/>
                  <a:ea typeface="微软雅黑" panose="020B0503020204020204" pitchFamily="34" charset="-122"/>
                </a:rPr>
                <a:t>4</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9" name="矩形 18"/>
          <p:cNvSpPr/>
          <p:nvPr/>
        </p:nvSpPr>
        <p:spPr>
          <a:xfrm rot="5400000">
            <a:off x="2287258" y="3782275"/>
            <a:ext cx="1997455" cy="429283"/>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0" name="矩形 19"/>
          <p:cNvSpPr/>
          <p:nvPr/>
        </p:nvSpPr>
        <p:spPr>
          <a:xfrm>
            <a:off x="341716" y="3724473"/>
            <a:ext cx="1997185" cy="429283"/>
          </a:xfrm>
          <a:prstGeom prst="rect">
            <a:avLst/>
          </a:prstGeom>
        </p:spPr>
        <p:txBody>
          <a:bodyPr wrap="square" lIns="68577" tIns="34289" rIns="68577" bIns="34289">
            <a:spAutoFit/>
          </a:bodyPr>
          <a:lstStyle/>
          <a:p>
            <a:pPr algn="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1" name="矩形 20"/>
          <p:cNvSpPr/>
          <p:nvPr/>
        </p:nvSpPr>
        <p:spPr>
          <a:xfrm rot="5400000">
            <a:off x="595070" y="1819975"/>
            <a:ext cx="1997455" cy="429283"/>
          </a:xfrm>
          <a:prstGeom prst="rect">
            <a:avLst/>
          </a:prstGeom>
        </p:spPr>
        <p:txBody>
          <a:bodyPr wrap="square" lIns="68577" tIns="34289" rIns="68577" bIns="34289">
            <a:spAutoFit/>
          </a:bodyPr>
          <a:lstStyle/>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2" name="矩形 21"/>
          <p:cNvSpPr/>
          <p:nvPr/>
        </p:nvSpPr>
        <p:spPr>
          <a:xfrm>
            <a:off x="5049223" y="1292264"/>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3" name="矩形 22"/>
          <p:cNvSpPr/>
          <p:nvPr/>
        </p:nvSpPr>
        <p:spPr>
          <a:xfrm>
            <a:off x="5049223" y="2212566"/>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4" name="矩形 23"/>
          <p:cNvSpPr/>
          <p:nvPr/>
        </p:nvSpPr>
        <p:spPr>
          <a:xfrm>
            <a:off x="5049223" y="2983407"/>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
        <p:nvSpPr>
          <p:cNvPr id="25" name="矩形 24"/>
          <p:cNvSpPr/>
          <p:nvPr/>
        </p:nvSpPr>
        <p:spPr>
          <a:xfrm>
            <a:off x="5049223" y="3796467"/>
            <a:ext cx="3493087" cy="416334"/>
          </a:xfrm>
          <a:prstGeom prst="rect">
            <a:avLst/>
          </a:prstGeom>
        </p:spPr>
        <p:txBody>
          <a:bodyPr wrap="square" lIns="68577" tIns="34289" rIns="68577" bIns="34289">
            <a:spAutoFit/>
          </a:bodyPr>
          <a:lstStyle/>
          <a:p>
            <a:r>
              <a:rPr lang="zh-CN" altLang="en-US" sz="1100" dirty="0">
                <a:solidFill>
                  <a:schemeClr val="tx1">
                    <a:lumMod val="75000"/>
                    <a:lumOff val="25000"/>
                  </a:schemeClr>
                </a:solidFill>
                <a:latin typeface="微软雅黑" pitchFamily="34" charset="-122"/>
                <a:ea typeface="微软雅黑" pitchFamily="34" charset="-122"/>
              </a:rPr>
              <a:t>在此添加标题</a:t>
            </a:r>
          </a:p>
          <a:p>
            <a:pPr>
              <a:lnSpc>
                <a:spcPct val="130000"/>
              </a:lnSpc>
            </a:pPr>
            <a:r>
              <a:rPr lang="zh-CN" altLang="en-US" sz="900" dirty="0">
                <a:solidFill>
                  <a:schemeClr val="tx1">
                    <a:lumMod val="50000"/>
                    <a:lumOff val="50000"/>
                  </a:schemeClr>
                </a:solidFill>
                <a:latin typeface="微软雅黑" pitchFamily="34" charset="-122"/>
                <a:ea typeface="微软雅黑" pitchFamily="34" charset="-122"/>
              </a:rPr>
              <a:t>此处添加详细文本描述，建议与标题相关并符合整体语言风格。</a:t>
            </a:r>
            <a:endParaRPr lang="en-US" altLang="zh-CN" sz="900" dirty="0">
              <a:solidFill>
                <a:schemeClr val="tx1">
                  <a:lumMod val="50000"/>
                  <a:lumOff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910879019"/>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iterate type="lt">
                                    <p:tmPct val="10000"/>
                                  </p:iterate>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childTnLst>
                          </p:cTn>
                        </p:par>
                        <p:par>
                          <p:cTn id="16" fill="hold">
                            <p:stCondLst>
                              <p:cond delay="285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3350"/>
                            </p:stCondLst>
                            <p:childTnLst>
                              <p:par>
                                <p:cTn id="21" presetID="10" presetClass="entr" presetSubtype="0" fill="hold" grpId="0" nodeType="afterEffect">
                                  <p:stCondLst>
                                    <p:cond delay="0"/>
                                  </p:stCondLst>
                                  <p:iterate type="lt">
                                    <p:tmPct val="10000"/>
                                  </p:iterate>
                                  <p:childTnLst>
                                    <p:set>
                                      <p:cBhvr>
                                        <p:cTn id="22" dur="1" fill="hold">
                                          <p:stCondLst>
                                            <p:cond delay="0"/>
                                          </p:stCondLst>
                                        </p:cTn>
                                        <p:tgtEl>
                                          <p:spTgt spid="20"/>
                                        </p:tgtEl>
                                        <p:attrNameLst>
                                          <p:attrName>style.visibility</p:attrName>
                                        </p:attrNameLst>
                                      </p:cBhvr>
                                      <p:to>
                                        <p:strVal val="visible"/>
                                      </p:to>
                                    </p:set>
                                    <p:animEffect transition="in" filter="fade">
                                      <p:cBhvr>
                                        <p:cTn id="23" dur="500"/>
                                        <p:tgtEl>
                                          <p:spTgt spid="20"/>
                                        </p:tgtEl>
                                      </p:cBhvr>
                                    </p:animEffect>
                                  </p:childTnLst>
                                </p:cTn>
                              </p:par>
                            </p:childTnLst>
                          </p:cTn>
                        </p:par>
                        <p:par>
                          <p:cTn id="24" fill="hold">
                            <p:stCondLst>
                              <p:cond delay="5200"/>
                            </p:stCondLst>
                            <p:childTnLst>
                              <p:par>
                                <p:cTn id="25" presetID="22" presetClass="entr" presetSubtype="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par>
                          <p:cTn id="28" fill="hold">
                            <p:stCondLst>
                              <p:cond delay="57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21"/>
                                        </p:tgtEl>
                                        <p:attrNameLst>
                                          <p:attrName>style.visibility</p:attrName>
                                        </p:attrNameLst>
                                      </p:cBhvr>
                                      <p:to>
                                        <p:strVal val="visible"/>
                                      </p:to>
                                    </p:set>
                                    <p:animEffect transition="in" filter="fade">
                                      <p:cBhvr>
                                        <p:cTn id="31" dur="500"/>
                                        <p:tgtEl>
                                          <p:spTgt spid="21"/>
                                        </p:tgtEl>
                                      </p:cBhvr>
                                    </p:animEffect>
                                  </p:childTnLst>
                                </p:cTn>
                              </p:par>
                              <p:par>
                                <p:cTn id="32" presetID="10" presetClass="entr" presetSubtype="0" fill="hold" grpId="0" nodeType="withEffect">
                                  <p:stCondLst>
                                    <p:cond delay="0"/>
                                  </p:stCondLst>
                                  <p:iterate type="lt">
                                    <p:tmPct val="10000"/>
                                  </p:iterate>
                                  <p:childTnLst>
                                    <p:set>
                                      <p:cBhvr>
                                        <p:cTn id="33" dur="1" fill="hold">
                                          <p:stCondLst>
                                            <p:cond delay="0"/>
                                          </p:stCondLst>
                                        </p:cTn>
                                        <p:tgtEl>
                                          <p:spTgt spid="22"/>
                                        </p:tgtEl>
                                        <p:attrNameLst>
                                          <p:attrName>style.visibility</p:attrName>
                                        </p:attrNameLst>
                                      </p:cBhvr>
                                      <p:to>
                                        <p:strVal val="visible"/>
                                      </p:to>
                                    </p:set>
                                    <p:animEffect transition="in" filter="fade">
                                      <p:cBhvr>
                                        <p:cTn id="34" dur="500"/>
                                        <p:tgtEl>
                                          <p:spTgt spid="22"/>
                                        </p:tgtEl>
                                      </p:cBhvr>
                                    </p:animEffect>
                                  </p:childTnLst>
                                </p:cTn>
                              </p:par>
                              <p:par>
                                <p:cTn id="35" presetID="10" presetClass="entr" presetSubtype="0" fill="hold" grpId="0" nodeType="withEffect">
                                  <p:stCondLst>
                                    <p:cond delay="0"/>
                                  </p:stCondLst>
                                  <p:iterate type="lt">
                                    <p:tmPct val="10000"/>
                                  </p:iterate>
                                  <p:childTnLst>
                                    <p:set>
                                      <p:cBhvr>
                                        <p:cTn id="36" dur="1" fill="hold">
                                          <p:stCondLst>
                                            <p:cond delay="0"/>
                                          </p:stCondLst>
                                        </p:cTn>
                                        <p:tgtEl>
                                          <p:spTgt spid="23"/>
                                        </p:tgtEl>
                                        <p:attrNameLst>
                                          <p:attrName>style.visibility</p:attrName>
                                        </p:attrNameLst>
                                      </p:cBhvr>
                                      <p:to>
                                        <p:strVal val="visible"/>
                                      </p:to>
                                    </p:set>
                                    <p:animEffect transition="in" filter="fade">
                                      <p:cBhvr>
                                        <p:cTn id="37" dur="500"/>
                                        <p:tgtEl>
                                          <p:spTgt spid="23"/>
                                        </p:tgtEl>
                                      </p:cBhvr>
                                    </p:animEffect>
                                  </p:childTnLst>
                                </p:cTn>
                              </p:par>
                              <p:par>
                                <p:cTn id="38" presetID="10" presetClass="entr" presetSubtype="0" fill="hold" grpId="0" nodeType="withEffect">
                                  <p:stCondLst>
                                    <p:cond delay="0"/>
                                  </p:stCondLst>
                                  <p:iterate type="lt">
                                    <p:tmPct val="10000"/>
                                  </p:iterate>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par>
                                <p:cTn id="41" presetID="10" presetClass="entr" presetSubtype="0" fill="hold" grpId="0" nodeType="withEffect">
                                  <p:stCondLst>
                                    <p:cond delay="0"/>
                                  </p:stCondLst>
                                  <p:iterate type="lt">
                                    <p:tmPct val="10000"/>
                                  </p:iterate>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97432" y="1359431"/>
            <a:ext cx="4032294" cy="2701637"/>
          </a:xfrm>
          <a:prstGeom prst="rect">
            <a:avLst/>
          </a:prstGeom>
        </p:spPr>
      </p:pic>
      <p:sp>
        <p:nvSpPr>
          <p:cNvPr id="9" name="Oval 63"/>
          <p:cNvSpPr>
            <a:spLocks noChangeArrowheads="1"/>
          </p:cNvSpPr>
          <p:nvPr/>
        </p:nvSpPr>
        <p:spPr bwMode="auto">
          <a:xfrm>
            <a:off x="468842" y="1797398"/>
            <a:ext cx="544329" cy="554181"/>
          </a:xfrm>
          <a:prstGeom prst="ellipse">
            <a:avLst/>
          </a:prstGeom>
          <a:solidFill>
            <a:schemeClr val="accent1"/>
          </a:solidFill>
          <a:ln>
            <a:noFill/>
          </a:ln>
        </p:spPr>
        <p:txBody>
          <a:bodyPr vert="horz" wrap="square" lIns="68580" tIns="34290" rIns="68580" bIns="34290" numCol="1" anchor="t" anchorCtr="0" compatLnSpc="1"/>
          <a:lstStyle/>
          <a:p>
            <a:endParaRPr lang="zh-CN" altLang="en-US" sz="1350"/>
          </a:p>
        </p:txBody>
      </p:sp>
      <p:grpSp>
        <p:nvGrpSpPr>
          <p:cNvPr id="10" name="组合 9"/>
          <p:cNvGrpSpPr/>
          <p:nvPr/>
        </p:nvGrpSpPr>
        <p:grpSpPr>
          <a:xfrm>
            <a:off x="572793" y="1943037"/>
            <a:ext cx="296736" cy="285720"/>
            <a:chOff x="8134849" y="3131854"/>
            <a:chExt cx="489450" cy="464509"/>
          </a:xfrm>
        </p:grpSpPr>
        <p:sp>
          <p:nvSpPr>
            <p:cNvPr id="11" name="Freeform 74"/>
            <p:cNvSpPr/>
            <p:nvPr/>
          </p:nvSpPr>
          <p:spPr bwMode="auto">
            <a:xfrm>
              <a:off x="8190965" y="3131854"/>
              <a:ext cx="221344" cy="205755"/>
            </a:xfrm>
            <a:custGeom>
              <a:avLst/>
              <a:gdLst>
                <a:gd name="T0" fmla="*/ 78 w 78"/>
                <a:gd name="T1" fmla="*/ 13 h 72"/>
                <a:gd name="T2" fmla="*/ 64 w 78"/>
                <a:gd name="T3" fmla="*/ 72 h 72"/>
                <a:gd name="T4" fmla="*/ 0 w 78"/>
                <a:gd name="T5" fmla="*/ 68 h 72"/>
                <a:gd name="T6" fmla="*/ 15 w 78"/>
                <a:gd name="T7" fmla="*/ 13 h 72"/>
                <a:gd name="T8" fmla="*/ 78 w 78"/>
                <a:gd name="T9" fmla="*/ 13 h 72"/>
              </a:gdLst>
              <a:ahLst/>
              <a:cxnLst>
                <a:cxn ang="0">
                  <a:pos x="T0" y="T1"/>
                </a:cxn>
                <a:cxn ang="0">
                  <a:pos x="T2" y="T3"/>
                </a:cxn>
                <a:cxn ang="0">
                  <a:pos x="T4" y="T5"/>
                </a:cxn>
                <a:cxn ang="0">
                  <a:pos x="T6" y="T7"/>
                </a:cxn>
                <a:cxn ang="0">
                  <a:pos x="T8" y="T9"/>
                </a:cxn>
              </a:cxnLst>
              <a:rect l="0" t="0" r="r" b="b"/>
              <a:pathLst>
                <a:path w="78" h="72">
                  <a:moveTo>
                    <a:pt x="78" y="13"/>
                  </a:moveTo>
                  <a:cubicBezTo>
                    <a:pt x="76" y="36"/>
                    <a:pt x="68" y="52"/>
                    <a:pt x="64" y="72"/>
                  </a:cubicBezTo>
                  <a:cubicBezTo>
                    <a:pt x="46" y="65"/>
                    <a:pt x="22" y="61"/>
                    <a:pt x="0" y="68"/>
                  </a:cubicBezTo>
                  <a:cubicBezTo>
                    <a:pt x="5" y="49"/>
                    <a:pt x="11" y="32"/>
                    <a:pt x="15" y="13"/>
                  </a:cubicBezTo>
                  <a:cubicBezTo>
                    <a:pt x="31" y="0"/>
                    <a:pt x="61" y="5"/>
                    <a:pt x="78" y="1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2" name="Freeform 75"/>
            <p:cNvSpPr/>
            <p:nvPr/>
          </p:nvSpPr>
          <p:spPr bwMode="auto">
            <a:xfrm>
              <a:off x="8396720" y="3200439"/>
              <a:ext cx="227579" cy="199520"/>
            </a:xfrm>
            <a:custGeom>
              <a:avLst/>
              <a:gdLst>
                <a:gd name="T0" fmla="*/ 17 w 80"/>
                <a:gd name="T1" fmla="*/ 0 h 70"/>
                <a:gd name="T2" fmla="*/ 80 w 80"/>
                <a:gd name="T3" fmla="*/ 4 h 70"/>
                <a:gd name="T4" fmla="*/ 63 w 80"/>
                <a:gd name="T5" fmla="*/ 61 h 70"/>
                <a:gd name="T6" fmla="*/ 0 w 80"/>
                <a:gd name="T7" fmla="*/ 57 h 70"/>
                <a:gd name="T8" fmla="*/ 17 w 80"/>
                <a:gd name="T9" fmla="*/ 0 h 70"/>
              </a:gdLst>
              <a:ahLst/>
              <a:cxnLst>
                <a:cxn ang="0">
                  <a:pos x="T0" y="T1"/>
                </a:cxn>
                <a:cxn ang="0">
                  <a:pos x="T2" y="T3"/>
                </a:cxn>
                <a:cxn ang="0">
                  <a:pos x="T4" y="T5"/>
                </a:cxn>
                <a:cxn ang="0">
                  <a:pos x="T6" y="T7"/>
                </a:cxn>
                <a:cxn ang="0">
                  <a:pos x="T8" y="T9"/>
                </a:cxn>
              </a:cxnLst>
              <a:rect l="0" t="0" r="r" b="b"/>
              <a:pathLst>
                <a:path w="80" h="70">
                  <a:moveTo>
                    <a:pt x="17" y="0"/>
                  </a:moveTo>
                  <a:cubicBezTo>
                    <a:pt x="33" y="9"/>
                    <a:pt x="59" y="10"/>
                    <a:pt x="80" y="4"/>
                  </a:cubicBezTo>
                  <a:cubicBezTo>
                    <a:pt x="74" y="22"/>
                    <a:pt x="70" y="43"/>
                    <a:pt x="63" y="61"/>
                  </a:cubicBezTo>
                  <a:cubicBezTo>
                    <a:pt x="46" y="70"/>
                    <a:pt x="13" y="69"/>
                    <a:pt x="0" y="57"/>
                  </a:cubicBezTo>
                  <a:cubicBezTo>
                    <a:pt x="5" y="37"/>
                    <a:pt x="11" y="18"/>
                    <a:pt x="17" y="0"/>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3" name="Freeform 76"/>
            <p:cNvSpPr/>
            <p:nvPr/>
          </p:nvSpPr>
          <p:spPr bwMode="auto">
            <a:xfrm>
              <a:off x="8134849" y="3334493"/>
              <a:ext cx="224460" cy="202639"/>
            </a:xfrm>
            <a:custGeom>
              <a:avLst/>
              <a:gdLst>
                <a:gd name="T0" fmla="*/ 78 w 78"/>
                <a:gd name="T1" fmla="*/ 12 h 71"/>
                <a:gd name="T2" fmla="*/ 64 w 78"/>
                <a:gd name="T3" fmla="*/ 71 h 71"/>
                <a:gd name="T4" fmla="*/ 0 w 78"/>
                <a:gd name="T5" fmla="*/ 67 h 71"/>
                <a:gd name="T6" fmla="*/ 15 w 78"/>
                <a:gd name="T7" fmla="*/ 10 h 71"/>
                <a:gd name="T8" fmla="*/ 78 w 78"/>
                <a:gd name="T9" fmla="*/ 12 h 71"/>
              </a:gdLst>
              <a:ahLst/>
              <a:cxnLst>
                <a:cxn ang="0">
                  <a:pos x="T0" y="T1"/>
                </a:cxn>
                <a:cxn ang="0">
                  <a:pos x="T2" y="T3"/>
                </a:cxn>
                <a:cxn ang="0">
                  <a:pos x="T4" y="T5"/>
                </a:cxn>
                <a:cxn ang="0">
                  <a:pos x="T6" y="T7"/>
                </a:cxn>
                <a:cxn ang="0">
                  <a:pos x="T8" y="T9"/>
                </a:cxn>
              </a:cxnLst>
              <a:rect l="0" t="0" r="r" b="b"/>
              <a:pathLst>
                <a:path w="78" h="71">
                  <a:moveTo>
                    <a:pt x="78" y="12"/>
                  </a:moveTo>
                  <a:cubicBezTo>
                    <a:pt x="75" y="33"/>
                    <a:pt x="67" y="49"/>
                    <a:pt x="64" y="71"/>
                  </a:cubicBezTo>
                  <a:cubicBezTo>
                    <a:pt x="45" y="62"/>
                    <a:pt x="21" y="56"/>
                    <a:pt x="0" y="67"/>
                  </a:cubicBezTo>
                  <a:cubicBezTo>
                    <a:pt x="3" y="45"/>
                    <a:pt x="10" y="29"/>
                    <a:pt x="15" y="10"/>
                  </a:cubicBezTo>
                  <a:cubicBezTo>
                    <a:pt x="31" y="0"/>
                    <a:pt x="64" y="3"/>
                    <a:pt x="78" y="12"/>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4" name="Freeform 77"/>
            <p:cNvSpPr/>
            <p:nvPr/>
          </p:nvSpPr>
          <p:spPr bwMode="auto">
            <a:xfrm>
              <a:off x="8340605" y="3390608"/>
              <a:ext cx="227579" cy="205755"/>
            </a:xfrm>
            <a:custGeom>
              <a:avLst/>
              <a:gdLst>
                <a:gd name="T0" fmla="*/ 17 w 80"/>
                <a:gd name="T1" fmla="*/ 0 h 72"/>
                <a:gd name="T2" fmla="*/ 80 w 80"/>
                <a:gd name="T3" fmla="*/ 4 h 72"/>
                <a:gd name="T4" fmla="*/ 63 w 80"/>
                <a:gd name="T5" fmla="*/ 61 h 72"/>
                <a:gd name="T6" fmla="*/ 0 w 80"/>
                <a:gd name="T7" fmla="*/ 59 h 72"/>
                <a:gd name="T8" fmla="*/ 17 w 80"/>
                <a:gd name="T9" fmla="*/ 0 h 72"/>
              </a:gdLst>
              <a:ahLst/>
              <a:cxnLst>
                <a:cxn ang="0">
                  <a:pos x="T0" y="T1"/>
                </a:cxn>
                <a:cxn ang="0">
                  <a:pos x="T2" y="T3"/>
                </a:cxn>
                <a:cxn ang="0">
                  <a:pos x="T4" y="T5"/>
                </a:cxn>
                <a:cxn ang="0">
                  <a:pos x="T6" y="T7"/>
                </a:cxn>
                <a:cxn ang="0">
                  <a:pos x="T8" y="T9"/>
                </a:cxn>
              </a:cxnLst>
              <a:rect l="0" t="0" r="r" b="b"/>
              <a:pathLst>
                <a:path w="80" h="72">
                  <a:moveTo>
                    <a:pt x="17" y="0"/>
                  </a:moveTo>
                  <a:cubicBezTo>
                    <a:pt x="33" y="12"/>
                    <a:pt x="60" y="12"/>
                    <a:pt x="80" y="4"/>
                  </a:cubicBezTo>
                  <a:cubicBezTo>
                    <a:pt x="74" y="23"/>
                    <a:pt x="69" y="43"/>
                    <a:pt x="63" y="61"/>
                  </a:cubicBezTo>
                  <a:cubicBezTo>
                    <a:pt x="47" y="72"/>
                    <a:pt x="15" y="71"/>
                    <a:pt x="0" y="59"/>
                  </a:cubicBezTo>
                  <a:cubicBezTo>
                    <a:pt x="4" y="38"/>
                    <a:pt x="10" y="18"/>
                    <a:pt x="17" y="0"/>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grpSp>
      <p:sp>
        <p:nvSpPr>
          <p:cNvPr id="15" name="Oval 18"/>
          <p:cNvSpPr>
            <a:spLocks noChangeArrowheads="1"/>
          </p:cNvSpPr>
          <p:nvPr/>
        </p:nvSpPr>
        <p:spPr bwMode="auto">
          <a:xfrm>
            <a:off x="467915" y="2992231"/>
            <a:ext cx="570209" cy="597493"/>
          </a:xfrm>
          <a:prstGeom prst="ellipse">
            <a:avLst/>
          </a:prstGeom>
          <a:solidFill>
            <a:schemeClr val="accent2"/>
          </a:solidFill>
          <a:ln>
            <a:noFill/>
          </a:ln>
        </p:spPr>
        <p:txBody>
          <a:bodyPr vert="horz" wrap="square" lIns="68580" tIns="34290" rIns="68580" bIns="34290" numCol="1" anchor="t" anchorCtr="0" compatLnSpc="1"/>
          <a:lstStyle/>
          <a:p>
            <a:endParaRPr lang="zh-CN" altLang="en-US" sz="1350"/>
          </a:p>
        </p:txBody>
      </p:sp>
      <p:sp>
        <p:nvSpPr>
          <p:cNvPr id="16" name="Freeform 23"/>
          <p:cNvSpPr/>
          <p:nvPr/>
        </p:nvSpPr>
        <p:spPr bwMode="auto">
          <a:xfrm>
            <a:off x="608885" y="3151092"/>
            <a:ext cx="264243" cy="310197"/>
          </a:xfrm>
          <a:custGeom>
            <a:avLst/>
            <a:gdLst>
              <a:gd name="T0" fmla="*/ 130 w 145"/>
              <a:gd name="T1" fmla="*/ 3 h 163"/>
              <a:gd name="T2" fmla="*/ 61 w 145"/>
              <a:gd name="T3" fmla="*/ 24 h 163"/>
              <a:gd name="T4" fmla="*/ 46 w 145"/>
              <a:gd name="T5" fmla="*/ 43 h 163"/>
              <a:gd name="T6" fmla="*/ 46 w 145"/>
              <a:gd name="T7" fmla="*/ 115 h 163"/>
              <a:gd name="T8" fmla="*/ 46 w 145"/>
              <a:gd name="T9" fmla="*/ 116 h 163"/>
              <a:gd name="T10" fmla="*/ 30 w 145"/>
              <a:gd name="T11" fmla="*/ 114 h 163"/>
              <a:gd name="T12" fmla="*/ 0 w 145"/>
              <a:gd name="T13" fmla="*/ 142 h 163"/>
              <a:gd name="T14" fmla="*/ 30 w 145"/>
              <a:gd name="T15" fmla="*/ 161 h 163"/>
              <a:gd name="T16" fmla="*/ 58 w 145"/>
              <a:gd name="T17" fmla="*/ 133 h 163"/>
              <a:gd name="T18" fmla="*/ 58 w 145"/>
              <a:gd name="T19" fmla="*/ 71 h 163"/>
              <a:gd name="T20" fmla="*/ 65 w 145"/>
              <a:gd name="T21" fmla="*/ 63 h 163"/>
              <a:gd name="T22" fmla="*/ 126 w 145"/>
              <a:gd name="T23" fmla="*/ 44 h 163"/>
              <a:gd name="T24" fmla="*/ 133 w 145"/>
              <a:gd name="T25" fmla="*/ 48 h 163"/>
              <a:gd name="T26" fmla="*/ 133 w 145"/>
              <a:gd name="T27" fmla="*/ 98 h 163"/>
              <a:gd name="T28" fmla="*/ 133 w 145"/>
              <a:gd name="T29" fmla="*/ 98 h 163"/>
              <a:gd name="T30" fmla="*/ 116 w 145"/>
              <a:gd name="T31" fmla="*/ 96 h 163"/>
              <a:gd name="T32" fmla="*/ 86 w 145"/>
              <a:gd name="T33" fmla="*/ 123 h 163"/>
              <a:gd name="T34" fmla="*/ 116 w 145"/>
              <a:gd name="T35" fmla="*/ 142 h 163"/>
              <a:gd name="T36" fmla="*/ 145 w 145"/>
              <a:gd name="T37" fmla="*/ 115 h 163"/>
              <a:gd name="T38" fmla="*/ 145 w 145"/>
              <a:gd name="T39" fmla="*/ 13 h 163"/>
              <a:gd name="T40" fmla="*/ 130 w 145"/>
              <a:gd name="T41" fmla="*/ 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5" h="163">
                <a:moveTo>
                  <a:pt x="130" y="3"/>
                </a:moveTo>
                <a:cubicBezTo>
                  <a:pt x="61" y="24"/>
                  <a:pt x="61" y="24"/>
                  <a:pt x="61" y="24"/>
                </a:cubicBezTo>
                <a:cubicBezTo>
                  <a:pt x="53" y="26"/>
                  <a:pt x="46" y="35"/>
                  <a:pt x="46" y="43"/>
                </a:cubicBezTo>
                <a:cubicBezTo>
                  <a:pt x="46" y="115"/>
                  <a:pt x="46" y="115"/>
                  <a:pt x="46" y="115"/>
                </a:cubicBezTo>
                <a:cubicBezTo>
                  <a:pt x="46" y="116"/>
                  <a:pt x="46" y="116"/>
                  <a:pt x="46" y="116"/>
                </a:cubicBezTo>
                <a:cubicBezTo>
                  <a:pt x="46" y="116"/>
                  <a:pt x="41" y="113"/>
                  <a:pt x="30" y="114"/>
                </a:cubicBezTo>
                <a:cubicBezTo>
                  <a:pt x="14" y="116"/>
                  <a:pt x="0" y="129"/>
                  <a:pt x="0" y="142"/>
                </a:cubicBezTo>
                <a:cubicBezTo>
                  <a:pt x="0" y="155"/>
                  <a:pt x="14" y="163"/>
                  <a:pt x="30" y="161"/>
                </a:cubicBezTo>
                <a:cubicBezTo>
                  <a:pt x="46" y="159"/>
                  <a:pt x="58" y="147"/>
                  <a:pt x="58" y="133"/>
                </a:cubicBezTo>
                <a:cubicBezTo>
                  <a:pt x="58" y="133"/>
                  <a:pt x="58" y="77"/>
                  <a:pt x="58" y="71"/>
                </a:cubicBezTo>
                <a:cubicBezTo>
                  <a:pt x="58" y="66"/>
                  <a:pt x="65" y="63"/>
                  <a:pt x="65" y="63"/>
                </a:cubicBezTo>
                <a:cubicBezTo>
                  <a:pt x="126" y="44"/>
                  <a:pt x="126" y="44"/>
                  <a:pt x="126" y="44"/>
                </a:cubicBezTo>
                <a:cubicBezTo>
                  <a:pt x="126" y="44"/>
                  <a:pt x="133" y="42"/>
                  <a:pt x="133" y="48"/>
                </a:cubicBezTo>
                <a:cubicBezTo>
                  <a:pt x="133" y="54"/>
                  <a:pt x="133" y="98"/>
                  <a:pt x="133" y="98"/>
                </a:cubicBezTo>
                <a:cubicBezTo>
                  <a:pt x="133" y="98"/>
                  <a:pt x="133" y="98"/>
                  <a:pt x="133" y="98"/>
                </a:cubicBezTo>
                <a:cubicBezTo>
                  <a:pt x="133" y="98"/>
                  <a:pt x="127" y="94"/>
                  <a:pt x="116" y="96"/>
                </a:cubicBezTo>
                <a:cubicBezTo>
                  <a:pt x="99" y="98"/>
                  <a:pt x="86" y="110"/>
                  <a:pt x="86" y="123"/>
                </a:cubicBezTo>
                <a:cubicBezTo>
                  <a:pt x="86" y="136"/>
                  <a:pt x="99" y="144"/>
                  <a:pt x="116" y="142"/>
                </a:cubicBezTo>
                <a:cubicBezTo>
                  <a:pt x="132" y="140"/>
                  <a:pt x="145" y="128"/>
                  <a:pt x="145" y="115"/>
                </a:cubicBezTo>
                <a:cubicBezTo>
                  <a:pt x="145" y="13"/>
                  <a:pt x="145" y="13"/>
                  <a:pt x="145" y="13"/>
                </a:cubicBezTo>
                <a:cubicBezTo>
                  <a:pt x="145" y="5"/>
                  <a:pt x="139" y="0"/>
                  <a:pt x="130" y="3"/>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22" name="矩形 21"/>
          <p:cNvSpPr/>
          <p:nvPr/>
        </p:nvSpPr>
        <p:spPr>
          <a:xfrm>
            <a:off x="1274971" y="1829806"/>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3" name="矩形 22"/>
          <p:cNvSpPr/>
          <p:nvPr/>
        </p:nvSpPr>
        <p:spPr>
          <a:xfrm>
            <a:off x="1309200" y="3050206"/>
            <a:ext cx="2872697" cy="452432"/>
          </a:xfrm>
          <a:prstGeom prst="rect">
            <a:avLst/>
          </a:prstGeom>
        </p:spPr>
        <p:txBody>
          <a:bodyPr wrap="square">
            <a:spAutoFit/>
          </a:bodyPr>
          <a:lstStyle/>
          <a:p>
            <a:pPr>
              <a:lnSpc>
                <a:spcPct val="130000"/>
              </a:lnSpc>
            </a:pP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Flying impression graphic design thank you for buying this template</a:t>
            </a:r>
            <a:endParaRPr lang="zh-CN" altLang="en-US" sz="900" dirty="0">
              <a:solidFill>
                <a:schemeClr val="tx1">
                  <a:lumMod val="50000"/>
                  <a:lumOff val="50000"/>
                </a:schemeClr>
              </a:solidFill>
            </a:endParaRPr>
          </a:p>
        </p:txBody>
      </p:sp>
      <p:sp>
        <p:nvSpPr>
          <p:cNvPr id="2" name="矩形 1"/>
          <p:cNvSpPr/>
          <p:nvPr/>
        </p:nvSpPr>
        <p:spPr>
          <a:xfrm>
            <a:off x="0" y="3732797"/>
            <a:ext cx="4384513" cy="21617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20" name="矩形 19"/>
          <p:cNvSpPr/>
          <p:nvPr/>
        </p:nvSpPr>
        <p:spPr>
          <a:xfrm>
            <a:off x="0" y="2494074"/>
            <a:ext cx="4384513" cy="21617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sp>
        <p:nvSpPr>
          <p:cNvPr id="3" name="矩形 2"/>
          <p:cNvSpPr/>
          <p:nvPr/>
        </p:nvSpPr>
        <p:spPr>
          <a:xfrm>
            <a:off x="1254738" y="1587311"/>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
        <p:nvSpPr>
          <p:cNvPr id="25" name="矩形 24"/>
          <p:cNvSpPr/>
          <p:nvPr/>
        </p:nvSpPr>
        <p:spPr>
          <a:xfrm>
            <a:off x="1293893" y="2824992"/>
            <a:ext cx="1107996" cy="276999"/>
          </a:xfrm>
          <a:prstGeom prst="rect">
            <a:avLst/>
          </a:prstGeom>
        </p:spPr>
        <p:txBody>
          <a:bodyPr wrap="none">
            <a:spAutoFit/>
          </a:bodyPr>
          <a:lstStyle/>
          <a:p>
            <a:pPr fontAlgn="base">
              <a:spcBef>
                <a:spcPct val="0"/>
              </a:spcBef>
              <a:spcAft>
                <a:spcPct val="0"/>
              </a:spcAft>
            </a:pPr>
            <a:r>
              <a:rPr lang="zh-CN" altLang="zh-CN" sz="12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rPr>
              <a:t>单击编辑标题</a:t>
            </a:r>
            <a:endParaRPr lang="zh-CN"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宋体" pitchFamily="2" charset="-122"/>
              <a:sym typeface="微软雅黑" panose="020B0503020204020204" pitchFamily="34" charset="-122"/>
            </a:endParaRPr>
          </a:p>
        </p:txBody>
      </p:sp>
    </p:spTree>
    <p:extLst>
      <p:ext uri="{BB962C8B-B14F-4D97-AF65-F5344CB8AC3E}">
        <p14:creationId xmlns:p14="http://schemas.microsoft.com/office/powerpoint/2010/main" val="50735516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53" presetClass="entr" presetSubtype="16" fill="hold"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ppt_w</p:attrName>
                                        </p:attrNameLst>
                                      </p:cBhvr>
                                      <p:tavLst>
                                        <p:tav tm="0">
                                          <p:val>
                                            <p:fltVal val="0"/>
                                          </p:val>
                                        </p:tav>
                                        <p:tav tm="100000">
                                          <p:val>
                                            <p:strVal val="#ppt_w"/>
                                          </p:val>
                                        </p:tav>
                                      </p:tavLst>
                                    </p:anim>
                                    <p:anim calcmode="lin" valueType="num">
                                      <p:cBhvr>
                                        <p:cTn id="21" dur="500" fill="hold"/>
                                        <p:tgtEl>
                                          <p:spTgt spid="10"/>
                                        </p:tgtEl>
                                        <p:attrNameLst>
                                          <p:attrName>ppt_h</p:attrName>
                                        </p:attrNameLst>
                                      </p:cBhvr>
                                      <p:tavLst>
                                        <p:tav tm="0">
                                          <p:val>
                                            <p:fltVal val="0"/>
                                          </p:val>
                                        </p:tav>
                                        <p:tav tm="100000">
                                          <p:val>
                                            <p:strVal val="#ppt_h"/>
                                          </p:val>
                                        </p:tav>
                                      </p:tavLst>
                                    </p:anim>
                                    <p:animEffect transition="in" filter="fade">
                                      <p:cBhvr>
                                        <p:cTn id="22" dur="5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16"/>
                                        </p:tgtEl>
                                        <p:attrNameLst>
                                          <p:attrName>style.visibility</p:attrName>
                                        </p:attrNameLst>
                                      </p:cBhvr>
                                      <p:to>
                                        <p:strVal val="visible"/>
                                      </p:to>
                                    </p:set>
                                    <p:anim calcmode="lin" valueType="num">
                                      <p:cBhvr>
                                        <p:cTn id="30" dur="500" fill="hold"/>
                                        <p:tgtEl>
                                          <p:spTgt spid="16"/>
                                        </p:tgtEl>
                                        <p:attrNameLst>
                                          <p:attrName>ppt_w</p:attrName>
                                        </p:attrNameLst>
                                      </p:cBhvr>
                                      <p:tavLst>
                                        <p:tav tm="0">
                                          <p:val>
                                            <p:fltVal val="0"/>
                                          </p:val>
                                        </p:tav>
                                        <p:tav tm="100000">
                                          <p:val>
                                            <p:strVal val="#ppt_w"/>
                                          </p:val>
                                        </p:tav>
                                      </p:tavLst>
                                    </p:anim>
                                    <p:anim calcmode="lin" valueType="num">
                                      <p:cBhvr>
                                        <p:cTn id="31" dur="500" fill="hold"/>
                                        <p:tgtEl>
                                          <p:spTgt spid="16"/>
                                        </p:tgtEl>
                                        <p:attrNameLst>
                                          <p:attrName>ppt_h</p:attrName>
                                        </p:attrNameLst>
                                      </p:cBhvr>
                                      <p:tavLst>
                                        <p:tav tm="0">
                                          <p:val>
                                            <p:fltVal val="0"/>
                                          </p:val>
                                        </p:tav>
                                        <p:tav tm="100000">
                                          <p:val>
                                            <p:strVal val="#ppt_h"/>
                                          </p:val>
                                        </p:tav>
                                      </p:tavLst>
                                    </p:anim>
                                    <p:animEffect transition="in" filter="fade">
                                      <p:cBhvr>
                                        <p:cTn id="32" dur="500"/>
                                        <p:tgtEl>
                                          <p:spTgt spid="16"/>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additive="base">
                                        <p:cTn id="37" dur="500" fill="hold"/>
                                        <p:tgtEl>
                                          <p:spTgt spid="3"/>
                                        </p:tgtEl>
                                        <p:attrNameLst>
                                          <p:attrName>ppt_x</p:attrName>
                                        </p:attrNameLst>
                                      </p:cBhvr>
                                      <p:tavLst>
                                        <p:tav tm="0">
                                          <p:val>
                                            <p:strVal val="#ppt_x"/>
                                          </p:val>
                                        </p:tav>
                                        <p:tav tm="100000">
                                          <p:val>
                                            <p:strVal val="#ppt_x"/>
                                          </p:val>
                                        </p:tav>
                                      </p:tavLst>
                                    </p:anim>
                                    <p:anim calcmode="lin" valueType="num">
                                      <p:cBhvr additive="base">
                                        <p:cTn id="38" dur="500" fill="hold"/>
                                        <p:tgtEl>
                                          <p:spTgt spid="3"/>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500" fill="hold"/>
                                        <p:tgtEl>
                                          <p:spTgt spid="22"/>
                                        </p:tgtEl>
                                        <p:attrNameLst>
                                          <p:attrName>ppt_x</p:attrName>
                                        </p:attrNameLst>
                                      </p:cBhvr>
                                      <p:tavLst>
                                        <p:tav tm="0">
                                          <p:val>
                                            <p:strVal val="#ppt_x"/>
                                          </p:val>
                                        </p:tav>
                                        <p:tav tm="100000">
                                          <p:val>
                                            <p:strVal val="#ppt_x"/>
                                          </p:val>
                                        </p:tav>
                                      </p:tavLst>
                                    </p:anim>
                                    <p:anim calcmode="lin" valueType="num">
                                      <p:cBhvr additive="base">
                                        <p:cTn id="42" dur="500" fill="hold"/>
                                        <p:tgtEl>
                                          <p:spTgt spid="2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 calcmode="lin" valueType="num">
                                      <p:cBhvr additive="base">
                                        <p:cTn id="45" dur="500" fill="hold"/>
                                        <p:tgtEl>
                                          <p:spTgt spid="25"/>
                                        </p:tgtEl>
                                        <p:attrNameLst>
                                          <p:attrName>ppt_x</p:attrName>
                                        </p:attrNameLst>
                                      </p:cBhvr>
                                      <p:tavLst>
                                        <p:tav tm="0">
                                          <p:val>
                                            <p:strVal val="#ppt_x"/>
                                          </p:val>
                                        </p:tav>
                                        <p:tav tm="100000">
                                          <p:val>
                                            <p:strVal val="#ppt_x"/>
                                          </p:val>
                                        </p:tav>
                                      </p:tavLst>
                                    </p:anim>
                                    <p:anim calcmode="lin" valueType="num">
                                      <p:cBhvr additive="base">
                                        <p:cTn id="46" dur="500" fill="hold"/>
                                        <p:tgtEl>
                                          <p:spTgt spid="25"/>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fill="hold"/>
                                        <p:tgtEl>
                                          <p:spTgt spid="23"/>
                                        </p:tgtEl>
                                        <p:attrNameLst>
                                          <p:attrName>ppt_x</p:attrName>
                                        </p:attrNameLst>
                                      </p:cBhvr>
                                      <p:tavLst>
                                        <p:tav tm="0">
                                          <p:val>
                                            <p:strVal val="#ppt_x"/>
                                          </p:val>
                                        </p:tav>
                                        <p:tav tm="100000">
                                          <p:val>
                                            <p:strVal val="#ppt_x"/>
                                          </p:val>
                                        </p:tav>
                                      </p:tavLst>
                                    </p:anim>
                                    <p:anim calcmode="lin" valueType="num">
                                      <p:cBhvr additive="base">
                                        <p:cTn id="5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6" presetClass="entr" presetSubtype="21" fill="hold" nodeType="click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barn(inVertical)">
                                      <p:cBhvr>
                                        <p:cTn id="5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5" grpId="0" animBg="1"/>
      <p:bldP spid="16" grpId="0" animBg="1"/>
      <p:bldP spid="22" grpId="0"/>
      <p:bldP spid="23" grpId="0"/>
      <p:bldP spid="2" grpId="0" animBg="1"/>
      <p:bldP spid="20" grpId="0" animBg="1"/>
      <p:bldP spid="3" grpId="0"/>
      <p:bldP spid="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12"/>
          <p:cNvSpPr>
            <a:spLocks/>
          </p:cNvSpPr>
          <p:nvPr/>
        </p:nvSpPr>
        <p:spPr bwMode="auto">
          <a:xfrm>
            <a:off x="6935789" y="1507004"/>
            <a:ext cx="801687" cy="1322795"/>
          </a:xfrm>
          <a:custGeom>
            <a:avLst/>
            <a:gdLst>
              <a:gd name="T0" fmla="*/ 1160113443 w 554"/>
              <a:gd name="T1" fmla="*/ 1911157049 h 915"/>
              <a:gd name="T2" fmla="*/ 0 w 554"/>
              <a:gd name="T3" fmla="*/ 0 h 915"/>
              <a:gd name="T4" fmla="*/ 0 60000 65536"/>
              <a:gd name="T5" fmla="*/ 0 60000 65536"/>
            </a:gdLst>
            <a:ahLst/>
            <a:cxnLst>
              <a:cxn ang="T4">
                <a:pos x="T0" y="T1"/>
              </a:cxn>
              <a:cxn ang="T5">
                <a:pos x="T2" y="T3"/>
              </a:cxn>
            </a:cxnLst>
            <a:rect l="0" t="0" r="r" b="b"/>
            <a:pathLst>
              <a:path w="554" h="915">
                <a:moveTo>
                  <a:pt x="554" y="915"/>
                </a:moveTo>
                <a:cubicBezTo>
                  <a:pt x="523" y="530"/>
                  <a:pt x="309" y="197"/>
                  <a:pt x="0" y="0"/>
                </a:cubicBezTo>
              </a:path>
            </a:pathLst>
          </a:custGeom>
          <a:noFill/>
          <a:ln w="22225" cap="flat">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7" name="Freeform 13"/>
          <p:cNvSpPr>
            <a:spLocks/>
          </p:cNvSpPr>
          <p:nvPr/>
        </p:nvSpPr>
        <p:spPr bwMode="auto">
          <a:xfrm>
            <a:off x="5524500" y="1237045"/>
            <a:ext cx="1411288" cy="269958"/>
          </a:xfrm>
          <a:custGeom>
            <a:avLst/>
            <a:gdLst>
              <a:gd name="T0" fmla="*/ 2040710880 w 976"/>
              <a:gd name="T1" fmla="*/ 389478693 h 187"/>
              <a:gd name="T2" fmla="*/ 694175839 w 976"/>
              <a:gd name="T3" fmla="*/ 0 h 187"/>
              <a:gd name="T4" fmla="*/ 0 w 976"/>
              <a:gd name="T5" fmla="*/ 95807068 h 187"/>
              <a:gd name="T6" fmla="*/ 0 60000 65536"/>
              <a:gd name="T7" fmla="*/ 0 60000 65536"/>
              <a:gd name="T8" fmla="*/ 0 60000 65536"/>
            </a:gdLst>
            <a:ahLst/>
            <a:cxnLst>
              <a:cxn ang="T6">
                <a:pos x="T0" y="T1"/>
              </a:cxn>
              <a:cxn ang="T7">
                <a:pos x="T2" y="T3"/>
              </a:cxn>
              <a:cxn ang="T8">
                <a:pos x="T4" y="T5"/>
              </a:cxn>
            </a:cxnLst>
            <a:rect l="0" t="0" r="r" b="b"/>
            <a:pathLst>
              <a:path w="976" h="187">
                <a:moveTo>
                  <a:pt x="976" y="187"/>
                </a:moveTo>
                <a:cubicBezTo>
                  <a:pt x="790" y="69"/>
                  <a:pt x="569" y="0"/>
                  <a:pt x="332" y="0"/>
                </a:cubicBezTo>
                <a:cubicBezTo>
                  <a:pt x="217" y="0"/>
                  <a:pt x="106" y="16"/>
                  <a:pt x="0" y="46"/>
                </a:cubicBezTo>
              </a:path>
            </a:pathLst>
          </a:custGeom>
          <a:noFill/>
          <a:ln w="22225" cap="flat">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8" name="Freeform 14"/>
          <p:cNvSpPr>
            <a:spLocks/>
          </p:cNvSpPr>
          <p:nvPr/>
        </p:nvSpPr>
        <p:spPr bwMode="auto">
          <a:xfrm>
            <a:off x="7173913" y="2829799"/>
            <a:ext cx="569912" cy="1432367"/>
          </a:xfrm>
          <a:custGeom>
            <a:avLst/>
            <a:gdLst>
              <a:gd name="T0" fmla="*/ 0 w 394"/>
              <a:gd name="T1" fmla="*/ 2069030480 h 991"/>
              <a:gd name="T2" fmla="*/ 824366136 w 394"/>
              <a:gd name="T3" fmla="*/ 210870102 h 991"/>
              <a:gd name="T4" fmla="*/ 813905213 w 394"/>
              <a:gd name="T5" fmla="*/ 0 h 991"/>
              <a:gd name="T6" fmla="*/ 0 60000 65536"/>
              <a:gd name="T7" fmla="*/ 0 60000 65536"/>
              <a:gd name="T8" fmla="*/ 0 60000 65536"/>
            </a:gdLst>
            <a:ahLst/>
            <a:cxnLst>
              <a:cxn ang="T6">
                <a:pos x="T0" y="T1"/>
              </a:cxn>
              <a:cxn ang="T7">
                <a:pos x="T2" y="T3"/>
              </a:cxn>
              <a:cxn ang="T8">
                <a:pos x="T4" y="T5"/>
              </a:cxn>
            </a:cxnLst>
            <a:rect l="0" t="0" r="r" b="b"/>
            <a:pathLst>
              <a:path w="394" h="991">
                <a:moveTo>
                  <a:pt x="0" y="991"/>
                </a:moveTo>
                <a:cubicBezTo>
                  <a:pt x="242" y="771"/>
                  <a:pt x="394" y="454"/>
                  <a:pt x="394" y="101"/>
                </a:cubicBezTo>
                <a:cubicBezTo>
                  <a:pt x="394" y="67"/>
                  <a:pt x="392" y="34"/>
                  <a:pt x="389" y="0"/>
                </a:cubicBezTo>
              </a:path>
            </a:pathLst>
          </a:custGeom>
          <a:noFill/>
          <a:ln w="22225" cap="flat">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9" name="Freeform 15"/>
          <p:cNvSpPr>
            <a:spLocks/>
          </p:cNvSpPr>
          <p:nvPr/>
        </p:nvSpPr>
        <p:spPr bwMode="auto">
          <a:xfrm>
            <a:off x="5303839" y="4262165"/>
            <a:ext cx="1870075" cy="452578"/>
          </a:xfrm>
          <a:custGeom>
            <a:avLst/>
            <a:gdLst>
              <a:gd name="T0" fmla="*/ 0 w 1294"/>
              <a:gd name="T1" fmla="*/ 440871198 h 313"/>
              <a:gd name="T2" fmla="*/ 1012957773 w 1294"/>
              <a:gd name="T3" fmla="*/ 653994070 h 313"/>
              <a:gd name="T4" fmla="*/ 2147483646 w 1294"/>
              <a:gd name="T5" fmla="*/ 0 h 313"/>
              <a:gd name="T6" fmla="*/ 0 60000 65536"/>
              <a:gd name="T7" fmla="*/ 0 60000 65536"/>
              <a:gd name="T8" fmla="*/ 0 60000 65536"/>
            </a:gdLst>
            <a:ahLst/>
            <a:cxnLst>
              <a:cxn ang="T6">
                <a:pos x="T0" y="T1"/>
              </a:cxn>
              <a:cxn ang="T7">
                <a:pos x="T2" y="T3"/>
              </a:cxn>
              <a:cxn ang="T8">
                <a:pos x="T4" y="T5"/>
              </a:cxn>
            </a:cxnLst>
            <a:rect l="0" t="0" r="r" b="b"/>
            <a:pathLst>
              <a:path w="1294" h="313">
                <a:moveTo>
                  <a:pt x="0" y="211"/>
                </a:moveTo>
                <a:cubicBezTo>
                  <a:pt x="148" y="277"/>
                  <a:pt x="312" y="313"/>
                  <a:pt x="485" y="313"/>
                </a:cubicBezTo>
                <a:cubicBezTo>
                  <a:pt x="797" y="313"/>
                  <a:pt x="1081" y="194"/>
                  <a:pt x="1294" y="0"/>
                </a:cubicBezTo>
              </a:path>
            </a:pathLst>
          </a:custGeom>
          <a:noFill/>
          <a:ln w="22225" cap="flat">
            <a:solidFill>
              <a:schemeClr val="tx1"/>
            </a:solidFill>
            <a:prstDash val="sysDot"/>
            <a:miter lim="800000"/>
            <a:headEnd/>
            <a:tailEnd/>
          </a:ln>
          <a:extLst>
            <a:ext uri="{909E8E84-426E-40DD-AFC4-6F175D3DCCD1}">
              <a14:hiddenFill xmlns:a14="http://schemas.microsoft.com/office/drawing/2010/main">
                <a:solidFill>
                  <a:srgbClr val="FFFFFF"/>
                </a:solidFill>
              </a14:hiddenFill>
            </a:ext>
          </a:extLst>
        </p:spPr>
        <p:txBody>
          <a:bodyPr/>
          <a:lstStyle/>
          <a:p>
            <a:endParaRPr lang="zh-CN" altLang="en-US"/>
          </a:p>
        </p:txBody>
      </p:sp>
      <p:sp>
        <p:nvSpPr>
          <p:cNvPr id="10" name="Rectangle 10"/>
          <p:cNvSpPr/>
          <p:nvPr/>
        </p:nvSpPr>
        <p:spPr bwMode="auto">
          <a:xfrm>
            <a:off x="1020763" y="2188251"/>
            <a:ext cx="4919662" cy="1627690"/>
          </a:xfrm>
          <a:prstGeom prst="rect">
            <a:avLst/>
          </a:prstGeom>
          <a:solidFill>
            <a:schemeClr val="accent2">
              <a:lumMod val="40000"/>
              <a:lumOff val="60000"/>
            </a:schemeClr>
          </a:solidFill>
          <a:ln w="12700">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ym typeface="Gill Sans" charset="0"/>
            </a:endParaRPr>
          </a:p>
        </p:txBody>
      </p:sp>
      <p:grpSp>
        <p:nvGrpSpPr>
          <p:cNvPr id="3" name="Group 1"/>
          <p:cNvGrpSpPr/>
          <p:nvPr/>
        </p:nvGrpSpPr>
        <p:grpSpPr>
          <a:xfrm>
            <a:off x="5242595" y="2069574"/>
            <a:ext cx="1673077" cy="1835260"/>
            <a:chOff x="3946451" y="1586754"/>
            <a:chExt cx="1673077" cy="1834694"/>
          </a:xfrm>
          <a:solidFill>
            <a:schemeClr val="tx1"/>
          </a:solidFill>
        </p:grpSpPr>
        <p:sp>
          <p:nvSpPr>
            <p:cNvPr id="12" name="Oval 11"/>
            <p:cNvSpPr/>
            <p:nvPr/>
          </p:nvSpPr>
          <p:spPr bwMode="auto">
            <a:xfrm>
              <a:off x="4089585" y="1815054"/>
              <a:ext cx="1430856" cy="1430856"/>
            </a:xfrm>
            <a:prstGeom prst="ellipse">
              <a:avLst/>
            </a:prstGeom>
            <a:solidFill>
              <a:schemeClr val="accent2">
                <a:lumMod val="60000"/>
                <a:lumOff val="40000"/>
              </a:schemeClr>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ym typeface="Gill Sans" charset="0"/>
              </a:endParaRPr>
            </a:p>
          </p:txBody>
        </p:sp>
        <p:grpSp>
          <p:nvGrpSpPr>
            <p:cNvPr id="4" name="Group 9"/>
            <p:cNvGrpSpPr/>
            <p:nvPr/>
          </p:nvGrpSpPr>
          <p:grpSpPr>
            <a:xfrm>
              <a:off x="3946451" y="1586754"/>
              <a:ext cx="1673077" cy="1834694"/>
              <a:chOff x="2378075" y="182563"/>
              <a:chExt cx="4387851" cy="4811712"/>
            </a:xfrm>
            <a:grpFill/>
          </p:grpSpPr>
          <p:sp>
            <p:nvSpPr>
              <p:cNvPr id="14" name="Freeform 6"/>
              <p:cNvSpPr>
                <a:spLocks/>
              </p:cNvSpPr>
              <p:nvPr/>
            </p:nvSpPr>
            <p:spPr bwMode="auto">
              <a:xfrm>
                <a:off x="2378075" y="182563"/>
                <a:ext cx="2339975" cy="4616450"/>
              </a:xfrm>
              <a:custGeom>
                <a:avLst/>
                <a:gdLst>
                  <a:gd name="T0" fmla="*/ 528 w 624"/>
                  <a:gd name="T1" fmla="*/ 1145 h 1231"/>
                  <a:gd name="T2" fmla="*/ 600 w 624"/>
                  <a:gd name="T3" fmla="*/ 1064 h 1231"/>
                  <a:gd name="T4" fmla="*/ 585 w 624"/>
                  <a:gd name="T5" fmla="*/ 1064 h 1231"/>
                  <a:gd name="T6" fmla="*/ 166 w 624"/>
                  <a:gd name="T7" fmla="*/ 646 h 1231"/>
                  <a:gd name="T8" fmla="*/ 421 w 624"/>
                  <a:gd name="T9" fmla="*/ 261 h 1231"/>
                  <a:gd name="T10" fmla="*/ 421 w 624"/>
                  <a:gd name="T11" fmla="*/ 328 h 1231"/>
                  <a:gd name="T12" fmla="*/ 503 w 624"/>
                  <a:gd name="T13" fmla="*/ 235 h 1231"/>
                  <a:gd name="T14" fmla="*/ 584 w 624"/>
                  <a:gd name="T15" fmla="*/ 144 h 1231"/>
                  <a:gd name="T16" fmla="*/ 497 w 624"/>
                  <a:gd name="T17" fmla="*/ 67 h 1231"/>
                  <a:gd name="T18" fmla="*/ 421 w 624"/>
                  <a:gd name="T19" fmla="*/ 0 h 1231"/>
                  <a:gd name="T20" fmla="*/ 421 w 624"/>
                  <a:gd name="T21" fmla="*/ 84 h 1231"/>
                  <a:gd name="T22" fmla="*/ 0 w 624"/>
                  <a:gd name="T23" fmla="*/ 646 h 1231"/>
                  <a:gd name="T24" fmla="*/ 585 w 624"/>
                  <a:gd name="T25" fmla="*/ 1231 h 1231"/>
                  <a:gd name="T26" fmla="*/ 624 w 624"/>
                  <a:gd name="T27" fmla="*/ 1230 h 1231"/>
                  <a:gd name="T28" fmla="*/ 528 w 624"/>
                  <a:gd name="T29" fmla="*/ 1145 h 1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24" h="1231">
                    <a:moveTo>
                      <a:pt x="528" y="1145"/>
                    </a:moveTo>
                    <a:cubicBezTo>
                      <a:pt x="600" y="1064"/>
                      <a:pt x="600" y="1064"/>
                      <a:pt x="600" y="1064"/>
                    </a:cubicBezTo>
                    <a:cubicBezTo>
                      <a:pt x="595" y="1064"/>
                      <a:pt x="590" y="1064"/>
                      <a:pt x="585" y="1064"/>
                    </a:cubicBezTo>
                    <a:cubicBezTo>
                      <a:pt x="354" y="1064"/>
                      <a:pt x="166" y="877"/>
                      <a:pt x="166" y="646"/>
                    </a:cubicBezTo>
                    <a:cubicBezTo>
                      <a:pt x="166" y="473"/>
                      <a:pt x="271" y="324"/>
                      <a:pt x="421" y="261"/>
                    </a:cubicBezTo>
                    <a:cubicBezTo>
                      <a:pt x="421" y="328"/>
                      <a:pt x="421" y="328"/>
                      <a:pt x="421" y="328"/>
                    </a:cubicBezTo>
                    <a:cubicBezTo>
                      <a:pt x="503" y="235"/>
                      <a:pt x="503" y="235"/>
                      <a:pt x="503" y="235"/>
                    </a:cubicBezTo>
                    <a:cubicBezTo>
                      <a:pt x="584" y="144"/>
                      <a:pt x="584" y="144"/>
                      <a:pt x="584" y="144"/>
                    </a:cubicBezTo>
                    <a:cubicBezTo>
                      <a:pt x="497" y="67"/>
                      <a:pt x="497" y="67"/>
                      <a:pt x="497" y="67"/>
                    </a:cubicBezTo>
                    <a:cubicBezTo>
                      <a:pt x="421" y="0"/>
                      <a:pt x="421" y="0"/>
                      <a:pt x="421" y="0"/>
                    </a:cubicBezTo>
                    <a:cubicBezTo>
                      <a:pt x="421" y="84"/>
                      <a:pt x="421" y="84"/>
                      <a:pt x="421" y="84"/>
                    </a:cubicBezTo>
                    <a:cubicBezTo>
                      <a:pt x="177" y="155"/>
                      <a:pt x="0" y="380"/>
                      <a:pt x="0" y="646"/>
                    </a:cubicBezTo>
                    <a:cubicBezTo>
                      <a:pt x="0" y="969"/>
                      <a:pt x="262" y="1231"/>
                      <a:pt x="585" y="1231"/>
                    </a:cubicBezTo>
                    <a:cubicBezTo>
                      <a:pt x="598" y="1231"/>
                      <a:pt x="611" y="1230"/>
                      <a:pt x="624" y="1230"/>
                    </a:cubicBezTo>
                    <a:lnTo>
                      <a:pt x="528" y="1145"/>
                    </a:lnTo>
                    <a:close/>
                  </a:path>
                </a:pathLst>
              </a:custGeom>
              <a:solidFill>
                <a:schemeClr val="accent1"/>
              </a:solidFill>
              <a:ln w="12700">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sp>
            <p:nvSpPr>
              <p:cNvPr id="15" name="Freeform 7"/>
              <p:cNvSpPr>
                <a:spLocks/>
              </p:cNvSpPr>
              <p:nvPr/>
            </p:nvSpPr>
            <p:spPr bwMode="auto">
              <a:xfrm>
                <a:off x="4462463" y="407988"/>
                <a:ext cx="2303463" cy="4586287"/>
              </a:xfrm>
              <a:custGeom>
                <a:avLst/>
                <a:gdLst>
                  <a:gd name="T0" fmla="*/ 29 w 614"/>
                  <a:gd name="T1" fmla="*/ 0 h 1223"/>
                  <a:gd name="T2" fmla="*/ 0 w 614"/>
                  <a:gd name="T3" fmla="*/ 1 h 1223"/>
                  <a:gd name="T4" fmla="*/ 87 w 614"/>
                  <a:gd name="T5" fmla="*/ 78 h 1223"/>
                  <a:gd name="T6" fmla="*/ 8 w 614"/>
                  <a:gd name="T7" fmla="*/ 168 h 1223"/>
                  <a:gd name="T8" fmla="*/ 29 w 614"/>
                  <a:gd name="T9" fmla="*/ 167 h 1223"/>
                  <a:gd name="T10" fmla="*/ 448 w 614"/>
                  <a:gd name="T11" fmla="*/ 586 h 1223"/>
                  <a:gd name="T12" fmla="*/ 194 w 614"/>
                  <a:gd name="T13" fmla="*/ 970 h 1223"/>
                  <a:gd name="T14" fmla="*/ 194 w 614"/>
                  <a:gd name="T15" fmla="*/ 896 h 1223"/>
                  <a:gd name="T16" fmla="*/ 103 w 614"/>
                  <a:gd name="T17" fmla="*/ 998 h 1223"/>
                  <a:gd name="T18" fmla="*/ 31 w 614"/>
                  <a:gd name="T19" fmla="*/ 1079 h 1223"/>
                  <a:gd name="T20" fmla="*/ 126 w 614"/>
                  <a:gd name="T21" fmla="*/ 1163 h 1223"/>
                  <a:gd name="T22" fmla="*/ 194 w 614"/>
                  <a:gd name="T23" fmla="*/ 1223 h 1223"/>
                  <a:gd name="T24" fmla="*/ 194 w 614"/>
                  <a:gd name="T25" fmla="*/ 1147 h 1223"/>
                  <a:gd name="T26" fmla="*/ 614 w 614"/>
                  <a:gd name="T27" fmla="*/ 586 h 1223"/>
                  <a:gd name="T28" fmla="*/ 29 w 614"/>
                  <a:gd name="T29" fmla="*/ 0 h 1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4" h="1223">
                    <a:moveTo>
                      <a:pt x="29" y="0"/>
                    </a:moveTo>
                    <a:cubicBezTo>
                      <a:pt x="19" y="0"/>
                      <a:pt x="9" y="1"/>
                      <a:pt x="0" y="1"/>
                    </a:cubicBezTo>
                    <a:cubicBezTo>
                      <a:pt x="87" y="78"/>
                      <a:pt x="87" y="78"/>
                      <a:pt x="87" y="78"/>
                    </a:cubicBezTo>
                    <a:cubicBezTo>
                      <a:pt x="8" y="168"/>
                      <a:pt x="8" y="168"/>
                      <a:pt x="8" y="168"/>
                    </a:cubicBezTo>
                    <a:cubicBezTo>
                      <a:pt x="15" y="167"/>
                      <a:pt x="22" y="167"/>
                      <a:pt x="29" y="167"/>
                    </a:cubicBezTo>
                    <a:cubicBezTo>
                      <a:pt x="260" y="167"/>
                      <a:pt x="448" y="354"/>
                      <a:pt x="448" y="586"/>
                    </a:cubicBezTo>
                    <a:cubicBezTo>
                      <a:pt x="448" y="758"/>
                      <a:pt x="343" y="906"/>
                      <a:pt x="194" y="970"/>
                    </a:cubicBezTo>
                    <a:cubicBezTo>
                      <a:pt x="194" y="896"/>
                      <a:pt x="194" y="896"/>
                      <a:pt x="194" y="896"/>
                    </a:cubicBezTo>
                    <a:cubicBezTo>
                      <a:pt x="103" y="998"/>
                      <a:pt x="103" y="998"/>
                      <a:pt x="103" y="998"/>
                    </a:cubicBezTo>
                    <a:cubicBezTo>
                      <a:pt x="31" y="1079"/>
                      <a:pt x="31" y="1079"/>
                      <a:pt x="31" y="1079"/>
                    </a:cubicBezTo>
                    <a:cubicBezTo>
                      <a:pt x="126" y="1163"/>
                      <a:pt x="126" y="1163"/>
                      <a:pt x="126" y="1163"/>
                    </a:cubicBezTo>
                    <a:cubicBezTo>
                      <a:pt x="194" y="1223"/>
                      <a:pt x="194" y="1223"/>
                      <a:pt x="194" y="1223"/>
                    </a:cubicBezTo>
                    <a:cubicBezTo>
                      <a:pt x="194" y="1147"/>
                      <a:pt x="194" y="1147"/>
                      <a:pt x="194" y="1147"/>
                    </a:cubicBezTo>
                    <a:cubicBezTo>
                      <a:pt x="437" y="1076"/>
                      <a:pt x="614" y="851"/>
                      <a:pt x="614" y="586"/>
                    </a:cubicBezTo>
                    <a:cubicBezTo>
                      <a:pt x="614" y="262"/>
                      <a:pt x="352" y="0"/>
                      <a:pt x="29" y="0"/>
                    </a:cubicBezTo>
                    <a:close/>
                  </a:path>
                </a:pathLst>
              </a:custGeom>
              <a:solidFill>
                <a:schemeClr val="accent2"/>
              </a:solidFill>
              <a:ln w="12700">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p>
            </p:txBody>
          </p:sp>
        </p:grpSp>
      </p:grpSp>
      <p:grpSp>
        <p:nvGrpSpPr>
          <p:cNvPr id="5" name="Group 16"/>
          <p:cNvGrpSpPr>
            <a:grpSpLocks/>
          </p:cNvGrpSpPr>
          <p:nvPr/>
        </p:nvGrpSpPr>
        <p:grpSpPr bwMode="auto">
          <a:xfrm>
            <a:off x="4924426" y="4076371"/>
            <a:ext cx="944563" cy="944854"/>
            <a:chOff x="3628646" y="3593590"/>
            <a:chExt cx="944252" cy="944251"/>
          </a:xfrm>
        </p:grpSpPr>
        <p:sp>
          <p:nvSpPr>
            <p:cNvPr id="17" name="Oval 68"/>
            <p:cNvSpPr/>
            <p:nvPr/>
          </p:nvSpPr>
          <p:spPr bwMode="auto">
            <a:xfrm rot="10800000">
              <a:off x="3628646" y="3593590"/>
              <a:ext cx="944252" cy="944251"/>
            </a:xfrm>
            <a:prstGeom prst="ellipse">
              <a:avLst/>
            </a:prstGeom>
            <a:solidFill>
              <a:schemeClr val="accent3"/>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11" name="Group 7"/>
            <p:cNvGrpSpPr>
              <a:grpSpLocks/>
            </p:cNvGrpSpPr>
            <p:nvPr/>
          </p:nvGrpSpPr>
          <p:grpSpPr bwMode="auto">
            <a:xfrm>
              <a:off x="3736531" y="3706012"/>
              <a:ext cx="709431" cy="709430"/>
              <a:chOff x="3736531" y="3706012"/>
              <a:chExt cx="709431" cy="709430"/>
            </a:xfrm>
          </p:grpSpPr>
          <p:sp>
            <p:nvSpPr>
              <p:cNvPr id="55335" name="Oval 205"/>
              <p:cNvSpPr>
                <a:spLocks noChangeArrowheads="1"/>
              </p:cNvSpPr>
              <p:nvPr/>
            </p:nvSpPr>
            <p:spPr bwMode="auto">
              <a:xfrm rot="10800000">
                <a:off x="3736531" y="3706012"/>
                <a:ext cx="709431" cy="709430"/>
              </a:xfrm>
              <a:prstGeom prst="ellipse">
                <a:avLst/>
              </a:prstGeom>
              <a:solidFill>
                <a:schemeClr val="bg1"/>
              </a:solidFill>
              <a:ln>
                <a:noFill/>
              </a:ln>
              <a:extLst>
                <a:ext uri="{91240B29-F687-4F45-9708-019B960494DF}">
                  <a14:hiddenLine xmlns:a14="http://schemas.microsoft.com/office/drawing/2010/main" w="38100" cap="rnd" algn="ctr">
                    <a:solidFill>
                      <a:srgbClr val="000000"/>
                    </a:solidFill>
                    <a:prstDash val="sysDot"/>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36" name="Freeform 20"/>
              <p:cNvSpPr>
                <a:spLocks noEditPoints="1"/>
              </p:cNvSpPr>
              <p:nvPr/>
            </p:nvSpPr>
            <p:spPr bwMode="auto">
              <a:xfrm>
                <a:off x="3885205" y="3885769"/>
                <a:ext cx="370730" cy="368808"/>
              </a:xfrm>
              <a:custGeom>
                <a:avLst/>
                <a:gdLst>
                  <a:gd name="T0" fmla="*/ 2034121364 w 50"/>
                  <a:gd name="T1" fmla="*/ 1305786852 h 50"/>
                  <a:gd name="T2" fmla="*/ 1704268054 w 50"/>
                  <a:gd name="T3" fmla="*/ 1251380296 h 50"/>
                  <a:gd name="T4" fmla="*/ 1759239898 w 50"/>
                  <a:gd name="T5" fmla="*/ 979340139 h 50"/>
                  <a:gd name="T6" fmla="*/ 2034121364 w 50"/>
                  <a:gd name="T7" fmla="*/ 979340139 h 50"/>
                  <a:gd name="T8" fmla="*/ 1979149520 w 50"/>
                  <a:gd name="T9" fmla="*/ 979340139 h 50"/>
                  <a:gd name="T10" fmla="*/ 1924170261 w 50"/>
                  <a:gd name="T11" fmla="*/ 1088153252 h 50"/>
                  <a:gd name="T12" fmla="*/ 1979149520 w 50"/>
                  <a:gd name="T13" fmla="*/ 1142559808 h 50"/>
                  <a:gd name="T14" fmla="*/ 2034121364 w 50"/>
                  <a:gd name="T15" fmla="*/ 1142559808 h 50"/>
                  <a:gd name="T16" fmla="*/ 2089100623 w 50"/>
                  <a:gd name="T17" fmla="*/ 1088153252 h 50"/>
                  <a:gd name="T18" fmla="*/ 2034121364 w 50"/>
                  <a:gd name="T19" fmla="*/ 1305786852 h 50"/>
                  <a:gd name="T20" fmla="*/ 2147483646 w 50"/>
                  <a:gd name="T21" fmla="*/ 54406556 h 50"/>
                  <a:gd name="T22" fmla="*/ 2147483646 w 50"/>
                  <a:gd name="T23" fmla="*/ 0 h 50"/>
                  <a:gd name="T24" fmla="*/ 2147483646 w 50"/>
                  <a:gd name="T25" fmla="*/ 108813112 h 50"/>
                  <a:gd name="T26" fmla="*/ 2144072467 w 50"/>
                  <a:gd name="T27" fmla="*/ 870527027 h 50"/>
                  <a:gd name="T28" fmla="*/ 2089100623 w 50"/>
                  <a:gd name="T29" fmla="*/ 761706539 h 50"/>
                  <a:gd name="T30" fmla="*/ 1924170261 w 50"/>
                  <a:gd name="T31" fmla="*/ 707299982 h 50"/>
                  <a:gd name="T32" fmla="*/ 1484358432 w 50"/>
                  <a:gd name="T33" fmla="*/ 707299982 h 50"/>
                  <a:gd name="T34" fmla="*/ 1374407329 w 50"/>
                  <a:gd name="T35" fmla="*/ 761706539 h 50"/>
                  <a:gd name="T36" fmla="*/ 54979259 w 50"/>
                  <a:gd name="T37" fmla="*/ 1632233566 h 50"/>
                  <a:gd name="T38" fmla="*/ 54979259 w 50"/>
                  <a:gd name="T39" fmla="*/ 1849859790 h 50"/>
                  <a:gd name="T40" fmla="*/ 604742191 w 50"/>
                  <a:gd name="T41" fmla="*/ 2147483646 h 50"/>
                  <a:gd name="T42" fmla="*/ 769665138 w 50"/>
                  <a:gd name="T43" fmla="*/ 2147483646 h 50"/>
                  <a:gd name="T44" fmla="*/ 2089100623 w 50"/>
                  <a:gd name="T45" fmla="*/ 1795453234 h 50"/>
                  <a:gd name="T46" fmla="*/ 2147483646 w 50"/>
                  <a:gd name="T47" fmla="*/ 1632233566 h 50"/>
                  <a:gd name="T48" fmla="*/ 2147483646 w 50"/>
                  <a:gd name="T49" fmla="*/ 1251380296 h 50"/>
                  <a:gd name="T50" fmla="*/ 2147483646 w 50"/>
                  <a:gd name="T51" fmla="*/ 1088153252 h 50"/>
                  <a:gd name="T52" fmla="*/ 2147483646 w 50"/>
                  <a:gd name="T53" fmla="*/ 1033746696 h 50"/>
                  <a:gd name="T54" fmla="*/ 2147483646 w 50"/>
                  <a:gd name="T55" fmla="*/ 54406556 h 5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50" h="50">
                    <a:moveTo>
                      <a:pt x="37" y="24"/>
                    </a:moveTo>
                    <a:cubicBezTo>
                      <a:pt x="35" y="25"/>
                      <a:pt x="32" y="25"/>
                      <a:pt x="31" y="23"/>
                    </a:cubicBezTo>
                    <a:cubicBezTo>
                      <a:pt x="30" y="21"/>
                      <a:pt x="30" y="19"/>
                      <a:pt x="32" y="18"/>
                    </a:cubicBezTo>
                    <a:cubicBezTo>
                      <a:pt x="34" y="17"/>
                      <a:pt x="35" y="17"/>
                      <a:pt x="37" y="18"/>
                    </a:cubicBezTo>
                    <a:cubicBezTo>
                      <a:pt x="36" y="18"/>
                      <a:pt x="36" y="18"/>
                      <a:pt x="36" y="18"/>
                    </a:cubicBezTo>
                    <a:cubicBezTo>
                      <a:pt x="35" y="19"/>
                      <a:pt x="35" y="20"/>
                      <a:pt x="35" y="20"/>
                    </a:cubicBezTo>
                    <a:cubicBezTo>
                      <a:pt x="35" y="21"/>
                      <a:pt x="36" y="21"/>
                      <a:pt x="36" y="21"/>
                    </a:cubicBezTo>
                    <a:cubicBezTo>
                      <a:pt x="36" y="21"/>
                      <a:pt x="37" y="21"/>
                      <a:pt x="37" y="21"/>
                    </a:cubicBezTo>
                    <a:cubicBezTo>
                      <a:pt x="37" y="21"/>
                      <a:pt x="38" y="21"/>
                      <a:pt x="38" y="20"/>
                    </a:cubicBezTo>
                    <a:cubicBezTo>
                      <a:pt x="39" y="22"/>
                      <a:pt x="38" y="23"/>
                      <a:pt x="37" y="24"/>
                    </a:cubicBezTo>
                    <a:close/>
                    <a:moveTo>
                      <a:pt x="48" y="1"/>
                    </a:moveTo>
                    <a:cubicBezTo>
                      <a:pt x="47" y="0"/>
                      <a:pt x="46" y="0"/>
                      <a:pt x="46" y="0"/>
                    </a:cubicBezTo>
                    <a:cubicBezTo>
                      <a:pt x="45" y="0"/>
                      <a:pt x="45" y="1"/>
                      <a:pt x="45" y="2"/>
                    </a:cubicBezTo>
                    <a:cubicBezTo>
                      <a:pt x="47" y="8"/>
                      <a:pt x="43" y="13"/>
                      <a:pt x="39" y="16"/>
                    </a:cubicBezTo>
                    <a:cubicBezTo>
                      <a:pt x="38" y="14"/>
                      <a:pt x="38" y="14"/>
                      <a:pt x="38" y="14"/>
                    </a:cubicBezTo>
                    <a:cubicBezTo>
                      <a:pt x="37" y="13"/>
                      <a:pt x="36" y="13"/>
                      <a:pt x="35" y="13"/>
                    </a:cubicBezTo>
                    <a:cubicBezTo>
                      <a:pt x="27" y="13"/>
                      <a:pt x="27" y="13"/>
                      <a:pt x="27" y="13"/>
                    </a:cubicBezTo>
                    <a:cubicBezTo>
                      <a:pt x="27" y="13"/>
                      <a:pt x="25" y="13"/>
                      <a:pt x="25" y="14"/>
                    </a:cubicBezTo>
                    <a:cubicBezTo>
                      <a:pt x="1" y="30"/>
                      <a:pt x="1" y="30"/>
                      <a:pt x="1" y="30"/>
                    </a:cubicBezTo>
                    <a:cubicBezTo>
                      <a:pt x="0" y="31"/>
                      <a:pt x="0" y="33"/>
                      <a:pt x="1" y="34"/>
                    </a:cubicBezTo>
                    <a:cubicBezTo>
                      <a:pt x="11" y="49"/>
                      <a:pt x="11" y="49"/>
                      <a:pt x="11" y="49"/>
                    </a:cubicBezTo>
                    <a:cubicBezTo>
                      <a:pt x="12" y="50"/>
                      <a:pt x="13" y="50"/>
                      <a:pt x="14" y="49"/>
                    </a:cubicBezTo>
                    <a:cubicBezTo>
                      <a:pt x="38" y="33"/>
                      <a:pt x="38" y="33"/>
                      <a:pt x="38" y="33"/>
                    </a:cubicBezTo>
                    <a:cubicBezTo>
                      <a:pt x="38" y="32"/>
                      <a:pt x="39" y="31"/>
                      <a:pt x="40" y="30"/>
                    </a:cubicBezTo>
                    <a:cubicBezTo>
                      <a:pt x="42" y="23"/>
                      <a:pt x="42" y="23"/>
                      <a:pt x="42" y="23"/>
                    </a:cubicBezTo>
                    <a:cubicBezTo>
                      <a:pt x="42" y="22"/>
                      <a:pt x="42" y="21"/>
                      <a:pt x="42" y="20"/>
                    </a:cubicBezTo>
                    <a:cubicBezTo>
                      <a:pt x="41" y="19"/>
                      <a:pt x="41" y="19"/>
                      <a:pt x="41" y="19"/>
                    </a:cubicBezTo>
                    <a:cubicBezTo>
                      <a:pt x="45" y="15"/>
                      <a:pt x="50" y="9"/>
                      <a:pt x="48" y="1"/>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13" name="Group 15"/>
          <p:cNvGrpSpPr>
            <a:grpSpLocks/>
          </p:cNvGrpSpPr>
          <p:nvPr/>
        </p:nvGrpSpPr>
        <p:grpSpPr bwMode="auto">
          <a:xfrm>
            <a:off x="6605588" y="3855640"/>
            <a:ext cx="944562" cy="944855"/>
            <a:chOff x="5309998" y="3372289"/>
            <a:chExt cx="944252" cy="944251"/>
          </a:xfrm>
        </p:grpSpPr>
        <p:sp>
          <p:nvSpPr>
            <p:cNvPr id="22" name="Oval 69"/>
            <p:cNvSpPr/>
            <p:nvPr/>
          </p:nvSpPr>
          <p:spPr bwMode="auto">
            <a:xfrm rot="10800000">
              <a:off x="5309998" y="3372289"/>
              <a:ext cx="944252" cy="944251"/>
            </a:xfrm>
            <a:prstGeom prst="ellipse">
              <a:avLst/>
            </a:prstGeom>
            <a:solidFill>
              <a:schemeClr val="accent4"/>
            </a:solidFill>
            <a:ln w="19050">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ym typeface="Gill Sans" charset="0"/>
              </a:endParaRPr>
            </a:p>
          </p:txBody>
        </p:sp>
        <p:grpSp>
          <p:nvGrpSpPr>
            <p:cNvPr id="16" name="Group 5"/>
            <p:cNvGrpSpPr>
              <a:grpSpLocks/>
            </p:cNvGrpSpPr>
            <p:nvPr/>
          </p:nvGrpSpPr>
          <p:grpSpPr bwMode="auto">
            <a:xfrm>
              <a:off x="5417883" y="3484711"/>
              <a:ext cx="709431" cy="709430"/>
              <a:chOff x="5417883" y="3484711"/>
              <a:chExt cx="709431" cy="709430"/>
            </a:xfrm>
          </p:grpSpPr>
          <p:sp>
            <p:nvSpPr>
              <p:cNvPr id="55331" name="Oval 204"/>
              <p:cNvSpPr>
                <a:spLocks noChangeArrowheads="1"/>
              </p:cNvSpPr>
              <p:nvPr/>
            </p:nvSpPr>
            <p:spPr bwMode="auto">
              <a:xfrm rot="10800000">
                <a:off x="5417883" y="3484711"/>
                <a:ext cx="709431" cy="709430"/>
              </a:xfrm>
              <a:prstGeom prst="ellipse">
                <a:avLst/>
              </a:prstGeom>
              <a:solidFill>
                <a:schemeClr val="bg1"/>
              </a:solidFill>
              <a:ln>
                <a:noFill/>
              </a:ln>
              <a:extLst>
                <a:ext uri="{91240B29-F687-4F45-9708-019B960494DF}">
                  <a14:hiddenLine xmlns:a14="http://schemas.microsoft.com/office/drawing/2010/main" w="38100" cap="rnd" algn="ctr">
                    <a:solidFill>
                      <a:srgbClr val="000000"/>
                    </a:solidFill>
                    <a:prstDash val="sysDot"/>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32" name="Freeform 21"/>
              <p:cNvSpPr>
                <a:spLocks noEditPoints="1"/>
              </p:cNvSpPr>
              <p:nvPr/>
            </p:nvSpPr>
            <p:spPr bwMode="auto">
              <a:xfrm>
                <a:off x="5598457" y="3661104"/>
                <a:ext cx="365543" cy="371881"/>
              </a:xfrm>
              <a:custGeom>
                <a:avLst/>
                <a:gdLst>
                  <a:gd name="T0" fmla="*/ 197961842 w 45"/>
                  <a:gd name="T1" fmla="*/ 522856602 h 46"/>
                  <a:gd name="T2" fmla="*/ 659861977 w 45"/>
                  <a:gd name="T3" fmla="*/ 522856602 h 46"/>
                  <a:gd name="T4" fmla="*/ 791831123 w 45"/>
                  <a:gd name="T5" fmla="*/ 1372499590 h 46"/>
                  <a:gd name="T6" fmla="*/ 197961842 w 45"/>
                  <a:gd name="T7" fmla="*/ 522856602 h 46"/>
                  <a:gd name="T8" fmla="*/ 1451693101 w 45"/>
                  <a:gd name="T9" fmla="*/ 196070215 h 46"/>
                  <a:gd name="T10" fmla="*/ 2111555078 w 45"/>
                  <a:gd name="T11" fmla="*/ 457502558 h 46"/>
                  <a:gd name="T12" fmla="*/ 1451693101 w 45"/>
                  <a:gd name="T13" fmla="*/ 653572773 h 46"/>
                  <a:gd name="T14" fmla="*/ 857815697 w 45"/>
                  <a:gd name="T15" fmla="*/ 457502558 h 46"/>
                  <a:gd name="T16" fmla="*/ 1451693101 w 45"/>
                  <a:gd name="T17" fmla="*/ 196070215 h 46"/>
                  <a:gd name="T18" fmla="*/ 2111555078 w 45"/>
                  <a:gd name="T19" fmla="*/ 1372499590 h 46"/>
                  <a:gd name="T20" fmla="*/ 2147483646 w 45"/>
                  <a:gd name="T21" fmla="*/ 522856602 h 46"/>
                  <a:gd name="T22" fmla="*/ 2147483646 w 45"/>
                  <a:gd name="T23" fmla="*/ 522856602 h 46"/>
                  <a:gd name="T24" fmla="*/ 2111555078 w 45"/>
                  <a:gd name="T25" fmla="*/ 1372499590 h 46"/>
                  <a:gd name="T26" fmla="*/ 1649646820 w 45"/>
                  <a:gd name="T27" fmla="*/ 2147483646 h 46"/>
                  <a:gd name="T28" fmla="*/ 2111555078 w 45"/>
                  <a:gd name="T29" fmla="*/ 1633923848 h 46"/>
                  <a:gd name="T30" fmla="*/ 2147483646 w 45"/>
                  <a:gd name="T31" fmla="*/ 392140430 h 46"/>
                  <a:gd name="T32" fmla="*/ 2147483646 w 45"/>
                  <a:gd name="T33" fmla="*/ 261424259 h 46"/>
                  <a:gd name="T34" fmla="*/ 2147483646 w 45"/>
                  <a:gd name="T35" fmla="*/ 261424259 h 46"/>
                  <a:gd name="T36" fmla="*/ 1451693101 w 45"/>
                  <a:gd name="T37" fmla="*/ 0 h 46"/>
                  <a:gd name="T38" fmla="*/ 659861977 w 45"/>
                  <a:gd name="T39" fmla="*/ 261424259 h 46"/>
                  <a:gd name="T40" fmla="*/ 65984573 w 45"/>
                  <a:gd name="T41" fmla="*/ 261424259 h 46"/>
                  <a:gd name="T42" fmla="*/ 0 w 45"/>
                  <a:gd name="T43" fmla="*/ 392140430 h 46"/>
                  <a:gd name="T44" fmla="*/ 791831123 w 45"/>
                  <a:gd name="T45" fmla="*/ 1633923848 h 46"/>
                  <a:gd name="T46" fmla="*/ 1253731258 w 45"/>
                  <a:gd name="T47" fmla="*/ 2147483646 h 46"/>
                  <a:gd name="T48" fmla="*/ 1253731258 w 45"/>
                  <a:gd name="T49" fmla="*/ 2147483646 h 46"/>
                  <a:gd name="T50" fmla="*/ 725846550 w 45"/>
                  <a:gd name="T51" fmla="*/ 2147483646 h 46"/>
                  <a:gd name="T52" fmla="*/ 1451693101 w 45"/>
                  <a:gd name="T53" fmla="*/ 2147483646 h 46"/>
                  <a:gd name="T54" fmla="*/ 2147483646 w 45"/>
                  <a:gd name="T55" fmla="*/ 2147483646 h 46"/>
                  <a:gd name="T56" fmla="*/ 1649646820 w 45"/>
                  <a:gd name="T57" fmla="*/ 2147483646 h 46"/>
                  <a:gd name="T58" fmla="*/ 1649646820 w 45"/>
                  <a:gd name="T59" fmla="*/ 2147483646 h 4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5" h="46">
                    <a:moveTo>
                      <a:pt x="3" y="8"/>
                    </a:moveTo>
                    <a:cubicBezTo>
                      <a:pt x="10" y="8"/>
                      <a:pt x="10" y="8"/>
                      <a:pt x="10" y="8"/>
                    </a:cubicBezTo>
                    <a:cubicBezTo>
                      <a:pt x="10" y="14"/>
                      <a:pt x="11" y="18"/>
                      <a:pt x="12" y="21"/>
                    </a:cubicBezTo>
                    <a:cubicBezTo>
                      <a:pt x="8" y="18"/>
                      <a:pt x="4" y="15"/>
                      <a:pt x="3" y="8"/>
                    </a:cubicBezTo>
                    <a:close/>
                    <a:moveTo>
                      <a:pt x="22" y="3"/>
                    </a:moveTo>
                    <a:cubicBezTo>
                      <a:pt x="29" y="3"/>
                      <a:pt x="32" y="6"/>
                      <a:pt x="32" y="7"/>
                    </a:cubicBezTo>
                    <a:cubicBezTo>
                      <a:pt x="32" y="8"/>
                      <a:pt x="29" y="10"/>
                      <a:pt x="22" y="10"/>
                    </a:cubicBezTo>
                    <a:cubicBezTo>
                      <a:pt x="15" y="10"/>
                      <a:pt x="13" y="8"/>
                      <a:pt x="13" y="7"/>
                    </a:cubicBezTo>
                    <a:cubicBezTo>
                      <a:pt x="13" y="6"/>
                      <a:pt x="15" y="3"/>
                      <a:pt x="22" y="3"/>
                    </a:cubicBezTo>
                    <a:close/>
                    <a:moveTo>
                      <a:pt x="32" y="21"/>
                    </a:moveTo>
                    <a:cubicBezTo>
                      <a:pt x="34" y="18"/>
                      <a:pt x="35" y="14"/>
                      <a:pt x="35" y="8"/>
                    </a:cubicBezTo>
                    <a:cubicBezTo>
                      <a:pt x="41" y="8"/>
                      <a:pt x="41" y="8"/>
                      <a:pt x="41" y="8"/>
                    </a:cubicBezTo>
                    <a:cubicBezTo>
                      <a:pt x="41" y="15"/>
                      <a:pt x="37" y="18"/>
                      <a:pt x="32" y="21"/>
                    </a:cubicBezTo>
                    <a:close/>
                    <a:moveTo>
                      <a:pt x="25" y="34"/>
                    </a:moveTo>
                    <a:cubicBezTo>
                      <a:pt x="25" y="30"/>
                      <a:pt x="28" y="28"/>
                      <a:pt x="32" y="25"/>
                    </a:cubicBezTo>
                    <a:cubicBezTo>
                      <a:pt x="38" y="21"/>
                      <a:pt x="45" y="17"/>
                      <a:pt x="45" y="6"/>
                    </a:cubicBezTo>
                    <a:cubicBezTo>
                      <a:pt x="45" y="5"/>
                      <a:pt x="44" y="4"/>
                      <a:pt x="43" y="4"/>
                    </a:cubicBezTo>
                    <a:cubicBezTo>
                      <a:pt x="34" y="4"/>
                      <a:pt x="34" y="4"/>
                      <a:pt x="34" y="4"/>
                    </a:cubicBezTo>
                    <a:cubicBezTo>
                      <a:pt x="33" y="2"/>
                      <a:pt x="30" y="0"/>
                      <a:pt x="22" y="0"/>
                    </a:cubicBezTo>
                    <a:cubicBezTo>
                      <a:pt x="15" y="0"/>
                      <a:pt x="11" y="2"/>
                      <a:pt x="10" y="4"/>
                    </a:cubicBezTo>
                    <a:cubicBezTo>
                      <a:pt x="1" y="4"/>
                      <a:pt x="1" y="4"/>
                      <a:pt x="1" y="4"/>
                    </a:cubicBezTo>
                    <a:cubicBezTo>
                      <a:pt x="0" y="4"/>
                      <a:pt x="0" y="5"/>
                      <a:pt x="0" y="6"/>
                    </a:cubicBezTo>
                    <a:cubicBezTo>
                      <a:pt x="0" y="17"/>
                      <a:pt x="6" y="21"/>
                      <a:pt x="12" y="25"/>
                    </a:cubicBezTo>
                    <a:cubicBezTo>
                      <a:pt x="16" y="28"/>
                      <a:pt x="19" y="30"/>
                      <a:pt x="19" y="34"/>
                    </a:cubicBezTo>
                    <a:cubicBezTo>
                      <a:pt x="19" y="37"/>
                      <a:pt x="19" y="37"/>
                      <a:pt x="19" y="37"/>
                    </a:cubicBezTo>
                    <a:cubicBezTo>
                      <a:pt x="15" y="38"/>
                      <a:pt x="11" y="39"/>
                      <a:pt x="11" y="41"/>
                    </a:cubicBezTo>
                    <a:cubicBezTo>
                      <a:pt x="11" y="44"/>
                      <a:pt x="16" y="46"/>
                      <a:pt x="22" y="46"/>
                    </a:cubicBezTo>
                    <a:cubicBezTo>
                      <a:pt x="28" y="46"/>
                      <a:pt x="33" y="44"/>
                      <a:pt x="33" y="41"/>
                    </a:cubicBezTo>
                    <a:cubicBezTo>
                      <a:pt x="33" y="39"/>
                      <a:pt x="30" y="38"/>
                      <a:pt x="25" y="37"/>
                    </a:cubicBezTo>
                    <a:cubicBezTo>
                      <a:pt x="25" y="34"/>
                      <a:pt x="25" y="34"/>
                      <a:pt x="25" y="3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18" name="Group 13"/>
          <p:cNvGrpSpPr>
            <a:grpSpLocks/>
          </p:cNvGrpSpPr>
          <p:nvPr/>
        </p:nvGrpSpPr>
        <p:grpSpPr bwMode="auto">
          <a:xfrm>
            <a:off x="6605588" y="1043310"/>
            <a:ext cx="944562" cy="944854"/>
            <a:chOff x="5309998" y="560565"/>
            <a:chExt cx="944252" cy="944251"/>
          </a:xfrm>
        </p:grpSpPr>
        <p:sp>
          <p:nvSpPr>
            <p:cNvPr id="30" name="Oval 206"/>
            <p:cNvSpPr/>
            <p:nvPr/>
          </p:nvSpPr>
          <p:spPr bwMode="auto">
            <a:xfrm rot="10800000">
              <a:off x="5309998" y="560565"/>
              <a:ext cx="944252" cy="944251"/>
            </a:xfrm>
            <a:prstGeom prst="ellipse">
              <a:avLst/>
            </a:prstGeom>
            <a:solidFill>
              <a:schemeClr val="accent2"/>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19" name="Group 3"/>
            <p:cNvGrpSpPr>
              <a:grpSpLocks/>
            </p:cNvGrpSpPr>
            <p:nvPr/>
          </p:nvGrpSpPr>
          <p:grpSpPr bwMode="auto">
            <a:xfrm>
              <a:off x="5417883" y="672987"/>
              <a:ext cx="709431" cy="709430"/>
              <a:chOff x="5417883" y="672987"/>
              <a:chExt cx="709431" cy="709430"/>
            </a:xfrm>
          </p:grpSpPr>
          <p:sp>
            <p:nvSpPr>
              <p:cNvPr id="55325" name="Oval 207"/>
              <p:cNvSpPr>
                <a:spLocks noChangeArrowheads="1"/>
              </p:cNvSpPr>
              <p:nvPr/>
            </p:nvSpPr>
            <p:spPr bwMode="auto">
              <a:xfrm rot="10800000">
                <a:off x="5417883" y="672987"/>
                <a:ext cx="709431" cy="709430"/>
              </a:xfrm>
              <a:prstGeom prst="ellipse">
                <a:avLst/>
              </a:prstGeom>
              <a:solidFill>
                <a:schemeClr val="bg1"/>
              </a:solidFill>
              <a:ln>
                <a:noFill/>
              </a:ln>
              <a:extLst>
                <a:ext uri="{91240B29-F687-4F45-9708-019B960494DF}">
                  <a14:hiddenLine xmlns:a14="http://schemas.microsoft.com/office/drawing/2010/main" w="38100" cap="rnd" algn="ctr">
                    <a:solidFill>
                      <a:srgbClr val="000000"/>
                    </a:solidFill>
                    <a:prstDash val="sysDot"/>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26" name="Freeform 22"/>
              <p:cNvSpPr>
                <a:spLocks/>
              </p:cNvSpPr>
              <p:nvPr/>
            </p:nvSpPr>
            <p:spPr bwMode="auto">
              <a:xfrm>
                <a:off x="5553789" y="817699"/>
                <a:ext cx="399351" cy="397238"/>
              </a:xfrm>
              <a:custGeom>
                <a:avLst/>
                <a:gdLst>
                  <a:gd name="T0" fmla="*/ 929917329 w 49"/>
                  <a:gd name="T1" fmla="*/ 2147483646 h 49"/>
                  <a:gd name="T2" fmla="*/ 332113332 w 49"/>
                  <a:gd name="T3" fmla="*/ 2147483646 h 49"/>
                  <a:gd name="T4" fmla="*/ 398535998 w 49"/>
                  <a:gd name="T5" fmla="*/ 1840209088 h 49"/>
                  <a:gd name="T6" fmla="*/ 2059110806 w 49"/>
                  <a:gd name="T7" fmla="*/ 197167865 h 49"/>
                  <a:gd name="T8" fmla="*/ 2147483646 w 49"/>
                  <a:gd name="T9" fmla="*/ 0 h 49"/>
                  <a:gd name="T10" fmla="*/ 2147483646 w 49"/>
                  <a:gd name="T11" fmla="*/ 460050245 h 49"/>
                  <a:gd name="T12" fmla="*/ 2147483646 w 49"/>
                  <a:gd name="T13" fmla="*/ 985823113 h 49"/>
                  <a:gd name="T14" fmla="*/ 1262030660 w 49"/>
                  <a:gd name="T15" fmla="*/ 2147483646 h 49"/>
                  <a:gd name="T16" fmla="*/ 996339995 w 49"/>
                  <a:gd name="T17" fmla="*/ 2147483646 h 49"/>
                  <a:gd name="T18" fmla="*/ 730649330 w 49"/>
                  <a:gd name="T19" fmla="*/ 2147483646 h 49"/>
                  <a:gd name="T20" fmla="*/ 797071996 w 49"/>
                  <a:gd name="T21" fmla="*/ 2103099575 h 49"/>
                  <a:gd name="T22" fmla="*/ 1859842807 w 49"/>
                  <a:gd name="T23" fmla="*/ 985823113 h 49"/>
                  <a:gd name="T24" fmla="*/ 2059110806 w 49"/>
                  <a:gd name="T25" fmla="*/ 985823113 h 49"/>
                  <a:gd name="T26" fmla="*/ 2059110806 w 49"/>
                  <a:gd name="T27" fmla="*/ 1182990978 h 49"/>
                  <a:gd name="T28" fmla="*/ 929917329 w 49"/>
                  <a:gd name="T29" fmla="*/ 2147483646 h 49"/>
                  <a:gd name="T30" fmla="*/ 863494662 w 49"/>
                  <a:gd name="T31" fmla="*/ 2147483646 h 49"/>
                  <a:gd name="T32" fmla="*/ 929917329 w 49"/>
                  <a:gd name="T33" fmla="*/ 2147483646 h 49"/>
                  <a:gd name="T34" fmla="*/ 1129185328 w 49"/>
                  <a:gd name="T35" fmla="*/ 2147483646 h 49"/>
                  <a:gd name="T36" fmla="*/ 2147483646 w 49"/>
                  <a:gd name="T37" fmla="*/ 854385976 h 49"/>
                  <a:gd name="T38" fmla="*/ 2147483646 w 49"/>
                  <a:gd name="T39" fmla="*/ 525772867 h 49"/>
                  <a:gd name="T40" fmla="*/ 2147483646 w 49"/>
                  <a:gd name="T41" fmla="*/ 262890487 h 49"/>
                  <a:gd name="T42" fmla="*/ 2147483646 w 49"/>
                  <a:gd name="T43" fmla="*/ 394327624 h 49"/>
                  <a:gd name="T44" fmla="*/ 531381331 w 49"/>
                  <a:gd name="T45" fmla="*/ 1971654332 h 49"/>
                  <a:gd name="T46" fmla="*/ 531381331 w 49"/>
                  <a:gd name="T47" fmla="*/ 2147483646 h 49"/>
                  <a:gd name="T48" fmla="*/ 1394875993 w 49"/>
                  <a:gd name="T49" fmla="*/ 2147483646 h 49"/>
                  <a:gd name="T50" fmla="*/ 2147483646 w 49"/>
                  <a:gd name="T51" fmla="*/ 1182990978 h 49"/>
                  <a:gd name="T52" fmla="*/ 2147483646 w 49"/>
                  <a:gd name="T53" fmla="*/ 1182990978 h 49"/>
                  <a:gd name="T54" fmla="*/ 2147483646 w 49"/>
                  <a:gd name="T55" fmla="*/ 1314436221 h 49"/>
                  <a:gd name="T56" fmla="*/ 1527721326 w 49"/>
                  <a:gd name="T57" fmla="*/ 2147483646 h 49"/>
                  <a:gd name="T58" fmla="*/ 929917329 w 49"/>
                  <a:gd name="T59" fmla="*/ 2147483646 h 4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9" h="49">
                    <a:moveTo>
                      <a:pt x="14" y="49"/>
                    </a:moveTo>
                    <a:cubicBezTo>
                      <a:pt x="10" y="49"/>
                      <a:pt x="7" y="48"/>
                      <a:pt x="5" y="46"/>
                    </a:cubicBezTo>
                    <a:cubicBezTo>
                      <a:pt x="1" y="42"/>
                      <a:pt x="0" y="34"/>
                      <a:pt x="6" y="28"/>
                    </a:cubicBezTo>
                    <a:cubicBezTo>
                      <a:pt x="9" y="24"/>
                      <a:pt x="23" y="10"/>
                      <a:pt x="31" y="3"/>
                    </a:cubicBezTo>
                    <a:cubicBezTo>
                      <a:pt x="33" y="1"/>
                      <a:pt x="36" y="0"/>
                      <a:pt x="39" y="0"/>
                    </a:cubicBezTo>
                    <a:cubicBezTo>
                      <a:pt x="42" y="1"/>
                      <a:pt x="45" y="4"/>
                      <a:pt x="46" y="7"/>
                    </a:cubicBezTo>
                    <a:cubicBezTo>
                      <a:pt x="46" y="10"/>
                      <a:pt x="45" y="13"/>
                      <a:pt x="43" y="15"/>
                    </a:cubicBezTo>
                    <a:cubicBezTo>
                      <a:pt x="19" y="39"/>
                      <a:pt x="19" y="39"/>
                      <a:pt x="19" y="39"/>
                    </a:cubicBezTo>
                    <a:cubicBezTo>
                      <a:pt x="18" y="41"/>
                      <a:pt x="16" y="41"/>
                      <a:pt x="15" y="42"/>
                    </a:cubicBezTo>
                    <a:cubicBezTo>
                      <a:pt x="13" y="42"/>
                      <a:pt x="12" y="41"/>
                      <a:pt x="11" y="40"/>
                    </a:cubicBezTo>
                    <a:cubicBezTo>
                      <a:pt x="9" y="38"/>
                      <a:pt x="9" y="35"/>
                      <a:pt x="12" y="32"/>
                    </a:cubicBezTo>
                    <a:cubicBezTo>
                      <a:pt x="28" y="15"/>
                      <a:pt x="28" y="15"/>
                      <a:pt x="28" y="15"/>
                    </a:cubicBezTo>
                    <a:cubicBezTo>
                      <a:pt x="29" y="14"/>
                      <a:pt x="30" y="14"/>
                      <a:pt x="31" y="15"/>
                    </a:cubicBezTo>
                    <a:cubicBezTo>
                      <a:pt x="32" y="16"/>
                      <a:pt x="32" y="17"/>
                      <a:pt x="31" y="18"/>
                    </a:cubicBezTo>
                    <a:cubicBezTo>
                      <a:pt x="14" y="34"/>
                      <a:pt x="14" y="34"/>
                      <a:pt x="14" y="34"/>
                    </a:cubicBezTo>
                    <a:cubicBezTo>
                      <a:pt x="13" y="36"/>
                      <a:pt x="13" y="37"/>
                      <a:pt x="13" y="38"/>
                    </a:cubicBezTo>
                    <a:cubicBezTo>
                      <a:pt x="13" y="38"/>
                      <a:pt x="14" y="38"/>
                      <a:pt x="14" y="38"/>
                    </a:cubicBezTo>
                    <a:cubicBezTo>
                      <a:pt x="15" y="38"/>
                      <a:pt x="16" y="38"/>
                      <a:pt x="17" y="37"/>
                    </a:cubicBezTo>
                    <a:cubicBezTo>
                      <a:pt x="40" y="13"/>
                      <a:pt x="40" y="13"/>
                      <a:pt x="40" y="13"/>
                    </a:cubicBezTo>
                    <a:cubicBezTo>
                      <a:pt x="42" y="11"/>
                      <a:pt x="43" y="9"/>
                      <a:pt x="42" y="8"/>
                    </a:cubicBezTo>
                    <a:cubicBezTo>
                      <a:pt x="42" y="6"/>
                      <a:pt x="40" y="4"/>
                      <a:pt x="38" y="4"/>
                    </a:cubicBezTo>
                    <a:cubicBezTo>
                      <a:pt x="37" y="3"/>
                      <a:pt x="35" y="4"/>
                      <a:pt x="33" y="6"/>
                    </a:cubicBezTo>
                    <a:cubicBezTo>
                      <a:pt x="26" y="13"/>
                      <a:pt x="12" y="27"/>
                      <a:pt x="8" y="30"/>
                    </a:cubicBezTo>
                    <a:cubicBezTo>
                      <a:pt x="3" y="35"/>
                      <a:pt x="5" y="40"/>
                      <a:pt x="8" y="43"/>
                    </a:cubicBezTo>
                    <a:cubicBezTo>
                      <a:pt x="11" y="46"/>
                      <a:pt x="16" y="47"/>
                      <a:pt x="21" y="43"/>
                    </a:cubicBezTo>
                    <a:cubicBezTo>
                      <a:pt x="45" y="18"/>
                      <a:pt x="45" y="18"/>
                      <a:pt x="45" y="18"/>
                    </a:cubicBezTo>
                    <a:cubicBezTo>
                      <a:pt x="46" y="17"/>
                      <a:pt x="47" y="17"/>
                      <a:pt x="48" y="18"/>
                    </a:cubicBezTo>
                    <a:cubicBezTo>
                      <a:pt x="49" y="19"/>
                      <a:pt x="49" y="20"/>
                      <a:pt x="48" y="20"/>
                    </a:cubicBezTo>
                    <a:cubicBezTo>
                      <a:pt x="23" y="45"/>
                      <a:pt x="23" y="45"/>
                      <a:pt x="23" y="45"/>
                    </a:cubicBezTo>
                    <a:cubicBezTo>
                      <a:pt x="20" y="48"/>
                      <a:pt x="17" y="49"/>
                      <a:pt x="14" y="49"/>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20" name="Group 14"/>
          <p:cNvGrpSpPr>
            <a:grpSpLocks/>
          </p:cNvGrpSpPr>
          <p:nvPr/>
        </p:nvGrpSpPr>
        <p:grpSpPr bwMode="auto">
          <a:xfrm>
            <a:off x="7224713" y="2383574"/>
            <a:ext cx="944562" cy="943266"/>
            <a:chOff x="5928097" y="1900167"/>
            <a:chExt cx="944252" cy="944251"/>
          </a:xfrm>
        </p:grpSpPr>
        <p:sp>
          <p:nvSpPr>
            <p:cNvPr id="35" name="Oval 71"/>
            <p:cNvSpPr/>
            <p:nvPr/>
          </p:nvSpPr>
          <p:spPr bwMode="auto">
            <a:xfrm rot="10800000">
              <a:off x="5928097" y="1900167"/>
              <a:ext cx="944252" cy="944251"/>
            </a:xfrm>
            <a:prstGeom prst="ellipse">
              <a:avLst/>
            </a:prstGeom>
            <a:solidFill>
              <a:schemeClr val="accent3"/>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21" name="Group 4"/>
            <p:cNvGrpSpPr>
              <a:grpSpLocks/>
            </p:cNvGrpSpPr>
            <p:nvPr/>
          </p:nvGrpSpPr>
          <p:grpSpPr bwMode="auto">
            <a:xfrm>
              <a:off x="6035982" y="2012589"/>
              <a:ext cx="709431" cy="709430"/>
              <a:chOff x="6035982" y="2012589"/>
              <a:chExt cx="709431" cy="709430"/>
            </a:xfrm>
          </p:grpSpPr>
          <p:sp>
            <p:nvSpPr>
              <p:cNvPr id="55321" name="Oval 203"/>
              <p:cNvSpPr>
                <a:spLocks noChangeArrowheads="1"/>
              </p:cNvSpPr>
              <p:nvPr/>
            </p:nvSpPr>
            <p:spPr bwMode="auto">
              <a:xfrm rot="10800000">
                <a:off x="6035982" y="2012589"/>
                <a:ext cx="709431" cy="709430"/>
              </a:xfrm>
              <a:prstGeom prst="ellipse">
                <a:avLst/>
              </a:prstGeom>
              <a:solidFill>
                <a:schemeClr val="bg1"/>
              </a:solidFill>
              <a:ln>
                <a:noFill/>
              </a:ln>
              <a:extLst>
                <a:ext uri="{91240B29-F687-4F45-9708-019B960494DF}">
                  <a14:hiddenLine xmlns:a14="http://schemas.microsoft.com/office/drawing/2010/main" w="38100" cap="rnd" algn="ctr">
                    <a:solidFill>
                      <a:srgbClr val="000000"/>
                    </a:solidFill>
                    <a:prstDash val="sysDot"/>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22" name="Freeform 23"/>
              <p:cNvSpPr>
                <a:spLocks noEditPoints="1"/>
              </p:cNvSpPr>
              <p:nvPr/>
            </p:nvSpPr>
            <p:spPr bwMode="auto">
              <a:xfrm>
                <a:off x="6219321" y="2200102"/>
                <a:ext cx="327510" cy="325397"/>
              </a:xfrm>
              <a:custGeom>
                <a:avLst/>
                <a:gdLst>
                  <a:gd name="T0" fmla="*/ 335198297 w 40"/>
                  <a:gd name="T1" fmla="*/ 1323544163 h 40"/>
                  <a:gd name="T2" fmla="*/ 0 w 40"/>
                  <a:gd name="T3" fmla="*/ 1323544163 h 40"/>
                  <a:gd name="T4" fmla="*/ 0 w 40"/>
                  <a:gd name="T5" fmla="*/ 2147483646 h 40"/>
                  <a:gd name="T6" fmla="*/ 335198297 w 40"/>
                  <a:gd name="T7" fmla="*/ 2147483646 h 40"/>
                  <a:gd name="T8" fmla="*/ 1340785001 w 40"/>
                  <a:gd name="T9" fmla="*/ 2147483646 h 40"/>
                  <a:gd name="T10" fmla="*/ 1340785001 w 40"/>
                  <a:gd name="T11" fmla="*/ 2147483646 h 40"/>
                  <a:gd name="T12" fmla="*/ 335198297 w 40"/>
                  <a:gd name="T13" fmla="*/ 2147483646 h 40"/>
                  <a:gd name="T14" fmla="*/ 335198297 w 40"/>
                  <a:gd name="T15" fmla="*/ 1323544163 h 40"/>
                  <a:gd name="T16" fmla="*/ 2147483646 w 40"/>
                  <a:gd name="T17" fmla="*/ 1654424102 h 40"/>
                  <a:gd name="T18" fmla="*/ 1005586704 w 40"/>
                  <a:gd name="T19" fmla="*/ 1654424102 h 40"/>
                  <a:gd name="T20" fmla="*/ 1005586704 w 40"/>
                  <a:gd name="T21" fmla="*/ 330888074 h 40"/>
                  <a:gd name="T22" fmla="*/ 2147483646 w 40"/>
                  <a:gd name="T23" fmla="*/ 330888074 h 40"/>
                  <a:gd name="T24" fmla="*/ 2147483646 w 40"/>
                  <a:gd name="T25" fmla="*/ 1654424102 h 40"/>
                  <a:gd name="T26" fmla="*/ 2147483646 w 40"/>
                  <a:gd name="T27" fmla="*/ 0 h 40"/>
                  <a:gd name="T28" fmla="*/ 1005586704 w 40"/>
                  <a:gd name="T29" fmla="*/ 0 h 40"/>
                  <a:gd name="T30" fmla="*/ 670396595 w 40"/>
                  <a:gd name="T31" fmla="*/ 330888074 h 40"/>
                  <a:gd name="T32" fmla="*/ 670396595 w 40"/>
                  <a:gd name="T33" fmla="*/ 1654424102 h 40"/>
                  <a:gd name="T34" fmla="*/ 1005586704 w 40"/>
                  <a:gd name="T35" fmla="*/ 1985312176 h 40"/>
                  <a:gd name="T36" fmla="*/ 2147483646 w 40"/>
                  <a:gd name="T37" fmla="*/ 1985312176 h 40"/>
                  <a:gd name="T38" fmla="*/ 2147483646 w 40"/>
                  <a:gd name="T39" fmla="*/ 1654424102 h 40"/>
                  <a:gd name="T40" fmla="*/ 2147483646 w 40"/>
                  <a:gd name="T41" fmla="*/ 330888074 h 40"/>
                  <a:gd name="T42" fmla="*/ 2147483646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5" y="20"/>
                    </a:moveTo>
                    <a:cubicBezTo>
                      <a:pt x="0" y="20"/>
                      <a:pt x="0" y="20"/>
                      <a:pt x="0" y="20"/>
                    </a:cubicBezTo>
                    <a:cubicBezTo>
                      <a:pt x="0" y="35"/>
                      <a:pt x="0" y="35"/>
                      <a:pt x="0" y="35"/>
                    </a:cubicBezTo>
                    <a:cubicBezTo>
                      <a:pt x="0" y="38"/>
                      <a:pt x="2" y="40"/>
                      <a:pt x="5" y="40"/>
                    </a:cubicBezTo>
                    <a:cubicBezTo>
                      <a:pt x="20" y="40"/>
                      <a:pt x="20" y="40"/>
                      <a:pt x="20" y="40"/>
                    </a:cubicBezTo>
                    <a:cubicBezTo>
                      <a:pt x="20" y="35"/>
                      <a:pt x="20" y="35"/>
                      <a:pt x="20" y="35"/>
                    </a:cubicBezTo>
                    <a:cubicBezTo>
                      <a:pt x="5" y="35"/>
                      <a:pt x="5" y="35"/>
                      <a:pt x="5" y="35"/>
                    </a:cubicBezTo>
                    <a:cubicBezTo>
                      <a:pt x="5" y="20"/>
                      <a:pt x="5" y="20"/>
                      <a:pt x="5" y="20"/>
                    </a:cubicBezTo>
                    <a:close/>
                    <a:moveTo>
                      <a:pt x="35" y="25"/>
                    </a:moveTo>
                    <a:cubicBezTo>
                      <a:pt x="15" y="25"/>
                      <a:pt x="15" y="25"/>
                      <a:pt x="15" y="25"/>
                    </a:cubicBezTo>
                    <a:cubicBezTo>
                      <a:pt x="15" y="5"/>
                      <a:pt x="15" y="5"/>
                      <a:pt x="15" y="5"/>
                    </a:cubicBezTo>
                    <a:cubicBezTo>
                      <a:pt x="35" y="5"/>
                      <a:pt x="35" y="5"/>
                      <a:pt x="35" y="5"/>
                    </a:cubicBezTo>
                    <a:cubicBezTo>
                      <a:pt x="35" y="25"/>
                      <a:pt x="35" y="25"/>
                      <a:pt x="35" y="25"/>
                    </a:cubicBezTo>
                    <a:close/>
                    <a:moveTo>
                      <a:pt x="35" y="0"/>
                    </a:moveTo>
                    <a:cubicBezTo>
                      <a:pt x="15" y="0"/>
                      <a:pt x="15" y="0"/>
                      <a:pt x="15" y="0"/>
                    </a:cubicBezTo>
                    <a:cubicBezTo>
                      <a:pt x="12" y="0"/>
                      <a:pt x="10" y="2"/>
                      <a:pt x="10" y="5"/>
                    </a:cubicBezTo>
                    <a:cubicBezTo>
                      <a:pt x="10" y="25"/>
                      <a:pt x="10" y="25"/>
                      <a:pt x="10" y="25"/>
                    </a:cubicBezTo>
                    <a:cubicBezTo>
                      <a:pt x="10" y="28"/>
                      <a:pt x="12" y="30"/>
                      <a:pt x="15" y="30"/>
                    </a:cubicBezTo>
                    <a:cubicBezTo>
                      <a:pt x="35" y="30"/>
                      <a:pt x="35" y="30"/>
                      <a:pt x="35" y="30"/>
                    </a:cubicBezTo>
                    <a:cubicBezTo>
                      <a:pt x="38" y="30"/>
                      <a:pt x="40" y="28"/>
                      <a:pt x="40" y="25"/>
                    </a:cubicBezTo>
                    <a:cubicBezTo>
                      <a:pt x="40" y="5"/>
                      <a:pt x="40" y="5"/>
                      <a:pt x="40" y="5"/>
                    </a:cubicBezTo>
                    <a:cubicBezTo>
                      <a:pt x="40" y="2"/>
                      <a:pt x="38" y="0"/>
                      <a:pt x="35"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grpSp>
        <p:nvGrpSpPr>
          <p:cNvPr id="23" name="Group 12"/>
          <p:cNvGrpSpPr>
            <a:grpSpLocks/>
          </p:cNvGrpSpPr>
          <p:nvPr/>
        </p:nvGrpSpPr>
        <p:grpSpPr bwMode="auto">
          <a:xfrm>
            <a:off x="4924426" y="909919"/>
            <a:ext cx="944563" cy="944854"/>
            <a:chOff x="3628646" y="428159"/>
            <a:chExt cx="944252" cy="944251"/>
          </a:xfrm>
        </p:grpSpPr>
        <p:sp>
          <p:nvSpPr>
            <p:cNvPr id="40" name="Oval 208"/>
            <p:cNvSpPr/>
            <p:nvPr/>
          </p:nvSpPr>
          <p:spPr bwMode="auto">
            <a:xfrm rot="10800000">
              <a:off x="3628646" y="428159"/>
              <a:ext cx="944252" cy="944251"/>
            </a:xfrm>
            <a:prstGeom prst="ellipse">
              <a:avLst/>
            </a:prstGeom>
            <a:solidFill>
              <a:schemeClr val="accent1"/>
            </a:solidFill>
            <a:ln w="12700">
              <a:noFill/>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solidFill>
                  <a:prstClr val="white"/>
                </a:solidFill>
                <a:sym typeface="Gill Sans" charset="0"/>
              </a:endParaRPr>
            </a:p>
          </p:txBody>
        </p:sp>
        <p:grpSp>
          <p:nvGrpSpPr>
            <p:cNvPr id="25" name="Group 2"/>
            <p:cNvGrpSpPr>
              <a:grpSpLocks/>
            </p:cNvGrpSpPr>
            <p:nvPr/>
          </p:nvGrpSpPr>
          <p:grpSpPr bwMode="auto">
            <a:xfrm>
              <a:off x="3736531" y="540581"/>
              <a:ext cx="709431" cy="709430"/>
              <a:chOff x="3736531" y="540581"/>
              <a:chExt cx="709431" cy="709430"/>
            </a:xfrm>
          </p:grpSpPr>
          <p:sp>
            <p:nvSpPr>
              <p:cNvPr id="55317" name="Oval 209"/>
              <p:cNvSpPr>
                <a:spLocks noChangeArrowheads="1"/>
              </p:cNvSpPr>
              <p:nvPr/>
            </p:nvSpPr>
            <p:spPr bwMode="auto">
              <a:xfrm rot="10800000">
                <a:off x="3736531" y="540581"/>
                <a:ext cx="709431" cy="709430"/>
              </a:xfrm>
              <a:prstGeom prst="ellipse">
                <a:avLst/>
              </a:prstGeom>
              <a:solidFill>
                <a:schemeClr val="bg1"/>
              </a:solidFill>
              <a:ln>
                <a:noFill/>
              </a:ln>
              <a:extLst>
                <a:ext uri="{91240B29-F687-4F45-9708-019B960494DF}">
                  <a14:hiddenLine xmlns:a14="http://schemas.microsoft.com/office/drawing/2010/main" w="38100" cap="rnd" algn="ctr">
                    <a:solidFill>
                      <a:srgbClr val="000000"/>
                    </a:solidFill>
                    <a:prstDash val="sysDot"/>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en-US" altLang="zh-CN" sz="5600">
                  <a:solidFill>
                    <a:srgbClr val="000000"/>
                  </a:solidFill>
                  <a:latin typeface="Gill Sans"/>
                  <a:ea typeface="ヒラギノ角ゴ ProN W3"/>
                  <a:cs typeface="ヒラギノ角ゴ ProN W3"/>
                  <a:sym typeface="Gill Sans"/>
                </a:endParaRPr>
              </a:p>
            </p:txBody>
          </p:sp>
          <p:sp>
            <p:nvSpPr>
              <p:cNvPr id="55318" name="Freeform 24"/>
              <p:cNvSpPr>
                <a:spLocks noEditPoints="1"/>
              </p:cNvSpPr>
              <p:nvPr/>
            </p:nvSpPr>
            <p:spPr bwMode="auto">
              <a:xfrm>
                <a:off x="3844874" y="745411"/>
                <a:ext cx="384560" cy="308493"/>
              </a:xfrm>
              <a:custGeom>
                <a:avLst/>
                <a:gdLst>
                  <a:gd name="T0" fmla="*/ 1071155060 w 47"/>
                  <a:gd name="T1" fmla="*/ 2147483646 h 38"/>
                  <a:gd name="T2" fmla="*/ 1138101229 w 47"/>
                  <a:gd name="T3" fmla="*/ 2147483646 h 38"/>
                  <a:gd name="T4" fmla="*/ 1606732591 w 47"/>
                  <a:gd name="T5" fmla="*/ 2043076075 h 38"/>
                  <a:gd name="T6" fmla="*/ 1071155060 w 47"/>
                  <a:gd name="T7" fmla="*/ 1779452570 h 38"/>
                  <a:gd name="T8" fmla="*/ 1071155060 w 47"/>
                  <a:gd name="T9" fmla="*/ 2147483646 h 38"/>
                  <a:gd name="T10" fmla="*/ 2147483646 w 47"/>
                  <a:gd name="T11" fmla="*/ 0 h 38"/>
                  <a:gd name="T12" fmla="*/ 66946169 w 47"/>
                  <a:gd name="T13" fmla="*/ 1054494020 h 38"/>
                  <a:gd name="T14" fmla="*/ 66946169 w 47"/>
                  <a:gd name="T15" fmla="*/ 1120397867 h 38"/>
                  <a:gd name="T16" fmla="*/ 736416036 w 47"/>
                  <a:gd name="T17" fmla="*/ 1384021372 h 38"/>
                  <a:gd name="T18" fmla="*/ 736416036 w 47"/>
                  <a:gd name="T19" fmla="*/ 1384021372 h 38"/>
                  <a:gd name="T20" fmla="*/ 1071155060 w 47"/>
                  <a:gd name="T21" fmla="*/ 1515829065 h 38"/>
                  <a:gd name="T22" fmla="*/ 2147483646 w 47"/>
                  <a:gd name="T23" fmla="*/ 197719658 h 38"/>
                  <a:gd name="T24" fmla="*/ 2147483646 w 47"/>
                  <a:gd name="T25" fmla="*/ 197719658 h 38"/>
                  <a:gd name="T26" fmla="*/ 1673678759 w 47"/>
                  <a:gd name="T27" fmla="*/ 1647644877 h 38"/>
                  <a:gd name="T28" fmla="*/ 1673678759 w 47"/>
                  <a:gd name="T29" fmla="*/ 1647644877 h 38"/>
                  <a:gd name="T30" fmla="*/ 1606732591 w 47"/>
                  <a:gd name="T31" fmla="*/ 1713548723 h 38"/>
                  <a:gd name="T32" fmla="*/ 1673678759 w 47"/>
                  <a:gd name="T33" fmla="*/ 1779452570 h 38"/>
                  <a:gd name="T34" fmla="*/ 1673678759 w 47"/>
                  <a:gd name="T35" fmla="*/ 1779452570 h 38"/>
                  <a:gd name="T36" fmla="*/ 2147483646 w 47"/>
                  <a:gd name="T37" fmla="*/ 2147483646 h 38"/>
                  <a:gd name="T38" fmla="*/ 2147483646 w 47"/>
                  <a:gd name="T39" fmla="*/ 2147483646 h 38"/>
                  <a:gd name="T40" fmla="*/ 2147483646 w 47"/>
                  <a:gd name="T41" fmla="*/ 65903847 h 38"/>
                  <a:gd name="T42" fmla="*/ 2147483646 w 47"/>
                  <a:gd name="T43" fmla="*/ 0 h 3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7" h="38">
                    <a:moveTo>
                      <a:pt x="16" y="37"/>
                    </a:moveTo>
                    <a:cubicBezTo>
                      <a:pt x="16" y="37"/>
                      <a:pt x="17" y="38"/>
                      <a:pt x="17" y="37"/>
                    </a:cubicBezTo>
                    <a:cubicBezTo>
                      <a:pt x="18" y="37"/>
                      <a:pt x="24" y="31"/>
                      <a:pt x="24" y="31"/>
                    </a:cubicBezTo>
                    <a:cubicBezTo>
                      <a:pt x="16" y="27"/>
                      <a:pt x="16" y="27"/>
                      <a:pt x="16" y="27"/>
                    </a:cubicBezTo>
                    <a:cubicBezTo>
                      <a:pt x="16" y="37"/>
                      <a:pt x="16" y="37"/>
                      <a:pt x="16" y="37"/>
                    </a:cubicBezTo>
                    <a:close/>
                    <a:moveTo>
                      <a:pt x="46" y="0"/>
                    </a:moveTo>
                    <a:cubicBezTo>
                      <a:pt x="45" y="1"/>
                      <a:pt x="2" y="16"/>
                      <a:pt x="1" y="16"/>
                    </a:cubicBezTo>
                    <a:cubicBezTo>
                      <a:pt x="1" y="16"/>
                      <a:pt x="0" y="17"/>
                      <a:pt x="1" y="17"/>
                    </a:cubicBezTo>
                    <a:cubicBezTo>
                      <a:pt x="2" y="18"/>
                      <a:pt x="11" y="21"/>
                      <a:pt x="11" y="21"/>
                    </a:cubicBezTo>
                    <a:cubicBezTo>
                      <a:pt x="11" y="21"/>
                      <a:pt x="11" y="21"/>
                      <a:pt x="11" y="21"/>
                    </a:cubicBezTo>
                    <a:cubicBezTo>
                      <a:pt x="16" y="23"/>
                      <a:pt x="16" y="23"/>
                      <a:pt x="16" y="23"/>
                    </a:cubicBezTo>
                    <a:cubicBezTo>
                      <a:pt x="16" y="23"/>
                      <a:pt x="44" y="3"/>
                      <a:pt x="44" y="3"/>
                    </a:cubicBezTo>
                    <a:cubicBezTo>
                      <a:pt x="44" y="3"/>
                      <a:pt x="45" y="3"/>
                      <a:pt x="44" y="3"/>
                    </a:cubicBezTo>
                    <a:cubicBezTo>
                      <a:pt x="44" y="4"/>
                      <a:pt x="25" y="25"/>
                      <a:pt x="25" y="25"/>
                    </a:cubicBezTo>
                    <a:cubicBezTo>
                      <a:pt x="25" y="25"/>
                      <a:pt x="25" y="25"/>
                      <a:pt x="25" y="25"/>
                    </a:cubicBezTo>
                    <a:cubicBezTo>
                      <a:pt x="24" y="26"/>
                      <a:pt x="24" y="26"/>
                      <a:pt x="24" y="26"/>
                    </a:cubicBezTo>
                    <a:cubicBezTo>
                      <a:pt x="25" y="27"/>
                      <a:pt x="25" y="27"/>
                      <a:pt x="25" y="27"/>
                    </a:cubicBezTo>
                    <a:cubicBezTo>
                      <a:pt x="25" y="27"/>
                      <a:pt x="25" y="27"/>
                      <a:pt x="25" y="27"/>
                    </a:cubicBezTo>
                    <a:cubicBezTo>
                      <a:pt x="25" y="27"/>
                      <a:pt x="37" y="33"/>
                      <a:pt x="38" y="34"/>
                    </a:cubicBezTo>
                    <a:cubicBezTo>
                      <a:pt x="38" y="34"/>
                      <a:pt x="39" y="34"/>
                      <a:pt x="39" y="33"/>
                    </a:cubicBezTo>
                    <a:cubicBezTo>
                      <a:pt x="40" y="32"/>
                      <a:pt x="47" y="2"/>
                      <a:pt x="47" y="1"/>
                    </a:cubicBezTo>
                    <a:cubicBezTo>
                      <a:pt x="47" y="1"/>
                      <a:pt x="46" y="0"/>
                      <a:pt x="46" y="0"/>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sp>
        <p:nvSpPr>
          <p:cNvPr id="44" name="矩形 43"/>
          <p:cNvSpPr>
            <a:spLocks noChangeArrowheads="1"/>
          </p:cNvSpPr>
          <p:nvPr/>
        </p:nvSpPr>
        <p:spPr bwMode="auto">
          <a:xfrm>
            <a:off x="1258889" y="2327993"/>
            <a:ext cx="367347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p>
        </p:txBody>
      </p:sp>
      <p:sp>
        <p:nvSpPr>
          <p:cNvPr id="45" name="矩形 44"/>
          <p:cNvSpPr>
            <a:spLocks noChangeArrowheads="1"/>
          </p:cNvSpPr>
          <p:nvPr/>
        </p:nvSpPr>
        <p:spPr bwMode="auto">
          <a:xfrm>
            <a:off x="1258889" y="2809155"/>
            <a:ext cx="367347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p>
        </p:txBody>
      </p:sp>
      <p:sp>
        <p:nvSpPr>
          <p:cNvPr id="46" name="矩形 45"/>
          <p:cNvSpPr>
            <a:spLocks noChangeArrowheads="1"/>
          </p:cNvSpPr>
          <p:nvPr/>
        </p:nvSpPr>
        <p:spPr bwMode="auto">
          <a:xfrm>
            <a:off x="1258889" y="3290315"/>
            <a:ext cx="3673475" cy="400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ts val="1200"/>
              </a:lnSpc>
              <a:spcBef>
                <a:spcPct val="0"/>
              </a:spcBef>
              <a:buFontTx/>
              <a:buNone/>
            </a:pPr>
            <a:r>
              <a:rPr lang="zh-CN" altLang="en-US" sz="900">
                <a:solidFill>
                  <a:schemeClr val="tx1">
                    <a:lumMod val="50000"/>
                    <a:lumOff val="50000"/>
                  </a:schemeClr>
                </a:solidFill>
                <a:latin typeface="微软雅黑" panose="020B0503020204020204" pitchFamily="34" charset="-122"/>
                <a:ea typeface="微软雅黑" panose="020B0503020204020204" pitchFamily="34" charset="-122"/>
              </a:rPr>
              <a:t>这里填写目录内容说明，设计发展存在着一个时代价值观的问题。这里填写目录内容说明，设计发展存在着一个新时代价值。</a:t>
            </a:r>
          </a:p>
        </p:txBody>
      </p:sp>
      <p:pic>
        <p:nvPicPr>
          <p:cNvPr id="55314" name="图片 4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15001" y="2628125"/>
            <a:ext cx="771525" cy="77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1852543"/>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par>
                                <p:cTn id="9" presetID="2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nodeType="afterGroup">
                            <p:stCondLst>
                              <p:cond delay="500"/>
                            </p:stCondLst>
                            <p:childTnLst>
                              <p:par>
                                <p:cTn id="13" presetID="53" presetClass="entr" presetSubtype="16" fill="hold" nodeType="after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p:cTn id="15" dur="500" fill="hold"/>
                                        <p:tgtEl>
                                          <p:spTgt spid="23"/>
                                        </p:tgtEl>
                                        <p:attrNameLst>
                                          <p:attrName>ppt_w</p:attrName>
                                        </p:attrNameLst>
                                      </p:cBhvr>
                                      <p:tavLst>
                                        <p:tav tm="0">
                                          <p:val>
                                            <p:fltVal val="0"/>
                                          </p:val>
                                        </p:tav>
                                        <p:tav tm="100000">
                                          <p:val>
                                            <p:strVal val="#ppt_w"/>
                                          </p:val>
                                        </p:tav>
                                      </p:tavLst>
                                    </p:anim>
                                    <p:anim calcmode="lin" valueType="num">
                                      <p:cBhvr>
                                        <p:cTn id="16" dur="500" fill="hold"/>
                                        <p:tgtEl>
                                          <p:spTgt spid="23"/>
                                        </p:tgtEl>
                                        <p:attrNameLst>
                                          <p:attrName>ppt_h</p:attrName>
                                        </p:attrNameLst>
                                      </p:cBhvr>
                                      <p:tavLst>
                                        <p:tav tm="0">
                                          <p:val>
                                            <p:fltVal val="0"/>
                                          </p:val>
                                        </p:tav>
                                        <p:tav tm="100000">
                                          <p:val>
                                            <p:strVal val="#ppt_h"/>
                                          </p:val>
                                        </p:tav>
                                      </p:tavLst>
                                    </p:anim>
                                    <p:animEffect transition="in" filter="fade">
                                      <p:cBhvr>
                                        <p:cTn id="17" dur="500"/>
                                        <p:tgtEl>
                                          <p:spTgt spid="23"/>
                                        </p:tgtEl>
                                      </p:cBhvr>
                                    </p:animEffect>
                                  </p:childTnLst>
                                </p:cTn>
                              </p:par>
                            </p:childTnLst>
                          </p:cTn>
                        </p:par>
                        <p:par>
                          <p:cTn id="18" fill="hold" nodeType="afterGroup">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left)">
                                      <p:cBhvr>
                                        <p:cTn id="21" dur="500"/>
                                        <p:tgtEl>
                                          <p:spTgt spid="7"/>
                                        </p:tgtEl>
                                      </p:cBhvr>
                                    </p:animEffect>
                                  </p:childTnLst>
                                </p:cTn>
                              </p:par>
                            </p:childTnLst>
                          </p:cTn>
                        </p:par>
                        <p:par>
                          <p:cTn id="22" fill="hold" nodeType="afterGroup">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nodeType="afterGroup">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nodeType="afterGroup">
                            <p:stCondLst>
                              <p:cond delay="2500"/>
                            </p:stCondLst>
                            <p:childTnLst>
                              <p:par>
                                <p:cTn id="33" presetID="53" presetClass="entr" presetSubtype="16"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childTnLst>
                          </p:cTn>
                        </p:par>
                        <p:par>
                          <p:cTn id="38" fill="hold" nodeType="afterGroup">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up)">
                                      <p:cBhvr>
                                        <p:cTn id="41" dur="500"/>
                                        <p:tgtEl>
                                          <p:spTgt spid="8"/>
                                        </p:tgtEl>
                                      </p:cBhvr>
                                    </p:animEffect>
                                  </p:childTnLst>
                                </p:cTn>
                              </p:par>
                            </p:childTnLst>
                          </p:cTn>
                        </p:par>
                        <p:par>
                          <p:cTn id="42" fill="hold" nodeType="afterGroup">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ppt_w</p:attrName>
                                        </p:attrNameLst>
                                      </p:cBhvr>
                                      <p:tavLst>
                                        <p:tav tm="0">
                                          <p:val>
                                            <p:fltVal val="0"/>
                                          </p:val>
                                        </p:tav>
                                        <p:tav tm="100000">
                                          <p:val>
                                            <p:strVal val="#ppt_w"/>
                                          </p:val>
                                        </p:tav>
                                      </p:tavLst>
                                    </p:anim>
                                    <p:anim calcmode="lin" valueType="num">
                                      <p:cBhvr>
                                        <p:cTn id="46" dur="500" fill="hold"/>
                                        <p:tgtEl>
                                          <p:spTgt spid="13"/>
                                        </p:tgtEl>
                                        <p:attrNameLst>
                                          <p:attrName>ppt_h</p:attrName>
                                        </p:attrNameLst>
                                      </p:cBhvr>
                                      <p:tavLst>
                                        <p:tav tm="0">
                                          <p:val>
                                            <p:fltVal val="0"/>
                                          </p:val>
                                        </p:tav>
                                        <p:tav tm="100000">
                                          <p:val>
                                            <p:strVal val="#ppt_h"/>
                                          </p:val>
                                        </p:tav>
                                      </p:tavLst>
                                    </p:anim>
                                    <p:animEffect transition="in" filter="fade">
                                      <p:cBhvr>
                                        <p:cTn id="47" dur="500"/>
                                        <p:tgtEl>
                                          <p:spTgt spid="13"/>
                                        </p:tgtEl>
                                      </p:cBhvr>
                                    </p:animEffect>
                                  </p:childTnLst>
                                </p:cTn>
                              </p:par>
                            </p:childTnLst>
                          </p:cTn>
                        </p:par>
                        <p:par>
                          <p:cTn id="48" fill="hold" nodeType="afterGroup">
                            <p:stCondLst>
                              <p:cond delay="4000"/>
                            </p:stCondLst>
                            <p:childTnLst>
                              <p:par>
                                <p:cTn id="49" presetID="22" presetClass="entr" presetSubtype="2"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right)">
                                      <p:cBhvr>
                                        <p:cTn id="51" dur="500"/>
                                        <p:tgtEl>
                                          <p:spTgt spid="9"/>
                                        </p:tgtEl>
                                      </p:cBhvr>
                                    </p:animEffect>
                                  </p:childTnLst>
                                </p:cTn>
                              </p:par>
                            </p:childTnLst>
                          </p:cTn>
                        </p:par>
                        <p:par>
                          <p:cTn id="52" fill="hold" nodeType="afterGroup">
                            <p:stCondLst>
                              <p:cond delay="4500"/>
                            </p:stCondLst>
                            <p:childTnLst>
                              <p:par>
                                <p:cTn id="53" presetID="53" presetClass="entr" presetSubtype="16" fill="hold"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Effect transition="in" filter="fade">
                                      <p:cBhvr>
                                        <p:cTn id="57" dur="500"/>
                                        <p:tgtEl>
                                          <p:spTgt spid="5"/>
                                        </p:tgtEl>
                                      </p:cBhvr>
                                    </p:animEffect>
                                  </p:childTnLst>
                                </p:cTn>
                              </p:par>
                            </p:childTnLst>
                          </p:cTn>
                        </p:par>
                        <p:par>
                          <p:cTn id="58" fill="hold" nodeType="afterGroup">
                            <p:stCondLst>
                              <p:cond delay="5000"/>
                            </p:stCondLst>
                            <p:childTnLst>
                              <p:par>
                                <p:cTn id="59" presetID="2" presetClass="entr" presetSubtype="2" fill="hold" grpId="0" nodeType="after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300" fill="hold"/>
                                        <p:tgtEl>
                                          <p:spTgt spid="44"/>
                                        </p:tgtEl>
                                        <p:attrNameLst>
                                          <p:attrName>ppt_x</p:attrName>
                                        </p:attrNameLst>
                                      </p:cBhvr>
                                      <p:tavLst>
                                        <p:tav tm="0">
                                          <p:val>
                                            <p:strVal val="1+#ppt_w/2"/>
                                          </p:val>
                                        </p:tav>
                                        <p:tav tm="100000">
                                          <p:val>
                                            <p:strVal val="#ppt_x"/>
                                          </p:val>
                                        </p:tav>
                                      </p:tavLst>
                                    </p:anim>
                                    <p:anim calcmode="lin" valueType="num">
                                      <p:cBhvr additive="base">
                                        <p:cTn id="62" dur="300" fill="hold"/>
                                        <p:tgtEl>
                                          <p:spTgt spid="44"/>
                                        </p:tgtEl>
                                        <p:attrNameLst>
                                          <p:attrName>ppt_y</p:attrName>
                                        </p:attrNameLst>
                                      </p:cBhvr>
                                      <p:tavLst>
                                        <p:tav tm="0">
                                          <p:val>
                                            <p:strVal val="#ppt_y"/>
                                          </p:val>
                                        </p:tav>
                                        <p:tav tm="100000">
                                          <p:val>
                                            <p:strVal val="#ppt_y"/>
                                          </p:val>
                                        </p:tav>
                                      </p:tavLst>
                                    </p:anim>
                                  </p:childTnLst>
                                </p:cTn>
                              </p:par>
                            </p:childTnLst>
                          </p:cTn>
                        </p:par>
                        <p:par>
                          <p:cTn id="63" fill="hold" nodeType="afterGroup">
                            <p:stCondLst>
                              <p:cond delay="5300"/>
                            </p:stCondLst>
                            <p:childTnLst>
                              <p:par>
                                <p:cTn id="64" presetID="2" presetClass="entr" presetSubtype="2" fill="hold" grpId="0" nodeType="afterEffect">
                                  <p:stCondLst>
                                    <p:cond delay="0"/>
                                  </p:stCondLst>
                                  <p:childTnLst>
                                    <p:set>
                                      <p:cBhvr>
                                        <p:cTn id="65" dur="1" fill="hold">
                                          <p:stCondLst>
                                            <p:cond delay="0"/>
                                          </p:stCondLst>
                                        </p:cTn>
                                        <p:tgtEl>
                                          <p:spTgt spid="45"/>
                                        </p:tgtEl>
                                        <p:attrNameLst>
                                          <p:attrName>style.visibility</p:attrName>
                                        </p:attrNameLst>
                                      </p:cBhvr>
                                      <p:to>
                                        <p:strVal val="visible"/>
                                      </p:to>
                                    </p:set>
                                    <p:anim calcmode="lin" valueType="num">
                                      <p:cBhvr additive="base">
                                        <p:cTn id="66" dur="300" fill="hold"/>
                                        <p:tgtEl>
                                          <p:spTgt spid="45"/>
                                        </p:tgtEl>
                                        <p:attrNameLst>
                                          <p:attrName>ppt_x</p:attrName>
                                        </p:attrNameLst>
                                      </p:cBhvr>
                                      <p:tavLst>
                                        <p:tav tm="0">
                                          <p:val>
                                            <p:strVal val="1+#ppt_w/2"/>
                                          </p:val>
                                        </p:tav>
                                        <p:tav tm="100000">
                                          <p:val>
                                            <p:strVal val="#ppt_x"/>
                                          </p:val>
                                        </p:tav>
                                      </p:tavLst>
                                    </p:anim>
                                    <p:anim calcmode="lin" valueType="num">
                                      <p:cBhvr additive="base">
                                        <p:cTn id="67" dur="300" fill="hold"/>
                                        <p:tgtEl>
                                          <p:spTgt spid="45"/>
                                        </p:tgtEl>
                                        <p:attrNameLst>
                                          <p:attrName>ppt_y</p:attrName>
                                        </p:attrNameLst>
                                      </p:cBhvr>
                                      <p:tavLst>
                                        <p:tav tm="0">
                                          <p:val>
                                            <p:strVal val="#ppt_y"/>
                                          </p:val>
                                        </p:tav>
                                        <p:tav tm="100000">
                                          <p:val>
                                            <p:strVal val="#ppt_y"/>
                                          </p:val>
                                        </p:tav>
                                      </p:tavLst>
                                    </p:anim>
                                  </p:childTnLst>
                                </p:cTn>
                              </p:par>
                            </p:childTnLst>
                          </p:cTn>
                        </p:par>
                        <p:par>
                          <p:cTn id="68" fill="hold" nodeType="afterGroup">
                            <p:stCondLst>
                              <p:cond delay="5600"/>
                            </p:stCondLst>
                            <p:childTnLst>
                              <p:par>
                                <p:cTn id="69" presetID="2" presetClass="entr" presetSubtype="2" fill="hold" grpId="0" nodeType="after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additive="base">
                                        <p:cTn id="71" dur="300" fill="hold"/>
                                        <p:tgtEl>
                                          <p:spTgt spid="46"/>
                                        </p:tgtEl>
                                        <p:attrNameLst>
                                          <p:attrName>ppt_x</p:attrName>
                                        </p:attrNameLst>
                                      </p:cBhvr>
                                      <p:tavLst>
                                        <p:tav tm="0">
                                          <p:val>
                                            <p:strVal val="1+#ppt_w/2"/>
                                          </p:val>
                                        </p:tav>
                                        <p:tav tm="100000">
                                          <p:val>
                                            <p:strVal val="#ppt_x"/>
                                          </p:val>
                                        </p:tav>
                                      </p:tavLst>
                                    </p:anim>
                                    <p:anim calcmode="lin" valueType="num">
                                      <p:cBhvr additive="base">
                                        <p:cTn id="72" dur="3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44" grpId="0"/>
      <p:bldP spid="45" grpId="0"/>
      <p:bldP spid="4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8a91fffc-e31d-4d78-ade2-037aefd274b5"/>
          <p:cNvGrpSpPr>
            <a:grpSpLocks noChangeAspect="1"/>
          </p:cNvGrpSpPr>
          <p:nvPr/>
        </p:nvGrpSpPr>
        <p:grpSpPr>
          <a:xfrm>
            <a:off x="1016722" y="2572544"/>
            <a:ext cx="7325077" cy="1884610"/>
            <a:chOff x="1077058" y="3429000"/>
            <a:chExt cx="9767306" cy="2512951"/>
          </a:xfrm>
        </p:grpSpPr>
        <p:sp>
          <p:nvSpPr>
            <p:cNvPr id="4" name="矩形 3"/>
            <p:cNvSpPr/>
            <p:nvPr/>
          </p:nvSpPr>
          <p:spPr>
            <a:xfrm>
              <a:off x="1077058" y="3429000"/>
              <a:ext cx="1614853" cy="251295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cxnSp>
          <p:nvCxnSpPr>
            <p:cNvPr id="5" name="直接连接符 4"/>
            <p:cNvCxnSpPr/>
            <p:nvPr/>
          </p:nvCxnSpPr>
          <p:spPr>
            <a:xfrm>
              <a:off x="1275707" y="4439254"/>
              <a:ext cx="12175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6" name="文本框 16"/>
            <p:cNvSpPr txBox="1"/>
            <p:nvPr/>
          </p:nvSpPr>
          <p:spPr>
            <a:xfrm>
              <a:off x="3080796" y="4536576"/>
              <a:ext cx="2194374" cy="646331"/>
            </a:xfrm>
            <a:prstGeom prst="rect">
              <a:avLst/>
            </a:prstGeom>
            <a:noFill/>
          </p:spPr>
          <p:txBody>
            <a:bodyPr wrap="square" lIns="0" tIns="0" rIns="0" bIns="0" anchor="ctr" anchorCtr="0">
              <a:normAutofit/>
            </a:bodyPr>
            <a:lstStyle/>
            <a:p>
              <a:pPr defTabSz="685716">
                <a:lnSpc>
                  <a:spcPct val="120000"/>
                </a:lnSpc>
                <a:defRPr/>
              </a:pPr>
              <a:r>
                <a:rPr lang="zh-CN" altLang="en-US" sz="787"/>
                <a:t>此部分内容作为文字排版占位显示</a:t>
              </a:r>
              <a:br>
                <a:rPr lang="zh-CN" altLang="en-US" sz="787"/>
              </a:br>
              <a:r>
                <a:rPr lang="zh-CN" altLang="en-US" sz="787"/>
                <a:t>（建议使用主题字体）</a:t>
              </a:r>
            </a:p>
          </p:txBody>
        </p:sp>
        <p:sp>
          <p:nvSpPr>
            <p:cNvPr id="7" name="矩形 6"/>
            <p:cNvSpPr/>
            <p:nvPr/>
          </p:nvSpPr>
          <p:spPr>
            <a:xfrm>
              <a:off x="3080796" y="3946811"/>
              <a:ext cx="2194374" cy="492443"/>
            </a:xfrm>
            <a:prstGeom prst="rect">
              <a:avLst/>
            </a:prstGeom>
          </p:spPr>
          <p:txBody>
            <a:bodyPr wrap="none" lIns="0" tIns="0" rIns="0" bIns="0" anchor="ctr" anchorCtr="0">
              <a:normAutofit/>
            </a:bodyPr>
            <a:lstStyle/>
            <a:p>
              <a:pPr defTabSz="685716">
                <a:defRPr/>
              </a:pPr>
              <a:r>
                <a:rPr lang="zh-CN" altLang="en-US" b="1" dirty="0">
                  <a:solidFill>
                    <a:schemeClr val="accent1"/>
                  </a:solidFill>
                </a:rPr>
                <a:t>标题文本预设</a:t>
              </a:r>
            </a:p>
          </p:txBody>
        </p:sp>
        <p:sp>
          <p:nvSpPr>
            <p:cNvPr id="8" name="矩形 7"/>
            <p:cNvSpPr/>
            <p:nvPr/>
          </p:nvSpPr>
          <p:spPr>
            <a:xfrm>
              <a:off x="3080796" y="5280230"/>
              <a:ext cx="2194374" cy="323165"/>
            </a:xfrm>
            <a:prstGeom prst="rect">
              <a:avLst/>
            </a:prstGeom>
          </p:spPr>
          <p:txBody>
            <a:bodyPr wrap="square" lIns="0" tIns="0" rIns="0" bIns="0">
              <a:normAutofit/>
            </a:bodyPr>
            <a:lstStyle/>
            <a:p>
              <a:pPr>
                <a:defRPr/>
              </a:pPr>
              <a:r>
                <a:rPr lang="zh-CN" altLang="en-US" sz="787"/>
                <a:t>如需更改请在（设置形状格式）</a:t>
              </a:r>
              <a:br>
                <a:rPr lang="zh-CN" altLang="en-US" sz="787"/>
              </a:br>
              <a:r>
                <a:rPr lang="zh-CN" altLang="en-US" sz="787"/>
                <a:t>菜单下（文本选项）中调整。</a:t>
              </a:r>
            </a:p>
          </p:txBody>
        </p:sp>
        <p:sp>
          <p:nvSpPr>
            <p:cNvPr id="9" name="任意多边形: 形状 8"/>
            <p:cNvSpPr>
              <a:spLocks/>
            </p:cNvSpPr>
            <p:nvPr/>
          </p:nvSpPr>
          <p:spPr bwMode="auto">
            <a:xfrm>
              <a:off x="1465943" y="4795147"/>
              <a:ext cx="846708" cy="695922"/>
            </a:xfrm>
            <a:custGeom>
              <a:avLst/>
              <a:gdLst>
                <a:gd name="T0" fmla="*/ 285 w 293"/>
                <a:gd name="T1" fmla="*/ 32 h 238"/>
                <a:gd name="T2" fmla="*/ 259 w 293"/>
                <a:gd name="T3" fmla="*/ 38 h 238"/>
                <a:gd name="T4" fmla="*/ 275 w 293"/>
                <a:gd name="T5" fmla="*/ 24 h 238"/>
                <a:gd name="T6" fmla="*/ 285 w 293"/>
                <a:gd name="T7" fmla="*/ 4 h 238"/>
                <a:gd name="T8" fmla="*/ 257 w 293"/>
                <a:gd name="T9" fmla="*/ 16 h 238"/>
                <a:gd name="T10" fmla="*/ 237 w 293"/>
                <a:gd name="T11" fmla="*/ 11 h 238"/>
                <a:gd name="T12" fmla="*/ 216 w 293"/>
                <a:gd name="T13" fmla="*/ 1 h 238"/>
                <a:gd name="T14" fmla="*/ 203 w 293"/>
                <a:gd name="T15" fmla="*/ 0 h 238"/>
                <a:gd name="T16" fmla="*/ 179 w 293"/>
                <a:gd name="T17" fmla="*/ 5 h 238"/>
                <a:gd name="T18" fmla="*/ 154 w 293"/>
                <a:gd name="T19" fmla="*/ 27 h 238"/>
                <a:gd name="T20" fmla="*/ 143 w 293"/>
                <a:gd name="T21" fmla="*/ 54 h 238"/>
                <a:gd name="T22" fmla="*/ 143 w 293"/>
                <a:gd name="T23" fmla="*/ 67 h 238"/>
                <a:gd name="T24" fmla="*/ 126 w 293"/>
                <a:gd name="T25" fmla="*/ 72 h 238"/>
                <a:gd name="T26" fmla="*/ 75 w 293"/>
                <a:gd name="T27" fmla="*/ 55 h 238"/>
                <a:gd name="T28" fmla="*/ 33 w 293"/>
                <a:gd name="T29" fmla="*/ 24 h 238"/>
                <a:gd name="T30" fmla="*/ 17 w 293"/>
                <a:gd name="T31" fmla="*/ 17 h 238"/>
                <a:gd name="T32" fmla="*/ 12 w 293"/>
                <a:gd name="T33" fmla="*/ 41 h 238"/>
                <a:gd name="T34" fmla="*/ 14 w 293"/>
                <a:gd name="T35" fmla="*/ 57 h 238"/>
                <a:gd name="T36" fmla="*/ 23 w 293"/>
                <a:gd name="T37" fmla="*/ 76 h 238"/>
                <a:gd name="T38" fmla="*/ 39 w 293"/>
                <a:gd name="T39" fmla="*/ 91 h 238"/>
                <a:gd name="T40" fmla="*/ 25 w 293"/>
                <a:gd name="T41" fmla="*/ 89 h 238"/>
                <a:gd name="T42" fmla="*/ 12 w 293"/>
                <a:gd name="T43" fmla="*/ 84 h 238"/>
                <a:gd name="T44" fmla="*/ 13 w 293"/>
                <a:gd name="T45" fmla="*/ 95 h 238"/>
                <a:gd name="T46" fmla="*/ 25 w 293"/>
                <a:gd name="T47" fmla="*/ 123 h 238"/>
                <a:gd name="T48" fmla="*/ 50 w 293"/>
                <a:gd name="T49" fmla="*/ 140 h 238"/>
                <a:gd name="T50" fmla="*/ 52 w 293"/>
                <a:gd name="T51" fmla="*/ 145 h 238"/>
                <a:gd name="T52" fmla="*/ 33 w 293"/>
                <a:gd name="T53" fmla="*/ 145 h 238"/>
                <a:gd name="T54" fmla="*/ 41 w 293"/>
                <a:gd name="T55" fmla="*/ 161 h 238"/>
                <a:gd name="T56" fmla="*/ 62 w 293"/>
                <a:gd name="T57" fmla="*/ 179 h 238"/>
                <a:gd name="T58" fmla="*/ 89 w 293"/>
                <a:gd name="T59" fmla="*/ 186 h 238"/>
                <a:gd name="T60" fmla="*/ 73 w 293"/>
                <a:gd name="T61" fmla="*/ 197 h 238"/>
                <a:gd name="T62" fmla="*/ 45 w 293"/>
                <a:gd name="T63" fmla="*/ 208 h 238"/>
                <a:gd name="T64" fmla="*/ 14 w 293"/>
                <a:gd name="T65" fmla="*/ 212 h 238"/>
                <a:gd name="T66" fmla="*/ 0 w 293"/>
                <a:gd name="T67" fmla="*/ 211 h 238"/>
                <a:gd name="T68" fmla="*/ 32 w 293"/>
                <a:gd name="T69" fmla="*/ 227 h 238"/>
                <a:gd name="T70" fmla="*/ 68 w 293"/>
                <a:gd name="T71" fmla="*/ 237 h 238"/>
                <a:gd name="T72" fmla="*/ 93 w 293"/>
                <a:gd name="T73" fmla="*/ 238 h 238"/>
                <a:gd name="T74" fmla="*/ 149 w 293"/>
                <a:gd name="T75" fmla="*/ 229 h 238"/>
                <a:gd name="T76" fmla="*/ 195 w 293"/>
                <a:gd name="T77" fmla="*/ 205 h 238"/>
                <a:gd name="T78" fmla="*/ 229 w 293"/>
                <a:gd name="T79" fmla="*/ 169 h 238"/>
                <a:gd name="T80" fmla="*/ 252 w 293"/>
                <a:gd name="T81" fmla="*/ 127 h 238"/>
                <a:gd name="T82" fmla="*/ 262 w 293"/>
                <a:gd name="T83" fmla="*/ 82 h 238"/>
                <a:gd name="T84" fmla="*/ 263 w 293"/>
                <a:gd name="T85" fmla="*/ 59 h 238"/>
                <a:gd name="T86" fmla="*/ 280 w 293"/>
                <a:gd name="T87" fmla="*/ 45 h 238"/>
                <a:gd name="T88" fmla="*/ 293 w 293"/>
                <a:gd name="T89" fmla="*/ 2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93" h="238">
                  <a:moveTo>
                    <a:pt x="293" y="28"/>
                  </a:moveTo>
                  <a:lnTo>
                    <a:pt x="293" y="28"/>
                  </a:lnTo>
                  <a:lnTo>
                    <a:pt x="285" y="32"/>
                  </a:lnTo>
                  <a:lnTo>
                    <a:pt x="277" y="34"/>
                  </a:lnTo>
                  <a:lnTo>
                    <a:pt x="267" y="36"/>
                  </a:lnTo>
                  <a:lnTo>
                    <a:pt x="259" y="38"/>
                  </a:lnTo>
                  <a:lnTo>
                    <a:pt x="259" y="38"/>
                  </a:lnTo>
                  <a:lnTo>
                    <a:pt x="267" y="31"/>
                  </a:lnTo>
                  <a:lnTo>
                    <a:pt x="275" y="24"/>
                  </a:lnTo>
                  <a:lnTo>
                    <a:pt x="281" y="14"/>
                  </a:lnTo>
                  <a:lnTo>
                    <a:pt x="285" y="4"/>
                  </a:lnTo>
                  <a:lnTo>
                    <a:pt x="285" y="4"/>
                  </a:lnTo>
                  <a:lnTo>
                    <a:pt x="277" y="9"/>
                  </a:lnTo>
                  <a:lnTo>
                    <a:pt x="266" y="13"/>
                  </a:lnTo>
                  <a:lnTo>
                    <a:pt x="257" y="16"/>
                  </a:lnTo>
                  <a:lnTo>
                    <a:pt x="247" y="18"/>
                  </a:lnTo>
                  <a:lnTo>
                    <a:pt x="247" y="18"/>
                  </a:lnTo>
                  <a:lnTo>
                    <a:pt x="237" y="11"/>
                  </a:lnTo>
                  <a:lnTo>
                    <a:pt x="227" y="5"/>
                  </a:lnTo>
                  <a:lnTo>
                    <a:pt x="222" y="3"/>
                  </a:lnTo>
                  <a:lnTo>
                    <a:pt x="216" y="1"/>
                  </a:lnTo>
                  <a:lnTo>
                    <a:pt x="209" y="0"/>
                  </a:lnTo>
                  <a:lnTo>
                    <a:pt x="203" y="0"/>
                  </a:lnTo>
                  <a:lnTo>
                    <a:pt x="203" y="0"/>
                  </a:lnTo>
                  <a:lnTo>
                    <a:pt x="197" y="0"/>
                  </a:lnTo>
                  <a:lnTo>
                    <a:pt x="191" y="1"/>
                  </a:lnTo>
                  <a:lnTo>
                    <a:pt x="179" y="5"/>
                  </a:lnTo>
                  <a:lnTo>
                    <a:pt x="169" y="10"/>
                  </a:lnTo>
                  <a:lnTo>
                    <a:pt x="161" y="17"/>
                  </a:lnTo>
                  <a:lnTo>
                    <a:pt x="154" y="27"/>
                  </a:lnTo>
                  <a:lnTo>
                    <a:pt x="147" y="37"/>
                  </a:lnTo>
                  <a:lnTo>
                    <a:pt x="144" y="48"/>
                  </a:lnTo>
                  <a:lnTo>
                    <a:pt x="143" y="54"/>
                  </a:lnTo>
                  <a:lnTo>
                    <a:pt x="143" y="60"/>
                  </a:lnTo>
                  <a:lnTo>
                    <a:pt x="143" y="60"/>
                  </a:lnTo>
                  <a:lnTo>
                    <a:pt x="143" y="67"/>
                  </a:lnTo>
                  <a:lnTo>
                    <a:pt x="144" y="74"/>
                  </a:lnTo>
                  <a:lnTo>
                    <a:pt x="144" y="74"/>
                  </a:lnTo>
                  <a:lnTo>
                    <a:pt x="126" y="72"/>
                  </a:lnTo>
                  <a:lnTo>
                    <a:pt x="108" y="68"/>
                  </a:lnTo>
                  <a:lnTo>
                    <a:pt x="92" y="63"/>
                  </a:lnTo>
                  <a:lnTo>
                    <a:pt x="75" y="55"/>
                  </a:lnTo>
                  <a:lnTo>
                    <a:pt x="59" y="46"/>
                  </a:lnTo>
                  <a:lnTo>
                    <a:pt x="45" y="36"/>
                  </a:lnTo>
                  <a:lnTo>
                    <a:pt x="33" y="24"/>
                  </a:lnTo>
                  <a:lnTo>
                    <a:pt x="20" y="11"/>
                  </a:lnTo>
                  <a:lnTo>
                    <a:pt x="20" y="11"/>
                  </a:lnTo>
                  <a:lnTo>
                    <a:pt x="17" y="17"/>
                  </a:lnTo>
                  <a:lnTo>
                    <a:pt x="15" y="26"/>
                  </a:lnTo>
                  <a:lnTo>
                    <a:pt x="13" y="33"/>
                  </a:lnTo>
                  <a:lnTo>
                    <a:pt x="12" y="41"/>
                  </a:lnTo>
                  <a:lnTo>
                    <a:pt x="12" y="41"/>
                  </a:lnTo>
                  <a:lnTo>
                    <a:pt x="13" y="48"/>
                  </a:lnTo>
                  <a:lnTo>
                    <a:pt x="14" y="57"/>
                  </a:lnTo>
                  <a:lnTo>
                    <a:pt x="17" y="63"/>
                  </a:lnTo>
                  <a:lnTo>
                    <a:pt x="20" y="70"/>
                  </a:lnTo>
                  <a:lnTo>
                    <a:pt x="23" y="76"/>
                  </a:lnTo>
                  <a:lnTo>
                    <a:pt x="28" y="81"/>
                  </a:lnTo>
                  <a:lnTo>
                    <a:pt x="34" y="87"/>
                  </a:lnTo>
                  <a:lnTo>
                    <a:pt x="39" y="91"/>
                  </a:lnTo>
                  <a:lnTo>
                    <a:pt x="39" y="91"/>
                  </a:lnTo>
                  <a:lnTo>
                    <a:pt x="32" y="91"/>
                  </a:lnTo>
                  <a:lnTo>
                    <a:pt x="25" y="89"/>
                  </a:lnTo>
                  <a:lnTo>
                    <a:pt x="18" y="87"/>
                  </a:lnTo>
                  <a:lnTo>
                    <a:pt x="12" y="84"/>
                  </a:lnTo>
                  <a:lnTo>
                    <a:pt x="12" y="84"/>
                  </a:lnTo>
                  <a:lnTo>
                    <a:pt x="12" y="85"/>
                  </a:lnTo>
                  <a:lnTo>
                    <a:pt x="12" y="85"/>
                  </a:lnTo>
                  <a:lnTo>
                    <a:pt x="13" y="95"/>
                  </a:lnTo>
                  <a:lnTo>
                    <a:pt x="16" y="105"/>
                  </a:lnTo>
                  <a:lnTo>
                    <a:pt x="20" y="115"/>
                  </a:lnTo>
                  <a:lnTo>
                    <a:pt x="25" y="123"/>
                  </a:lnTo>
                  <a:lnTo>
                    <a:pt x="33" y="130"/>
                  </a:lnTo>
                  <a:lnTo>
                    <a:pt x="41" y="136"/>
                  </a:lnTo>
                  <a:lnTo>
                    <a:pt x="50" y="140"/>
                  </a:lnTo>
                  <a:lnTo>
                    <a:pt x="60" y="143"/>
                  </a:lnTo>
                  <a:lnTo>
                    <a:pt x="60" y="143"/>
                  </a:lnTo>
                  <a:lnTo>
                    <a:pt x="52" y="145"/>
                  </a:lnTo>
                  <a:lnTo>
                    <a:pt x="44" y="146"/>
                  </a:lnTo>
                  <a:lnTo>
                    <a:pt x="44" y="146"/>
                  </a:lnTo>
                  <a:lnTo>
                    <a:pt x="33" y="145"/>
                  </a:lnTo>
                  <a:lnTo>
                    <a:pt x="33" y="145"/>
                  </a:lnTo>
                  <a:lnTo>
                    <a:pt x="37" y="153"/>
                  </a:lnTo>
                  <a:lnTo>
                    <a:pt x="41" y="161"/>
                  </a:lnTo>
                  <a:lnTo>
                    <a:pt x="47" y="168"/>
                  </a:lnTo>
                  <a:lnTo>
                    <a:pt x="54" y="175"/>
                  </a:lnTo>
                  <a:lnTo>
                    <a:pt x="62" y="179"/>
                  </a:lnTo>
                  <a:lnTo>
                    <a:pt x="71" y="183"/>
                  </a:lnTo>
                  <a:lnTo>
                    <a:pt x="79" y="185"/>
                  </a:lnTo>
                  <a:lnTo>
                    <a:pt x="89" y="186"/>
                  </a:lnTo>
                  <a:lnTo>
                    <a:pt x="89" y="186"/>
                  </a:lnTo>
                  <a:lnTo>
                    <a:pt x="81" y="192"/>
                  </a:lnTo>
                  <a:lnTo>
                    <a:pt x="73" y="197"/>
                  </a:lnTo>
                  <a:lnTo>
                    <a:pt x="64" y="201"/>
                  </a:lnTo>
                  <a:lnTo>
                    <a:pt x="54" y="206"/>
                  </a:lnTo>
                  <a:lnTo>
                    <a:pt x="45" y="208"/>
                  </a:lnTo>
                  <a:lnTo>
                    <a:pt x="35" y="210"/>
                  </a:lnTo>
                  <a:lnTo>
                    <a:pt x="25" y="212"/>
                  </a:lnTo>
                  <a:lnTo>
                    <a:pt x="14" y="212"/>
                  </a:lnTo>
                  <a:lnTo>
                    <a:pt x="14" y="212"/>
                  </a:lnTo>
                  <a:lnTo>
                    <a:pt x="0" y="211"/>
                  </a:lnTo>
                  <a:lnTo>
                    <a:pt x="0" y="211"/>
                  </a:lnTo>
                  <a:lnTo>
                    <a:pt x="10" y="217"/>
                  </a:lnTo>
                  <a:lnTo>
                    <a:pt x="21" y="222"/>
                  </a:lnTo>
                  <a:lnTo>
                    <a:pt x="32" y="227"/>
                  </a:lnTo>
                  <a:lnTo>
                    <a:pt x="44" y="231"/>
                  </a:lnTo>
                  <a:lnTo>
                    <a:pt x="55" y="235"/>
                  </a:lnTo>
                  <a:lnTo>
                    <a:pt x="68" y="237"/>
                  </a:lnTo>
                  <a:lnTo>
                    <a:pt x="80" y="238"/>
                  </a:lnTo>
                  <a:lnTo>
                    <a:pt x="93" y="238"/>
                  </a:lnTo>
                  <a:lnTo>
                    <a:pt x="93" y="238"/>
                  </a:lnTo>
                  <a:lnTo>
                    <a:pt x="112" y="237"/>
                  </a:lnTo>
                  <a:lnTo>
                    <a:pt x="132" y="233"/>
                  </a:lnTo>
                  <a:lnTo>
                    <a:pt x="149" y="229"/>
                  </a:lnTo>
                  <a:lnTo>
                    <a:pt x="166" y="222"/>
                  </a:lnTo>
                  <a:lnTo>
                    <a:pt x="180" y="215"/>
                  </a:lnTo>
                  <a:lnTo>
                    <a:pt x="195" y="205"/>
                  </a:lnTo>
                  <a:lnTo>
                    <a:pt x="207" y="194"/>
                  </a:lnTo>
                  <a:lnTo>
                    <a:pt x="220" y="183"/>
                  </a:lnTo>
                  <a:lnTo>
                    <a:pt x="229" y="169"/>
                  </a:lnTo>
                  <a:lnTo>
                    <a:pt x="238" y="156"/>
                  </a:lnTo>
                  <a:lnTo>
                    <a:pt x="246" y="141"/>
                  </a:lnTo>
                  <a:lnTo>
                    <a:pt x="252" y="127"/>
                  </a:lnTo>
                  <a:lnTo>
                    <a:pt x="257" y="112"/>
                  </a:lnTo>
                  <a:lnTo>
                    <a:pt x="260" y="97"/>
                  </a:lnTo>
                  <a:lnTo>
                    <a:pt x="262" y="82"/>
                  </a:lnTo>
                  <a:lnTo>
                    <a:pt x="263" y="67"/>
                  </a:lnTo>
                  <a:lnTo>
                    <a:pt x="263" y="67"/>
                  </a:lnTo>
                  <a:lnTo>
                    <a:pt x="263" y="59"/>
                  </a:lnTo>
                  <a:lnTo>
                    <a:pt x="263" y="59"/>
                  </a:lnTo>
                  <a:lnTo>
                    <a:pt x="271" y="52"/>
                  </a:lnTo>
                  <a:lnTo>
                    <a:pt x="280" y="45"/>
                  </a:lnTo>
                  <a:lnTo>
                    <a:pt x="287" y="37"/>
                  </a:lnTo>
                  <a:lnTo>
                    <a:pt x="293" y="28"/>
                  </a:lnTo>
                  <a:lnTo>
                    <a:pt x="293" y="28"/>
                  </a:lnTo>
                  <a:close/>
                </a:path>
              </a:pathLst>
            </a:custGeom>
            <a:solidFill>
              <a:schemeClr val="bg1"/>
            </a:solidFill>
            <a:ln>
              <a:noFill/>
            </a:ln>
            <a:extLst/>
          </p:spPr>
          <p:txBody>
            <a:bodyPr anchor="ctr"/>
            <a:lstStyle/>
            <a:p>
              <a:pPr algn="ctr"/>
              <a:endParaRPr sz="1280"/>
            </a:p>
          </p:txBody>
        </p:sp>
        <p:sp>
          <p:nvSpPr>
            <p:cNvPr id="10" name="文本框 24"/>
            <p:cNvSpPr txBox="1"/>
            <p:nvPr/>
          </p:nvSpPr>
          <p:spPr>
            <a:xfrm>
              <a:off x="1275705" y="3691065"/>
              <a:ext cx="1217556" cy="1477328"/>
            </a:xfrm>
            <a:prstGeom prst="rect">
              <a:avLst/>
            </a:prstGeom>
            <a:noFill/>
          </p:spPr>
          <p:txBody>
            <a:bodyPr wrap="none" lIns="0" tIns="0" rIns="0" bIns="0">
              <a:normAutofit/>
            </a:bodyPr>
            <a:lstStyle/>
            <a:p>
              <a:pPr algn="ctr"/>
              <a:r>
                <a:rPr lang="en-US" altLang="zh-CN" sz="3600">
                  <a:solidFill>
                    <a:schemeClr val="bg1"/>
                  </a:solidFill>
                </a:rPr>
                <a:t>80%</a:t>
              </a:r>
            </a:p>
          </p:txBody>
        </p:sp>
        <p:sp>
          <p:nvSpPr>
            <p:cNvPr id="11" name="矩形 10"/>
            <p:cNvSpPr/>
            <p:nvPr/>
          </p:nvSpPr>
          <p:spPr>
            <a:xfrm>
              <a:off x="6646252" y="3429000"/>
              <a:ext cx="1614853" cy="251295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280"/>
            </a:p>
          </p:txBody>
        </p:sp>
        <p:cxnSp>
          <p:nvCxnSpPr>
            <p:cNvPr id="12" name="直接连接符 11"/>
            <p:cNvCxnSpPr/>
            <p:nvPr/>
          </p:nvCxnSpPr>
          <p:spPr>
            <a:xfrm>
              <a:off x="6844901" y="4439254"/>
              <a:ext cx="121755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文本框 19"/>
            <p:cNvSpPr txBox="1"/>
            <p:nvPr/>
          </p:nvSpPr>
          <p:spPr>
            <a:xfrm>
              <a:off x="8649990" y="4536576"/>
              <a:ext cx="2194374" cy="646331"/>
            </a:xfrm>
            <a:prstGeom prst="rect">
              <a:avLst/>
            </a:prstGeom>
            <a:noFill/>
          </p:spPr>
          <p:txBody>
            <a:bodyPr wrap="square" lIns="0" tIns="0" rIns="0" bIns="0" anchor="ctr" anchorCtr="0">
              <a:normAutofit/>
            </a:bodyPr>
            <a:lstStyle/>
            <a:p>
              <a:pPr defTabSz="685716">
                <a:lnSpc>
                  <a:spcPct val="120000"/>
                </a:lnSpc>
                <a:defRPr/>
              </a:pPr>
              <a:r>
                <a:rPr lang="zh-CN" altLang="en-US" sz="787"/>
                <a:t>此部分内容作为文字排版占位显示</a:t>
              </a:r>
              <a:br>
                <a:rPr lang="zh-CN" altLang="en-US" sz="787"/>
              </a:br>
              <a:r>
                <a:rPr lang="zh-CN" altLang="en-US" sz="787"/>
                <a:t>（建议使用主题字体）</a:t>
              </a:r>
            </a:p>
          </p:txBody>
        </p:sp>
        <p:sp>
          <p:nvSpPr>
            <p:cNvPr id="14" name="矩形 13"/>
            <p:cNvSpPr/>
            <p:nvPr/>
          </p:nvSpPr>
          <p:spPr>
            <a:xfrm>
              <a:off x="8649990" y="3946811"/>
              <a:ext cx="2194374" cy="492443"/>
            </a:xfrm>
            <a:prstGeom prst="rect">
              <a:avLst/>
            </a:prstGeom>
          </p:spPr>
          <p:txBody>
            <a:bodyPr wrap="none" lIns="0" tIns="0" rIns="0" bIns="0" anchor="ctr" anchorCtr="0">
              <a:normAutofit/>
            </a:bodyPr>
            <a:lstStyle/>
            <a:p>
              <a:pPr defTabSz="685716">
                <a:defRPr/>
              </a:pPr>
              <a:r>
                <a:rPr lang="zh-CN" altLang="en-US" b="1">
                  <a:solidFill>
                    <a:schemeClr val="accent2"/>
                  </a:solidFill>
                </a:rPr>
                <a:t>标题文本预设</a:t>
              </a:r>
            </a:p>
          </p:txBody>
        </p:sp>
        <p:sp>
          <p:nvSpPr>
            <p:cNvPr id="15" name="矩形 14"/>
            <p:cNvSpPr/>
            <p:nvPr/>
          </p:nvSpPr>
          <p:spPr>
            <a:xfrm>
              <a:off x="8649990" y="5280230"/>
              <a:ext cx="2194374" cy="323165"/>
            </a:xfrm>
            <a:prstGeom prst="rect">
              <a:avLst/>
            </a:prstGeom>
          </p:spPr>
          <p:txBody>
            <a:bodyPr wrap="square" lIns="0" tIns="0" rIns="0" bIns="0">
              <a:normAutofit/>
            </a:bodyPr>
            <a:lstStyle/>
            <a:p>
              <a:pPr>
                <a:defRPr/>
              </a:pPr>
              <a:r>
                <a:rPr lang="zh-CN" altLang="en-US" sz="787"/>
                <a:t>如需更改请在（设置形状格式）</a:t>
              </a:r>
              <a:br>
                <a:rPr lang="zh-CN" altLang="en-US" sz="787"/>
              </a:br>
              <a:r>
                <a:rPr lang="zh-CN" altLang="en-US" sz="787"/>
                <a:t>菜单下（文本选项）中调整。</a:t>
              </a:r>
            </a:p>
          </p:txBody>
        </p:sp>
        <p:sp>
          <p:nvSpPr>
            <p:cNvPr id="16" name="任意多边形: 形状 15"/>
            <p:cNvSpPr>
              <a:spLocks/>
            </p:cNvSpPr>
            <p:nvPr/>
          </p:nvSpPr>
          <p:spPr bwMode="auto">
            <a:xfrm>
              <a:off x="7111955" y="4808895"/>
              <a:ext cx="683444" cy="682174"/>
            </a:xfrm>
            <a:custGeom>
              <a:avLst/>
              <a:gdLst>
                <a:gd name="T0" fmla="*/ 164 w 204"/>
                <a:gd name="T1" fmla="*/ 0 h 204"/>
                <a:gd name="T2" fmla="*/ 39 w 204"/>
                <a:gd name="T3" fmla="*/ 0 h 204"/>
                <a:gd name="T4" fmla="*/ 0 w 204"/>
                <a:gd name="T5" fmla="*/ 39 h 204"/>
                <a:gd name="T6" fmla="*/ 0 w 204"/>
                <a:gd name="T7" fmla="*/ 81 h 204"/>
                <a:gd name="T8" fmla="*/ 0 w 204"/>
                <a:gd name="T9" fmla="*/ 164 h 204"/>
                <a:gd name="T10" fmla="*/ 39 w 204"/>
                <a:gd name="T11" fmla="*/ 204 h 204"/>
                <a:gd name="T12" fmla="*/ 164 w 204"/>
                <a:gd name="T13" fmla="*/ 204 h 204"/>
                <a:gd name="T14" fmla="*/ 204 w 204"/>
                <a:gd name="T15" fmla="*/ 164 h 204"/>
                <a:gd name="T16" fmla="*/ 204 w 204"/>
                <a:gd name="T17" fmla="*/ 81 h 204"/>
                <a:gd name="T18" fmla="*/ 204 w 204"/>
                <a:gd name="T19" fmla="*/ 39 h 204"/>
                <a:gd name="T20" fmla="*/ 164 w 204"/>
                <a:gd name="T21" fmla="*/ 0 h 204"/>
                <a:gd name="T22" fmla="*/ 176 w 204"/>
                <a:gd name="T23" fmla="*/ 23 h 204"/>
                <a:gd name="T24" fmla="*/ 180 w 204"/>
                <a:gd name="T25" fmla="*/ 23 h 204"/>
                <a:gd name="T26" fmla="*/ 180 w 204"/>
                <a:gd name="T27" fmla="*/ 28 h 204"/>
                <a:gd name="T28" fmla="*/ 180 w 204"/>
                <a:gd name="T29" fmla="*/ 58 h 204"/>
                <a:gd name="T30" fmla="*/ 146 w 204"/>
                <a:gd name="T31" fmla="*/ 58 h 204"/>
                <a:gd name="T32" fmla="*/ 146 w 204"/>
                <a:gd name="T33" fmla="*/ 24 h 204"/>
                <a:gd name="T34" fmla="*/ 176 w 204"/>
                <a:gd name="T35" fmla="*/ 23 h 204"/>
                <a:gd name="T36" fmla="*/ 73 w 204"/>
                <a:gd name="T37" fmla="*/ 81 h 204"/>
                <a:gd name="T38" fmla="*/ 102 w 204"/>
                <a:gd name="T39" fmla="*/ 66 h 204"/>
                <a:gd name="T40" fmla="*/ 131 w 204"/>
                <a:gd name="T41" fmla="*/ 81 h 204"/>
                <a:gd name="T42" fmla="*/ 138 w 204"/>
                <a:gd name="T43" fmla="*/ 102 h 204"/>
                <a:gd name="T44" fmla="*/ 102 w 204"/>
                <a:gd name="T45" fmla="*/ 138 h 204"/>
                <a:gd name="T46" fmla="*/ 66 w 204"/>
                <a:gd name="T47" fmla="*/ 102 h 204"/>
                <a:gd name="T48" fmla="*/ 73 w 204"/>
                <a:gd name="T49" fmla="*/ 81 h 204"/>
                <a:gd name="T50" fmla="*/ 184 w 204"/>
                <a:gd name="T51" fmla="*/ 164 h 204"/>
                <a:gd name="T52" fmla="*/ 164 w 204"/>
                <a:gd name="T53" fmla="*/ 184 h 204"/>
                <a:gd name="T54" fmla="*/ 39 w 204"/>
                <a:gd name="T55" fmla="*/ 184 h 204"/>
                <a:gd name="T56" fmla="*/ 20 w 204"/>
                <a:gd name="T57" fmla="*/ 164 h 204"/>
                <a:gd name="T58" fmla="*/ 20 w 204"/>
                <a:gd name="T59" fmla="*/ 81 h 204"/>
                <a:gd name="T60" fmla="*/ 50 w 204"/>
                <a:gd name="T61" fmla="*/ 81 h 204"/>
                <a:gd name="T62" fmla="*/ 46 w 204"/>
                <a:gd name="T63" fmla="*/ 102 h 204"/>
                <a:gd name="T64" fmla="*/ 102 w 204"/>
                <a:gd name="T65" fmla="*/ 158 h 204"/>
                <a:gd name="T66" fmla="*/ 157 w 204"/>
                <a:gd name="T67" fmla="*/ 102 h 204"/>
                <a:gd name="T68" fmla="*/ 153 w 204"/>
                <a:gd name="T69" fmla="*/ 81 h 204"/>
                <a:gd name="T70" fmla="*/ 184 w 204"/>
                <a:gd name="T71" fmla="*/ 81 h 204"/>
                <a:gd name="T72" fmla="*/ 184 w 204"/>
                <a:gd name="T73" fmla="*/ 164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4" h="204">
                  <a:moveTo>
                    <a:pt x="164" y="0"/>
                  </a:moveTo>
                  <a:cubicBezTo>
                    <a:pt x="39" y="0"/>
                    <a:pt x="39" y="0"/>
                    <a:pt x="39" y="0"/>
                  </a:cubicBezTo>
                  <a:cubicBezTo>
                    <a:pt x="17" y="0"/>
                    <a:pt x="0" y="18"/>
                    <a:pt x="0" y="39"/>
                  </a:cubicBezTo>
                  <a:cubicBezTo>
                    <a:pt x="0" y="81"/>
                    <a:pt x="0" y="81"/>
                    <a:pt x="0" y="81"/>
                  </a:cubicBezTo>
                  <a:cubicBezTo>
                    <a:pt x="0" y="164"/>
                    <a:pt x="0" y="164"/>
                    <a:pt x="0" y="164"/>
                  </a:cubicBezTo>
                  <a:cubicBezTo>
                    <a:pt x="0" y="186"/>
                    <a:pt x="17" y="204"/>
                    <a:pt x="39" y="204"/>
                  </a:cubicBezTo>
                  <a:cubicBezTo>
                    <a:pt x="164" y="204"/>
                    <a:pt x="164" y="204"/>
                    <a:pt x="164" y="204"/>
                  </a:cubicBezTo>
                  <a:cubicBezTo>
                    <a:pt x="186" y="204"/>
                    <a:pt x="204" y="186"/>
                    <a:pt x="204" y="164"/>
                  </a:cubicBezTo>
                  <a:cubicBezTo>
                    <a:pt x="204" y="81"/>
                    <a:pt x="204" y="81"/>
                    <a:pt x="204" y="81"/>
                  </a:cubicBezTo>
                  <a:cubicBezTo>
                    <a:pt x="204" y="39"/>
                    <a:pt x="204" y="39"/>
                    <a:pt x="204" y="39"/>
                  </a:cubicBezTo>
                  <a:cubicBezTo>
                    <a:pt x="204" y="18"/>
                    <a:pt x="186" y="0"/>
                    <a:pt x="164" y="0"/>
                  </a:cubicBezTo>
                  <a:close/>
                  <a:moveTo>
                    <a:pt x="176" y="23"/>
                  </a:moveTo>
                  <a:cubicBezTo>
                    <a:pt x="180" y="23"/>
                    <a:pt x="180" y="23"/>
                    <a:pt x="180" y="23"/>
                  </a:cubicBezTo>
                  <a:cubicBezTo>
                    <a:pt x="180" y="28"/>
                    <a:pt x="180" y="28"/>
                    <a:pt x="180" y="28"/>
                  </a:cubicBezTo>
                  <a:cubicBezTo>
                    <a:pt x="180" y="58"/>
                    <a:pt x="180" y="58"/>
                    <a:pt x="180" y="58"/>
                  </a:cubicBezTo>
                  <a:cubicBezTo>
                    <a:pt x="146" y="58"/>
                    <a:pt x="146" y="58"/>
                    <a:pt x="146" y="58"/>
                  </a:cubicBezTo>
                  <a:cubicBezTo>
                    <a:pt x="146" y="24"/>
                    <a:pt x="146" y="24"/>
                    <a:pt x="146" y="24"/>
                  </a:cubicBezTo>
                  <a:lnTo>
                    <a:pt x="176" y="23"/>
                  </a:lnTo>
                  <a:close/>
                  <a:moveTo>
                    <a:pt x="73" y="81"/>
                  </a:moveTo>
                  <a:cubicBezTo>
                    <a:pt x="79" y="72"/>
                    <a:pt x="90" y="66"/>
                    <a:pt x="102" y="66"/>
                  </a:cubicBezTo>
                  <a:cubicBezTo>
                    <a:pt x="114" y="66"/>
                    <a:pt x="124" y="72"/>
                    <a:pt x="131" y="81"/>
                  </a:cubicBezTo>
                  <a:cubicBezTo>
                    <a:pt x="135" y="87"/>
                    <a:pt x="138" y="94"/>
                    <a:pt x="138" y="102"/>
                  </a:cubicBezTo>
                  <a:cubicBezTo>
                    <a:pt x="138" y="122"/>
                    <a:pt x="121" y="138"/>
                    <a:pt x="102" y="138"/>
                  </a:cubicBezTo>
                  <a:cubicBezTo>
                    <a:pt x="82" y="138"/>
                    <a:pt x="66" y="122"/>
                    <a:pt x="66" y="102"/>
                  </a:cubicBezTo>
                  <a:cubicBezTo>
                    <a:pt x="66" y="94"/>
                    <a:pt x="68" y="87"/>
                    <a:pt x="73" y="81"/>
                  </a:cubicBezTo>
                  <a:close/>
                  <a:moveTo>
                    <a:pt x="184" y="164"/>
                  </a:moveTo>
                  <a:cubicBezTo>
                    <a:pt x="184" y="175"/>
                    <a:pt x="175" y="184"/>
                    <a:pt x="164" y="184"/>
                  </a:cubicBezTo>
                  <a:cubicBezTo>
                    <a:pt x="39" y="184"/>
                    <a:pt x="39" y="184"/>
                    <a:pt x="39" y="184"/>
                  </a:cubicBezTo>
                  <a:cubicBezTo>
                    <a:pt x="28" y="184"/>
                    <a:pt x="20" y="175"/>
                    <a:pt x="20" y="164"/>
                  </a:cubicBezTo>
                  <a:cubicBezTo>
                    <a:pt x="20" y="81"/>
                    <a:pt x="20" y="81"/>
                    <a:pt x="20" y="81"/>
                  </a:cubicBezTo>
                  <a:cubicBezTo>
                    <a:pt x="50" y="81"/>
                    <a:pt x="50" y="81"/>
                    <a:pt x="50" y="81"/>
                  </a:cubicBezTo>
                  <a:cubicBezTo>
                    <a:pt x="47" y="87"/>
                    <a:pt x="46" y="95"/>
                    <a:pt x="46" y="102"/>
                  </a:cubicBezTo>
                  <a:cubicBezTo>
                    <a:pt x="46" y="133"/>
                    <a:pt x="71" y="158"/>
                    <a:pt x="102" y="158"/>
                  </a:cubicBezTo>
                  <a:cubicBezTo>
                    <a:pt x="132" y="158"/>
                    <a:pt x="157" y="133"/>
                    <a:pt x="157" y="102"/>
                  </a:cubicBezTo>
                  <a:cubicBezTo>
                    <a:pt x="157" y="95"/>
                    <a:pt x="156" y="87"/>
                    <a:pt x="153" y="81"/>
                  </a:cubicBezTo>
                  <a:cubicBezTo>
                    <a:pt x="184" y="81"/>
                    <a:pt x="184" y="81"/>
                    <a:pt x="184" y="81"/>
                  </a:cubicBezTo>
                  <a:lnTo>
                    <a:pt x="184" y="164"/>
                  </a:lnTo>
                  <a:close/>
                </a:path>
              </a:pathLst>
            </a:custGeom>
            <a:solidFill>
              <a:schemeClr val="bg1"/>
            </a:solidFill>
            <a:ln>
              <a:noFill/>
            </a:ln>
            <a:extLst/>
          </p:spPr>
          <p:txBody>
            <a:bodyPr anchor="ctr"/>
            <a:lstStyle/>
            <a:p>
              <a:pPr algn="ctr"/>
              <a:endParaRPr sz="1280"/>
            </a:p>
          </p:txBody>
        </p:sp>
        <p:sp>
          <p:nvSpPr>
            <p:cNvPr id="17" name="文本框 25"/>
            <p:cNvSpPr txBox="1"/>
            <p:nvPr/>
          </p:nvSpPr>
          <p:spPr>
            <a:xfrm>
              <a:off x="6844898" y="3691065"/>
              <a:ext cx="1217556" cy="1477328"/>
            </a:xfrm>
            <a:prstGeom prst="rect">
              <a:avLst/>
            </a:prstGeom>
            <a:noFill/>
          </p:spPr>
          <p:txBody>
            <a:bodyPr wrap="none" lIns="0" tIns="0" rIns="0" bIns="0">
              <a:normAutofit/>
            </a:bodyPr>
            <a:lstStyle/>
            <a:p>
              <a:pPr algn="ctr"/>
              <a:r>
                <a:rPr lang="en-US" altLang="zh-CN" sz="3600" dirty="0">
                  <a:solidFill>
                    <a:schemeClr val="bg1"/>
                  </a:solidFill>
                </a:rPr>
                <a:t>80%</a:t>
              </a:r>
            </a:p>
          </p:txBody>
        </p:sp>
      </p:grpSp>
      <p:pic>
        <p:nvPicPr>
          <p:cNvPr id="23" name="图片占位符 22"/>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214938" y="836613"/>
            <a:ext cx="2814638" cy="1651000"/>
          </a:xfrm>
          <a:prstGeom prst="flowChartDecision">
            <a:avLst/>
          </a:prstGeom>
        </p:spPr>
      </p:pic>
      <p:pic>
        <p:nvPicPr>
          <p:cNvPr id="25" name="图片占位符 24"/>
          <p:cNvPicPr>
            <a:picLocks noGrp="1" noChangeAspect="1"/>
          </p:cNvPicPr>
          <p:nvPr>
            <p:ph type="pic" sz="quarter" idx="4294967295"/>
          </p:nvPr>
        </p:nvPicPr>
        <p:blipFill>
          <a:blip r:embed="rId4" cstate="print">
            <a:extLst>
              <a:ext uri="{28A0092B-C50C-407E-A947-70E740481C1C}">
                <a14:useLocalDpi xmlns:a14="http://schemas.microsoft.com/office/drawing/2010/main" val="0"/>
              </a:ext>
            </a:extLst>
          </a:blip>
          <a:stretch>
            <a:fillRect/>
          </a:stretch>
        </p:blipFill>
        <p:spPr>
          <a:xfrm>
            <a:off x="4391603" y="849313"/>
            <a:ext cx="2814637" cy="1651000"/>
          </a:xfrm>
          <a:prstGeom prst="diamond">
            <a:avLst/>
          </a:prstGeom>
        </p:spPr>
      </p:pic>
    </p:spTree>
    <p:extLst>
      <p:ext uri="{BB962C8B-B14F-4D97-AF65-F5344CB8AC3E}">
        <p14:creationId xmlns:p14="http://schemas.microsoft.com/office/powerpoint/2010/main" val="4159405614"/>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500"/>
                                        <p:tgtEl>
                                          <p:spTgt spid="2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55582" y="1691371"/>
            <a:ext cx="2232837" cy="2232837"/>
            <a:chOff x="4607442" y="2254103"/>
            <a:chExt cx="2977116" cy="2977116"/>
          </a:xfrm>
        </p:grpSpPr>
        <p:sp>
          <p:nvSpPr>
            <p:cNvPr id="91" name="Oval 90"/>
            <p:cNvSpPr/>
            <p:nvPr/>
          </p:nvSpPr>
          <p:spPr>
            <a:xfrm>
              <a:off x="4607442" y="2254103"/>
              <a:ext cx="2977116" cy="2977116"/>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2" name="Oval 91"/>
            <p:cNvSpPr/>
            <p:nvPr/>
          </p:nvSpPr>
          <p:spPr>
            <a:xfrm>
              <a:off x="4789968" y="2436629"/>
              <a:ext cx="2612065" cy="2612065"/>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3" name="Oval 92"/>
            <p:cNvSpPr/>
            <p:nvPr/>
          </p:nvSpPr>
          <p:spPr>
            <a:xfrm>
              <a:off x="4971288" y="2617949"/>
              <a:ext cx="2249424" cy="2249424"/>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4" name="Oval 93"/>
            <p:cNvSpPr/>
            <p:nvPr/>
          </p:nvSpPr>
          <p:spPr>
            <a:xfrm>
              <a:off x="5154168" y="2800829"/>
              <a:ext cx="1883664" cy="1883664"/>
            </a:xfrm>
            <a:prstGeom prst="ellipse">
              <a:avLst/>
            </a:prstGeom>
            <a:no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5" name="Arc 94"/>
            <p:cNvSpPr/>
            <p:nvPr/>
          </p:nvSpPr>
          <p:spPr>
            <a:xfrm>
              <a:off x="4607442" y="2254103"/>
              <a:ext cx="2977116" cy="2977116"/>
            </a:xfrm>
            <a:prstGeom prst="arc">
              <a:avLst>
                <a:gd name="adj1" fmla="val 16200000"/>
                <a:gd name="adj2" fmla="val 20886546"/>
              </a:avLst>
            </a:prstGeom>
            <a:noFill/>
            <a:ln w="1270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6" name="Arc 95"/>
            <p:cNvSpPr/>
            <p:nvPr/>
          </p:nvSpPr>
          <p:spPr>
            <a:xfrm>
              <a:off x="4789968" y="2436628"/>
              <a:ext cx="2612065" cy="2612065"/>
            </a:xfrm>
            <a:prstGeom prst="arc">
              <a:avLst>
                <a:gd name="adj1" fmla="val 12350273"/>
                <a:gd name="adj2" fmla="val 15240146"/>
              </a:avLst>
            </a:prstGeom>
            <a:noFill/>
            <a:ln w="127000" cap="rnd">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7" name="Arc 96"/>
            <p:cNvSpPr/>
            <p:nvPr/>
          </p:nvSpPr>
          <p:spPr>
            <a:xfrm>
              <a:off x="4971288" y="2617949"/>
              <a:ext cx="2249424" cy="2249424"/>
            </a:xfrm>
            <a:prstGeom prst="arc">
              <a:avLst>
                <a:gd name="adj1" fmla="val 3842578"/>
                <a:gd name="adj2" fmla="val 9752989"/>
              </a:avLst>
            </a:prstGeom>
            <a:noFill/>
            <a:ln w="1270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sp>
          <p:nvSpPr>
            <p:cNvPr id="98" name="Arc 97"/>
            <p:cNvSpPr/>
            <p:nvPr/>
          </p:nvSpPr>
          <p:spPr>
            <a:xfrm>
              <a:off x="5154168" y="2800829"/>
              <a:ext cx="1883664" cy="1883664"/>
            </a:xfrm>
            <a:prstGeom prst="arc">
              <a:avLst>
                <a:gd name="adj1" fmla="val 21482739"/>
                <a:gd name="adj2" fmla="val 2573572"/>
              </a:avLst>
            </a:prstGeom>
            <a:noFill/>
            <a:ln w="127000" cap="rnd">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Arial" panose="020B0604020202020204" pitchFamily="34" charset="0"/>
                <a:ea typeface="微软雅黑" panose="020B0503020204020204" pitchFamily="34" charset="-122"/>
                <a:sym typeface="Arial" panose="020B0604020202020204" pitchFamily="34" charset="0"/>
              </a:endParaRPr>
            </a:p>
          </p:txBody>
        </p:sp>
      </p:grpSp>
      <p:sp>
        <p:nvSpPr>
          <p:cNvPr id="99" name="TextBox 98"/>
          <p:cNvSpPr txBox="1"/>
          <p:nvPr/>
        </p:nvSpPr>
        <p:spPr>
          <a:xfrm>
            <a:off x="4048450" y="2592480"/>
            <a:ext cx="1142299" cy="646331"/>
          </a:xfrm>
          <a:prstGeom prst="rect">
            <a:avLst/>
          </a:prstGeom>
          <a:noFill/>
        </p:spPr>
        <p:txBody>
          <a:bodyPr wrap="square" rtlCol="0">
            <a:spAutoFit/>
          </a:bodyPr>
          <a:lstStyle/>
          <a:p>
            <a:pPr algn="ctr"/>
            <a:r>
              <a:rPr lang="zh-CN" altLang="en-US"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altLang="zh-CN"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ctr"/>
            <a:endParaRPr lang="en-US"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101" name="Straight Connector 100"/>
          <p:cNvCxnSpPr/>
          <p:nvPr/>
        </p:nvCxnSpPr>
        <p:spPr>
          <a:xfrm>
            <a:off x="5765504" y="2592480"/>
            <a:ext cx="68580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5089008" y="3342076"/>
            <a:ext cx="1028700" cy="0"/>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104" name="TextBox 103"/>
          <p:cNvSpPr txBox="1"/>
          <p:nvPr/>
        </p:nvSpPr>
        <p:spPr>
          <a:xfrm>
            <a:off x="6528390" y="2442439"/>
            <a:ext cx="570990" cy="323165"/>
          </a:xfrm>
          <a:prstGeom prst="rect">
            <a:avLst/>
          </a:prstGeom>
          <a:noFill/>
        </p:spPr>
        <p:txBody>
          <a:bodyPr wrap="none" rtlCol="0">
            <a:spAutoFit/>
          </a:bodyPr>
          <a:lstStyle/>
          <a:p>
            <a:r>
              <a:rPr lang="en-US" sz="1500" b="1">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55%</a:t>
            </a:r>
          </a:p>
        </p:txBody>
      </p:sp>
      <p:sp>
        <p:nvSpPr>
          <p:cNvPr id="105" name="TextBox 104"/>
          <p:cNvSpPr txBox="1"/>
          <p:nvPr/>
        </p:nvSpPr>
        <p:spPr>
          <a:xfrm>
            <a:off x="7057115" y="2384731"/>
            <a:ext cx="1585929" cy="692497"/>
          </a:xfrm>
          <a:prstGeom prst="rect">
            <a:avLst/>
          </a:prstGeom>
          <a:noFill/>
        </p:spPr>
        <p:txBody>
          <a:bodyPr wrap="square" rtlCol="0">
            <a:spAutoFit/>
          </a:bodyPr>
          <a:lstStyle/>
          <a:p>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
        <p:nvSpPr>
          <p:cNvPr id="106" name="TextBox 105"/>
          <p:cNvSpPr txBox="1"/>
          <p:nvPr/>
        </p:nvSpPr>
        <p:spPr>
          <a:xfrm>
            <a:off x="6181090" y="3214082"/>
            <a:ext cx="570990" cy="323165"/>
          </a:xfrm>
          <a:prstGeom prst="rect">
            <a:avLst/>
          </a:prstGeom>
          <a:noFill/>
        </p:spPr>
        <p:txBody>
          <a:bodyPr wrap="none" rtlCol="0">
            <a:spAutoFit/>
          </a:bodyPr>
          <a:lstStyle/>
          <a:p>
            <a:r>
              <a:rPr lang="en-US" sz="150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15%</a:t>
            </a:r>
          </a:p>
        </p:txBody>
      </p:sp>
      <p:sp>
        <p:nvSpPr>
          <p:cNvPr id="107" name="TextBox 106"/>
          <p:cNvSpPr txBox="1"/>
          <p:nvPr/>
        </p:nvSpPr>
        <p:spPr>
          <a:xfrm>
            <a:off x="6711524" y="3158882"/>
            <a:ext cx="1401086" cy="842538"/>
          </a:xfrm>
          <a:prstGeom prst="rect">
            <a:avLst/>
          </a:prstGeom>
          <a:noFill/>
        </p:spPr>
        <p:txBody>
          <a:bodyPr wrap="square" rtlCol="0">
            <a:spAutoFit/>
          </a:bodyPr>
          <a:lstStyle/>
          <a:p>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cxnSp>
        <p:nvCxnSpPr>
          <p:cNvPr id="108" name="Straight Connector 107"/>
          <p:cNvCxnSpPr/>
          <p:nvPr/>
        </p:nvCxnSpPr>
        <p:spPr>
          <a:xfrm>
            <a:off x="2970280" y="2442439"/>
            <a:ext cx="685800" cy="0"/>
          </a:xfrm>
          <a:prstGeom prst="line">
            <a:avLst/>
          </a:prstGeom>
          <a:ln w="3175">
            <a:solidFill>
              <a:srgbClr val="7F8C8D"/>
            </a:solidFill>
            <a:prstDash val="dash"/>
            <a:headEnd type="oval"/>
            <a:tailEnd type="none"/>
          </a:ln>
        </p:spPr>
        <p:style>
          <a:lnRef idx="1">
            <a:schemeClr val="accent1"/>
          </a:lnRef>
          <a:fillRef idx="0">
            <a:schemeClr val="accent1"/>
          </a:fillRef>
          <a:effectRef idx="0">
            <a:schemeClr val="accent1"/>
          </a:effectRef>
          <a:fontRef idx="minor">
            <a:schemeClr val="tx1"/>
          </a:fontRef>
        </p:style>
      </p:cxnSp>
      <p:sp>
        <p:nvSpPr>
          <p:cNvPr id="109" name="TextBox 108"/>
          <p:cNvSpPr txBox="1"/>
          <p:nvPr/>
        </p:nvSpPr>
        <p:spPr>
          <a:xfrm>
            <a:off x="2355013" y="2292398"/>
            <a:ext cx="570990" cy="323165"/>
          </a:xfrm>
          <a:prstGeom prst="rect">
            <a:avLst/>
          </a:prstGeom>
          <a:noFill/>
        </p:spPr>
        <p:txBody>
          <a:bodyPr wrap="none" rtlCol="0">
            <a:spAutoFit/>
          </a:bodyPr>
          <a:lstStyle/>
          <a:p>
            <a:pPr algn="r"/>
            <a:r>
              <a:rPr lang="en-US" sz="1500" b="1">
                <a:solidFill>
                  <a:schemeClr val="accent6"/>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35%</a:t>
            </a:r>
          </a:p>
        </p:txBody>
      </p:sp>
      <p:sp>
        <p:nvSpPr>
          <p:cNvPr id="110" name="TextBox 109"/>
          <p:cNvSpPr txBox="1"/>
          <p:nvPr/>
        </p:nvSpPr>
        <p:spPr>
          <a:xfrm>
            <a:off x="996193" y="2234690"/>
            <a:ext cx="1401086" cy="842538"/>
          </a:xfrm>
          <a:prstGeom prst="rect">
            <a:avLst/>
          </a:prstGeom>
          <a:noFill/>
        </p:spPr>
        <p:txBody>
          <a:bodyPr wrap="square" rtlCol="0">
            <a:spAutoFit/>
          </a:bodyPr>
          <a:lstStyle/>
          <a:p>
            <a:pPr algn="r"/>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grpSp>
        <p:nvGrpSpPr>
          <p:cNvPr id="3" name="组合 2"/>
          <p:cNvGrpSpPr/>
          <p:nvPr/>
        </p:nvGrpSpPr>
        <p:grpSpPr>
          <a:xfrm>
            <a:off x="3042666" y="3038432"/>
            <a:ext cx="685800" cy="244928"/>
            <a:chOff x="4056888" y="4050183"/>
            <a:chExt cx="914400" cy="326571"/>
          </a:xfrm>
        </p:grpSpPr>
        <p:cxnSp>
          <p:nvCxnSpPr>
            <p:cNvPr id="111" name="Straight Connector 110"/>
            <p:cNvCxnSpPr/>
            <p:nvPr/>
          </p:nvCxnSpPr>
          <p:spPr>
            <a:xfrm>
              <a:off x="4056888" y="4050183"/>
              <a:ext cx="914400" cy="0"/>
            </a:xfrm>
            <a:prstGeom prst="line">
              <a:avLst/>
            </a:prstGeom>
            <a:ln w="3175">
              <a:solidFill>
                <a:srgbClr val="7F8C8D"/>
              </a:solidFill>
              <a:prstDash val="dash"/>
              <a:headEnd type="none"/>
              <a:tailEnd type="none"/>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4056888" y="4050183"/>
              <a:ext cx="0" cy="326571"/>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grpSp>
      <p:sp>
        <p:nvSpPr>
          <p:cNvPr id="114" name="TextBox 113"/>
          <p:cNvSpPr txBox="1"/>
          <p:nvPr/>
        </p:nvSpPr>
        <p:spPr>
          <a:xfrm>
            <a:off x="2720519" y="3424339"/>
            <a:ext cx="570990" cy="323165"/>
          </a:xfrm>
          <a:prstGeom prst="rect">
            <a:avLst/>
          </a:prstGeom>
          <a:noFill/>
        </p:spPr>
        <p:txBody>
          <a:bodyPr wrap="none" rtlCol="0">
            <a:spAutoFit/>
          </a:bodyPr>
          <a:lstStyle/>
          <a:p>
            <a:pPr algn="r"/>
            <a:r>
              <a:rPr lang="en-US" sz="1500" b="1">
                <a:solidFill>
                  <a:schemeClr val="tx1">
                    <a:lumMod val="65000"/>
                    <a:lumOff val="35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45%</a:t>
            </a:r>
          </a:p>
        </p:txBody>
      </p:sp>
      <p:sp>
        <p:nvSpPr>
          <p:cNvPr id="115" name="TextBox 114"/>
          <p:cNvSpPr txBox="1"/>
          <p:nvPr/>
        </p:nvSpPr>
        <p:spPr>
          <a:xfrm>
            <a:off x="1389520" y="3363294"/>
            <a:ext cx="1401086" cy="842538"/>
          </a:xfrm>
          <a:prstGeom prst="rect">
            <a:avLst/>
          </a:prstGeom>
          <a:noFill/>
        </p:spPr>
        <p:txBody>
          <a:bodyPr wrap="square" rtlCol="0">
            <a:spAutoFit/>
          </a:bodyPr>
          <a:lstStyle/>
          <a:p>
            <a:pPr algn="r"/>
            <a:r>
              <a:rPr lang="zh-CN" alt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添加标题</a:t>
            </a:r>
            <a:endParaRPr lang="en-US" sz="975" b="1">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a:p>
            <a:pPr algn="r"/>
            <a:r>
              <a:rPr lang="zh-CN" alt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rPr>
              <a:t>您的内容打在这里，或通过复制文本后在此选择粘贴，并选择只保留文字。</a:t>
            </a:r>
            <a:endParaRPr lang="en-US" sz="975">
              <a:solidFill>
                <a:schemeClr val="tx1">
                  <a:lumMod val="50000"/>
                  <a:lumOff val="50000"/>
                </a:schemeClr>
              </a:solidFill>
              <a:latin typeface="Arial" panose="020B0604020202020204" pitchFamily="34" charset="0"/>
              <a:ea typeface="微软雅黑" panose="020B0503020204020204" pitchFamily="34" charset="-122"/>
              <a:cs typeface="Open Sans" panose="020B0606030504020204" pitchFamily="34" charset="0"/>
              <a:sym typeface="Arial" panose="020B0604020202020204" pitchFamily="34" charset="0"/>
            </a:endParaRPr>
          </a:p>
        </p:txBody>
      </p:sp>
    </p:spTree>
    <p:extLst>
      <p:ext uri="{BB962C8B-B14F-4D97-AF65-F5344CB8AC3E}">
        <p14:creationId xmlns:p14="http://schemas.microsoft.com/office/powerpoint/2010/main" val="132919890"/>
      </p:ext>
    </p:extLst>
  </p:cSld>
  <p:clrMapOvr>
    <a:masterClrMapping/>
  </p:clrMapOvr>
  <mc:AlternateContent xmlns:mc="http://schemas.openxmlformats.org/markup-compatibility/2006" xmlns:p14="http://schemas.microsoft.com/office/powerpoint/2010/main">
    <mc:Choice Requires="p14">
      <p:transition spd="slow" p14:dur="1400" advClick="0" advTm="0">
        <p14:rippl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2)">
                                      <p:cBhvr>
                                        <p:cTn id="7" dur="1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99"/>
                                        </p:tgtEl>
                                        <p:attrNameLst>
                                          <p:attrName>style.visibility</p:attrName>
                                        </p:attrNameLst>
                                      </p:cBhvr>
                                      <p:to>
                                        <p:strVal val="visible"/>
                                      </p:to>
                                    </p:set>
                                    <p:anim calcmode="lin" valueType="num">
                                      <p:cBhvr>
                                        <p:cTn id="12" dur="250" fill="hold"/>
                                        <p:tgtEl>
                                          <p:spTgt spid="99"/>
                                        </p:tgtEl>
                                        <p:attrNameLst>
                                          <p:attrName>ppt_w</p:attrName>
                                        </p:attrNameLst>
                                      </p:cBhvr>
                                      <p:tavLst>
                                        <p:tav tm="0">
                                          <p:val>
                                            <p:fltVal val="0"/>
                                          </p:val>
                                        </p:tav>
                                        <p:tav tm="100000">
                                          <p:val>
                                            <p:strVal val="#ppt_w"/>
                                          </p:val>
                                        </p:tav>
                                      </p:tavLst>
                                    </p:anim>
                                    <p:anim calcmode="lin" valueType="num">
                                      <p:cBhvr>
                                        <p:cTn id="13" dur="250" fill="hold"/>
                                        <p:tgtEl>
                                          <p:spTgt spid="99"/>
                                        </p:tgtEl>
                                        <p:attrNameLst>
                                          <p:attrName>ppt_h</p:attrName>
                                        </p:attrNameLst>
                                      </p:cBhvr>
                                      <p:tavLst>
                                        <p:tav tm="0">
                                          <p:val>
                                            <p:fltVal val="0"/>
                                          </p:val>
                                        </p:tav>
                                        <p:tav tm="100000">
                                          <p:val>
                                            <p:strVal val="#ppt_h"/>
                                          </p:val>
                                        </p:tav>
                                      </p:tavLst>
                                    </p:anim>
                                    <p:animEffect transition="in" filter="fade">
                                      <p:cBhvr>
                                        <p:cTn id="14" dur="250"/>
                                        <p:tgtEl>
                                          <p:spTgt spid="9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2" fill="hold" nodeType="clickEffect">
                                  <p:stCondLst>
                                    <p:cond delay="0"/>
                                  </p:stCondLst>
                                  <p:childTnLst>
                                    <p:set>
                                      <p:cBhvr>
                                        <p:cTn id="18" dur="1" fill="hold">
                                          <p:stCondLst>
                                            <p:cond delay="0"/>
                                          </p:stCondLst>
                                        </p:cTn>
                                        <p:tgtEl>
                                          <p:spTgt spid="108"/>
                                        </p:tgtEl>
                                        <p:attrNameLst>
                                          <p:attrName>style.visibility</p:attrName>
                                        </p:attrNameLst>
                                      </p:cBhvr>
                                      <p:to>
                                        <p:strVal val="visible"/>
                                      </p:to>
                                    </p:set>
                                    <p:animEffect transition="in" filter="wipe(right)">
                                      <p:cBhvr>
                                        <p:cTn id="19" dur="500"/>
                                        <p:tgtEl>
                                          <p:spTgt spid="108"/>
                                        </p:tgtEl>
                                      </p:cBhvr>
                                    </p:animEffect>
                                  </p:childTnLst>
                                </p:cTn>
                              </p:par>
                              <p:par>
                                <p:cTn id="20" presetID="22" presetClass="entr" presetSubtype="2"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right)">
                                      <p:cBhvr>
                                        <p:cTn id="22" dur="500"/>
                                        <p:tgtEl>
                                          <p:spTgt spid="3"/>
                                        </p:tgtEl>
                                      </p:cBhvr>
                                    </p:animEffect>
                                  </p:childTnLst>
                                </p:cTn>
                              </p:par>
                              <p:par>
                                <p:cTn id="23" presetID="22" presetClass="entr" presetSubtype="8" fill="hold" nodeType="withEffect">
                                  <p:stCondLst>
                                    <p:cond delay="0"/>
                                  </p:stCondLst>
                                  <p:childTnLst>
                                    <p:set>
                                      <p:cBhvr>
                                        <p:cTn id="24" dur="1" fill="hold">
                                          <p:stCondLst>
                                            <p:cond delay="0"/>
                                          </p:stCondLst>
                                        </p:cTn>
                                        <p:tgtEl>
                                          <p:spTgt spid="101"/>
                                        </p:tgtEl>
                                        <p:attrNameLst>
                                          <p:attrName>style.visibility</p:attrName>
                                        </p:attrNameLst>
                                      </p:cBhvr>
                                      <p:to>
                                        <p:strVal val="visible"/>
                                      </p:to>
                                    </p:set>
                                    <p:animEffect transition="in" filter="wipe(left)">
                                      <p:cBhvr>
                                        <p:cTn id="25" dur="500"/>
                                        <p:tgtEl>
                                          <p:spTgt spid="101"/>
                                        </p:tgtEl>
                                      </p:cBhvr>
                                    </p:animEffect>
                                  </p:childTnLst>
                                </p:cTn>
                              </p:par>
                              <p:par>
                                <p:cTn id="26" presetID="22" presetClass="entr" presetSubtype="8" fill="hold" nodeType="withEffect">
                                  <p:stCondLst>
                                    <p:cond delay="0"/>
                                  </p:stCondLst>
                                  <p:childTnLst>
                                    <p:set>
                                      <p:cBhvr>
                                        <p:cTn id="27" dur="1" fill="hold">
                                          <p:stCondLst>
                                            <p:cond delay="0"/>
                                          </p:stCondLst>
                                        </p:cTn>
                                        <p:tgtEl>
                                          <p:spTgt spid="102"/>
                                        </p:tgtEl>
                                        <p:attrNameLst>
                                          <p:attrName>style.visibility</p:attrName>
                                        </p:attrNameLst>
                                      </p:cBhvr>
                                      <p:to>
                                        <p:strVal val="visible"/>
                                      </p:to>
                                    </p:set>
                                    <p:animEffect transition="in" filter="wipe(left)">
                                      <p:cBhvr>
                                        <p:cTn id="28" dur="500"/>
                                        <p:tgtEl>
                                          <p:spTgt spid="102"/>
                                        </p:tgtEl>
                                      </p:cBhvr>
                                    </p:animEffect>
                                  </p:childTnLst>
                                </p:cTn>
                              </p:par>
                            </p:childTnLst>
                          </p:cTn>
                        </p:par>
                      </p:childTnLst>
                    </p:cTn>
                  </p:par>
                  <p:par>
                    <p:cTn id="29" fill="hold">
                      <p:stCondLst>
                        <p:cond delay="indefinite"/>
                      </p:stCondLst>
                      <p:childTnLst>
                        <p:par>
                          <p:cTn id="30" fill="hold">
                            <p:stCondLst>
                              <p:cond delay="0"/>
                            </p:stCondLst>
                            <p:childTnLst>
                              <p:par>
                                <p:cTn id="31" presetID="49" presetClass="entr" presetSubtype="0" decel="100000" fill="hold" grpId="0" nodeType="click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500" fill="hold"/>
                                        <p:tgtEl>
                                          <p:spTgt spid="109"/>
                                        </p:tgtEl>
                                        <p:attrNameLst>
                                          <p:attrName>ppt_w</p:attrName>
                                        </p:attrNameLst>
                                      </p:cBhvr>
                                      <p:tavLst>
                                        <p:tav tm="0">
                                          <p:val>
                                            <p:fltVal val="0"/>
                                          </p:val>
                                        </p:tav>
                                        <p:tav tm="100000">
                                          <p:val>
                                            <p:strVal val="#ppt_w"/>
                                          </p:val>
                                        </p:tav>
                                      </p:tavLst>
                                    </p:anim>
                                    <p:anim calcmode="lin" valueType="num">
                                      <p:cBhvr>
                                        <p:cTn id="34" dur="500" fill="hold"/>
                                        <p:tgtEl>
                                          <p:spTgt spid="109"/>
                                        </p:tgtEl>
                                        <p:attrNameLst>
                                          <p:attrName>ppt_h</p:attrName>
                                        </p:attrNameLst>
                                      </p:cBhvr>
                                      <p:tavLst>
                                        <p:tav tm="0">
                                          <p:val>
                                            <p:fltVal val="0"/>
                                          </p:val>
                                        </p:tav>
                                        <p:tav tm="100000">
                                          <p:val>
                                            <p:strVal val="#ppt_h"/>
                                          </p:val>
                                        </p:tav>
                                      </p:tavLst>
                                    </p:anim>
                                    <p:anim calcmode="lin" valueType="num">
                                      <p:cBhvr>
                                        <p:cTn id="35" dur="500" fill="hold"/>
                                        <p:tgtEl>
                                          <p:spTgt spid="109"/>
                                        </p:tgtEl>
                                        <p:attrNameLst>
                                          <p:attrName>style.rotation</p:attrName>
                                        </p:attrNameLst>
                                      </p:cBhvr>
                                      <p:tavLst>
                                        <p:tav tm="0">
                                          <p:val>
                                            <p:fltVal val="360"/>
                                          </p:val>
                                        </p:tav>
                                        <p:tav tm="100000">
                                          <p:val>
                                            <p:fltVal val="0"/>
                                          </p:val>
                                        </p:tav>
                                      </p:tavLst>
                                    </p:anim>
                                    <p:animEffect transition="in" filter="fade">
                                      <p:cBhvr>
                                        <p:cTn id="36" dur="500"/>
                                        <p:tgtEl>
                                          <p:spTgt spid="109"/>
                                        </p:tgtEl>
                                      </p:cBhvr>
                                    </p:animEffect>
                                  </p:childTnLst>
                                </p:cTn>
                              </p:par>
                              <p:par>
                                <p:cTn id="37" presetID="49" presetClass="entr" presetSubtype="0" decel="100000" fill="hold" grpId="0" nodeType="withEffect">
                                  <p:stCondLst>
                                    <p:cond delay="0"/>
                                  </p:stCondLst>
                                  <p:childTnLst>
                                    <p:set>
                                      <p:cBhvr>
                                        <p:cTn id="38" dur="1" fill="hold">
                                          <p:stCondLst>
                                            <p:cond delay="0"/>
                                          </p:stCondLst>
                                        </p:cTn>
                                        <p:tgtEl>
                                          <p:spTgt spid="114"/>
                                        </p:tgtEl>
                                        <p:attrNameLst>
                                          <p:attrName>style.visibility</p:attrName>
                                        </p:attrNameLst>
                                      </p:cBhvr>
                                      <p:to>
                                        <p:strVal val="visible"/>
                                      </p:to>
                                    </p:set>
                                    <p:anim calcmode="lin" valueType="num">
                                      <p:cBhvr>
                                        <p:cTn id="39" dur="500" fill="hold"/>
                                        <p:tgtEl>
                                          <p:spTgt spid="114"/>
                                        </p:tgtEl>
                                        <p:attrNameLst>
                                          <p:attrName>ppt_w</p:attrName>
                                        </p:attrNameLst>
                                      </p:cBhvr>
                                      <p:tavLst>
                                        <p:tav tm="0">
                                          <p:val>
                                            <p:fltVal val="0"/>
                                          </p:val>
                                        </p:tav>
                                        <p:tav tm="100000">
                                          <p:val>
                                            <p:strVal val="#ppt_w"/>
                                          </p:val>
                                        </p:tav>
                                      </p:tavLst>
                                    </p:anim>
                                    <p:anim calcmode="lin" valueType="num">
                                      <p:cBhvr>
                                        <p:cTn id="40" dur="500" fill="hold"/>
                                        <p:tgtEl>
                                          <p:spTgt spid="114"/>
                                        </p:tgtEl>
                                        <p:attrNameLst>
                                          <p:attrName>ppt_h</p:attrName>
                                        </p:attrNameLst>
                                      </p:cBhvr>
                                      <p:tavLst>
                                        <p:tav tm="0">
                                          <p:val>
                                            <p:fltVal val="0"/>
                                          </p:val>
                                        </p:tav>
                                        <p:tav tm="100000">
                                          <p:val>
                                            <p:strVal val="#ppt_h"/>
                                          </p:val>
                                        </p:tav>
                                      </p:tavLst>
                                    </p:anim>
                                    <p:anim calcmode="lin" valueType="num">
                                      <p:cBhvr>
                                        <p:cTn id="41" dur="500" fill="hold"/>
                                        <p:tgtEl>
                                          <p:spTgt spid="114"/>
                                        </p:tgtEl>
                                        <p:attrNameLst>
                                          <p:attrName>style.rotation</p:attrName>
                                        </p:attrNameLst>
                                      </p:cBhvr>
                                      <p:tavLst>
                                        <p:tav tm="0">
                                          <p:val>
                                            <p:fltVal val="360"/>
                                          </p:val>
                                        </p:tav>
                                        <p:tav tm="100000">
                                          <p:val>
                                            <p:fltVal val="0"/>
                                          </p:val>
                                        </p:tav>
                                      </p:tavLst>
                                    </p:anim>
                                    <p:animEffect transition="in" filter="fade">
                                      <p:cBhvr>
                                        <p:cTn id="42" dur="500"/>
                                        <p:tgtEl>
                                          <p:spTgt spid="114"/>
                                        </p:tgtEl>
                                      </p:cBhvr>
                                    </p:animEffect>
                                  </p:childTnLst>
                                </p:cTn>
                              </p:par>
                              <p:par>
                                <p:cTn id="43" presetID="49" presetClass="entr" presetSubtype="0" decel="100000" fill="hold" grpId="0" nodeType="withEffect">
                                  <p:stCondLst>
                                    <p:cond delay="0"/>
                                  </p:stCondLst>
                                  <p:childTnLst>
                                    <p:set>
                                      <p:cBhvr>
                                        <p:cTn id="44" dur="1" fill="hold">
                                          <p:stCondLst>
                                            <p:cond delay="0"/>
                                          </p:stCondLst>
                                        </p:cTn>
                                        <p:tgtEl>
                                          <p:spTgt spid="104"/>
                                        </p:tgtEl>
                                        <p:attrNameLst>
                                          <p:attrName>style.visibility</p:attrName>
                                        </p:attrNameLst>
                                      </p:cBhvr>
                                      <p:to>
                                        <p:strVal val="visible"/>
                                      </p:to>
                                    </p:set>
                                    <p:anim calcmode="lin" valueType="num">
                                      <p:cBhvr>
                                        <p:cTn id="45" dur="500" fill="hold"/>
                                        <p:tgtEl>
                                          <p:spTgt spid="104"/>
                                        </p:tgtEl>
                                        <p:attrNameLst>
                                          <p:attrName>ppt_w</p:attrName>
                                        </p:attrNameLst>
                                      </p:cBhvr>
                                      <p:tavLst>
                                        <p:tav tm="0">
                                          <p:val>
                                            <p:fltVal val="0"/>
                                          </p:val>
                                        </p:tav>
                                        <p:tav tm="100000">
                                          <p:val>
                                            <p:strVal val="#ppt_w"/>
                                          </p:val>
                                        </p:tav>
                                      </p:tavLst>
                                    </p:anim>
                                    <p:anim calcmode="lin" valueType="num">
                                      <p:cBhvr>
                                        <p:cTn id="46" dur="500" fill="hold"/>
                                        <p:tgtEl>
                                          <p:spTgt spid="104"/>
                                        </p:tgtEl>
                                        <p:attrNameLst>
                                          <p:attrName>ppt_h</p:attrName>
                                        </p:attrNameLst>
                                      </p:cBhvr>
                                      <p:tavLst>
                                        <p:tav tm="0">
                                          <p:val>
                                            <p:fltVal val="0"/>
                                          </p:val>
                                        </p:tav>
                                        <p:tav tm="100000">
                                          <p:val>
                                            <p:strVal val="#ppt_h"/>
                                          </p:val>
                                        </p:tav>
                                      </p:tavLst>
                                    </p:anim>
                                    <p:anim calcmode="lin" valueType="num">
                                      <p:cBhvr>
                                        <p:cTn id="47" dur="500" fill="hold"/>
                                        <p:tgtEl>
                                          <p:spTgt spid="104"/>
                                        </p:tgtEl>
                                        <p:attrNameLst>
                                          <p:attrName>style.rotation</p:attrName>
                                        </p:attrNameLst>
                                      </p:cBhvr>
                                      <p:tavLst>
                                        <p:tav tm="0">
                                          <p:val>
                                            <p:fltVal val="360"/>
                                          </p:val>
                                        </p:tav>
                                        <p:tav tm="100000">
                                          <p:val>
                                            <p:fltVal val="0"/>
                                          </p:val>
                                        </p:tav>
                                      </p:tavLst>
                                    </p:anim>
                                    <p:animEffect transition="in" filter="fade">
                                      <p:cBhvr>
                                        <p:cTn id="48" dur="500"/>
                                        <p:tgtEl>
                                          <p:spTgt spid="104"/>
                                        </p:tgtEl>
                                      </p:cBhvr>
                                    </p:animEffect>
                                  </p:childTnLst>
                                </p:cTn>
                              </p:par>
                              <p:par>
                                <p:cTn id="49" presetID="49" presetClass="entr" presetSubtype="0" decel="100000" fill="hold" grpId="0" nodeType="withEffect">
                                  <p:stCondLst>
                                    <p:cond delay="0"/>
                                  </p:stCondLst>
                                  <p:childTnLst>
                                    <p:set>
                                      <p:cBhvr>
                                        <p:cTn id="50" dur="1" fill="hold">
                                          <p:stCondLst>
                                            <p:cond delay="0"/>
                                          </p:stCondLst>
                                        </p:cTn>
                                        <p:tgtEl>
                                          <p:spTgt spid="106"/>
                                        </p:tgtEl>
                                        <p:attrNameLst>
                                          <p:attrName>style.visibility</p:attrName>
                                        </p:attrNameLst>
                                      </p:cBhvr>
                                      <p:to>
                                        <p:strVal val="visible"/>
                                      </p:to>
                                    </p:set>
                                    <p:anim calcmode="lin" valueType="num">
                                      <p:cBhvr>
                                        <p:cTn id="51" dur="500" fill="hold"/>
                                        <p:tgtEl>
                                          <p:spTgt spid="106"/>
                                        </p:tgtEl>
                                        <p:attrNameLst>
                                          <p:attrName>ppt_w</p:attrName>
                                        </p:attrNameLst>
                                      </p:cBhvr>
                                      <p:tavLst>
                                        <p:tav tm="0">
                                          <p:val>
                                            <p:fltVal val="0"/>
                                          </p:val>
                                        </p:tav>
                                        <p:tav tm="100000">
                                          <p:val>
                                            <p:strVal val="#ppt_w"/>
                                          </p:val>
                                        </p:tav>
                                      </p:tavLst>
                                    </p:anim>
                                    <p:anim calcmode="lin" valueType="num">
                                      <p:cBhvr>
                                        <p:cTn id="52" dur="500" fill="hold"/>
                                        <p:tgtEl>
                                          <p:spTgt spid="106"/>
                                        </p:tgtEl>
                                        <p:attrNameLst>
                                          <p:attrName>ppt_h</p:attrName>
                                        </p:attrNameLst>
                                      </p:cBhvr>
                                      <p:tavLst>
                                        <p:tav tm="0">
                                          <p:val>
                                            <p:fltVal val="0"/>
                                          </p:val>
                                        </p:tav>
                                        <p:tav tm="100000">
                                          <p:val>
                                            <p:strVal val="#ppt_h"/>
                                          </p:val>
                                        </p:tav>
                                      </p:tavLst>
                                    </p:anim>
                                    <p:anim calcmode="lin" valueType="num">
                                      <p:cBhvr>
                                        <p:cTn id="53" dur="500" fill="hold"/>
                                        <p:tgtEl>
                                          <p:spTgt spid="106"/>
                                        </p:tgtEl>
                                        <p:attrNameLst>
                                          <p:attrName>style.rotation</p:attrName>
                                        </p:attrNameLst>
                                      </p:cBhvr>
                                      <p:tavLst>
                                        <p:tav tm="0">
                                          <p:val>
                                            <p:fltVal val="360"/>
                                          </p:val>
                                        </p:tav>
                                        <p:tav tm="100000">
                                          <p:val>
                                            <p:fltVal val="0"/>
                                          </p:val>
                                        </p:tav>
                                      </p:tavLst>
                                    </p:anim>
                                    <p:animEffect transition="in" filter="fade">
                                      <p:cBhvr>
                                        <p:cTn id="54" dur="500"/>
                                        <p:tgtEl>
                                          <p:spTgt spid="106"/>
                                        </p:tgtEl>
                                      </p:cBhvr>
                                    </p:animEffect>
                                  </p:childTnLst>
                                </p:cTn>
                              </p:par>
                            </p:childTnLst>
                          </p:cTn>
                        </p:par>
                      </p:childTnLst>
                    </p:cTn>
                  </p:par>
                  <p:par>
                    <p:cTn id="55" fill="hold">
                      <p:stCondLst>
                        <p:cond delay="indefinite"/>
                      </p:stCondLst>
                      <p:childTnLst>
                        <p:par>
                          <p:cTn id="56" fill="hold">
                            <p:stCondLst>
                              <p:cond delay="0"/>
                            </p:stCondLst>
                            <p:childTnLst>
                              <p:par>
                                <p:cTn id="57" presetID="53" presetClass="entr" presetSubtype="16" fill="hold" grpId="0" nodeType="clickEffect">
                                  <p:stCondLst>
                                    <p:cond delay="0"/>
                                  </p:stCondLst>
                                  <p:childTnLst>
                                    <p:set>
                                      <p:cBhvr>
                                        <p:cTn id="58" dur="1" fill="hold">
                                          <p:stCondLst>
                                            <p:cond delay="0"/>
                                          </p:stCondLst>
                                        </p:cTn>
                                        <p:tgtEl>
                                          <p:spTgt spid="110"/>
                                        </p:tgtEl>
                                        <p:attrNameLst>
                                          <p:attrName>style.visibility</p:attrName>
                                        </p:attrNameLst>
                                      </p:cBhvr>
                                      <p:to>
                                        <p:strVal val="visible"/>
                                      </p:to>
                                    </p:set>
                                    <p:anim calcmode="lin" valueType="num">
                                      <p:cBhvr>
                                        <p:cTn id="59" dur="500" fill="hold"/>
                                        <p:tgtEl>
                                          <p:spTgt spid="110"/>
                                        </p:tgtEl>
                                        <p:attrNameLst>
                                          <p:attrName>ppt_w</p:attrName>
                                        </p:attrNameLst>
                                      </p:cBhvr>
                                      <p:tavLst>
                                        <p:tav tm="0">
                                          <p:val>
                                            <p:fltVal val="0"/>
                                          </p:val>
                                        </p:tav>
                                        <p:tav tm="100000">
                                          <p:val>
                                            <p:strVal val="#ppt_w"/>
                                          </p:val>
                                        </p:tav>
                                      </p:tavLst>
                                    </p:anim>
                                    <p:anim calcmode="lin" valueType="num">
                                      <p:cBhvr>
                                        <p:cTn id="60" dur="500" fill="hold"/>
                                        <p:tgtEl>
                                          <p:spTgt spid="110"/>
                                        </p:tgtEl>
                                        <p:attrNameLst>
                                          <p:attrName>ppt_h</p:attrName>
                                        </p:attrNameLst>
                                      </p:cBhvr>
                                      <p:tavLst>
                                        <p:tav tm="0">
                                          <p:val>
                                            <p:fltVal val="0"/>
                                          </p:val>
                                        </p:tav>
                                        <p:tav tm="100000">
                                          <p:val>
                                            <p:strVal val="#ppt_h"/>
                                          </p:val>
                                        </p:tav>
                                      </p:tavLst>
                                    </p:anim>
                                    <p:animEffect transition="in" filter="fade">
                                      <p:cBhvr>
                                        <p:cTn id="61" dur="500"/>
                                        <p:tgtEl>
                                          <p:spTgt spid="110"/>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15"/>
                                        </p:tgtEl>
                                        <p:attrNameLst>
                                          <p:attrName>style.visibility</p:attrName>
                                        </p:attrNameLst>
                                      </p:cBhvr>
                                      <p:to>
                                        <p:strVal val="visible"/>
                                      </p:to>
                                    </p:set>
                                    <p:anim calcmode="lin" valueType="num">
                                      <p:cBhvr>
                                        <p:cTn id="64" dur="500" fill="hold"/>
                                        <p:tgtEl>
                                          <p:spTgt spid="115"/>
                                        </p:tgtEl>
                                        <p:attrNameLst>
                                          <p:attrName>ppt_w</p:attrName>
                                        </p:attrNameLst>
                                      </p:cBhvr>
                                      <p:tavLst>
                                        <p:tav tm="0">
                                          <p:val>
                                            <p:fltVal val="0"/>
                                          </p:val>
                                        </p:tav>
                                        <p:tav tm="100000">
                                          <p:val>
                                            <p:strVal val="#ppt_w"/>
                                          </p:val>
                                        </p:tav>
                                      </p:tavLst>
                                    </p:anim>
                                    <p:anim calcmode="lin" valueType="num">
                                      <p:cBhvr>
                                        <p:cTn id="65" dur="500" fill="hold"/>
                                        <p:tgtEl>
                                          <p:spTgt spid="115"/>
                                        </p:tgtEl>
                                        <p:attrNameLst>
                                          <p:attrName>ppt_h</p:attrName>
                                        </p:attrNameLst>
                                      </p:cBhvr>
                                      <p:tavLst>
                                        <p:tav tm="0">
                                          <p:val>
                                            <p:fltVal val="0"/>
                                          </p:val>
                                        </p:tav>
                                        <p:tav tm="100000">
                                          <p:val>
                                            <p:strVal val="#ppt_h"/>
                                          </p:val>
                                        </p:tav>
                                      </p:tavLst>
                                    </p:anim>
                                    <p:animEffect transition="in" filter="fade">
                                      <p:cBhvr>
                                        <p:cTn id="66" dur="500"/>
                                        <p:tgtEl>
                                          <p:spTgt spid="115"/>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05"/>
                                        </p:tgtEl>
                                        <p:attrNameLst>
                                          <p:attrName>style.visibility</p:attrName>
                                        </p:attrNameLst>
                                      </p:cBhvr>
                                      <p:to>
                                        <p:strVal val="visible"/>
                                      </p:to>
                                    </p:set>
                                    <p:anim calcmode="lin" valueType="num">
                                      <p:cBhvr>
                                        <p:cTn id="69" dur="500" fill="hold"/>
                                        <p:tgtEl>
                                          <p:spTgt spid="105"/>
                                        </p:tgtEl>
                                        <p:attrNameLst>
                                          <p:attrName>ppt_w</p:attrName>
                                        </p:attrNameLst>
                                      </p:cBhvr>
                                      <p:tavLst>
                                        <p:tav tm="0">
                                          <p:val>
                                            <p:fltVal val="0"/>
                                          </p:val>
                                        </p:tav>
                                        <p:tav tm="100000">
                                          <p:val>
                                            <p:strVal val="#ppt_w"/>
                                          </p:val>
                                        </p:tav>
                                      </p:tavLst>
                                    </p:anim>
                                    <p:anim calcmode="lin" valueType="num">
                                      <p:cBhvr>
                                        <p:cTn id="70" dur="500" fill="hold"/>
                                        <p:tgtEl>
                                          <p:spTgt spid="105"/>
                                        </p:tgtEl>
                                        <p:attrNameLst>
                                          <p:attrName>ppt_h</p:attrName>
                                        </p:attrNameLst>
                                      </p:cBhvr>
                                      <p:tavLst>
                                        <p:tav tm="0">
                                          <p:val>
                                            <p:fltVal val="0"/>
                                          </p:val>
                                        </p:tav>
                                        <p:tav tm="100000">
                                          <p:val>
                                            <p:strVal val="#ppt_h"/>
                                          </p:val>
                                        </p:tav>
                                      </p:tavLst>
                                    </p:anim>
                                    <p:animEffect transition="in" filter="fade">
                                      <p:cBhvr>
                                        <p:cTn id="71" dur="500"/>
                                        <p:tgtEl>
                                          <p:spTgt spid="105"/>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07"/>
                                        </p:tgtEl>
                                        <p:attrNameLst>
                                          <p:attrName>style.visibility</p:attrName>
                                        </p:attrNameLst>
                                      </p:cBhvr>
                                      <p:to>
                                        <p:strVal val="visible"/>
                                      </p:to>
                                    </p:set>
                                    <p:anim calcmode="lin" valueType="num">
                                      <p:cBhvr>
                                        <p:cTn id="74" dur="500" fill="hold"/>
                                        <p:tgtEl>
                                          <p:spTgt spid="107"/>
                                        </p:tgtEl>
                                        <p:attrNameLst>
                                          <p:attrName>ppt_w</p:attrName>
                                        </p:attrNameLst>
                                      </p:cBhvr>
                                      <p:tavLst>
                                        <p:tav tm="0">
                                          <p:val>
                                            <p:fltVal val="0"/>
                                          </p:val>
                                        </p:tav>
                                        <p:tav tm="100000">
                                          <p:val>
                                            <p:strVal val="#ppt_w"/>
                                          </p:val>
                                        </p:tav>
                                      </p:tavLst>
                                    </p:anim>
                                    <p:anim calcmode="lin" valueType="num">
                                      <p:cBhvr>
                                        <p:cTn id="75" dur="500" fill="hold"/>
                                        <p:tgtEl>
                                          <p:spTgt spid="107"/>
                                        </p:tgtEl>
                                        <p:attrNameLst>
                                          <p:attrName>ppt_h</p:attrName>
                                        </p:attrNameLst>
                                      </p:cBhvr>
                                      <p:tavLst>
                                        <p:tav tm="0">
                                          <p:val>
                                            <p:fltVal val="0"/>
                                          </p:val>
                                        </p:tav>
                                        <p:tav tm="100000">
                                          <p:val>
                                            <p:strVal val="#ppt_h"/>
                                          </p:val>
                                        </p:tav>
                                      </p:tavLst>
                                    </p:anim>
                                    <p:animEffect transition="in" filter="fade">
                                      <p:cBhvr>
                                        <p:cTn id="76"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p:bldP spid="104" grpId="0"/>
      <p:bldP spid="105" grpId="0"/>
      <p:bldP spid="106" grpId="0"/>
      <p:bldP spid="107" grpId="0"/>
      <p:bldP spid="109" grpId="0"/>
      <p:bldP spid="110" grpId="0"/>
      <p:bldP spid="114" grpId="0"/>
      <p:bldP spid="11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a:extLst>
              <a:ext uri="{FF2B5EF4-FFF2-40B4-BE49-F238E27FC236}">
                <a16:creationId xmlns:a16="http://schemas.microsoft.com/office/drawing/2014/main" id="{631F7F2B-B4EB-4B0D-934E-6488243D107E}"/>
              </a:ext>
            </a:extLst>
          </p:cNvPr>
          <p:cNvPicPr>
            <a:picLocks noChangeAspect="1"/>
          </p:cNvPicPr>
          <p:nvPr/>
        </p:nvPicPr>
        <p:blipFill>
          <a:blip r:embed="rId3"/>
          <a:stretch>
            <a:fillRect/>
          </a:stretch>
        </p:blipFill>
        <p:spPr>
          <a:xfrm>
            <a:off x="-19" y="0"/>
            <a:ext cx="9144019" cy="5144599"/>
          </a:xfrm>
          <a:prstGeom prst="rect">
            <a:avLst/>
          </a:prstGeom>
        </p:spPr>
      </p:pic>
      <p:grpSp>
        <p:nvGrpSpPr>
          <p:cNvPr id="2" name="组合 9"/>
          <p:cNvGrpSpPr/>
          <p:nvPr/>
        </p:nvGrpSpPr>
        <p:grpSpPr>
          <a:xfrm>
            <a:off x="2052499" y="1964312"/>
            <a:ext cx="4311104" cy="891035"/>
            <a:chOff x="3340741" y="3031930"/>
            <a:chExt cx="5750624" cy="1188126"/>
          </a:xfrm>
          <a:solidFill>
            <a:srgbClr val="90C74B"/>
          </a:solidFill>
        </p:grpSpPr>
        <p:grpSp>
          <p:nvGrpSpPr>
            <p:cNvPr id="3" name="组合 4"/>
            <p:cNvGrpSpPr/>
            <p:nvPr/>
          </p:nvGrpSpPr>
          <p:grpSpPr>
            <a:xfrm flipV="1">
              <a:off x="3340741" y="3031930"/>
              <a:ext cx="5750624" cy="1188126"/>
              <a:chOff x="6035151" y="1964828"/>
              <a:chExt cx="5750624" cy="1188126"/>
            </a:xfrm>
            <a:grpFill/>
          </p:grpSpPr>
          <p:sp>
            <p:nvSpPr>
              <p:cNvPr id="7" name="任意多边形 6"/>
              <p:cNvSpPr/>
              <p:nvPr/>
            </p:nvSpPr>
            <p:spPr>
              <a:xfrm rot="16200000">
                <a:off x="9484424" y="349276"/>
                <a:ext cx="685800" cy="3916903"/>
              </a:xfrm>
              <a:custGeom>
                <a:avLst/>
                <a:gdLst>
                  <a:gd name="connsiteX0" fmla="*/ 685800 w 685800"/>
                  <a:gd name="connsiteY0" fmla="*/ 337335 h 3916903"/>
                  <a:gd name="connsiteX1" fmla="*/ 685800 w 685800"/>
                  <a:gd name="connsiteY1" fmla="*/ 3916903 h 3916903"/>
                  <a:gd name="connsiteX2" fmla="*/ 0 w 685800"/>
                  <a:gd name="connsiteY2" fmla="*/ 3916903 h 3916903"/>
                  <a:gd name="connsiteX3" fmla="*/ 0 w 685800"/>
                  <a:gd name="connsiteY3" fmla="*/ 337335 h 3916903"/>
                  <a:gd name="connsiteX4" fmla="*/ 273794 w 685800"/>
                  <a:gd name="connsiteY4" fmla="*/ 1402 h 3916903"/>
                  <a:gd name="connsiteX5" fmla="*/ 287699 w 685800"/>
                  <a:gd name="connsiteY5" fmla="*/ 0 h 3916903"/>
                  <a:gd name="connsiteX6" fmla="*/ 258244 w 685800"/>
                  <a:gd name="connsiteY6" fmla="*/ 9143 h 3916903"/>
                  <a:gd name="connsiteX7" fmla="*/ 125413 w 685800"/>
                  <a:gd name="connsiteY7" fmla="*/ 209539 h 3916903"/>
                  <a:gd name="connsiteX8" fmla="*/ 342900 w 685800"/>
                  <a:gd name="connsiteY8" fmla="*/ 427026 h 3916903"/>
                  <a:gd name="connsiteX9" fmla="*/ 560387 w 685800"/>
                  <a:gd name="connsiteY9" fmla="*/ 209539 h 3916903"/>
                  <a:gd name="connsiteX10" fmla="*/ 427556 w 685800"/>
                  <a:gd name="connsiteY10" fmla="*/ 9143 h 3916903"/>
                  <a:gd name="connsiteX11" fmla="*/ 398101 w 685800"/>
                  <a:gd name="connsiteY11" fmla="*/ 0 h 3916903"/>
                  <a:gd name="connsiteX12" fmla="*/ 412006 w 685800"/>
                  <a:gd name="connsiteY12" fmla="*/ 1402 h 3916903"/>
                  <a:gd name="connsiteX13" fmla="*/ 685800 w 685800"/>
                  <a:gd name="connsiteY13" fmla="*/ 337335 h 3916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85800" h="3916903">
                    <a:moveTo>
                      <a:pt x="685800" y="337335"/>
                    </a:moveTo>
                    <a:lnTo>
                      <a:pt x="685800" y="3916903"/>
                    </a:lnTo>
                    <a:lnTo>
                      <a:pt x="0" y="3916903"/>
                    </a:lnTo>
                    <a:lnTo>
                      <a:pt x="0" y="337335"/>
                    </a:lnTo>
                    <a:cubicBezTo>
                      <a:pt x="0" y="171629"/>
                      <a:pt x="117540" y="33376"/>
                      <a:pt x="273794" y="1402"/>
                    </a:cubicBezTo>
                    <a:lnTo>
                      <a:pt x="287699" y="0"/>
                    </a:lnTo>
                    <a:lnTo>
                      <a:pt x="258244" y="9143"/>
                    </a:lnTo>
                    <a:cubicBezTo>
                      <a:pt x="180185" y="42160"/>
                      <a:pt x="125413" y="119453"/>
                      <a:pt x="125413" y="209539"/>
                    </a:cubicBezTo>
                    <a:cubicBezTo>
                      <a:pt x="125413" y="329654"/>
                      <a:pt x="222785" y="427026"/>
                      <a:pt x="342900" y="427026"/>
                    </a:cubicBezTo>
                    <a:cubicBezTo>
                      <a:pt x="463015" y="427026"/>
                      <a:pt x="560387" y="329654"/>
                      <a:pt x="560387" y="209539"/>
                    </a:cubicBezTo>
                    <a:cubicBezTo>
                      <a:pt x="560387" y="119453"/>
                      <a:pt x="505615" y="42160"/>
                      <a:pt x="427556" y="9143"/>
                    </a:cubicBezTo>
                    <a:lnTo>
                      <a:pt x="398101" y="0"/>
                    </a:lnTo>
                    <a:lnTo>
                      <a:pt x="412006" y="1402"/>
                    </a:lnTo>
                    <a:cubicBezTo>
                      <a:pt x="568260" y="33376"/>
                      <a:pt x="685800" y="171629"/>
                      <a:pt x="685800" y="337335"/>
                    </a:cubicBezTo>
                    <a:close/>
                  </a:path>
                </a:pathLst>
              </a:custGeom>
              <a:solidFill>
                <a:schemeClr val="accent1"/>
              </a:solidFill>
              <a:ln>
                <a:noFill/>
              </a:ln>
              <a:effectLst>
                <a:outerShdw blurRad="101600" dist="50800" dir="8100000" algn="tr" rotWithShape="0">
                  <a:schemeClr val="accent6">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8" name="任意多边形 7"/>
              <p:cNvSpPr/>
              <p:nvPr/>
            </p:nvSpPr>
            <p:spPr>
              <a:xfrm>
                <a:off x="6374082" y="2305821"/>
                <a:ext cx="1497172" cy="490855"/>
              </a:xfrm>
              <a:custGeom>
                <a:avLst/>
                <a:gdLst>
                  <a:gd name="connsiteX0" fmla="*/ 0 w 1136650"/>
                  <a:gd name="connsiteY0" fmla="*/ 488950 h 488950"/>
                  <a:gd name="connsiteX1" fmla="*/ 450850 w 1136650"/>
                  <a:gd name="connsiteY1" fmla="*/ 0 h 488950"/>
                  <a:gd name="connsiteX2" fmla="*/ 1136650 w 1136650"/>
                  <a:gd name="connsiteY2" fmla="*/ 0 h 488950"/>
                  <a:gd name="connsiteX0" fmla="*/ 0 w 1494790"/>
                  <a:gd name="connsiteY0" fmla="*/ 488950 h 488950"/>
                  <a:gd name="connsiteX1" fmla="*/ 450850 w 1494790"/>
                  <a:gd name="connsiteY1" fmla="*/ 0 h 488950"/>
                  <a:gd name="connsiteX2" fmla="*/ 1494790 w 1494790"/>
                  <a:gd name="connsiteY2" fmla="*/ 7620 h 488950"/>
                  <a:gd name="connsiteX0" fmla="*/ 0 w 1497172"/>
                  <a:gd name="connsiteY0" fmla="*/ 490855 h 490855"/>
                  <a:gd name="connsiteX1" fmla="*/ 450850 w 1497172"/>
                  <a:gd name="connsiteY1" fmla="*/ 1905 h 490855"/>
                  <a:gd name="connsiteX2" fmla="*/ 1497172 w 1497172"/>
                  <a:gd name="connsiteY2" fmla="*/ 0 h 490855"/>
                </a:gdLst>
                <a:ahLst/>
                <a:cxnLst>
                  <a:cxn ang="0">
                    <a:pos x="connsiteX0" y="connsiteY0"/>
                  </a:cxn>
                  <a:cxn ang="0">
                    <a:pos x="connsiteX1" y="connsiteY1"/>
                  </a:cxn>
                  <a:cxn ang="0">
                    <a:pos x="connsiteX2" y="connsiteY2"/>
                  </a:cxn>
                </a:cxnLst>
                <a:rect l="l" t="t" r="r" b="b"/>
                <a:pathLst>
                  <a:path w="1497172" h="490855">
                    <a:moveTo>
                      <a:pt x="0" y="490855"/>
                    </a:moveTo>
                    <a:lnTo>
                      <a:pt x="450850" y="1905"/>
                    </a:lnTo>
                    <a:lnTo>
                      <a:pt x="1497172" y="0"/>
                    </a:lnTo>
                  </a:path>
                </a:pathLst>
              </a:cu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9" name="任意多边形 8"/>
              <p:cNvSpPr/>
              <p:nvPr/>
            </p:nvSpPr>
            <p:spPr>
              <a:xfrm flipV="1">
                <a:off x="6035151" y="2720363"/>
                <a:ext cx="434974" cy="432591"/>
              </a:xfrm>
              <a:custGeom>
                <a:avLst/>
                <a:gdLst>
                  <a:gd name="connsiteX0" fmla="*/ 434974 w 434974"/>
                  <a:gd name="connsiteY0" fmla="*/ 215104 h 432591"/>
                  <a:gd name="connsiteX1" fmla="*/ 217487 w 434974"/>
                  <a:gd name="connsiteY1" fmla="*/ 432591 h 432591"/>
                  <a:gd name="connsiteX2" fmla="*/ 0 w 434974"/>
                  <a:gd name="connsiteY2" fmla="*/ 215104 h 432591"/>
                  <a:gd name="connsiteX3" fmla="*/ 132831 w 434974"/>
                  <a:gd name="connsiteY3" fmla="*/ 14708 h 432591"/>
                  <a:gd name="connsiteX4" fmla="*/ 162286 w 434974"/>
                  <a:gd name="connsiteY4" fmla="*/ 5565 h 432591"/>
                  <a:gd name="connsiteX5" fmla="*/ 217487 w 434974"/>
                  <a:gd name="connsiteY5" fmla="*/ 0 h 432591"/>
                  <a:gd name="connsiteX6" fmla="*/ 272688 w 434974"/>
                  <a:gd name="connsiteY6" fmla="*/ 5565 h 432591"/>
                  <a:gd name="connsiteX7" fmla="*/ 302143 w 434974"/>
                  <a:gd name="connsiteY7" fmla="*/ 14708 h 432591"/>
                  <a:gd name="connsiteX8" fmla="*/ 434974 w 434974"/>
                  <a:gd name="connsiteY8" fmla="*/ 215104 h 432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34974" h="432591">
                    <a:moveTo>
                      <a:pt x="434974" y="215104"/>
                    </a:moveTo>
                    <a:cubicBezTo>
                      <a:pt x="434974" y="335219"/>
                      <a:pt x="337602" y="432591"/>
                      <a:pt x="217487" y="432591"/>
                    </a:cubicBezTo>
                    <a:cubicBezTo>
                      <a:pt x="97372" y="432591"/>
                      <a:pt x="0" y="335219"/>
                      <a:pt x="0" y="215104"/>
                    </a:cubicBezTo>
                    <a:cubicBezTo>
                      <a:pt x="0" y="125018"/>
                      <a:pt x="54772" y="47725"/>
                      <a:pt x="132831" y="14708"/>
                    </a:cubicBezTo>
                    <a:lnTo>
                      <a:pt x="162286" y="5565"/>
                    </a:lnTo>
                    <a:lnTo>
                      <a:pt x="217487" y="0"/>
                    </a:lnTo>
                    <a:lnTo>
                      <a:pt x="272688" y="5565"/>
                    </a:lnTo>
                    <a:lnTo>
                      <a:pt x="302143" y="14708"/>
                    </a:lnTo>
                    <a:cubicBezTo>
                      <a:pt x="380202" y="47725"/>
                      <a:pt x="434974" y="125018"/>
                      <a:pt x="434974" y="21510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1400" dirty="0">
                    <a:solidFill>
                      <a:schemeClr val="bg1"/>
                    </a:solidFill>
                  </a:rPr>
                  <a:t>04</a:t>
                </a:r>
                <a:endParaRPr lang="zh-CN" altLang="en-US" sz="1400" dirty="0">
                  <a:solidFill>
                    <a:schemeClr val="bg1"/>
                  </a:solidFill>
                </a:endParaRPr>
              </a:p>
            </p:txBody>
          </p:sp>
        </p:grpSp>
        <p:sp>
          <p:nvSpPr>
            <p:cNvPr id="6" name="文本框 5"/>
            <p:cNvSpPr txBox="1"/>
            <p:nvPr/>
          </p:nvSpPr>
          <p:spPr>
            <a:xfrm>
              <a:off x="5767212" y="3658265"/>
              <a:ext cx="3047999" cy="492476"/>
            </a:xfrm>
            <a:prstGeom prst="rect">
              <a:avLst/>
            </a:prstGeom>
            <a:solidFill>
              <a:schemeClr val="accent1"/>
            </a:solidFill>
          </p:spPr>
          <p:txBody>
            <a:bodyPr wrap="square" rtlCol="0">
              <a:spAutoFit/>
            </a:bodyPr>
            <a:lstStyle/>
            <a:p>
              <a:pPr lvl="0"/>
              <a:r>
                <a:rPr lang="zh-CN" altLang="en-US" dirty="0">
                  <a:solidFill>
                    <a:schemeClr val="bg1"/>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4" name="矩形 34">
            <a:extLst>
              <a:ext uri="{FF2B5EF4-FFF2-40B4-BE49-F238E27FC236}">
                <a16:creationId xmlns:a16="http://schemas.microsoft.com/office/drawing/2014/main" id="{E3E668BC-9786-4D16-9592-2836EE4B864A}"/>
              </a:ext>
            </a:extLst>
          </p:cNvPr>
          <p:cNvSpPr>
            <a:spLocks noChangeArrowheads="1"/>
          </p:cNvSpPr>
          <p:nvPr/>
        </p:nvSpPr>
        <p:spPr bwMode="auto">
          <a:xfrm>
            <a:off x="3442074" y="3040452"/>
            <a:ext cx="3069521" cy="692477"/>
          </a:xfrm>
          <a:prstGeom prst="rect">
            <a:avLst/>
          </a:prstGeom>
          <a:noFill/>
          <a:ln w="9525">
            <a:noFill/>
            <a:miter lim="800000"/>
            <a:headEnd/>
            <a:tailEnd/>
          </a:ln>
        </p:spPr>
        <p:txBody>
          <a:bodyPr wrap="square" lIns="68559" tIns="34280" rIns="68559" bIns="34280">
            <a:spAutoFit/>
          </a:bodyPr>
          <a:lstStyle/>
          <a:p>
            <a:pPr>
              <a:lnSpc>
                <a:spcPct val="150000"/>
              </a:lnSpc>
            </a:pPr>
            <a:r>
              <a:rPr lang="zh-CN" altLang="en-US" sz="900" dirty="0">
                <a:solidFill>
                  <a:schemeClr val="tx1">
                    <a:lumMod val="50000"/>
                    <a:lumOff val="50000"/>
                  </a:schemeClr>
                </a:solidFill>
                <a:latin typeface="微软雅黑" pitchFamily="34" charset="-122"/>
                <a:ea typeface="微软雅黑" pitchFamily="34" charset="-122"/>
                <a:sym typeface="微软雅黑" pitchFamily="34" charset="-122"/>
              </a:rPr>
              <a:t>这里输入简单的文字概述这里输入简单的文字概述这里输入简单的文字概述这里输入简单的文字概述</a:t>
            </a: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a:p>
            <a:pPr eaLnBrk="1" hangingPunct="1">
              <a:lnSpc>
                <a:spcPct val="150000"/>
              </a:lnSpc>
              <a:buFont typeface="Arial" pitchFamily="34" charset="0"/>
              <a:buNone/>
            </a:pPr>
            <a:endParaRPr lang="en-US" altLang="en-US" sz="900" dirty="0">
              <a:solidFill>
                <a:schemeClr val="tx1">
                  <a:lumMod val="50000"/>
                  <a:lumOff val="50000"/>
                </a:schemeClr>
              </a:solidFill>
              <a:latin typeface="微软雅黑" pitchFamily="34" charset="-122"/>
              <a:ea typeface="微软雅黑" pitchFamily="34" charset="-122"/>
              <a:sym typeface="微软雅黑" pitchFamily="34" charset="-122"/>
            </a:endParaRPr>
          </a:p>
        </p:txBody>
      </p:sp>
    </p:spTree>
    <p:extLst>
      <p:ext uri="{BB962C8B-B14F-4D97-AF65-F5344CB8AC3E}">
        <p14:creationId xmlns:p14="http://schemas.microsoft.com/office/powerpoint/2010/main" val="261678661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8"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0-#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1"/>
          <p:cNvSpPr>
            <a:spLocks/>
          </p:cNvSpPr>
          <p:nvPr/>
        </p:nvSpPr>
        <p:spPr>
          <a:xfrm>
            <a:off x="3151980" y="1957626"/>
            <a:ext cx="1296000" cy="1727408"/>
          </a:xfrm>
          <a:prstGeom prst="rect">
            <a:avLst/>
          </a:prstGeom>
          <a:blipFill>
            <a:blip r:embed="rId3"/>
            <a:stretch>
              <a:fillRect l="-11000" r="-35000" b="-9000"/>
            </a:stretch>
          </a:blipFill>
          <a:ln w="12700" cap="flat" cmpd="sng" algn="ctr">
            <a:noFill/>
            <a:prstDash val="solid"/>
            <a:miter lim="800000"/>
          </a:ln>
          <a:effectLst/>
        </p:spPr>
        <p:txBody>
          <a:bodyPr lIns="68580" tIns="34290" rIns="68580" bIns="34290" rtlCol="0" anchor="ctr"/>
          <a:lstStyle/>
          <a:p>
            <a:pPr algn="ctr">
              <a:defRPr/>
            </a:pPr>
            <a:endParaRPr lang="id-ID" kern="0">
              <a:solidFill>
                <a:sysClr val="window" lastClr="FFFFFF"/>
              </a:solidFill>
              <a:latin typeface="Calibri"/>
            </a:endParaRPr>
          </a:p>
        </p:txBody>
      </p:sp>
      <p:grpSp>
        <p:nvGrpSpPr>
          <p:cNvPr id="7" name="Group 8"/>
          <p:cNvGrpSpPr/>
          <p:nvPr/>
        </p:nvGrpSpPr>
        <p:grpSpPr>
          <a:xfrm>
            <a:off x="3015763" y="1804619"/>
            <a:ext cx="1576982" cy="2044479"/>
            <a:chOff x="2846388" y="1457325"/>
            <a:chExt cx="3443287" cy="4464050"/>
          </a:xfrm>
        </p:grpSpPr>
        <p:sp>
          <p:nvSpPr>
            <p:cNvPr id="8" name="Freeform 14"/>
            <p:cNvSpPr>
              <a:spLocks noEditPoints="1"/>
            </p:cNvSpPr>
            <p:nvPr/>
          </p:nvSpPr>
          <p:spPr bwMode="auto">
            <a:xfrm>
              <a:off x="2846388" y="1457325"/>
              <a:ext cx="3443287" cy="4464050"/>
            </a:xfrm>
            <a:custGeom>
              <a:avLst/>
              <a:gdLst>
                <a:gd name="T0" fmla="*/ 1276 w 1344"/>
                <a:gd name="T1" fmla="*/ 0 h 1743"/>
                <a:gd name="T2" fmla="*/ 68 w 1344"/>
                <a:gd name="T3" fmla="*/ 0 h 1743"/>
                <a:gd name="T4" fmla="*/ 0 w 1344"/>
                <a:gd name="T5" fmla="*/ 68 h 1743"/>
                <a:gd name="T6" fmla="*/ 0 w 1344"/>
                <a:gd name="T7" fmla="*/ 1675 h 1743"/>
                <a:gd name="T8" fmla="*/ 68 w 1344"/>
                <a:gd name="T9" fmla="*/ 1743 h 1743"/>
                <a:gd name="T10" fmla="*/ 1276 w 1344"/>
                <a:gd name="T11" fmla="*/ 1743 h 1743"/>
                <a:gd name="T12" fmla="*/ 1344 w 1344"/>
                <a:gd name="T13" fmla="*/ 1675 h 1743"/>
                <a:gd name="T14" fmla="*/ 1344 w 1344"/>
                <a:gd name="T15" fmla="*/ 68 h 1743"/>
                <a:gd name="T16" fmla="*/ 1276 w 1344"/>
                <a:gd name="T17" fmla="*/ 0 h 1743"/>
                <a:gd name="T18" fmla="*/ 1220 w 1344"/>
                <a:gd name="T19" fmla="*/ 1595 h 1743"/>
                <a:gd name="T20" fmla="*/ 124 w 1344"/>
                <a:gd name="T21" fmla="*/ 1595 h 1743"/>
                <a:gd name="T22" fmla="*/ 124 w 1344"/>
                <a:gd name="T23" fmla="*/ 132 h 1743"/>
                <a:gd name="T24" fmla="*/ 1220 w 1344"/>
                <a:gd name="T25" fmla="*/ 132 h 1743"/>
                <a:gd name="T26" fmla="*/ 1220 w 1344"/>
                <a:gd name="T27" fmla="*/ 1595 h 1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1743">
                  <a:moveTo>
                    <a:pt x="1276" y="0"/>
                  </a:moveTo>
                  <a:cubicBezTo>
                    <a:pt x="68" y="0"/>
                    <a:pt x="68" y="0"/>
                    <a:pt x="68" y="0"/>
                  </a:cubicBezTo>
                  <a:cubicBezTo>
                    <a:pt x="31" y="0"/>
                    <a:pt x="0" y="31"/>
                    <a:pt x="0" y="68"/>
                  </a:cubicBezTo>
                  <a:cubicBezTo>
                    <a:pt x="0" y="1675"/>
                    <a:pt x="0" y="1675"/>
                    <a:pt x="0" y="1675"/>
                  </a:cubicBezTo>
                  <a:cubicBezTo>
                    <a:pt x="0" y="1713"/>
                    <a:pt x="31" y="1743"/>
                    <a:pt x="68" y="1743"/>
                  </a:cubicBezTo>
                  <a:cubicBezTo>
                    <a:pt x="1276" y="1743"/>
                    <a:pt x="1276" y="1743"/>
                    <a:pt x="1276" y="1743"/>
                  </a:cubicBezTo>
                  <a:cubicBezTo>
                    <a:pt x="1313" y="1743"/>
                    <a:pt x="1344" y="1713"/>
                    <a:pt x="1344" y="1675"/>
                  </a:cubicBezTo>
                  <a:cubicBezTo>
                    <a:pt x="1344" y="68"/>
                    <a:pt x="1344" y="68"/>
                    <a:pt x="1344" y="68"/>
                  </a:cubicBezTo>
                  <a:cubicBezTo>
                    <a:pt x="1344" y="31"/>
                    <a:pt x="1313" y="0"/>
                    <a:pt x="1276" y="0"/>
                  </a:cubicBezTo>
                  <a:close/>
                  <a:moveTo>
                    <a:pt x="1220" y="1595"/>
                  </a:moveTo>
                  <a:cubicBezTo>
                    <a:pt x="124" y="1595"/>
                    <a:pt x="124" y="1595"/>
                    <a:pt x="124" y="1595"/>
                  </a:cubicBezTo>
                  <a:cubicBezTo>
                    <a:pt x="124" y="132"/>
                    <a:pt x="124" y="132"/>
                    <a:pt x="124" y="132"/>
                  </a:cubicBezTo>
                  <a:cubicBezTo>
                    <a:pt x="1220" y="132"/>
                    <a:pt x="1220" y="132"/>
                    <a:pt x="1220" y="132"/>
                  </a:cubicBezTo>
                  <a:lnTo>
                    <a:pt x="1220" y="159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9" name="Oval 15"/>
            <p:cNvSpPr>
              <a:spLocks noChangeArrowheads="1"/>
            </p:cNvSpPr>
            <p:nvPr/>
          </p:nvSpPr>
          <p:spPr bwMode="auto">
            <a:xfrm>
              <a:off x="4481513" y="5624513"/>
              <a:ext cx="174625" cy="174625"/>
            </a:xfrm>
            <a:prstGeom prst="ellipse">
              <a:avLst/>
            </a:prstGeom>
            <a:solidFill>
              <a:srgbClr val="44546A">
                <a:lumMod val="50000"/>
              </a:srgbClr>
            </a:solidFill>
            <a:ln w="12700">
              <a:solidFill>
                <a:srgbClr val="44546A">
                  <a:lumMod val="75000"/>
                </a:srgbClr>
              </a:solidFill>
              <a:round/>
              <a:headEnd/>
              <a:tailEnd/>
            </a:ln>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10" name="Oval 16"/>
            <p:cNvSpPr>
              <a:spLocks noChangeArrowheads="1"/>
            </p:cNvSpPr>
            <p:nvPr/>
          </p:nvSpPr>
          <p:spPr bwMode="auto">
            <a:xfrm>
              <a:off x="4531997" y="1582110"/>
              <a:ext cx="76835" cy="84518"/>
            </a:xfrm>
            <a:prstGeom prst="ellipse">
              <a:avLst/>
            </a:pr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grpSp>
      <p:grpSp>
        <p:nvGrpSpPr>
          <p:cNvPr id="11" name="Group 14"/>
          <p:cNvGrpSpPr/>
          <p:nvPr/>
        </p:nvGrpSpPr>
        <p:grpSpPr>
          <a:xfrm rot="5400000">
            <a:off x="4286494" y="2372438"/>
            <a:ext cx="1576982" cy="2044479"/>
            <a:chOff x="2846388" y="1457325"/>
            <a:chExt cx="3443287" cy="4464050"/>
          </a:xfrm>
        </p:grpSpPr>
        <p:sp>
          <p:nvSpPr>
            <p:cNvPr id="12" name="Freeform 14"/>
            <p:cNvSpPr>
              <a:spLocks noEditPoints="1"/>
            </p:cNvSpPr>
            <p:nvPr/>
          </p:nvSpPr>
          <p:spPr bwMode="auto">
            <a:xfrm>
              <a:off x="2846388" y="1457325"/>
              <a:ext cx="3443287" cy="4464050"/>
            </a:xfrm>
            <a:custGeom>
              <a:avLst/>
              <a:gdLst>
                <a:gd name="T0" fmla="*/ 1276 w 1344"/>
                <a:gd name="T1" fmla="*/ 0 h 1743"/>
                <a:gd name="T2" fmla="*/ 68 w 1344"/>
                <a:gd name="T3" fmla="*/ 0 h 1743"/>
                <a:gd name="T4" fmla="*/ 0 w 1344"/>
                <a:gd name="T5" fmla="*/ 68 h 1743"/>
                <a:gd name="T6" fmla="*/ 0 w 1344"/>
                <a:gd name="T7" fmla="*/ 1675 h 1743"/>
                <a:gd name="T8" fmla="*/ 68 w 1344"/>
                <a:gd name="T9" fmla="*/ 1743 h 1743"/>
                <a:gd name="T10" fmla="*/ 1276 w 1344"/>
                <a:gd name="T11" fmla="*/ 1743 h 1743"/>
                <a:gd name="T12" fmla="*/ 1344 w 1344"/>
                <a:gd name="T13" fmla="*/ 1675 h 1743"/>
                <a:gd name="T14" fmla="*/ 1344 w 1344"/>
                <a:gd name="T15" fmla="*/ 68 h 1743"/>
                <a:gd name="T16" fmla="*/ 1276 w 1344"/>
                <a:gd name="T17" fmla="*/ 0 h 1743"/>
                <a:gd name="T18" fmla="*/ 1220 w 1344"/>
                <a:gd name="T19" fmla="*/ 1595 h 1743"/>
                <a:gd name="T20" fmla="*/ 124 w 1344"/>
                <a:gd name="T21" fmla="*/ 1595 h 1743"/>
                <a:gd name="T22" fmla="*/ 124 w 1344"/>
                <a:gd name="T23" fmla="*/ 132 h 1743"/>
                <a:gd name="T24" fmla="*/ 1220 w 1344"/>
                <a:gd name="T25" fmla="*/ 132 h 1743"/>
                <a:gd name="T26" fmla="*/ 1220 w 1344"/>
                <a:gd name="T27" fmla="*/ 1595 h 1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44" h="1743">
                  <a:moveTo>
                    <a:pt x="1276" y="0"/>
                  </a:moveTo>
                  <a:cubicBezTo>
                    <a:pt x="68" y="0"/>
                    <a:pt x="68" y="0"/>
                    <a:pt x="68" y="0"/>
                  </a:cubicBezTo>
                  <a:cubicBezTo>
                    <a:pt x="31" y="0"/>
                    <a:pt x="0" y="31"/>
                    <a:pt x="0" y="68"/>
                  </a:cubicBezTo>
                  <a:cubicBezTo>
                    <a:pt x="0" y="1675"/>
                    <a:pt x="0" y="1675"/>
                    <a:pt x="0" y="1675"/>
                  </a:cubicBezTo>
                  <a:cubicBezTo>
                    <a:pt x="0" y="1713"/>
                    <a:pt x="31" y="1743"/>
                    <a:pt x="68" y="1743"/>
                  </a:cubicBezTo>
                  <a:cubicBezTo>
                    <a:pt x="1276" y="1743"/>
                    <a:pt x="1276" y="1743"/>
                    <a:pt x="1276" y="1743"/>
                  </a:cubicBezTo>
                  <a:cubicBezTo>
                    <a:pt x="1313" y="1743"/>
                    <a:pt x="1344" y="1713"/>
                    <a:pt x="1344" y="1675"/>
                  </a:cubicBezTo>
                  <a:cubicBezTo>
                    <a:pt x="1344" y="68"/>
                    <a:pt x="1344" y="68"/>
                    <a:pt x="1344" y="68"/>
                  </a:cubicBezTo>
                  <a:cubicBezTo>
                    <a:pt x="1344" y="31"/>
                    <a:pt x="1313" y="0"/>
                    <a:pt x="1276" y="0"/>
                  </a:cubicBezTo>
                  <a:close/>
                  <a:moveTo>
                    <a:pt x="1220" y="1595"/>
                  </a:moveTo>
                  <a:cubicBezTo>
                    <a:pt x="124" y="1595"/>
                    <a:pt x="124" y="1595"/>
                    <a:pt x="124" y="1595"/>
                  </a:cubicBezTo>
                  <a:cubicBezTo>
                    <a:pt x="124" y="132"/>
                    <a:pt x="124" y="132"/>
                    <a:pt x="124" y="132"/>
                  </a:cubicBezTo>
                  <a:cubicBezTo>
                    <a:pt x="1220" y="132"/>
                    <a:pt x="1220" y="132"/>
                    <a:pt x="1220" y="132"/>
                  </a:cubicBezTo>
                  <a:lnTo>
                    <a:pt x="1220" y="1595"/>
                  </a:lnTo>
                  <a:close/>
                </a:path>
              </a:pathLst>
            </a:custGeom>
            <a:solidFill>
              <a:srgbClr val="C039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13" name="Oval 15"/>
            <p:cNvSpPr>
              <a:spLocks noChangeArrowheads="1"/>
            </p:cNvSpPr>
            <p:nvPr/>
          </p:nvSpPr>
          <p:spPr bwMode="auto">
            <a:xfrm>
              <a:off x="4481513" y="5624513"/>
              <a:ext cx="174625" cy="174625"/>
            </a:xfrm>
            <a:prstGeom prst="ellipse">
              <a:avLst/>
            </a:prstGeom>
            <a:solidFill>
              <a:srgbClr val="44546A">
                <a:lumMod val="50000"/>
              </a:srgbClr>
            </a:solidFill>
            <a:ln w="12700">
              <a:solidFill>
                <a:srgbClr val="44546A">
                  <a:lumMod val="75000"/>
                </a:srgbClr>
              </a:solidFill>
              <a:round/>
              <a:headEnd/>
              <a:tailEnd/>
            </a:ln>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sp>
          <p:nvSpPr>
            <p:cNvPr id="14" name="Oval 16"/>
            <p:cNvSpPr>
              <a:spLocks noChangeArrowheads="1"/>
            </p:cNvSpPr>
            <p:nvPr/>
          </p:nvSpPr>
          <p:spPr bwMode="auto">
            <a:xfrm>
              <a:off x="4531997" y="1582110"/>
              <a:ext cx="76835" cy="84518"/>
            </a:xfrm>
            <a:prstGeom prst="ellipse">
              <a:avLst/>
            </a:prstGeom>
            <a:solidFill>
              <a:srgbClr val="44546A">
                <a:lumMod val="75000"/>
              </a:srgb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en-US" kern="0" dirty="0">
                <a:solidFill>
                  <a:sysClr val="windowText" lastClr="000000"/>
                </a:solidFill>
              </a:endParaRPr>
            </a:p>
          </p:txBody>
        </p:sp>
      </p:grpSp>
      <p:sp>
        <p:nvSpPr>
          <p:cNvPr id="16" name="Freeform 198"/>
          <p:cNvSpPr>
            <a:spLocks noChangeAspect="1" noEditPoints="1"/>
          </p:cNvSpPr>
          <p:nvPr/>
        </p:nvSpPr>
        <p:spPr bwMode="auto">
          <a:xfrm>
            <a:off x="6333064" y="2936415"/>
            <a:ext cx="310835" cy="287798"/>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17" name="Freeform 203"/>
          <p:cNvSpPr>
            <a:spLocks noChangeAspect="1"/>
          </p:cNvSpPr>
          <p:nvPr/>
        </p:nvSpPr>
        <p:spPr bwMode="auto">
          <a:xfrm>
            <a:off x="6320521" y="3426671"/>
            <a:ext cx="232310" cy="300083"/>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rgbClr val="F39C1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18" name="Freeform 219"/>
          <p:cNvSpPr>
            <a:spLocks noChangeAspect="1" noEditPoints="1"/>
          </p:cNvSpPr>
          <p:nvPr/>
        </p:nvSpPr>
        <p:spPr bwMode="auto">
          <a:xfrm>
            <a:off x="6320520" y="1944203"/>
            <a:ext cx="272998" cy="27299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19" name="Freeform 214"/>
          <p:cNvSpPr>
            <a:spLocks noChangeAspect="1" noEditPoints="1"/>
          </p:cNvSpPr>
          <p:nvPr/>
        </p:nvSpPr>
        <p:spPr bwMode="auto">
          <a:xfrm>
            <a:off x="6330131" y="2417927"/>
            <a:ext cx="288230" cy="28823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0" name="Freeform 198"/>
          <p:cNvSpPr>
            <a:spLocks noChangeAspect="1" noEditPoints="1"/>
          </p:cNvSpPr>
          <p:nvPr/>
        </p:nvSpPr>
        <p:spPr bwMode="auto">
          <a:xfrm>
            <a:off x="2492306" y="2903688"/>
            <a:ext cx="310835" cy="287798"/>
          </a:xfrm>
          <a:custGeom>
            <a:avLst/>
            <a:gdLst>
              <a:gd name="T0" fmla="*/ 389 w 404"/>
              <a:gd name="T1" fmla="*/ 231 h 340"/>
              <a:gd name="T2" fmla="*/ 325 w 404"/>
              <a:gd name="T3" fmla="*/ 188 h 340"/>
              <a:gd name="T4" fmla="*/ 286 w 404"/>
              <a:gd name="T5" fmla="*/ 188 h 340"/>
              <a:gd name="T6" fmla="*/ 354 w 404"/>
              <a:gd name="T7" fmla="*/ 240 h 340"/>
              <a:gd name="T8" fmla="*/ 283 w 404"/>
              <a:gd name="T9" fmla="*/ 240 h 340"/>
              <a:gd name="T10" fmla="*/ 278 w 404"/>
              <a:gd name="T11" fmla="*/ 243 h 340"/>
              <a:gd name="T12" fmla="*/ 262 w 404"/>
              <a:gd name="T13" fmla="*/ 287 h 340"/>
              <a:gd name="T14" fmla="*/ 142 w 404"/>
              <a:gd name="T15" fmla="*/ 287 h 340"/>
              <a:gd name="T16" fmla="*/ 126 w 404"/>
              <a:gd name="T17" fmla="*/ 243 h 340"/>
              <a:gd name="T18" fmla="*/ 121 w 404"/>
              <a:gd name="T19" fmla="*/ 240 h 340"/>
              <a:gd name="T20" fmla="*/ 50 w 404"/>
              <a:gd name="T21" fmla="*/ 240 h 340"/>
              <a:gd name="T22" fmla="*/ 118 w 404"/>
              <a:gd name="T23" fmla="*/ 188 h 340"/>
              <a:gd name="T24" fmla="*/ 79 w 404"/>
              <a:gd name="T25" fmla="*/ 188 h 340"/>
              <a:gd name="T26" fmla="*/ 15 w 404"/>
              <a:gd name="T27" fmla="*/ 231 h 340"/>
              <a:gd name="T28" fmla="*/ 2 w 404"/>
              <a:gd name="T29" fmla="*/ 260 h 340"/>
              <a:gd name="T30" fmla="*/ 14 w 404"/>
              <a:gd name="T31" fmla="*/ 321 h 340"/>
              <a:gd name="T32" fmla="*/ 39 w 404"/>
              <a:gd name="T33" fmla="*/ 340 h 340"/>
              <a:gd name="T34" fmla="*/ 365 w 404"/>
              <a:gd name="T35" fmla="*/ 340 h 340"/>
              <a:gd name="T36" fmla="*/ 390 w 404"/>
              <a:gd name="T37" fmla="*/ 321 h 340"/>
              <a:gd name="T38" fmla="*/ 401 w 404"/>
              <a:gd name="T39" fmla="*/ 260 h 340"/>
              <a:gd name="T40" fmla="*/ 389 w 404"/>
              <a:gd name="T41" fmla="*/ 231 h 340"/>
              <a:gd name="T42" fmla="*/ 306 w 404"/>
              <a:gd name="T43" fmla="*/ 102 h 340"/>
              <a:gd name="T44" fmla="*/ 240 w 404"/>
              <a:gd name="T45" fmla="*/ 102 h 340"/>
              <a:gd name="T46" fmla="*/ 240 w 404"/>
              <a:gd name="T47" fmla="*/ 0 h 340"/>
              <a:gd name="T48" fmla="*/ 164 w 404"/>
              <a:gd name="T49" fmla="*/ 0 h 340"/>
              <a:gd name="T50" fmla="*/ 164 w 404"/>
              <a:gd name="T51" fmla="*/ 102 h 340"/>
              <a:gd name="T52" fmla="*/ 98 w 404"/>
              <a:gd name="T53" fmla="*/ 102 h 340"/>
              <a:gd name="T54" fmla="*/ 202 w 404"/>
              <a:gd name="T55" fmla="*/ 200 h 340"/>
              <a:gd name="T56" fmla="*/ 306 w 404"/>
              <a:gd name="T57" fmla="*/ 102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04" h="340">
                <a:moveTo>
                  <a:pt x="389" y="231"/>
                </a:moveTo>
                <a:cubicBezTo>
                  <a:pt x="325" y="188"/>
                  <a:pt x="325" y="188"/>
                  <a:pt x="325" y="188"/>
                </a:cubicBezTo>
                <a:cubicBezTo>
                  <a:pt x="286" y="188"/>
                  <a:pt x="286" y="188"/>
                  <a:pt x="286" y="188"/>
                </a:cubicBezTo>
                <a:cubicBezTo>
                  <a:pt x="354" y="240"/>
                  <a:pt x="354" y="240"/>
                  <a:pt x="354" y="240"/>
                </a:cubicBezTo>
                <a:cubicBezTo>
                  <a:pt x="283" y="240"/>
                  <a:pt x="283" y="240"/>
                  <a:pt x="283" y="240"/>
                </a:cubicBezTo>
                <a:cubicBezTo>
                  <a:pt x="281" y="240"/>
                  <a:pt x="279" y="241"/>
                  <a:pt x="278" y="243"/>
                </a:cubicBezTo>
                <a:cubicBezTo>
                  <a:pt x="262" y="287"/>
                  <a:pt x="262" y="287"/>
                  <a:pt x="262" y="287"/>
                </a:cubicBezTo>
                <a:cubicBezTo>
                  <a:pt x="142" y="287"/>
                  <a:pt x="142" y="287"/>
                  <a:pt x="142" y="287"/>
                </a:cubicBezTo>
                <a:cubicBezTo>
                  <a:pt x="126" y="243"/>
                  <a:pt x="126" y="243"/>
                  <a:pt x="126" y="243"/>
                </a:cubicBezTo>
                <a:cubicBezTo>
                  <a:pt x="125" y="241"/>
                  <a:pt x="123" y="240"/>
                  <a:pt x="121" y="240"/>
                </a:cubicBezTo>
                <a:cubicBezTo>
                  <a:pt x="50" y="240"/>
                  <a:pt x="50" y="240"/>
                  <a:pt x="50" y="240"/>
                </a:cubicBezTo>
                <a:cubicBezTo>
                  <a:pt x="118" y="188"/>
                  <a:pt x="118" y="188"/>
                  <a:pt x="118" y="188"/>
                </a:cubicBezTo>
                <a:cubicBezTo>
                  <a:pt x="79" y="188"/>
                  <a:pt x="79" y="188"/>
                  <a:pt x="79" y="188"/>
                </a:cubicBezTo>
                <a:cubicBezTo>
                  <a:pt x="15" y="231"/>
                  <a:pt x="15" y="231"/>
                  <a:pt x="15" y="231"/>
                </a:cubicBezTo>
                <a:cubicBezTo>
                  <a:pt x="5" y="236"/>
                  <a:pt x="0" y="249"/>
                  <a:pt x="2" y="260"/>
                </a:cubicBezTo>
                <a:cubicBezTo>
                  <a:pt x="14" y="321"/>
                  <a:pt x="14" y="321"/>
                  <a:pt x="14" y="321"/>
                </a:cubicBezTo>
                <a:cubicBezTo>
                  <a:pt x="16" y="331"/>
                  <a:pt x="27" y="340"/>
                  <a:pt x="39" y="340"/>
                </a:cubicBezTo>
                <a:cubicBezTo>
                  <a:pt x="365" y="340"/>
                  <a:pt x="365" y="340"/>
                  <a:pt x="365" y="340"/>
                </a:cubicBezTo>
                <a:cubicBezTo>
                  <a:pt x="376" y="340"/>
                  <a:pt x="387" y="331"/>
                  <a:pt x="390" y="321"/>
                </a:cubicBezTo>
                <a:cubicBezTo>
                  <a:pt x="401" y="260"/>
                  <a:pt x="401" y="260"/>
                  <a:pt x="401" y="260"/>
                </a:cubicBezTo>
                <a:cubicBezTo>
                  <a:pt x="404" y="249"/>
                  <a:pt x="398" y="236"/>
                  <a:pt x="389" y="231"/>
                </a:cubicBezTo>
                <a:close/>
                <a:moveTo>
                  <a:pt x="306" y="102"/>
                </a:moveTo>
                <a:cubicBezTo>
                  <a:pt x="240" y="102"/>
                  <a:pt x="240" y="102"/>
                  <a:pt x="240" y="102"/>
                </a:cubicBezTo>
                <a:cubicBezTo>
                  <a:pt x="240" y="0"/>
                  <a:pt x="240" y="0"/>
                  <a:pt x="240" y="0"/>
                </a:cubicBezTo>
                <a:cubicBezTo>
                  <a:pt x="164" y="0"/>
                  <a:pt x="164" y="0"/>
                  <a:pt x="164" y="0"/>
                </a:cubicBezTo>
                <a:cubicBezTo>
                  <a:pt x="164" y="102"/>
                  <a:pt x="164" y="102"/>
                  <a:pt x="164" y="102"/>
                </a:cubicBezTo>
                <a:cubicBezTo>
                  <a:pt x="98" y="102"/>
                  <a:pt x="98" y="102"/>
                  <a:pt x="98" y="102"/>
                </a:cubicBezTo>
                <a:cubicBezTo>
                  <a:pt x="202" y="200"/>
                  <a:pt x="202" y="200"/>
                  <a:pt x="202" y="200"/>
                </a:cubicBezTo>
                <a:lnTo>
                  <a:pt x="306" y="102"/>
                </a:lnTo>
                <a:close/>
              </a:path>
            </a:pathLst>
          </a:custGeom>
          <a:solidFill>
            <a:schemeClr val="accent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5" name="Freeform 203"/>
          <p:cNvSpPr>
            <a:spLocks noChangeAspect="1"/>
          </p:cNvSpPr>
          <p:nvPr/>
        </p:nvSpPr>
        <p:spPr bwMode="auto">
          <a:xfrm>
            <a:off x="2492306" y="3384953"/>
            <a:ext cx="232310" cy="300083"/>
          </a:xfrm>
          <a:custGeom>
            <a:avLst/>
            <a:gdLst>
              <a:gd name="T0" fmla="*/ 88 w 302"/>
              <a:gd name="T1" fmla="*/ 46 h 390"/>
              <a:gd name="T2" fmla="*/ 88 w 302"/>
              <a:gd name="T3" fmla="*/ 284 h 390"/>
              <a:gd name="T4" fmla="*/ 45 w 302"/>
              <a:gd name="T5" fmla="*/ 288 h 390"/>
              <a:gd name="T6" fmla="*/ 9 w 302"/>
              <a:gd name="T7" fmla="*/ 355 h 390"/>
              <a:gd name="T8" fmla="*/ 77 w 302"/>
              <a:gd name="T9" fmla="*/ 378 h 390"/>
              <a:gd name="T10" fmla="*/ 124 w 302"/>
              <a:gd name="T11" fmla="*/ 322 h 390"/>
              <a:gd name="T12" fmla="*/ 124 w 302"/>
              <a:gd name="T13" fmla="*/ 126 h 390"/>
              <a:gd name="T14" fmla="*/ 266 w 302"/>
              <a:gd name="T15" fmla="*/ 93 h 390"/>
              <a:gd name="T16" fmla="*/ 266 w 302"/>
              <a:gd name="T17" fmla="*/ 244 h 390"/>
              <a:gd name="T18" fmla="*/ 223 w 302"/>
              <a:gd name="T19" fmla="*/ 248 h 390"/>
              <a:gd name="T20" fmla="*/ 187 w 302"/>
              <a:gd name="T21" fmla="*/ 315 h 390"/>
              <a:gd name="T22" fmla="*/ 255 w 302"/>
              <a:gd name="T23" fmla="*/ 338 h 390"/>
              <a:gd name="T24" fmla="*/ 302 w 302"/>
              <a:gd name="T25" fmla="*/ 282 h 390"/>
              <a:gd name="T26" fmla="*/ 302 w 302"/>
              <a:gd name="T27" fmla="*/ 0 h 390"/>
              <a:gd name="T28" fmla="*/ 88 w 302"/>
              <a:gd name="T29" fmla="*/ 46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02" h="390">
                <a:moveTo>
                  <a:pt x="88" y="46"/>
                </a:moveTo>
                <a:cubicBezTo>
                  <a:pt x="88" y="284"/>
                  <a:pt x="88" y="284"/>
                  <a:pt x="88" y="284"/>
                </a:cubicBezTo>
                <a:cubicBezTo>
                  <a:pt x="75" y="281"/>
                  <a:pt x="60" y="282"/>
                  <a:pt x="45" y="288"/>
                </a:cubicBezTo>
                <a:cubicBezTo>
                  <a:pt x="11" y="300"/>
                  <a:pt x="0" y="330"/>
                  <a:pt x="9" y="355"/>
                </a:cubicBezTo>
                <a:cubicBezTo>
                  <a:pt x="17" y="380"/>
                  <a:pt x="44" y="390"/>
                  <a:pt x="77" y="378"/>
                </a:cubicBezTo>
                <a:cubicBezTo>
                  <a:pt x="106" y="367"/>
                  <a:pt x="124" y="344"/>
                  <a:pt x="124" y="322"/>
                </a:cubicBezTo>
                <a:cubicBezTo>
                  <a:pt x="124" y="322"/>
                  <a:pt x="124" y="196"/>
                  <a:pt x="124" y="126"/>
                </a:cubicBezTo>
                <a:cubicBezTo>
                  <a:pt x="266" y="93"/>
                  <a:pt x="266" y="93"/>
                  <a:pt x="266" y="93"/>
                </a:cubicBezTo>
                <a:cubicBezTo>
                  <a:pt x="266" y="244"/>
                  <a:pt x="266" y="244"/>
                  <a:pt x="266" y="244"/>
                </a:cubicBezTo>
                <a:cubicBezTo>
                  <a:pt x="253" y="241"/>
                  <a:pt x="238" y="242"/>
                  <a:pt x="223" y="248"/>
                </a:cubicBezTo>
                <a:cubicBezTo>
                  <a:pt x="189" y="260"/>
                  <a:pt x="178" y="290"/>
                  <a:pt x="187" y="315"/>
                </a:cubicBezTo>
                <a:cubicBezTo>
                  <a:pt x="195" y="340"/>
                  <a:pt x="222" y="350"/>
                  <a:pt x="255" y="338"/>
                </a:cubicBezTo>
                <a:cubicBezTo>
                  <a:pt x="284" y="327"/>
                  <a:pt x="302" y="304"/>
                  <a:pt x="302" y="282"/>
                </a:cubicBezTo>
                <a:cubicBezTo>
                  <a:pt x="302" y="0"/>
                  <a:pt x="302" y="0"/>
                  <a:pt x="302" y="0"/>
                </a:cubicBezTo>
                <a:lnTo>
                  <a:pt x="88" y="46"/>
                </a:lnTo>
                <a:close/>
              </a:path>
            </a:pathLst>
          </a:custGeom>
          <a:solidFill>
            <a:srgbClr val="F39C12"/>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6" name="Freeform 219"/>
          <p:cNvSpPr>
            <a:spLocks noChangeAspect="1" noEditPoints="1"/>
          </p:cNvSpPr>
          <p:nvPr/>
        </p:nvSpPr>
        <p:spPr bwMode="auto">
          <a:xfrm>
            <a:off x="2496192" y="1927586"/>
            <a:ext cx="272998" cy="272998"/>
          </a:xfrm>
          <a:custGeom>
            <a:avLst/>
            <a:gdLst>
              <a:gd name="T0" fmla="*/ 60 w 360"/>
              <a:gd name="T1" fmla="*/ 320 h 360"/>
              <a:gd name="T2" fmla="*/ 100 w 360"/>
              <a:gd name="T3" fmla="*/ 360 h 360"/>
              <a:gd name="T4" fmla="*/ 140 w 360"/>
              <a:gd name="T5" fmla="*/ 320 h 360"/>
              <a:gd name="T6" fmla="*/ 100 w 360"/>
              <a:gd name="T7" fmla="*/ 280 h 360"/>
              <a:gd name="T8" fmla="*/ 60 w 360"/>
              <a:gd name="T9" fmla="*/ 320 h 360"/>
              <a:gd name="T10" fmla="*/ 260 w 360"/>
              <a:gd name="T11" fmla="*/ 320 h 360"/>
              <a:gd name="T12" fmla="*/ 300 w 360"/>
              <a:gd name="T13" fmla="*/ 360 h 360"/>
              <a:gd name="T14" fmla="*/ 340 w 360"/>
              <a:gd name="T15" fmla="*/ 320 h 360"/>
              <a:gd name="T16" fmla="*/ 300 w 360"/>
              <a:gd name="T17" fmla="*/ 280 h 360"/>
              <a:gd name="T18" fmla="*/ 260 w 360"/>
              <a:gd name="T19" fmla="*/ 320 h 360"/>
              <a:gd name="T20" fmla="*/ 131 w 360"/>
              <a:gd name="T21" fmla="*/ 225 h 360"/>
              <a:gd name="T22" fmla="*/ 352 w 360"/>
              <a:gd name="T23" fmla="*/ 162 h 360"/>
              <a:gd name="T24" fmla="*/ 360 w 360"/>
              <a:gd name="T25" fmla="*/ 152 h 360"/>
              <a:gd name="T26" fmla="*/ 360 w 360"/>
              <a:gd name="T27" fmla="*/ 42 h 360"/>
              <a:gd name="T28" fmla="*/ 78 w 360"/>
              <a:gd name="T29" fmla="*/ 42 h 360"/>
              <a:gd name="T30" fmla="*/ 78 w 360"/>
              <a:gd name="T31" fmla="*/ 8 h 360"/>
              <a:gd name="T32" fmla="*/ 70 w 360"/>
              <a:gd name="T33" fmla="*/ 0 h 360"/>
              <a:gd name="T34" fmla="*/ 8 w 360"/>
              <a:gd name="T35" fmla="*/ 0 h 360"/>
              <a:gd name="T36" fmla="*/ 0 w 360"/>
              <a:gd name="T37" fmla="*/ 8 h 360"/>
              <a:gd name="T38" fmla="*/ 0 w 360"/>
              <a:gd name="T39" fmla="*/ 40 h 360"/>
              <a:gd name="T40" fmla="*/ 39 w 360"/>
              <a:gd name="T41" fmla="*/ 40 h 360"/>
              <a:gd name="T42" fmla="*/ 78 w 360"/>
              <a:gd name="T43" fmla="*/ 221 h 360"/>
              <a:gd name="T44" fmla="*/ 82 w 360"/>
              <a:gd name="T45" fmla="*/ 240 h 360"/>
              <a:gd name="T46" fmla="*/ 82 w 360"/>
              <a:gd name="T47" fmla="*/ 270 h 360"/>
              <a:gd name="T48" fmla="*/ 90 w 360"/>
              <a:gd name="T49" fmla="*/ 278 h 360"/>
              <a:gd name="T50" fmla="*/ 100 w 360"/>
              <a:gd name="T51" fmla="*/ 278 h 360"/>
              <a:gd name="T52" fmla="*/ 300 w 360"/>
              <a:gd name="T53" fmla="*/ 278 h 360"/>
              <a:gd name="T54" fmla="*/ 352 w 360"/>
              <a:gd name="T55" fmla="*/ 278 h 360"/>
              <a:gd name="T56" fmla="*/ 360 w 360"/>
              <a:gd name="T57" fmla="*/ 270 h 360"/>
              <a:gd name="T58" fmla="*/ 360 w 360"/>
              <a:gd name="T59" fmla="*/ 240 h 360"/>
              <a:gd name="T60" fmla="*/ 135 w 360"/>
              <a:gd name="T61" fmla="*/ 240 h 360"/>
              <a:gd name="T62" fmla="*/ 131 w 360"/>
              <a:gd name="T63" fmla="*/ 225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60" h="360">
                <a:moveTo>
                  <a:pt x="60" y="320"/>
                </a:moveTo>
                <a:cubicBezTo>
                  <a:pt x="60" y="342"/>
                  <a:pt x="78" y="360"/>
                  <a:pt x="100" y="360"/>
                </a:cubicBezTo>
                <a:cubicBezTo>
                  <a:pt x="122" y="360"/>
                  <a:pt x="140" y="342"/>
                  <a:pt x="140" y="320"/>
                </a:cubicBezTo>
                <a:cubicBezTo>
                  <a:pt x="140" y="298"/>
                  <a:pt x="122" y="280"/>
                  <a:pt x="100" y="280"/>
                </a:cubicBezTo>
                <a:cubicBezTo>
                  <a:pt x="78" y="280"/>
                  <a:pt x="60" y="298"/>
                  <a:pt x="60" y="320"/>
                </a:cubicBezTo>
                <a:close/>
                <a:moveTo>
                  <a:pt x="260" y="320"/>
                </a:moveTo>
                <a:cubicBezTo>
                  <a:pt x="260" y="342"/>
                  <a:pt x="278" y="360"/>
                  <a:pt x="300" y="360"/>
                </a:cubicBezTo>
                <a:cubicBezTo>
                  <a:pt x="322" y="360"/>
                  <a:pt x="340" y="342"/>
                  <a:pt x="340" y="320"/>
                </a:cubicBezTo>
                <a:cubicBezTo>
                  <a:pt x="340" y="298"/>
                  <a:pt x="322" y="280"/>
                  <a:pt x="300" y="280"/>
                </a:cubicBezTo>
                <a:cubicBezTo>
                  <a:pt x="278" y="280"/>
                  <a:pt x="260" y="298"/>
                  <a:pt x="260" y="320"/>
                </a:cubicBezTo>
                <a:close/>
                <a:moveTo>
                  <a:pt x="131" y="225"/>
                </a:moveTo>
                <a:cubicBezTo>
                  <a:pt x="352" y="162"/>
                  <a:pt x="352" y="162"/>
                  <a:pt x="352" y="162"/>
                </a:cubicBezTo>
                <a:cubicBezTo>
                  <a:pt x="356" y="161"/>
                  <a:pt x="360" y="156"/>
                  <a:pt x="360" y="152"/>
                </a:cubicBezTo>
                <a:cubicBezTo>
                  <a:pt x="360" y="42"/>
                  <a:pt x="360" y="42"/>
                  <a:pt x="360" y="42"/>
                </a:cubicBezTo>
                <a:cubicBezTo>
                  <a:pt x="78" y="42"/>
                  <a:pt x="78" y="42"/>
                  <a:pt x="78" y="42"/>
                </a:cubicBezTo>
                <a:cubicBezTo>
                  <a:pt x="78" y="8"/>
                  <a:pt x="78" y="8"/>
                  <a:pt x="78" y="8"/>
                </a:cubicBezTo>
                <a:cubicBezTo>
                  <a:pt x="78" y="3"/>
                  <a:pt x="74" y="0"/>
                  <a:pt x="70" y="0"/>
                </a:cubicBezTo>
                <a:cubicBezTo>
                  <a:pt x="8" y="0"/>
                  <a:pt x="8" y="0"/>
                  <a:pt x="8" y="0"/>
                </a:cubicBezTo>
                <a:cubicBezTo>
                  <a:pt x="3" y="0"/>
                  <a:pt x="0" y="3"/>
                  <a:pt x="0" y="8"/>
                </a:cubicBezTo>
                <a:cubicBezTo>
                  <a:pt x="0" y="40"/>
                  <a:pt x="0" y="40"/>
                  <a:pt x="0" y="40"/>
                </a:cubicBezTo>
                <a:cubicBezTo>
                  <a:pt x="39" y="40"/>
                  <a:pt x="39" y="40"/>
                  <a:pt x="39" y="40"/>
                </a:cubicBezTo>
                <a:cubicBezTo>
                  <a:pt x="78" y="221"/>
                  <a:pt x="78" y="221"/>
                  <a:pt x="78" y="221"/>
                </a:cubicBezTo>
                <a:cubicBezTo>
                  <a:pt x="82" y="240"/>
                  <a:pt x="82" y="240"/>
                  <a:pt x="82" y="240"/>
                </a:cubicBezTo>
                <a:cubicBezTo>
                  <a:pt x="82" y="270"/>
                  <a:pt x="82" y="270"/>
                  <a:pt x="82" y="270"/>
                </a:cubicBezTo>
                <a:cubicBezTo>
                  <a:pt x="82" y="274"/>
                  <a:pt x="85" y="278"/>
                  <a:pt x="90" y="278"/>
                </a:cubicBezTo>
                <a:cubicBezTo>
                  <a:pt x="100" y="278"/>
                  <a:pt x="100" y="278"/>
                  <a:pt x="100" y="278"/>
                </a:cubicBezTo>
                <a:cubicBezTo>
                  <a:pt x="300" y="278"/>
                  <a:pt x="300" y="278"/>
                  <a:pt x="300" y="278"/>
                </a:cubicBezTo>
                <a:cubicBezTo>
                  <a:pt x="352" y="278"/>
                  <a:pt x="352" y="278"/>
                  <a:pt x="352" y="278"/>
                </a:cubicBezTo>
                <a:cubicBezTo>
                  <a:pt x="356" y="278"/>
                  <a:pt x="360" y="274"/>
                  <a:pt x="360" y="270"/>
                </a:cubicBezTo>
                <a:cubicBezTo>
                  <a:pt x="360" y="240"/>
                  <a:pt x="360" y="240"/>
                  <a:pt x="360" y="240"/>
                </a:cubicBezTo>
                <a:cubicBezTo>
                  <a:pt x="135" y="240"/>
                  <a:pt x="135" y="240"/>
                  <a:pt x="135" y="240"/>
                </a:cubicBezTo>
                <a:cubicBezTo>
                  <a:pt x="112" y="240"/>
                  <a:pt x="111" y="231"/>
                  <a:pt x="131" y="225"/>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7" name="Freeform 214"/>
          <p:cNvSpPr>
            <a:spLocks noChangeAspect="1" noEditPoints="1"/>
          </p:cNvSpPr>
          <p:nvPr/>
        </p:nvSpPr>
        <p:spPr bwMode="auto">
          <a:xfrm>
            <a:off x="2486068" y="2394801"/>
            <a:ext cx="288230" cy="288230"/>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1"/>
          </a:solidFill>
          <a:ln>
            <a:noFill/>
          </a:ln>
        </p:spPr>
        <p:txBody>
          <a:bodyPr vert="horz" wrap="square" lIns="68580" tIns="34290" rIns="68580" bIns="34290" numCol="1" anchor="t" anchorCtr="0" compatLnSpc="1">
            <a:prstTxWarp prst="textNoShape">
              <a:avLst/>
            </a:prstTxWarp>
          </a:bodyPr>
          <a:lstStyle/>
          <a:p>
            <a:pPr>
              <a:defRPr/>
            </a:pPr>
            <a:endParaRPr lang="en-US" kern="0" dirty="0">
              <a:solidFill>
                <a:sysClr val="windowText" lastClr="000000"/>
              </a:solidFill>
            </a:endParaRPr>
          </a:p>
        </p:txBody>
      </p:sp>
      <p:sp>
        <p:nvSpPr>
          <p:cNvPr id="28" name="Title 13"/>
          <p:cNvSpPr txBox="1">
            <a:spLocks/>
          </p:cNvSpPr>
          <p:nvPr/>
        </p:nvSpPr>
        <p:spPr>
          <a:xfrm>
            <a:off x="6650704" y="1855006"/>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29" name="Title 13"/>
          <p:cNvSpPr txBox="1">
            <a:spLocks/>
          </p:cNvSpPr>
          <p:nvPr/>
        </p:nvSpPr>
        <p:spPr>
          <a:xfrm>
            <a:off x="6650704" y="2336337"/>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0" name="Title 13"/>
          <p:cNvSpPr txBox="1">
            <a:spLocks/>
          </p:cNvSpPr>
          <p:nvPr/>
        </p:nvSpPr>
        <p:spPr>
          <a:xfrm>
            <a:off x="6650704" y="2821742"/>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1" name="Title 13"/>
          <p:cNvSpPr txBox="1">
            <a:spLocks/>
          </p:cNvSpPr>
          <p:nvPr/>
        </p:nvSpPr>
        <p:spPr>
          <a:xfrm>
            <a:off x="6643898" y="3309558"/>
            <a:ext cx="2026277" cy="539797"/>
          </a:xfrm>
          <a:prstGeom prst="rect">
            <a:avLst/>
          </a:prstGeom>
        </p:spPr>
        <p:txBody>
          <a:bodyPr vert="horz" lIns="68580" tIns="34290" rIns="68580" bIns="34290" rtlCol="0" anchor="ctr">
            <a:normAutofit fontScale="925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900" b="1" dirty="0">
                <a:solidFill>
                  <a:schemeClr val="tx1">
                    <a:lumMod val="50000"/>
                    <a:lumOff val="50000"/>
                  </a:schemeClr>
                </a:solidFill>
                <a:latin typeface="微软雅黑" pitchFamily="34" charset="-122"/>
                <a:ea typeface="微软雅黑" pitchFamily="34" charset="-122"/>
              </a:rPr>
              <a:t>增加文本标题</a:t>
            </a:r>
          </a:p>
          <a:p>
            <a:pPr lvl="0">
              <a:lnSpc>
                <a:spcPct val="125000"/>
              </a:lnSpc>
              <a:defRPr/>
            </a:pPr>
            <a:r>
              <a:rPr lang="zh-CN" altLang="en-US" sz="8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800" kern="0" dirty="0">
              <a:solidFill>
                <a:schemeClr val="tx1">
                  <a:lumMod val="50000"/>
                  <a:lumOff val="50000"/>
                </a:schemeClr>
              </a:solidFill>
              <a:latin typeface="微软雅黑" pitchFamily="34" charset="-122"/>
              <a:ea typeface="微软雅黑" pitchFamily="34" charset="-122"/>
            </a:endParaRPr>
          </a:p>
        </p:txBody>
      </p:sp>
      <p:sp>
        <p:nvSpPr>
          <p:cNvPr id="33" name="Title 13"/>
          <p:cNvSpPr txBox="1">
            <a:spLocks/>
          </p:cNvSpPr>
          <p:nvPr/>
        </p:nvSpPr>
        <p:spPr>
          <a:xfrm>
            <a:off x="438235" y="1789416"/>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4" name="Title 13"/>
          <p:cNvSpPr txBox="1">
            <a:spLocks/>
          </p:cNvSpPr>
          <p:nvPr/>
        </p:nvSpPr>
        <p:spPr>
          <a:xfrm>
            <a:off x="435016" y="2336337"/>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5" name="Title 13"/>
          <p:cNvSpPr txBox="1">
            <a:spLocks/>
          </p:cNvSpPr>
          <p:nvPr/>
        </p:nvSpPr>
        <p:spPr>
          <a:xfrm>
            <a:off x="435016" y="2803582"/>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6" name="Title 13"/>
          <p:cNvSpPr txBox="1">
            <a:spLocks/>
          </p:cNvSpPr>
          <p:nvPr/>
        </p:nvSpPr>
        <p:spPr>
          <a:xfrm>
            <a:off x="435016" y="3343379"/>
            <a:ext cx="2026277" cy="539797"/>
          </a:xfrm>
          <a:prstGeom prst="rect">
            <a:avLst/>
          </a:prstGeom>
        </p:spPr>
        <p:txBody>
          <a:bodyPr vert="horz" lIns="68580" tIns="34290" rIns="68580" bIns="34290" rtlCol="0" anchor="ctr">
            <a:normAutofit fontScale="77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000" b="1" dirty="0">
                <a:solidFill>
                  <a:schemeClr val="tx1">
                    <a:lumMod val="50000"/>
                    <a:lumOff val="50000"/>
                  </a:schemeClr>
                </a:solidFill>
                <a:latin typeface="微软雅黑" pitchFamily="34" charset="-122"/>
                <a:ea typeface="微软雅黑" pitchFamily="34" charset="-122"/>
              </a:rPr>
              <a:t>增加文本标题</a:t>
            </a:r>
          </a:p>
          <a:p>
            <a:pPr lvl="0" algn="r">
              <a:lnSpc>
                <a:spcPct val="125000"/>
              </a:lnSpc>
              <a:defRPr/>
            </a:pPr>
            <a:r>
              <a:rPr lang="zh-CN" altLang="en-US" sz="900" kern="0" dirty="0">
                <a:solidFill>
                  <a:schemeClr val="tx1">
                    <a:lumMod val="50000"/>
                    <a:lumOff val="50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900" kern="0" dirty="0">
              <a:solidFill>
                <a:schemeClr val="tx1">
                  <a:lumMod val="50000"/>
                  <a:lumOff val="50000"/>
                </a:schemeClr>
              </a:solidFill>
              <a:latin typeface="微软雅黑" pitchFamily="34" charset="-122"/>
              <a:ea typeface="微软雅黑" pitchFamily="34" charset="-122"/>
            </a:endParaRPr>
          </a:p>
        </p:txBody>
      </p:sp>
      <p:sp>
        <p:nvSpPr>
          <p:cNvPr id="37" name="Rectangle 40"/>
          <p:cNvSpPr>
            <a:spLocks/>
          </p:cNvSpPr>
          <p:nvPr/>
        </p:nvSpPr>
        <p:spPr>
          <a:xfrm>
            <a:off x="4218488" y="2737809"/>
            <a:ext cx="1728000" cy="1296000"/>
          </a:xfrm>
          <a:prstGeom prst="rect">
            <a:avLst/>
          </a:prstGeom>
          <a:blipFill>
            <a:blip r:embed="rId4"/>
            <a:stretch>
              <a:fillRect l="-11000" r="-35000" b="-9000"/>
            </a:stretch>
          </a:blipFill>
          <a:ln w="12700" cap="flat" cmpd="sng" algn="ctr">
            <a:noFill/>
            <a:prstDash val="solid"/>
            <a:miter lim="800000"/>
          </a:ln>
          <a:effectLst/>
        </p:spPr>
        <p:txBody>
          <a:bodyPr lIns="68580" tIns="34290" rIns="68580" bIns="34290" rtlCol="0" anchor="ctr"/>
          <a:lstStyle/>
          <a:p>
            <a:pPr algn="ctr">
              <a:defRPr/>
            </a:pPr>
            <a:endParaRPr lang="id-ID" kern="0">
              <a:solidFill>
                <a:sysClr val="window" lastClr="FFFFFF"/>
              </a:solidFill>
              <a:latin typeface="Calibri"/>
            </a:endParaRPr>
          </a:p>
        </p:txBody>
      </p:sp>
    </p:spTree>
    <p:extLst>
      <p:ext uri="{BB962C8B-B14F-4D97-AF65-F5344CB8AC3E}">
        <p14:creationId xmlns:p14="http://schemas.microsoft.com/office/powerpoint/2010/main" val="23519124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1000"/>
                                        <p:tgtEl>
                                          <p:spTgt spid="7"/>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500"/>
                            </p:stCondLst>
                            <p:childTnLst>
                              <p:par>
                                <p:cTn id="13" presetID="14" presetClass="entr" presetSubtype="5"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randombar(vertical)">
                                      <p:cBhvr>
                                        <p:cTn id="15" dur="1000"/>
                                        <p:tgtEl>
                                          <p:spTgt spid="11"/>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fade">
                                      <p:cBhvr>
                                        <p:cTn id="19" dur="500"/>
                                        <p:tgtEl>
                                          <p:spTgt spid="37"/>
                                        </p:tgtEl>
                                      </p:cBhvr>
                                    </p:animEffect>
                                  </p:childTnLst>
                                </p:cTn>
                              </p:par>
                            </p:childTnLst>
                          </p:cTn>
                        </p:par>
                        <p:par>
                          <p:cTn id="20" fill="hold">
                            <p:stCondLst>
                              <p:cond delay="3000"/>
                            </p:stCondLst>
                            <p:childTnLst>
                              <p:par>
                                <p:cTn id="21" presetID="45" presetClass="entr" presetSubtype="0"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fade">
                                      <p:cBhvr>
                                        <p:cTn id="23" dur="2000"/>
                                        <p:tgtEl>
                                          <p:spTgt spid="26"/>
                                        </p:tgtEl>
                                      </p:cBhvr>
                                    </p:animEffect>
                                    <p:anim calcmode="lin" valueType="num">
                                      <p:cBhvr>
                                        <p:cTn id="24" dur="2000" fill="hold"/>
                                        <p:tgtEl>
                                          <p:spTgt spid="26"/>
                                        </p:tgtEl>
                                        <p:attrNameLst>
                                          <p:attrName>ppt_w</p:attrName>
                                        </p:attrNameLst>
                                      </p:cBhvr>
                                      <p:tavLst>
                                        <p:tav tm="0" fmla="#ppt_w*sin(2.5*pi*$)">
                                          <p:val>
                                            <p:fltVal val="0"/>
                                          </p:val>
                                        </p:tav>
                                        <p:tav tm="100000">
                                          <p:val>
                                            <p:fltVal val="1"/>
                                          </p:val>
                                        </p:tav>
                                      </p:tavLst>
                                    </p:anim>
                                    <p:anim calcmode="lin" valueType="num">
                                      <p:cBhvr>
                                        <p:cTn id="25" dur="2000" fill="hold"/>
                                        <p:tgtEl>
                                          <p:spTgt spid="26"/>
                                        </p:tgtEl>
                                        <p:attrNameLst>
                                          <p:attrName>ppt_h</p:attrName>
                                        </p:attrNameLst>
                                      </p:cBhvr>
                                      <p:tavLst>
                                        <p:tav tm="0">
                                          <p:val>
                                            <p:strVal val="#ppt_h"/>
                                          </p:val>
                                        </p:tav>
                                        <p:tav tm="100000">
                                          <p:val>
                                            <p:strVal val="#ppt_h"/>
                                          </p:val>
                                        </p:tav>
                                      </p:tavLst>
                                    </p:anim>
                                  </p:childTnLst>
                                </p:cTn>
                              </p:par>
                              <p:par>
                                <p:cTn id="26" presetID="45"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2000"/>
                                        <p:tgtEl>
                                          <p:spTgt spid="27"/>
                                        </p:tgtEl>
                                      </p:cBhvr>
                                    </p:animEffect>
                                    <p:anim calcmode="lin" valueType="num">
                                      <p:cBhvr>
                                        <p:cTn id="29" dur="2000" fill="hold"/>
                                        <p:tgtEl>
                                          <p:spTgt spid="27"/>
                                        </p:tgtEl>
                                        <p:attrNameLst>
                                          <p:attrName>ppt_w</p:attrName>
                                        </p:attrNameLst>
                                      </p:cBhvr>
                                      <p:tavLst>
                                        <p:tav tm="0" fmla="#ppt_w*sin(2.5*pi*$)">
                                          <p:val>
                                            <p:fltVal val="0"/>
                                          </p:val>
                                        </p:tav>
                                        <p:tav tm="100000">
                                          <p:val>
                                            <p:fltVal val="1"/>
                                          </p:val>
                                        </p:tav>
                                      </p:tavLst>
                                    </p:anim>
                                    <p:anim calcmode="lin" valueType="num">
                                      <p:cBhvr>
                                        <p:cTn id="30" dur="2000" fill="hold"/>
                                        <p:tgtEl>
                                          <p:spTgt spid="27"/>
                                        </p:tgtEl>
                                        <p:attrNameLst>
                                          <p:attrName>ppt_h</p:attrName>
                                        </p:attrNameLst>
                                      </p:cBhvr>
                                      <p:tavLst>
                                        <p:tav tm="0">
                                          <p:val>
                                            <p:strVal val="#ppt_h"/>
                                          </p:val>
                                        </p:tav>
                                        <p:tav tm="100000">
                                          <p:val>
                                            <p:strVal val="#ppt_h"/>
                                          </p:val>
                                        </p:tav>
                                      </p:tavLst>
                                    </p:anim>
                                  </p:childTnLst>
                                </p:cTn>
                              </p:par>
                              <p:par>
                                <p:cTn id="31" presetID="45"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2000"/>
                                        <p:tgtEl>
                                          <p:spTgt spid="20"/>
                                        </p:tgtEl>
                                      </p:cBhvr>
                                    </p:animEffect>
                                    <p:anim calcmode="lin" valueType="num">
                                      <p:cBhvr>
                                        <p:cTn id="34" dur="2000" fill="hold"/>
                                        <p:tgtEl>
                                          <p:spTgt spid="20"/>
                                        </p:tgtEl>
                                        <p:attrNameLst>
                                          <p:attrName>ppt_w</p:attrName>
                                        </p:attrNameLst>
                                      </p:cBhvr>
                                      <p:tavLst>
                                        <p:tav tm="0" fmla="#ppt_w*sin(2.5*pi*$)">
                                          <p:val>
                                            <p:fltVal val="0"/>
                                          </p:val>
                                        </p:tav>
                                        <p:tav tm="100000">
                                          <p:val>
                                            <p:fltVal val="1"/>
                                          </p:val>
                                        </p:tav>
                                      </p:tavLst>
                                    </p:anim>
                                    <p:anim calcmode="lin" valueType="num">
                                      <p:cBhvr>
                                        <p:cTn id="35" dur="2000" fill="hold"/>
                                        <p:tgtEl>
                                          <p:spTgt spid="20"/>
                                        </p:tgtEl>
                                        <p:attrNameLst>
                                          <p:attrName>ppt_h</p:attrName>
                                        </p:attrNameLst>
                                      </p:cBhvr>
                                      <p:tavLst>
                                        <p:tav tm="0">
                                          <p:val>
                                            <p:strVal val="#ppt_h"/>
                                          </p:val>
                                        </p:tav>
                                        <p:tav tm="100000">
                                          <p:val>
                                            <p:strVal val="#ppt_h"/>
                                          </p:val>
                                        </p:tav>
                                      </p:tavLst>
                                    </p:anim>
                                  </p:childTnLst>
                                </p:cTn>
                              </p:par>
                              <p:par>
                                <p:cTn id="36" presetID="45" presetClass="entr" presetSubtype="0"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2000"/>
                                        <p:tgtEl>
                                          <p:spTgt spid="25"/>
                                        </p:tgtEl>
                                      </p:cBhvr>
                                    </p:animEffect>
                                    <p:anim calcmode="lin" valueType="num">
                                      <p:cBhvr>
                                        <p:cTn id="39" dur="2000" fill="hold"/>
                                        <p:tgtEl>
                                          <p:spTgt spid="25"/>
                                        </p:tgtEl>
                                        <p:attrNameLst>
                                          <p:attrName>ppt_w</p:attrName>
                                        </p:attrNameLst>
                                      </p:cBhvr>
                                      <p:tavLst>
                                        <p:tav tm="0" fmla="#ppt_w*sin(2.5*pi*$)">
                                          <p:val>
                                            <p:fltVal val="0"/>
                                          </p:val>
                                        </p:tav>
                                        <p:tav tm="100000">
                                          <p:val>
                                            <p:fltVal val="1"/>
                                          </p:val>
                                        </p:tav>
                                      </p:tavLst>
                                    </p:anim>
                                    <p:anim calcmode="lin" valueType="num">
                                      <p:cBhvr>
                                        <p:cTn id="40" dur="2000" fill="hold"/>
                                        <p:tgtEl>
                                          <p:spTgt spid="25"/>
                                        </p:tgtEl>
                                        <p:attrNameLst>
                                          <p:attrName>ppt_h</p:attrName>
                                        </p:attrNameLst>
                                      </p:cBhvr>
                                      <p:tavLst>
                                        <p:tav tm="0">
                                          <p:val>
                                            <p:strVal val="#ppt_h"/>
                                          </p:val>
                                        </p:tav>
                                        <p:tav tm="100000">
                                          <p:val>
                                            <p:strVal val="#ppt_h"/>
                                          </p:val>
                                        </p:tav>
                                      </p:tavLst>
                                    </p:anim>
                                  </p:childTnLst>
                                </p:cTn>
                              </p:par>
                              <p:par>
                                <p:cTn id="41" presetID="45"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2000"/>
                                        <p:tgtEl>
                                          <p:spTgt spid="18"/>
                                        </p:tgtEl>
                                      </p:cBhvr>
                                    </p:animEffect>
                                    <p:anim calcmode="lin" valueType="num">
                                      <p:cBhvr>
                                        <p:cTn id="44" dur="2000" fill="hold"/>
                                        <p:tgtEl>
                                          <p:spTgt spid="18"/>
                                        </p:tgtEl>
                                        <p:attrNameLst>
                                          <p:attrName>ppt_w</p:attrName>
                                        </p:attrNameLst>
                                      </p:cBhvr>
                                      <p:tavLst>
                                        <p:tav tm="0" fmla="#ppt_w*sin(2.5*pi*$)">
                                          <p:val>
                                            <p:fltVal val="0"/>
                                          </p:val>
                                        </p:tav>
                                        <p:tav tm="100000">
                                          <p:val>
                                            <p:fltVal val="1"/>
                                          </p:val>
                                        </p:tav>
                                      </p:tavLst>
                                    </p:anim>
                                    <p:anim calcmode="lin" valueType="num">
                                      <p:cBhvr>
                                        <p:cTn id="45" dur="2000" fill="hold"/>
                                        <p:tgtEl>
                                          <p:spTgt spid="18"/>
                                        </p:tgtEl>
                                        <p:attrNameLst>
                                          <p:attrName>ppt_h</p:attrName>
                                        </p:attrNameLst>
                                      </p:cBhvr>
                                      <p:tavLst>
                                        <p:tav tm="0">
                                          <p:val>
                                            <p:strVal val="#ppt_h"/>
                                          </p:val>
                                        </p:tav>
                                        <p:tav tm="100000">
                                          <p:val>
                                            <p:strVal val="#ppt_h"/>
                                          </p:val>
                                        </p:tav>
                                      </p:tavLst>
                                    </p:anim>
                                  </p:childTnLst>
                                </p:cTn>
                              </p:par>
                              <p:par>
                                <p:cTn id="46" presetID="45" presetClass="entr" presetSubtype="0"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Effect transition="in" filter="fade">
                                      <p:cBhvr>
                                        <p:cTn id="48" dur="2000"/>
                                        <p:tgtEl>
                                          <p:spTgt spid="19"/>
                                        </p:tgtEl>
                                      </p:cBhvr>
                                    </p:animEffect>
                                    <p:anim calcmode="lin" valueType="num">
                                      <p:cBhvr>
                                        <p:cTn id="49" dur="2000" fill="hold"/>
                                        <p:tgtEl>
                                          <p:spTgt spid="19"/>
                                        </p:tgtEl>
                                        <p:attrNameLst>
                                          <p:attrName>ppt_w</p:attrName>
                                        </p:attrNameLst>
                                      </p:cBhvr>
                                      <p:tavLst>
                                        <p:tav tm="0" fmla="#ppt_w*sin(2.5*pi*$)">
                                          <p:val>
                                            <p:fltVal val="0"/>
                                          </p:val>
                                        </p:tav>
                                        <p:tav tm="100000">
                                          <p:val>
                                            <p:fltVal val="1"/>
                                          </p:val>
                                        </p:tav>
                                      </p:tavLst>
                                    </p:anim>
                                    <p:anim calcmode="lin" valueType="num">
                                      <p:cBhvr>
                                        <p:cTn id="50" dur="2000" fill="hold"/>
                                        <p:tgtEl>
                                          <p:spTgt spid="19"/>
                                        </p:tgtEl>
                                        <p:attrNameLst>
                                          <p:attrName>ppt_h</p:attrName>
                                        </p:attrNameLst>
                                      </p:cBhvr>
                                      <p:tavLst>
                                        <p:tav tm="0">
                                          <p:val>
                                            <p:strVal val="#ppt_h"/>
                                          </p:val>
                                        </p:tav>
                                        <p:tav tm="100000">
                                          <p:val>
                                            <p:strVal val="#ppt_h"/>
                                          </p:val>
                                        </p:tav>
                                      </p:tavLst>
                                    </p:anim>
                                  </p:childTnLst>
                                </p:cTn>
                              </p:par>
                              <p:par>
                                <p:cTn id="51" presetID="45" presetClass="entr" presetSubtype="0"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fade">
                                      <p:cBhvr>
                                        <p:cTn id="53" dur="2000"/>
                                        <p:tgtEl>
                                          <p:spTgt spid="16"/>
                                        </p:tgtEl>
                                      </p:cBhvr>
                                    </p:animEffect>
                                    <p:anim calcmode="lin" valueType="num">
                                      <p:cBhvr>
                                        <p:cTn id="54" dur="2000" fill="hold"/>
                                        <p:tgtEl>
                                          <p:spTgt spid="16"/>
                                        </p:tgtEl>
                                        <p:attrNameLst>
                                          <p:attrName>ppt_w</p:attrName>
                                        </p:attrNameLst>
                                      </p:cBhvr>
                                      <p:tavLst>
                                        <p:tav tm="0" fmla="#ppt_w*sin(2.5*pi*$)">
                                          <p:val>
                                            <p:fltVal val="0"/>
                                          </p:val>
                                        </p:tav>
                                        <p:tav tm="100000">
                                          <p:val>
                                            <p:fltVal val="1"/>
                                          </p:val>
                                        </p:tav>
                                      </p:tavLst>
                                    </p:anim>
                                    <p:anim calcmode="lin" valueType="num">
                                      <p:cBhvr>
                                        <p:cTn id="55" dur="2000" fill="hold"/>
                                        <p:tgtEl>
                                          <p:spTgt spid="16"/>
                                        </p:tgtEl>
                                        <p:attrNameLst>
                                          <p:attrName>ppt_h</p:attrName>
                                        </p:attrNameLst>
                                      </p:cBhvr>
                                      <p:tavLst>
                                        <p:tav tm="0">
                                          <p:val>
                                            <p:strVal val="#ppt_h"/>
                                          </p:val>
                                        </p:tav>
                                        <p:tav tm="100000">
                                          <p:val>
                                            <p:strVal val="#ppt_h"/>
                                          </p:val>
                                        </p:tav>
                                      </p:tavLst>
                                    </p:anim>
                                  </p:childTnLst>
                                </p:cTn>
                              </p:par>
                              <p:par>
                                <p:cTn id="56" presetID="45"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2000"/>
                                        <p:tgtEl>
                                          <p:spTgt spid="17"/>
                                        </p:tgtEl>
                                      </p:cBhvr>
                                    </p:animEffect>
                                    <p:anim calcmode="lin" valueType="num">
                                      <p:cBhvr>
                                        <p:cTn id="59" dur="2000" fill="hold"/>
                                        <p:tgtEl>
                                          <p:spTgt spid="17"/>
                                        </p:tgtEl>
                                        <p:attrNameLst>
                                          <p:attrName>ppt_w</p:attrName>
                                        </p:attrNameLst>
                                      </p:cBhvr>
                                      <p:tavLst>
                                        <p:tav tm="0" fmla="#ppt_w*sin(2.5*pi*$)">
                                          <p:val>
                                            <p:fltVal val="0"/>
                                          </p:val>
                                        </p:tav>
                                        <p:tav tm="100000">
                                          <p:val>
                                            <p:fltVal val="1"/>
                                          </p:val>
                                        </p:tav>
                                      </p:tavLst>
                                    </p:anim>
                                    <p:anim calcmode="lin" valueType="num">
                                      <p:cBhvr>
                                        <p:cTn id="60" dur="2000" fill="hold"/>
                                        <p:tgtEl>
                                          <p:spTgt spid="17"/>
                                        </p:tgtEl>
                                        <p:attrNameLst>
                                          <p:attrName>ppt_h</p:attrName>
                                        </p:attrNameLst>
                                      </p:cBhvr>
                                      <p:tavLst>
                                        <p:tav tm="0">
                                          <p:val>
                                            <p:strVal val="#ppt_h"/>
                                          </p:val>
                                        </p:tav>
                                        <p:tav tm="100000">
                                          <p:val>
                                            <p:strVal val="#ppt_h"/>
                                          </p:val>
                                        </p:tav>
                                      </p:tavLst>
                                    </p:anim>
                                  </p:childTnLst>
                                </p:cTn>
                              </p:par>
                            </p:childTnLst>
                          </p:cTn>
                        </p:par>
                        <p:par>
                          <p:cTn id="61" fill="hold">
                            <p:stCondLst>
                              <p:cond delay="5000"/>
                            </p:stCondLst>
                            <p:childTnLst>
                              <p:par>
                                <p:cTn id="62" presetID="22" presetClass="entr" presetSubtype="4" fill="hold" grpId="0"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down)">
                                      <p:cBhvr>
                                        <p:cTn id="64" dur="500"/>
                                        <p:tgtEl>
                                          <p:spTgt spid="28"/>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down)">
                                      <p:cBhvr>
                                        <p:cTn id="67" dur="500"/>
                                        <p:tgtEl>
                                          <p:spTgt spid="29"/>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wipe(down)">
                                      <p:cBhvr>
                                        <p:cTn id="70" dur="500"/>
                                        <p:tgtEl>
                                          <p:spTgt spid="30"/>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31"/>
                                        </p:tgtEl>
                                        <p:attrNameLst>
                                          <p:attrName>style.visibility</p:attrName>
                                        </p:attrNameLst>
                                      </p:cBhvr>
                                      <p:to>
                                        <p:strVal val="visible"/>
                                      </p:to>
                                    </p:set>
                                    <p:animEffect transition="in" filter="wipe(down)">
                                      <p:cBhvr>
                                        <p:cTn id="73" dur="500"/>
                                        <p:tgtEl>
                                          <p:spTgt spid="31"/>
                                        </p:tgtEl>
                                      </p:cBhvr>
                                    </p:animEffect>
                                  </p:childTnLst>
                                </p:cTn>
                              </p:par>
                              <p:par>
                                <p:cTn id="74" presetID="22" presetClass="entr" presetSubtype="4" fill="hold" grpId="0" nodeType="withEffect">
                                  <p:stCondLst>
                                    <p:cond delay="0"/>
                                  </p:stCondLst>
                                  <p:childTnLst>
                                    <p:set>
                                      <p:cBhvr>
                                        <p:cTn id="75" dur="1" fill="hold">
                                          <p:stCondLst>
                                            <p:cond delay="0"/>
                                          </p:stCondLst>
                                        </p:cTn>
                                        <p:tgtEl>
                                          <p:spTgt spid="33"/>
                                        </p:tgtEl>
                                        <p:attrNameLst>
                                          <p:attrName>style.visibility</p:attrName>
                                        </p:attrNameLst>
                                      </p:cBhvr>
                                      <p:to>
                                        <p:strVal val="visible"/>
                                      </p:to>
                                    </p:set>
                                    <p:animEffect transition="in" filter="wipe(down)">
                                      <p:cBhvr>
                                        <p:cTn id="76" dur="500"/>
                                        <p:tgtEl>
                                          <p:spTgt spid="33"/>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down)">
                                      <p:cBhvr>
                                        <p:cTn id="79" dur="500"/>
                                        <p:tgtEl>
                                          <p:spTgt spid="34"/>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35"/>
                                        </p:tgtEl>
                                        <p:attrNameLst>
                                          <p:attrName>style.visibility</p:attrName>
                                        </p:attrNameLst>
                                      </p:cBhvr>
                                      <p:to>
                                        <p:strVal val="visible"/>
                                      </p:to>
                                    </p:set>
                                    <p:animEffect transition="in" filter="wipe(down)">
                                      <p:cBhvr>
                                        <p:cTn id="82" dur="500"/>
                                        <p:tgtEl>
                                          <p:spTgt spid="35"/>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36"/>
                                        </p:tgtEl>
                                        <p:attrNameLst>
                                          <p:attrName>style.visibility</p:attrName>
                                        </p:attrNameLst>
                                      </p:cBhvr>
                                      <p:to>
                                        <p:strVal val="visible"/>
                                      </p:to>
                                    </p:set>
                                    <p:animEffect transition="in" filter="wipe(down)">
                                      <p:cBhvr>
                                        <p:cTn id="8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17" grpId="0" animBg="1"/>
      <p:bldP spid="18" grpId="0" animBg="1"/>
      <p:bldP spid="19" grpId="0" animBg="1"/>
      <p:bldP spid="20" grpId="0" animBg="1"/>
      <p:bldP spid="25" grpId="0" animBg="1"/>
      <p:bldP spid="26" grpId="0" animBg="1"/>
      <p:bldP spid="27" grpId="0" animBg="1"/>
      <p:bldP spid="28" grpId="0"/>
      <p:bldP spid="29" grpId="0"/>
      <p:bldP spid="30" grpId="0"/>
      <p:bldP spid="31" grpId="0"/>
      <p:bldP spid="33" grpId="0"/>
      <p:bldP spid="34" grpId="0"/>
      <p:bldP spid="35" grpId="0"/>
      <p:bldP spid="36" grpId="0"/>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Freeform 5"/>
          <p:cNvSpPr/>
          <p:nvPr/>
        </p:nvSpPr>
        <p:spPr bwMode="auto">
          <a:xfrm>
            <a:off x="971601" y="2212505"/>
            <a:ext cx="1479797" cy="1334201"/>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91440" tIns="45720" rIns="91440" bIns="45720" numCol="1" anchor="t" anchorCtr="0" compatLnSpc="1"/>
          <a:lstStyle/>
          <a:p>
            <a:endParaRPr lang="zh-CN" altLang="en-US" b="1"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 name="TextBox 21"/>
          <p:cNvSpPr txBox="1"/>
          <p:nvPr/>
        </p:nvSpPr>
        <p:spPr>
          <a:xfrm>
            <a:off x="1208935" y="2746736"/>
            <a:ext cx="908686" cy="215444"/>
          </a:xfrm>
          <a:prstGeom prst="rect">
            <a:avLst/>
          </a:prstGeom>
          <a:noFill/>
        </p:spPr>
        <p:txBody>
          <a:bodyPr wrap="square" lIns="0" tIns="0" rIns="0" bIns="0" rtlCol="0">
            <a:spAutoFit/>
          </a:bodyPr>
          <a:lstStyle>
            <a:defPPr>
              <a:defRPr lang="zh-CN"/>
            </a:defPPr>
            <a:lvl1pPr>
              <a:defRPr sz="2200">
                <a:solidFill>
                  <a:schemeClr val="bg1"/>
                </a:solidFill>
                <a:latin typeface="微软雅黑" pitchFamily="34" charset="-122"/>
                <a:ea typeface="微软雅黑" pitchFamily="34" charset="-122"/>
              </a:defRPr>
            </a:lvl1pPr>
          </a:lstStyle>
          <a:p>
            <a:pPr algn="ctr"/>
            <a:r>
              <a:rPr lang="zh-CN" altLang="en-US" sz="1400" dirty="0">
                <a:sym typeface="微软雅黑" panose="020B0503020204020204" pitchFamily="34" charset="-122"/>
              </a:rPr>
              <a:t>添加标题</a:t>
            </a:r>
          </a:p>
        </p:txBody>
      </p:sp>
      <p:sp>
        <p:nvSpPr>
          <p:cNvPr id="25" name="圆角矩形 24"/>
          <p:cNvSpPr/>
          <p:nvPr/>
        </p:nvSpPr>
        <p:spPr>
          <a:xfrm>
            <a:off x="3356492" y="1132385"/>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6" name="Freeform 5"/>
          <p:cNvSpPr/>
          <p:nvPr/>
        </p:nvSpPr>
        <p:spPr bwMode="auto">
          <a:xfrm>
            <a:off x="2650968" y="1336473"/>
            <a:ext cx="547516" cy="3108279"/>
          </a:xfrm>
          <a:custGeom>
            <a:avLst/>
            <a:gdLst>
              <a:gd name="T0" fmla="*/ 1999 w 3544"/>
              <a:gd name="T1" fmla="*/ 9150 h 14563"/>
              <a:gd name="T2" fmla="*/ 1999 w 3544"/>
              <a:gd name="T3" fmla="*/ 12306 h 14563"/>
              <a:gd name="T4" fmla="*/ 2353 w 3544"/>
              <a:gd name="T5" fmla="*/ 13628 h 14563"/>
              <a:gd name="T6" fmla="*/ 3544 w 3544"/>
              <a:gd name="T7" fmla="*/ 14112 h 14563"/>
              <a:gd name="T8" fmla="*/ 3544 w 3544"/>
              <a:gd name="T9" fmla="*/ 14563 h 14563"/>
              <a:gd name="T10" fmla="*/ 1933 w 3544"/>
              <a:gd name="T11" fmla="*/ 14016 h 14563"/>
              <a:gd name="T12" fmla="*/ 1419 w 3544"/>
              <a:gd name="T13" fmla="*/ 12050 h 14563"/>
              <a:gd name="T14" fmla="*/ 1419 w 3544"/>
              <a:gd name="T15" fmla="*/ 9279 h 14563"/>
              <a:gd name="T16" fmla="*/ 1160 w 3544"/>
              <a:gd name="T17" fmla="*/ 8022 h 14563"/>
              <a:gd name="T18" fmla="*/ 0 w 3544"/>
              <a:gd name="T19" fmla="*/ 7475 h 14563"/>
              <a:gd name="T20" fmla="*/ 0 w 3544"/>
              <a:gd name="T21" fmla="*/ 7088 h 14563"/>
              <a:gd name="T22" fmla="*/ 1127 w 3544"/>
              <a:gd name="T23" fmla="*/ 6571 h 14563"/>
              <a:gd name="T24" fmla="*/ 1419 w 3544"/>
              <a:gd name="T25" fmla="*/ 5284 h 14563"/>
              <a:gd name="T26" fmla="*/ 1419 w 3544"/>
              <a:gd name="T27" fmla="*/ 2513 h 14563"/>
              <a:gd name="T28" fmla="*/ 1933 w 3544"/>
              <a:gd name="T29" fmla="*/ 547 h 14563"/>
              <a:gd name="T30" fmla="*/ 3544 w 3544"/>
              <a:gd name="T31" fmla="*/ 0 h 14563"/>
              <a:gd name="T32" fmla="*/ 3544 w 3544"/>
              <a:gd name="T33" fmla="*/ 451 h 14563"/>
              <a:gd name="T34" fmla="*/ 2353 w 3544"/>
              <a:gd name="T35" fmla="*/ 902 h 14563"/>
              <a:gd name="T36" fmla="*/ 1999 w 3544"/>
              <a:gd name="T37" fmla="*/ 2254 h 14563"/>
              <a:gd name="T38" fmla="*/ 1999 w 3544"/>
              <a:gd name="T39" fmla="*/ 5413 h 14563"/>
              <a:gd name="T40" fmla="*/ 580 w 3544"/>
              <a:gd name="T41" fmla="*/ 7275 h 14563"/>
              <a:gd name="T42" fmla="*/ 580 w 3544"/>
              <a:gd name="T43" fmla="*/ 7304 h 14563"/>
              <a:gd name="T44" fmla="*/ 1999 w 3544"/>
              <a:gd name="T45" fmla="*/ 9150 h 14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544" h="14563">
                <a:moveTo>
                  <a:pt x="1999" y="9150"/>
                </a:moveTo>
                <a:lnTo>
                  <a:pt x="1999" y="12306"/>
                </a:lnTo>
                <a:cubicBezTo>
                  <a:pt x="1999" y="12867"/>
                  <a:pt x="2117" y="13306"/>
                  <a:pt x="2353" y="13628"/>
                </a:cubicBezTo>
                <a:cubicBezTo>
                  <a:pt x="2590" y="13950"/>
                  <a:pt x="2986" y="14112"/>
                  <a:pt x="3544" y="14112"/>
                </a:cubicBezTo>
                <a:lnTo>
                  <a:pt x="3544" y="14563"/>
                </a:lnTo>
                <a:cubicBezTo>
                  <a:pt x="2815" y="14563"/>
                  <a:pt x="2276" y="14379"/>
                  <a:pt x="1933" y="14016"/>
                </a:cubicBezTo>
                <a:cubicBezTo>
                  <a:pt x="1589" y="13650"/>
                  <a:pt x="1419" y="12993"/>
                  <a:pt x="1419" y="12050"/>
                </a:cubicBezTo>
                <a:lnTo>
                  <a:pt x="1419" y="9279"/>
                </a:lnTo>
                <a:cubicBezTo>
                  <a:pt x="1419" y="8762"/>
                  <a:pt x="1333" y="8344"/>
                  <a:pt x="1160" y="8022"/>
                </a:cubicBezTo>
                <a:cubicBezTo>
                  <a:pt x="990" y="7701"/>
                  <a:pt x="602" y="7516"/>
                  <a:pt x="0" y="7475"/>
                </a:cubicBezTo>
                <a:lnTo>
                  <a:pt x="0" y="7088"/>
                </a:lnTo>
                <a:cubicBezTo>
                  <a:pt x="558" y="7002"/>
                  <a:pt x="935" y="6829"/>
                  <a:pt x="1127" y="6571"/>
                </a:cubicBezTo>
                <a:cubicBezTo>
                  <a:pt x="1322" y="6315"/>
                  <a:pt x="1419" y="5883"/>
                  <a:pt x="1419" y="5284"/>
                </a:cubicBezTo>
                <a:lnTo>
                  <a:pt x="1419" y="2513"/>
                </a:lnTo>
                <a:cubicBezTo>
                  <a:pt x="1419" y="1567"/>
                  <a:pt x="1589" y="913"/>
                  <a:pt x="1933" y="547"/>
                </a:cubicBezTo>
                <a:cubicBezTo>
                  <a:pt x="2276" y="181"/>
                  <a:pt x="2815" y="0"/>
                  <a:pt x="3544" y="0"/>
                </a:cubicBezTo>
                <a:lnTo>
                  <a:pt x="3544" y="451"/>
                </a:lnTo>
                <a:cubicBezTo>
                  <a:pt x="2986" y="451"/>
                  <a:pt x="2590" y="602"/>
                  <a:pt x="2353" y="902"/>
                </a:cubicBezTo>
                <a:cubicBezTo>
                  <a:pt x="2117" y="1201"/>
                  <a:pt x="1999" y="1652"/>
                  <a:pt x="1999" y="2254"/>
                </a:cubicBezTo>
                <a:lnTo>
                  <a:pt x="1999" y="5413"/>
                </a:lnTo>
                <a:cubicBezTo>
                  <a:pt x="1999" y="6265"/>
                  <a:pt x="1592" y="7275"/>
                  <a:pt x="580" y="7275"/>
                </a:cubicBezTo>
                <a:lnTo>
                  <a:pt x="580" y="7304"/>
                </a:lnTo>
                <a:cubicBezTo>
                  <a:pt x="1565" y="7304"/>
                  <a:pt x="1999" y="8309"/>
                  <a:pt x="1999" y="9150"/>
                </a:cubicBezTo>
                <a:close/>
              </a:path>
            </a:pathLst>
          </a:custGeom>
          <a:solidFill>
            <a:schemeClr val="accent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 name="圆角矩形 26"/>
          <p:cNvSpPr/>
          <p:nvPr/>
        </p:nvSpPr>
        <p:spPr>
          <a:xfrm>
            <a:off x="3356492" y="1866779"/>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圆角矩形 27"/>
          <p:cNvSpPr/>
          <p:nvPr/>
        </p:nvSpPr>
        <p:spPr>
          <a:xfrm>
            <a:off x="3356492" y="2601173"/>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 name="圆角矩形 28"/>
          <p:cNvSpPr/>
          <p:nvPr/>
        </p:nvSpPr>
        <p:spPr>
          <a:xfrm>
            <a:off x="3356492" y="3335566"/>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TextBox 29"/>
          <p:cNvSpPr txBox="1"/>
          <p:nvPr/>
        </p:nvSpPr>
        <p:spPr>
          <a:xfrm>
            <a:off x="3675004" y="1280449"/>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1" name="TextBox 30"/>
          <p:cNvSpPr txBox="1"/>
          <p:nvPr/>
        </p:nvSpPr>
        <p:spPr>
          <a:xfrm>
            <a:off x="3675004" y="2009265"/>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2" name="TextBox 31"/>
          <p:cNvSpPr txBox="1"/>
          <p:nvPr/>
        </p:nvSpPr>
        <p:spPr>
          <a:xfrm>
            <a:off x="3675004" y="2743659"/>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3" name="TextBox 32"/>
          <p:cNvSpPr txBox="1"/>
          <p:nvPr/>
        </p:nvSpPr>
        <p:spPr>
          <a:xfrm>
            <a:off x="3675004" y="3478052"/>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
        <p:nvSpPr>
          <p:cNvPr id="34" name="圆角矩形 33"/>
          <p:cNvSpPr/>
          <p:nvPr/>
        </p:nvSpPr>
        <p:spPr>
          <a:xfrm>
            <a:off x="3367981" y="4065076"/>
            <a:ext cx="4479052" cy="451685"/>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TextBox 34"/>
          <p:cNvSpPr txBox="1"/>
          <p:nvPr/>
        </p:nvSpPr>
        <p:spPr>
          <a:xfrm>
            <a:off x="3686493" y="4207562"/>
            <a:ext cx="3758504" cy="221599"/>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itchFamily="34" charset="-122"/>
                <a:ea typeface="微软雅黑" pitchFamily="34" charset="-122"/>
              </a:defRPr>
            </a:lvl1pPr>
          </a:lstStyle>
          <a:p>
            <a:pPr>
              <a:lnSpc>
                <a:spcPct val="120000"/>
              </a:lnSpc>
            </a:pPr>
            <a:r>
              <a:rPr lang="zh-CN" altLang="en-US" sz="1200" dirty="0">
                <a:solidFill>
                  <a:srgbClr val="FFFFFF"/>
                </a:solidFill>
                <a:sym typeface="微软雅黑" panose="020B0503020204020204" pitchFamily="34" charset="-122"/>
              </a:rPr>
              <a:t>点击输入本栏的具体文字，简明扼要的说明分项内容。</a:t>
            </a:r>
            <a:endParaRPr lang="en-US" altLang="zh-CN" sz="1200" dirty="0">
              <a:solidFill>
                <a:srgbClr val="FFFFFF"/>
              </a:solidFill>
              <a:sym typeface="微软雅黑" panose="020B0503020204020204" pitchFamily="34" charset="-122"/>
            </a:endParaRPr>
          </a:p>
        </p:txBody>
      </p:sp>
    </p:spTree>
    <p:extLst>
      <p:ext uri="{BB962C8B-B14F-4D97-AF65-F5344CB8AC3E}">
        <p14:creationId xmlns:p14="http://schemas.microsoft.com/office/powerpoint/2010/main" val="39635250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2000"/>
                                        <p:tgtEl>
                                          <p:spTgt spid="22"/>
                                        </p:tgtEl>
                                      </p:cBhvr>
                                    </p:animEffect>
                                    <p:anim calcmode="lin" valueType="num">
                                      <p:cBhvr>
                                        <p:cTn id="8" dur="2000" fill="hold"/>
                                        <p:tgtEl>
                                          <p:spTgt spid="22"/>
                                        </p:tgtEl>
                                        <p:attrNameLst>
                                          <p:attrName>ppt_w</p:attrName>
                                        </p:attrNameLst>
                                      </p:cBhvr>
                                      <p:tavLst>
                                        <p:tav tm="0" fmla="#ppt_w*sin(2.5*pi*$)">
                                          <p:val>
                                            <p:fltVal val="0"/>
                                          </p:val>
                                        </p:tav>
                                        <p:tav tm="100000">
                                          <p:val>
                                            <p:fltVal val="1"/>
                                          </p:val>
                                        </p:tav>
                                      </p:tavLst>
                                    </p:anim>
                                    <p:anim calcmode="lin" valueType="num">
                                      <p:cBhvr>
                                        <p:cTn id="9" dur="2000" fill="hold"/>
                                        <p:tgtEl>
                                          <p:spTgt spid="22"/>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000"/>
                                        <p:tgtEl>
                                          <p:spTgt spid="21"/>
                                        </p:tgtEl>
                                      </p:cBhvr>
                                    </p:animEffect>
                                    <p:anim calcmode="lin" valueType="num">
                                      <p:cBhvr>
                                        <p:cTn id="13" dur="2000" fill="hold"/>
                                        <p:tgtEl>
                                          <p:spTgt spid="21"/>
                                        </p:tgtEl>
                                        <p:attrNameLst>
                                          <p:attrName>ppt_w</p:attrName>
                                        </p:attrNameLst>
                                      </p:cBhvr>
                                      <p:tavLst>
                                        <p:tav tm="0" fmla="#ppt_w*sin(2.5*pi*$)">
                                          <p:val>
                                            <p:fltVal val="0"/>
                                          </p:val>
                                        </p:tav>
                                        <p:tav tm="100000">
                                          <p:val>
                                            <p:fltVal val="1"/>
                                          </p:val>
                                        </p:tav>
                                      </p:tavLst>
                                    </p:anim>
                                    <p:anim calcmode="lin" valueType="num">
                                      <p:cBhvr>
                                        <p:cTn id="14" dur="2000" fill="hold"/>
                                        <p:tgtEl>
                                          <p:spTgt spid="21"/>
                                        </p:tgtEl>
                                        <p:attrNameLst>
                                          <p:attrName>ppt_h</p:attrName>
                                        </p:attrNameLst>
                                      </p:cBhvr>
                                      <p:tavLst>
                                        <p:tav tm="0">
                                          <p:val>
                                            <p:strVal val="#ppt_h"/>
                                          </p:val>
                                        </p:tav>
                                        <p:tav tm="100000">
                                          <p:val>
                                            <p:strVal val="#ppt_h"/>
                                          </p:val>
                                        </p:tav>
                                      </p:tavLst>
                                    </p:anim>
                                  </p:childTnLst>
                                </p:cTn>
                              </p:par>
                            </p:childTnLst>
                          </p:cTn>
                        </p:par>
                        <p:par>
                          <p:cTn id="15" fill="hold">
                            <p:stCondLst>
                              <p:cond delay="2000"/>
                            </p:stCondLst>
                            <p:childTnLst>
                              <p:par>
                                <p:cTn id="16" presetID="16" presetClass="entr" presetSubtype="26"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barn(inHorizontal)">
                                      <p:cBhvr>
                                        <p:cTn id="18" dur="500"/>
                                        <p:tgtEl>
                                          <p:spTgt spid="26"/>
                                        </p:tgtEl>
                                      </p:cBhvr>
                                    </p:animEffect>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wipe(left)">
                                      <p:cBhvr>
                                        <p:cTn id="22" dur="500"/>
                                        <p:tgtEl>
                                          <p:spTgt spid="3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left)">
                                      <p:cBhvr>
                                        <p:cTn id="25" dur="500"/>
                                        <p:tgtEl>
                                          <p:spTgt spid="25"/>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left)">
                                      <p:cBhvr>
                                        <p:cTn id="32" dur="500"/>
                                        <p:tgtEl>
                                          <p:spTgt spid="31"/>
                                        </p:tgtEl>
                                      </p:cBhvr>
                                    </p:animEffect>
                                  </p:childTnLst>
                                </p:cTn>
                              </p:par>
                            </p:childTnLst>
                          </p:cTn>
                        </p:par>
                        <p:par>
                          <p:cTn id="33" fill="hold">
                            <p:stCondLst>
                              <p:cond delay="3500"/>
                            </p:stCondLst>
                            <p:childTnLst>
                              <p:par>
                                <p:cTn id="34" presetID="22" presetClass="entr" presetSubtype="8"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left)">
                                      <p:cBhvr>
                                        <p:cTn id="39" dur="500"/>
                                        <p:tgtEl>
                                          <p:spTgt spid="32"/>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33"/>
                                        </p:tgtEl>
                                        <p:attrNameLst>
                                          <p:attrName>style.visibility</p:attrName>
                                        </p:attrNameLst>
                                      </p:cBhvr>
                                      <p:to>
                                        <p:strVal val="visible"/>
                                      </p:to>
                                    </p:set>
                                    <p:animEffect transition="in" filter="wipe(left)">
                                      <p:cBhvr>
                                        <p:cTn id="46" dur="500"/>
                                        <p:tgtEl>
                                          <p:spTgt spid="33"/>
                                        </p:tgtEl>
                                      </p:cBhvr>
                                    </p:animEffect>
                                  </p:childTnLst>
                                </p:cTn>
                              </p:par>
                            </p:childTnLst>
                          </p:cTn>
                        </p:par>
                        <p:par>
                          <p:cTn id="47" fill="hold">
                            <p:stCondLst>
                              <p:cond delay="4500"/>
                            </p:stCondLst>
                            <p:childTnLst>
                              <p:par>
                                <p:cTn id="48" presetID="22" presetClass="entr" presetSubtype="8" fill="hold" grpId="0" nodeType="after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wipe(left)">
                                      <p:cBhvr>
                                        <p:cTn id="50" dur="500"/>
                                        <p:tgtEl>
                                          <p:spTgt spid="34"/>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wipe(left)">
                                      <p:cBhvr>
                                        <p:cTn id="5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5" grpId="0" animBg="1"/>
      <p:bldP spid="26" grpId="0" animBg="1"/>
      <p:bldP spid="27" grpId="0" animBg="1"/>
      <p:bldP spid="28" grpId="0" animBg="1"/>
      <p:bldP spid="29" grpId="0" animBg="1"/>
      <p:bldP spid="30" grpId="0"/>
      <p:bldP spid="31" grpId="0"/>
      <p:bldP spid="32" grpId="0"/>
      <p:bldP spid="33" grpId="0"/>
      <p:bldP spid="34" grpId="0" animBg="1"/>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8" name="Group 35"/>
          <p:cNvGrpSpPr>
            <a:grpSpLocks/>
          </p:cNvGrpSpPr>
          <p:nvPr/>
        </p:nvGrpSpPr>
        <p:grpSpPr bwMode="auto">
          <a:xfrm>
            <a:off x="2650332" y="1571229"/>
            <a:ext cx="2388394" cy="553998"/>
            <a:chOff x="0" y="0"/>
            <a:chExt cx="3186112" cy="738519"/>
          </a:xfrm>
        </p:grpSpPr>
        <p:sp>
          <p:nvSpPr>
            <p:cNvPr id="30741" name="Oval 12"/>
            <p:cNvSpPr>
              <a:spLocks noChangeArrowheads="1"/>
            </p:cNvSpPr>
            <p:nvPr/>
          </p:nvSpPr>
          <p:spPr bwMode="auto">
            <a:xfrm>
              <a:off x="0" y="68193"/>
              <a:ext cx="571500" cy="571500"/>
            </a:xfrm>
            <a:prstGeom prst="ellipse">
              <a:avLst/>
            </a:prstGeom>
            <a:solidFill>
              <a:schemeClr val="accent1"/>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350">
                  <a:solidFill>
                    <a:srgbClr val="F2F2F2"/>
                  </a:solidFill>
                  <a:latin typeface="FontAwesome" pitchFamily="2" charset="0"/>
                  <a:sym typeface="FontAwesome" pitchFamily="2" charset="0"/>
                </a:rPr>
                <a:t></a:t>
              </a:r>
              <a:endParaRPr lang="en-US" altLang="zh-CN" sz="1350">
                <a:solidFill>
                  <a:srgbClr val="F2F2F2"/>
                </a:solidFill>
              </a:endParaRPr>
            </a:p>
          </p:txBody>
        </p:sp>
        <p:sp>
          <p:nvSpPr>
            <p:cNvPr id="30742" name="Rectangle 13"/>
            <p:cNvSpPr>
              <a:spLocks noChangeArrowheads="1"/>
            </p:cNvSpPr>
            <p:nvPr/>
          </p:nvSpPr>
          <p:spPr bwMode="auto">
            <a:xfrm>
              <a:off x="776287" y="0"/>
              <a:ext cx="2409825" cy="73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b="1">
                  <a:solidFill>
                    <a:srgbClr val="595959"/>
                  </a:solidFill>
                  <a:latin typeface="Open Sans" panose="020B0606030504020204" pitchFamily="34" charset="0"/>
                  <a:sym typeface="Open Sans" panose="020B0606030504020204" pitchFamily="34" charset="0"/>
                </a:rPr>
                <a:t>COSTUMER SYSTEM</a:t>
              </a:r>
              <a:endParaRPr lang="zh-CN" altLang="en-US" sz="750" b="1">
                <a:solidFill>
                  <a:srgbClr val="595959"/>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endParaRPr lang="zh-CN" altLang="en-US" sz="750" b="1">
                <a:solidFill>
                  <a:srgbClr val="595959"/>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Lid est laborum dolo rumes fugats untras. Lid est laborum dolo rumes.</a:t>
              </a:r>
              <a:endParaRPr lang="en-US" altLang="zh-CN" sz="750">
                <a:solidFill>
                  <a:srgbClr val="595959"/>
                </a:solidFill>
              </a:endParaRPr>
            </a:p>
          </p:txBody>
        </p:sp>
      </p:grpSp>
      <p:grpSp>
        <p:nvGrpSpPr>
          <p:cNvPr id="30729" name="Group 34"/>
          <p:cNvGrpSpPr>
            <a:grpSpLocks/>
          </p:cNvGrpSpPr>
          <p:nvPr/>
        </p:nvGrpSpPr>
        <p:grpSpPr bwMode="auto">
          <a:xfrm>
            <a:off x="2650332" y="2636838"/>
            <a:ext cx="2388394" cy="553998"/>
            <a:chOff x="0" y="0"/>
            <a:chExt cx="3186112" cy="738519"/>
          </a:xfrm>
        </p:grpSpPr>
        <p:sp>
          <p:nvSpPr>
            <p:cNvPr id="30739" name="Oval 14"/>
            <p:cNvSpPr>
              <a:spLocks noChangeArrowheads="1"/>
            </p:cNvSpPr>
            <p:nvPr/>
          </p:nvSpPr>
          <p:spPr bwMode="auto">
            <a:xfrm>
              <a:off x="0" y="68193"/>
              <a:ext cx="571500" cy="571500"/>
            </a:xfrm>
            <a:prstGeom prst="ellipse">
              <a:avLst/>
            </a:prstGeom>
            <a:solidFill>
              <a:schemeClr val="tx1">
                <a:lumMod val="75000"/>
                <a:lumOff val="25000"/>
              </a:schemeClr>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350" dirty="0">
                  <a:solidFill>
                    <a:srgbClr val="F2F2F2"/>
                  </a:solidFill>
                  <a:latin typeface="FontAwesome" pitchFamily="2" charset="0"/>
                  <a:sym typeface="FontAwesome" pitchFamily="2" charset="0"/>
                </a:rPr>
                <a:t></a:t>
              </a:r>
              <a:endParaRPr lang="en-US" altLang="zh-CN" sz="1350" dirty="0">
                <a:solidFill>
                  <a:srgbClr val="F2F2F2"/>
                </a:solidFill>
              </a:endParaRPr>
            </a:p>
          </p:txBody>
        </p:sp>
        <p:sp>
          <p:nvSpPr>
            <p:cNvPr id="30740" name="Rectangle 15"/>
            <p:cNvSpPr>
              <a:spLocks noChangeArrowheads="1"/>
            </p:cNvSpPr>
            <p:nvPr/>
          </p:nvSpPr>
          <p:spPr bwMode="auto">
            <a:xfrm>
              <a:off x="776287" y="0"/>
              <a:ext cx="2409825" cy="73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b="1">
                  <a:solidFill>
                    <a:srgbClr val="595959"/>
                  </a:solidFill>
                  <a:latin typeface="Open Sans" panose="020B0606030504020204" pitchFamily="34" charset="0"/>
                  <a:sym typeface="Open Sans" panose="020B0606030504020204" pitchFamily="34" charset="0"/>
                </a:rPr>
                <a:t>SAFETY &amp; SECURITY</a:t>
              </a:r>
              <a:endParaRPr lang="zh-CN" altLang="en-US" sz="750" b="1">
                <a:solidFill>
                  <a:srgbClr val="595959"/>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endParaRPr lang="zh-CN" altLang="en-US" sz="750" b="1">
                <a:solidFill>
                  <a:srgbClr val="595959"/>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Lid est laborum dolo rumes fugats untras. Lid est laborum dolo rumes.</a:t>
              </a:r>
              <a:endParaRPr lang="en-US" altLang="zh-CN" sz="750">
                <a:solidFill>
                  <a:srgbClr val="595959"/>
                </a:solidFill>
              </a:endParaRPr>
            </a:p>
          </p:txBody>
        </p:sp>
      </p:grpSp>
      <p:grpSp>
        <p:nvGrpSpPr>
          <p:cNvPr id="30730" name="Group 36"/>
          <p:cNvGrpSpPr>
            <a:grpSpLocks/>
          </p:cNvGrpSpPr>
          <p:nvPr/>
        </p:nvGrpSpPr>
        <p:grpSpPr bwMode="auto">
          <a:xfrm>
            <a:off x="2650332" y="3701257"/>
            <a:ext cx="2388394" cy="553998"/>
            <a:chOff x="0" y="0"/>
            <a:chExt cx="3186112" cy="738519"/>
          </a:xfrm>
        </p:grpSpPr>
        <p:sp>
          <p:nvSpPr>
            <p:cNvPr id="30737" name="Oval 19"/>
            <p:cNvSpPr>
              <a:spLocks noChangeArrowheads="1"/>
            </p:cNvSpPr>
            <p:nvPr/>
          </p:nvSpPr>
          <p:spPr bwMode="auto">
            <a:xfrm>
              <a:off x="0" y="68193"/>
              <a:ext cx="571500" cy="571500"/>
            </a:xfrm>
            <a:prstGeom prst="ellipse">
              <a:avLst/>
            </a:prstGeom>
            <a:solidFill>
              <a:schemeClr val="accent1"/>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1350" dirty="0">
                  <a:solidFill>
                    <a:srgbClr val="F2F2F2"/>
                  </a:solidFill>
                  <a:latin typeface="FontAwesome" pitchFamily="2" charset="0"/>
                  <a:sym typeface="FontAwesome" pitchFamily="2" charset="0"/>
                </a:rPr>
                <a:t></a:t>
              </a:r>
              <a:endParaRPr lang="en-US" altLang="zh-CN" sz="1350" dirty="0">
                <a:solidFill>
                  <a:srgbClr val="F2F2F2"/>
                </a:solidFill>
              </a:endParaRPr>
            </a:p>
          </p:txBody>
        </p:sp>
        <p:sp>
          <p:nvSpPr>
            <p:cNvPr id="30738" name="Rectangle 20"/>
            <p:cNvSpPr>
              <a:spLocks noChangeArrowheads="1"/>
            </p:cNvSpPr>
            <p:nvPr/>
          </p:nvSpPr>
          <p:spPr bwMode="auto">
            <a:xfrm>
              <a:off x="776287" y="0"/>
              <a:ext cx="2409825" cy="7385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50" b="1">
                  <a:solidFill>
                    <a:srgbClr val="595959"/>
                  </a:solidFill>
                  <a:latin typeface="Open Sans" panose="020B0606030504020204" pitchFamily="34" charset="0"/>
                  <a:sym typeface="Open Sans" panose="020B0606030504020204" pitchFamily="34" charset="0"/>
                </a:rPr>
                <a:t>AWESOME APPLLICATIONS</a:t>
              </a:r>
              <a:endParaRPr lang="zh-CN" altLang="en-US" sz="750" b="1">
                <a:solidFill>
                  <a:srgbClr val="595959"/>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endParaRPr lang="zh-CN" altLang="en-US" sz="750" b="1">
                <a:solidFill>
                  <a:srgbClr val="595959"/>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Lid est laborum dolo rumes fugats untras. Lid est laborum dolo rumes.</a:t>
              </a:r>
              <a:endParaRPr lang="en-US" altLang="zh-CN" sz="750">
                <a:solidFill>
                  <a:srgbClr val="595959"/>
                </a:solidFill>
              </a:endParaRPr>
            </a:p>
          </p:txBody>
        </p:sp>
      </p:grpSp>
      <p:sp>
        <p:nvSpPr>
          <p:cNvPr id="30733" name="Rectangle 24"/>
          <p:cNvSpPr>
            <a:spLocks noChangeArrowheads="1"/>
          </p:cNvSpPr>
          <p:nvPr/>
        </p:nvSpPr>
        <p:spPr bwMode="auto">
          <a:xfrm>
            <a:off x="5214938" y="2635648"/>
            <a:ext cx="1707356" cy="159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750" b="1">
                <a:solidFill>
                  <a:srgbClr val="595959"/>
                </a:solidFill>
                <a:latin typeface="Open Sans" panose="020B0606030504020204" pitchFamily="34" charset="0"/>
                <a:sym typeface="Open Sans" panose="020B0606030504020204" pitchFamily="34" charset="0"/>
              </a:rPr>
              <a:t>OUR COMPANY</a:t>
            </a:r>
            <a:endParaRPr lang="zh-CN" altLang="en-US" sz="750" b="1">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b="1">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Lorem ipsum dolor sit amet, consectetur adipiscing elit. Nam viverra euismod odio, gravida pellentesque urna varius vitae. </a:t>
            </a:r>
          </a:p>
          <a:p>
            <a:pPr algn="just" eaLnBrk="1" hangingPunct="1">
              <a:lnSpc>
                <a:spcPct val="100000"/>
              </a:lnSpc>
              <a:spcBef>
                <a:spcPct val="0"/>
              </a:spcBef>
              <a:buFont typeface="Arial" panose="020B0604020202020204" pitchFamily="34" charset="0"/>
              <a:buNone/>
            </a:pPr>
            <a:endParaRPr lang="zh-CN" altLang="en-US" sz="75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Sed dui lorem, adipiscing in adipiscing et, interdum nec metus. Mauris ultricies, justo eu convallis placerat, felis.</a:t>
            </a:r>
            <a:endParaRPr lang="zh-CN" altLang="en-US" sz="75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Marketing Team</a:t>
            </a:r>
          </a:p>
        </p:txBody>
      </p:sp>
      <p:sp>
        <p:nvSpPr>
          <p:cNvPr id="30734" name="Rectangle 25"/>
          <p:cNvSpPr>
            <a:spLocks noChangeArrowheads="1"/>
          </p:cNvSpPr>
          <p:nvPr/>
        </p:nvSpPr>
        <p:spPr bwMode="auto">
          <a:xfrm>
            <a:off x="7097316" y="2635648"/>
            <a:ext cx="1132284" cy="15927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eaLnBrk="1" hangingPunct="1">
              <a:lnSpc>
                <a:spcPct val="100000"/>
              </a:lnSpc>
              <a:spcBef>
                <a:spcPct val="0"/>
              </a:spcBef>
              <a:buFont typeface="Arial" panose="020B0604020202020204" pitchFamily="34" charset="0"/>
              <a:buNone/>
            </a:pPr>
            <a:r>
              <a:rPr lang="en-US" altLang="zh-CN" sz="750" b="1">
                <a:solidFill>
                  <a:srgbClr val="595959"/>
                </a:solidFill>
                <a:latin typeface="Open Sans" panose="020B0606030504020204" pitchFamily="34" charset="0"/>
                <a:sym typeface="Open Sans" panose="020B0606030504020204" pitchFamily="34" charset="0"/>
              </a:rPr>
              <a:t>COMPETITIVE</a:t>
            </a:r>
            <a:endParaRPr lang="zh-CN" altLang="en-US" sz="750" b="1">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b="1">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Lorem ipsum dolor sit amet, consectetur adipiscing elit. Nam viverra euismod odio, gravida pellentesque urna varius vitae. </a:t>
            </a:r>
          </a:p>
          <a:p>
            <a:pPr algn="just" eaLnBrk="1" hangingPunct="1">
              <a:lnSpc>
                <a:spcPct val="100000"/>
              </a:lnSpc>
              <a:spcBef>
                <a:spcPct val="0"/>
              </a:spcBef>
              <a:buFont typeface="Arial" panose="020B0604020202020204" pitchFamily="34" charset="0"/>
              <a:buNone/>
            </a:pPr>
            <a:endParaRPr lang="zh-CN" altLang="en-US" sz="75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endParaRPr lang="zh-CN" altLang="en-US" sz="750">
              <a:solidFill>
                <a:srgbClr val="595959"/>
              </a:solidFill>
              <a:latin typeface="Open Sans" panose="020B0606030504020204" pitchFamily="34" charset="0"/>
              <a:sym typeface="Open Sans" panose="020B0606030504020204" pitchFamily="34" charset="0"/>
            </a:endParaRPr>
          </a:p>
          <a:p>
            <a:pPr algn="just" eaLnBrk="1" hangingPunct="1">
              <a:lnSpc>
                <a:spcPct val="100000"/>
              </a:lnSpc>
              <a:spcBef>
                <a:spcPct val="0"/>
              </a:spcBef>
              <a:buFont typeface="Arial" panose="020B0604020202020204" pitchFamily="34" charset="0"/>
              <a:buNone/>
            </a:pPr>
            <a:r>
              <a:rPr lang="en-US" altLang="zh-CN" sz="750">
                <a:solidFill>
                  <a:srgbClr val="595959"/>
                </a:solidFill>
                <a:latin typeface="Open Sans" panose="020B0606030504020204" pitchFamily="34" charset="0"/>
                <a:sym typeface="Open Sans" panose="020B0606030504020204" pitchFamily="34" charset="0"/>
              </a:rPr>
              <a:t>Management Team</a:t>
            </a:r>
          </a:p>
        </p:txBody>
      </p:sp>
      <p:grpSp>
        <p:nvGrpSpPr>
          <p:cNvPr id="5" name="组合 4"/>
          <p:cNvGrpSpPr/>
          <p:nvPr/>
        </p:nvGrpSpPr>
        <p:grpSpPr>
          <a:xfrm>
            <a:off x="5207794" y="1522413"/>
            <a:ext cx="2790825" cy="734616"/>
            <a:chOff x="6943725" y="2028825"/>
            <a:chExt cx="3721100" cy="979488"/>
          </a:xfrm>
        </p:grpSpPr>
        <p:sp>
          <p:nvSpPr>
            <p:cNvPr id="30731" name="Rectangle 22"/>
            <p:cNvSpPr>
              <a:spLocks noChangeArrowheads="1"/>
            </p:cNvSpPr>
            <p:nvPr/>
          </p:nvSpPr>
          <p:spPr bwMode="auto">
            <a:xfrm>
              <a:off x="6943725" y="2493963"/>
              <a:ext cx="2286000" cy="514350"/>
            </a:xfrm>
            <a:prstGeom prst="rect">
              <a:avLst/>
            </a:prstGeom>
            <a:solidFill>
              <a:schemeClr val="accent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rgbClr val="F2F2F2"/>
                  </a:solidFill>
                  <a:latin typeface="FontAwesome" pitchFamily="2" charset="0"/>
                  <a:sym typeface="FontAwesome" pitchFamily="2" charset="0"/>
                </a:rPr>
                <a:t></a:t>
              </a:r>
              <a:r>
                <a:rPr lang="en-US" altLang="zh-CN" sz="750">
                  <a:solidFill>
                    <a:srgbClr val="3F3F3F"/>
                  </a:solidFill>
                  <a:latin typeface="FontAwesome" pitchFamily="2" charset="0"/>
                  <a:sym typeface="FontAwesome" pitchFamily="2" charset="0"/>
                </a:rPr>
                <a:t>  </a:t>
              </a:r>
              <a:r>
                <a:rPr lang="en-US" altLang="zh-CN" sz="750">
                  <a:solidFill>
                    <a:srgbClr val="FFFFFF"/>
                  </a:solidFill>
                  <a:latin typeface="Open Sans" panose="020B0606030504020204" pitchFamily="34" charset="0"/>
                  <a:sym typeface="Open Sans" panose="020B0606030504020204" pitchFamily="34" charset="0"/>
                </a:rPr>
                <a:t>OUR COMPANY</a:t>
              </a:r>
            </a:p>
          </p:txBody>
        </p:sp>
        <p:sp>
          <p:nvSpPr>
            <p:cNvPr id="30732" name="Rectangle 23"/>
            <p:cNvSpPr>
              <a:spLocks noChangeArrowheads="1"/>
            </p:cNvSpPr>
            <p:nvPr/>
          </p:nvSpPr>
          <p:spPr bwMode="auto">
            <a:xfrm>
              <a:off x="9229725" y="2493963"/>
              <a:ext cx="1435100" cy="514350"/>
            </a:xfrm>
            <a:prstGeom prst="rect">
              <a:avLst/>
            </a:prstGeom>
            <a:solidFill>
              <a:srgbClr val="3F3F3F"/>
            </a:solidFill>
            <a:ln>
              <a:noFill/>
            </a:ln>
            <a:extLst>
              <a:ext uri="{91240B29-F687-4F45-9708-019B960494DF}">
                <a14:hiddenLine xmlns:a14="http://schemas.microsoft.com/office/drawing/2010/main" w="12700">
                  <a:solidFill>
                    <a:srgbClr val="BA9305"/>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rgbClr val="F2F2F2"/>
                  </a:solidFill>
                  <a:latin typeface="FontAwesome" pitchFamily="2" charset="0"/>
                  <a:sym typeface="FontAwesome" pitchFamily="2" charset="0"/>
                </a:rPr>
                <a:t></a:t>
              </a:r>
              <a:r>
                <a:rPr lang="en-US" altLang="zh-CN" sz="750">
                  <a:solidFill>
                    <a:srgbClr val="3F3F3F"/>
                  </a:solidFill>
                  <a:latin typeface="FontAwesome" pitchFamily="2" charset="0"/>
                  <a:sym typeface="FontAwesome" pitchFamily="2" charset="0"/>
                </a:rPr>
                <a:t>  </a:t>
              </a:r>
              <a:r>
                <a:rPr lang="en-US" altLang="zh-CN" sz="750">
                  <a:solidFill>
                    <a:srgbClr val="FFFFFF"/>
                  </a:solidFill>
                  <a:latin typeface="Open Sans" panose="020B0606030504020204" pitchFamily="34" charset="0"/>
                  <a:sym typeface="Open Sans" panose="020B0606030504020204" pitchFamily="34" charset="0"/>
                </a:rPr>
                <a:t>COMPETITIVE</a:t>
              </a:r>
            </a:p>
          </p:txBody>
        </p:sp>
        <p:sp>
          <p:nvSpPr>
            <p:cNvPr id="30735" name="TextBox 26"/>
            <p:cNvSpPr>
              <a:spLocks noChangeArrowheads="1"/>
            </p:cNvSpPr>
            <p:nvPr/>
          </p:nvSpPr>
          <p:spPr bwMode="auto">
            <a:xfrm>
              <a:off x="6953250" y="2028825"/>
              <a:ext cx="131061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50" b="1">
                  <a:solidFill>
                    <a:srgbClr val="3F3F3F"/>
                  </a:solidFill>
                  <a:latin typeface="Open Sans" panose="020B0606030504020204" pitchFamily="34" charset="0"/>
                  <a:sym typeface="Open Sans" panose="020B0606030504020204" pitchFamily="34" charset="0"/>
                </a:rPr>
                <a:t>64%</a:t>
              </a:r>
              <a:endParaRPr lang="zh-CN" altLang="en-US" sz="1050" b="1">
                <a:solidFill>
                  <a:srgbClr val="3F3F3F"/>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IMPLEMENTATION</a:t>
              </a:r>
            </a:p>
          </p:txBody>
        </p:sp>
        <p:sp>
          <p:nvSpPr>
            <p:cNvPr id="30736" name="TextBox 27"/>
            <p:cNvSpPr>
              <a:spLocks noChangeArrowheads="1"/>
            </p:cNvSpPr>
            <p:nvPr/>
          </p:nvSpPr>
          <p:spPr bwMode="auto">
            <a:xfrm>
              <a:off x="9229725" y="2028825"/>
              <a:ext cx="1310615"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050" b="1">
                  <a:solidFill>
                    <a:srgbClr val="3F3F3F"/>
                  </a:solidFill>
                  <a:latin typeface="Open Sans" panose="020B0606030504020204" pitchFamily="34" charset="0"/>
                  <a:sym typeface="Open Sans" panose="020B0606030504020204" pitchFamily="34" charset="0"/>
                </a:rPr>
                <a:t>30%</a:t>
              </a:r>
              <a:endParaRPr lang="zh-CN" altLang="en-US" sz="1050" b="1">
                <a:solidFill>
                  <a:srgbClr val="3F3F3F"/>
                </a:solidFill>
                <a:latin typeface="Open Sans" panose="020B0606030504020204" pitchFamily="34" charset="0"/>
                <a:sym typeface="Open Sans" panose="020B0606030504020204" pitchFamily="34" charset="0"/>
              </a:endParaRPr>
            </a:p>
            <a:p>
              <a:pPr eaLnBrk="1" hangingPunct="1">
                <a:lnSpc>
                  <a:spcPct val="100000"/>
                </a:lnSpc>
                <a:spcBef>
                  <a:spcPct val="0"/>
                </a:spcBef>
                <a:buFont typeface="Arial" panose="020B0604020202020204" pitchFamily="34" charset="0"/>
                <a:buNone/>
              </a:pPr>
              <a:r>
                <a:rPr lang="en-US" altLang="zh-CN" sz="750">
                  <a:solidFill>
                    <a:srgbClr val="3F3F3F"/>
                  </a:solidFill>
                  <a:latin typeface="Open Sans" panose="020B0606030504020204" pitchFamily="34" charset="0"/>
                  <a:sym typeface="Open Sans" panose="020B0606030504020204" pitchFamily="34" charset="0"/>
                </a:rPr>
                <a:t>IMPLEMENTATION</a:t>
              </a:r>
            </a:p>
          </p:txBody>
        </p:sp>
      </p:grpSp>
      <p:grpSp>
        <p:nvGrpSpPr>
          <p:cNvPr id="3" name="组合 2"/>
          <p:cNvGrpSpPr/>
          <p:nvPr/>
        </p:nvGrpSpPr>
        <p:grpSpPr>
          <a:xfrm>
            <a:off x="883444" y="1200944"/>
            <a:ext cx="1589485" cy="3245644"/>
            <a:chOff x="1177925" y="1600200"/>
            <a:chExt cx="2119313" cy="4327525"/>
          </a:xfrm>
        </p:grpSpPr>
        <p:pic>
          <p:nvPicPr>
            <p:cNvPr id="30727"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77925" y="1600200"/>
              <a:ext cx="2119313" cy="432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p:cNvSpPr/>
            <p:nvPr/>
          </p:nvSpPr>
          <p:spPr bwMode="auto">
            <a:xfrm>
              <a:off x="1375954" y="2257425"/>
              <a:ext cx="1692774" cy="3009900"/>
            </a:xfrm>
            <a:prstGeom prst="rect">
              <a:avLst/>
            </a:prstGeom>
            <a:blipFill dpi="0" rotWithShape="1">
              <a:blip r:embed="rId4"/>
              <a:srcRect/>
              <a:stretch>
                <a:fillRect l="-60728" t="-30000" r="-102428" b="-20000"/>
              </a:stretch>
            </a:blipFill>
            <a:ln w="9525" cap="flat" cmpd="sng" algn="ctr">
              <a:solidFill>
                <a:schemeClr val="tx1"/>
              </a:solidFill>
              <a:prstDash val="solid"/>
              <a:round/>
              <a:headEnd type="none" w="med" len="med"/>
              <a:tailEnd type="none" w="med" len="med"/>
            </a:ln>
            <a:effectLst/>
            <a:extLst/>
          </p:spPr>
          <p:txBody>
            <a:bodyPr vert="horz" wrap="square" lIns="68580" tIns="34290" rIns="68580" bIns="34290" numCol="1" rtlCol="0" anchor="t" anchorCtr="0" compatLnSpc="1">
              <a:prstTxWarp prst="textNoShape">
                <a:avLst/>
              </a:prstTxWarp>
            </a:bodyPr>
            <a:lstStyle/>
            <a:p>
              <a:pPr defTabSz="685800" fontAlgn="base">
                <a:spcBef>
                  <a:spcPct val="0"/>
                </a:spcBef>
                <a:spcAft>
                  <a:spcPct val="0"/>
                </a:spcAft>
              </a:pPr>
              <a:endParaRPr lang="zh-CN" altLang="en-US" sz="1350">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val="1862259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30728"/>
                                        </p:tgtEl>
                                        <p:attrNameLst>
                                          <p:attrName>style.visibility</p:attrName>
                                        </p:attrNameLst>
                                      </p:cBhvr>
                                      <p:to>
                                        <p:strVal val="visible"/>
                                      </p:to>
                                    </p:set>
                                    <p:animEffect transition="in" filter="fade">
                                      <p:cBhvr>
                                        <p:cTn id="12" dur="500"/>
                                        <p:tgtEl>
                                          <p:spTgt spid="3072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0729"/>
                                        </p:tgtEl>
                                        <p:attrNameLst>
                                          <p:attrName>style.visibility</p:attrName>
                                        </p:attrNameLst>
                                      </p:cBhvr>
                                      <p:to>
                                        <p:strVal val="visible"/>
                                      </p:to>
                                    </p:set>
                                    <p:animEffect transition="in" filter="fade">
                                      <p:cBhvr>
                                        <p:cTn id="16" dur="500"/>
                                        <p:tgtEl>
                                          <p:spTgt spid="30729"/>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30730"/>
                                        </p:tgtEl>
                                        <p:attrNameLst>
                                          <p:attrName>style.visibility</p:attrName>
                                        </p:attrNameLst>
                                      </p:cBhvr>
                                      <p:to>
                                        <p:strVal val="visible"/>
                                      </p:to>
                                    </p:set>
                                    <p:animEffect transition="in" filter="fade">
                                      <p:cBhvr>
                                        <p:cTn id="20" dur="500"/>
                                        <p:tgtEl>
                                          <p:spTgt spid="3073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30733"/>
                                        </p:tgtEl>
                                        <p:attrNameLst>
                                          <p:attrName>style.visibility</p:attrName>
                                        </p:attrNameLst>
                                      </p:cBhvr>
                                      <p:to>
                                        <p:strVal val="visible"/>
                                      </p:to>
                                    </p:set>
                                    <p:animEffect transition="in" filter="fade">
                                      <p:cBhvr>
                                        <p:cTn id="30" dur="1000"/>
                                        <p:tgtEl>
                                          <p:spTgt spid="30733"/>
                                        </p:tgtEl>
                                      </p:cBhvr>
                                    </p:animEffect>
                                    <p:anim calcmode="lin" valueType="num">
                                      <p:cBhvr>
                                        <p:cTn id="31" dur="1000" fill="hold"/>
                                        <p:tgtEl>
                                          <p:spTgt spid="30733"/>
                                        </p:tgtEl>
                                        <p:attrNameLst>
                                          <p:attrName>ppt_x</p:attrName>
                                        </p:attrNameLst>
                                      </p:cBhvr>
                                      <p:tavLst>
                                        <p:tav tm="0">
                                          <p:val>
                                            <p:strVal val="#ppt_x"/>
                                          </p:val>
                                        </p:tav>
                                        <p:tav tm="100000">
                                          <p:val>
                                            <p:strVal val="#ppt_x"/>
                                          </p:val>
                                        </p:tav>
                                      </p:tavLst>
                                    </p:anim>
                                    <p:anim calcmode="lin" valueType="num">
                                      <p:cBhvr>
                                        <p:cTn id="32" dur="1000" fill="hold"/>
                                        <p:tgtEl>
                                          <p:spTgt spid="30733"/>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30734"/>
                                        </p:tgtEl>
                                        <p:attrNameLst>
                                          <p:attrName>style.visibility</p:attrName>
                                        </p:attrNameLst>
                                      </p:cBhvr>
                                      <p:to>
                                        <p:strVal val="visible"/>
                                      </p:to>
                                    </p:set>
                                    <p:animEffect transition="in" filter="fade">
                                      <p:cBhvr>
                                        <p:cTn id="35" dur="1000"/>
                                        <p:tgtEl>
                                          <p:spTgt spid="30734"/>
                                        </p:tgtEl>
                                      </p:cBhvr>
                                    </p:animEffect>
                                    <p:anim calcmode="lin" valueType="num">
                                      <p:cBhvr>
                                        <p:cTn id="36" dur="1000" fill="hold"/>
                                        <p:tgtEl>
                                          <p:spTgt spid="30734"/>
                                        </p:tgtEl>
                                        <p:attrNameLst>
                                          <p:attrName>ppt_x</p:attrName>
                                        </p:attrNameLst>
                                      </p:cBhvr>
                                      <p:tavLst>
                                        <p:tav tm="0">
                                          <p:val>
                                            <p:strVal val="#ppt_x"/>
                                          </p:val>
                                        </p:tav>
                                        <p:tav tm="100000">
                                          <p:val>
                                            <p:strVal val="#ppt_x"/>
                                          </p:val>
                                        </p:tav>
                                      </p:tavLst>
                                    </p:anim>
                                    <p:anim calcmode="lin" valueType="num">
                                      <p:cBhvr>
                                        <p:cTn id="37" dur="1000" fill="hold"/>
                                        <p:tgtEl>
                                          <p:spTgt spid="307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33" grpId="0"/>
      <p:bldP spid="30734"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H_Other_1"/>
          <p:cNvSpPr/>
          <p:nvPr/>
        </p:nvSpPr>
        <p:spPr>
          <a:xfrm>
            <a:off x="1742432" y="1721485"/>
            <a:ext cx="1107324" cy="434712"/>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dirty="0">
              <a:solidFill>
                <a:srgbClr val="FFFFFF"/>
              </a:solidFill>
              <a:latin typeface="Impact" panose="020B0806030902050204" pitchFamily="34" charset="0"/>
              <a:ea typeface="微软雅黑" panose="020B0503020204020204" pitchFamily="34" charset="-122"/>
            </a:endParaRPr>
          </a:p>
        </p:txBody>
      </p:sp>
      <p:sp>
        <p:nvSpPr>
          <p:cNvPr id="5" name="MH_Other_2"/>
          <p:cNvSpPr/>
          <p:nvPr/>
        </p:nvSpPr>
        <p:spPr>
          <a:xfrm>
            <a:off x="1126550" y="1535690"/>
            <a:ext cx="806053" cy="8063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latin typeface="Impact" panose="020B0806030902050204" pitchFamily="34" charset="0"/>
                <a:ea typeface="微软雅黑" panose="020B0503020204020204" pitchFamily="34" charset="-122"/>
              </a:rPr>
              <a:t>2015</a:t>
            </a:r>
          </a:p>
        </p:txBody>
      </p:sp>
      <p:sp>
        <p:nvSpPr>
          <p:cNvPr id="6" name="MH_Other_3"/>
          <p:cNvSpPr/>
          <p:nvPr/>
        </p:nvSpPr>
        <p:spPr>
          <a:xfrm>
            <a:off x="3263468" y="1721485"/>
            <a:ext cx="1103931" cy="434712"/>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dirty="0">
              <a:solidFill>
                <a:srgbClr val="FFFFFF"/>
              </a:solidFill>
              <a:latin typeface="Impact" panose="020B0806030902050204" pitchFamily="34" charset="0"/>
              <a:ea typeface="微软雅黑" panose="020B0503020204020204" pitchFamily="34" charset="-122"/>
            </a:endParaRPr>
          </a:p>
        </p:txBody>
      </p:sp>
      <p:sp>
        <p:nvSpPr>
          <p:cNvPr id="7" name="MH_Other_4"/>
          <p:cNvSpPr/>
          <p:nvPr/>
        </p:nvSpPr>
        <p:spPr>
          <a:xfrm>
            <a:off x="2647335" y="1535690"/>
            <a:ext cx="806053" cy="80630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latin typeface="Impact" panose="020B0806030902050204" pitchFamily="34" charset="0"/>
                <a:ea typeface="微软雅黑" panose="020B0503020204020204" pitchFamily="34" charset="-122"/>
              </a:rPr>
              <a:t>2016</a:t>
            </a:r>
          </a:p>
        </p:txBody>
      </p:sp>
      <p:sp>
        <p:nvSpPr>
          <p:cNvPr id="8" name="MH_Other_5"/>
          <p:cNvSpPr/>
          <p:nvPr/>
        </p:nvSpPr>
        <p:spPr>
          <a:xfrm>
            <a:off x="4781111" y="1721485"/>
            <a:ext cx="1107324" cy="434712"/>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dirty="0">
              <a:solidFill>
                <a:srgbClr val="FFFFFF"/>
              </a:solidFill>
              <a:latin typeface="Impact" panose="020B0806030902050204" pitchFamily="34" charset="0"/>
              <a:ea typeface="微软雅黑" panose="020B0503020204020204" pitchFamily="34" charset="-122"/>
            </a:endParaRPr>
          </a:p>
        </p:txBody>
      </p:sp>
      <p:sp>
        <p:nvSpPr>
          <p:cNvPr id="9" name="MH_Other_6"/>
          <p:cNvSpPr/>
          <p:nvPr/>
        </p:nvSpPr>
        <p:spPr>
          <a:xfrm>
            <a:off x="4168121" y="1535690"/>
            <a:ext cx="808435" cy="8063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latin typeface="Impact" panose="020B0806030902050204" pitchFamily="34" charset="0"/>
                <a:ea typeface="微软雅黑" panose="020B0503020204020204" pitchFamily="34" charset="-122"/>
              </a:rPr>
              <a:t>2017</a:t>
            </a:r>
          </a:p>
        </p:txBody>
      </p:sp>
      <p:sp>
        <p:nvSpPr>
          <p:cNvPr id="10" name="MH_Other_7"/>
          <p:cNvSpPr/>
          <p:nvPr/>
        </p:nvSpPr>
        <p:spPr>
          <a:xfrm>
            <a:off x="6301894" y="1721485"/>
            <a:ext cx="1105628" cy="434712"/>
          </a:xfrm>
          <a:custGeom>
            <a:avLst/>
            <a:gdLst>
              <a:gd name="connsiteX0" fmla="*/ 0 w 1079500"/>
              <a:gd name="connsiteY0" fmla="*/ 0 h 381000"/>
              <a:gd name="connsiteX1" fmla="*/ 96474 w 1079500"/>
              <a:gd name="connsiteY1" fmla="*/ 0 h 381000"/>
              <a:gd name="connsiteX2" fmla="*/ 97446 w 1079500"/>
              <a:gd name="connsiteY2" fmla="*/ 741 h 381000"/>
              <a:gd name="connsiteX3" fmla="*/ 539750 w 1079500"/>
              <a:gd name="connsiteY3" fmla="*/ 98029 h 381000"/>
              <a:gd name="connsiteX4" fmla="*/ 982054 w 1079500"/>
              <a:gd name="connsiteY4" fmla="*/ 741 h 381000"/>
              <a:gd name="connsiteX5" fmla="*/ 983026 w 1079500"/>
              <a:gd name="connsiteY5" fmla="*/ 0 h 381000"/>
              <a:gd name="connsiteX6" fmla="*/ 1079500 w 1079500"/>
              <a:gd name="connsiteY6" fmla="*/ 0 h 381000"/>
              <a:gd name="connsiteX7" fmla="*/ 1079500 w 1079500"/>
              <a:gd name="connsiteY7" fmla="*/ 381000 h 381000"/>
              <a:gd name="connsiteX8" fmla="*/ 983025 w 1079500"/>
              <a:gd name="connsiteY8" fmla="*/ 381000 h 381000"/>
              <a:gd name="connsiteX9" fmla="*/ 982054 w 1079500"/>
              <a:gd name="connsiteY9" fmla="*/ 380260 h 381000"/>
              <a:gd name="connsiteX10" fmla="*/ 539750 w 1079500"/>
              <a:gd name="connsiteY10" fmla="*/ 282972 h 381000"/>
              <a:gd name="connsiteX11" fmla="*/ 97446 w 1079500"/>
              <a:gd name="connsiteY11" fmla="*/ 380260 h 381000"/>
              <a:gd name="connsiteX12" fmla="*/ 96476 w 1079500"/>
              <a:gd name="connsiteY12" fmla="*/ 381000 h 381000"/>
              <a:gd name="connsiteX13" fmla="*/ 0 w 1079500"/>
              <a:gd name="connsiteY13" fmla="*/ 381000 h 3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500" h="381000">
                <a:moveTo>
                  <a:pt x="0" y="0"/>
                </a:moveTo>
                <a:lnTo>
                  <a:pt x="96474" y="0"/>
                </a:lnTo>
                <a:lnTo>
                  <a:pt x="97446" y="741"/>
                </a:lnTo>
                <a:cubicBezTo>
                  <a:pt x="193302" y="59438"/>
                  <a:pt x="355632" y="98029"/>
                  <a:pt x="539750" y="98029"/>
                </a:cubicBezTo>
                <a:cubicBezTo>
                  <a:pt x="723868" y="98029"/>
                  <a:pt x="886198" y="59438"/>
                  <a:pt x="982054" y="741"/>
                </a:cubicBezTo>
                <a:lnTo>
                  <a:pt x="983026" y="0"/>
                </a:lnTo>
                <a:lnTo>
                  <a:pt x="1079500" y="0"/>
                </a:lnTo>
                <a:lnTo>
                  <a:pt x="1079500" y="381000"/>
                </a:lnTo>
                <a:lnTo>
                  <a:pt x="983025" y="381000"/>
                </a:lnTo>
                <a:lnTo>
                  <a:pt x="982054" y="380260"/>
                </a:lnTo>
                <a:cubicBezTo>
                  <a:pt x="886198" y="321564"/>
                  <a:pt x="723868" y="282972"/>
                  <a:pt x="539750" y="282972"/>
                </a:cubicBezTo>
                <a:cubicBezTo>
                  <a:pt x="355632" y="282972"/>
                  <a:pt x="193302" y="321564"/>
                  <a:pt x="97446" y="380260"/>
                </a:cubicBezTo>
                <a:lnTo>
                  <a:pt x="96476" y="381000"/>
                </a:lnTo>
                <a:lnTo>
                  <a:pt x="0" y="381000"/>
                </a:ln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endParaRPr lang="zh-CN" altLang="en-US" sz="1400" dirty="0">
              <a:solidFill>
                <a:srgbClr val="FFFFFF"/>
              </a:solidFill>
              <a:latin typeface="Impact" panose="020B0806030902050204" pitchFamily="34" charset="0"/>
              <a:ea typeface="微软雅黑" panose="020B0503020204020204" pitchFamily="34" charset="-122"/>
            </a:endParaRPr>
          </a:p>
        </p:txBody>
      </p:sp>
      <p:sp>
        <p:nvSpPr>
          <p:cNvPr id="11" name="MH_Other_8"/>
          <p:cNvSpPr/>
          <p:nvPr/>
        </p:nvSpPr>
        <p:spPr>
          <a:xfrm>
            <a:off x="5691288" y="1535690"/>
            <a:ext cx="806054" cy="80630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latin typeface="Impact" panose="020B0806030902050204" pitchFamily="34" charset="0"/>
                <a:ea typeface="微软雅黑" panose="020B0503020204020204" pitchFamily="34" charset="-122"/>
              </a:rPr>
              <a:t>2018</a:t>
            </a:r>
          </a:p>
        </p:txBody>
      </p:sp>
      <p:sp>
        <p:nvSpPr>
          <p:cNvPr id="12" name="MH_Other_9"/>
          <p:cNvSpPr/>
          <p:nvPr/>
        </p:nvSpPr>
        <p:spPr>
          <a:xfrm>
            <a:off x="7212075" y="1535690"/>
            <a:ext cx="807244" cy="80630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en-US" altLang="zh-CN" sz="1600" dirty="0">
                <a:solidFill>
                  <a:srgbClr val="FFFFFF"/>
                </a:solidFill>
                <a:latin typeface="Impact" panose="020B0806030902050204" pitchFamily="34" charset="0"/>
                <a:ea typeface="微软雅黑" panose="020B0503020204020204" pitchFamily="34" charset="-122"/>
              </a:rPr>
              <a:t>2019</a:t>
            </a:r>
          </a:p>
        </p:txBody>
      </p:sp>
      <p:sp>
        <p:nvSpPr>
          <p:cNvPr id="13" name="等腰三角形 12"/>
          <p:cNvSpPr/>
          <p:nvPr/>
        </p:nvSpPr>
        <p:spPr>
          <a:xfrm rot="10800000">
            <a:off x="1451590" y="2489676"/>
            <a:ext cx="165497" cy="14172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noProof="1"/>
          </a:p>
        </p:txBody>
      </p:sp>
      <p:sp>
        <p:nvSpPr>
          <p:cNvPr id="14" name="等腰三角形 13"/>
          <p:cNvSpPr/>
          <p:nvPr/>
        </p:nvSpPr>
        <p:spPr>
          <a:xfrm rot="10800000">
            <a:off x="2973865" y="2489676"/>
            <a:ext cx="165497" cy="14172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noProof="1"/>
          </a:p>
        </p:txBody>
      </p:sp>
      <p:sp>
        <p:nvSpPr>
          <p:cNvPr id="15" name="等腰三角形 14"/>
          <p:cNvSpPr/>
          <p:nvPr/>
        </p:nvSpPr>
        <p:spPr>
          <a:xfrm rot="10800000">
            <a:off x="4496139" y="2489676"/>
            <a:ext cx="165497" cy="14172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noProof="1"/>
          </a:p>
        </p:txBody>
      </p:sp>
      <p:sp>
        <p:nvSpPr>
          <p:cNvPr id="16" name="等腰三角形 15"/>
          <p:cNvSpPr/>
          <p:nvPr/>
        </p:nvSpPr>
        <p:spPr>
          <a:xfrm rot="10800000">
            <a:off x="6018413" y="2489676"/>
            <a:ext cx="165497" cy="14172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noProof="1"/>
          </a:p>
        </p:txBody>
      </p:sp>
      <p:sp>
        <p:nvSpPr>
          <p:cNvPr id="17" name="等腰三角形 16"/>
          <p:cNvSpPr/>
          <p:nvPr/>
        </p:nvSpPr>
        <p:spPr>
          <a:xfrm rot="10800000">
            <a:off x="7540688" y="2489676"/>
            <a:ext cx="165497" cy="14172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endParaRPr lang="zh-CN" altLang="en-US" noProof="1"/>
          </a:p>
        </p:txBody>
      </p:sp>
      <p:sp>
        <p:nvSpPr>
          <p:cNvPr id="18" name="矩形 57"/>
          <p:cNvSpPr>
            <a:spLocks noChangeArrowheads="1"/>
          </p:cNvSpPr>
          <p:nvPr/>
        </p:nvSpPr>
        <p:spPr bwMode="auto">
          <a:xfrm>
            <a:off x="855633" y="2808204"/>
            <a:ext cx="1351360" cy="253994"/>
          </a:xfrm>
          <a:prstGeom prst="rect">
            <a:avLst/>
          </a:prstGeom>
          <a:solidFill>
            <a:schemeClr val="accent3"/>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文本框 40"/>
          <p:cNvSpPr txBox="1"/>
          <p:nvPr/>
        </p:nvSpPr>
        <p:spPr>
          <a:xfrm>
            <a:off x="855634" y="3128421"/>
            <a:ext cx="1351359"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0" name="矩形 57"/>
          <p:cNvSpPr>
            <a:spLocks noChangeArrowheads="1"/>
          </p:cNvSpPr>
          <p:nvPr/>
        </p:nvSpPr>
        <p:spPr bwMode="auto">
          <a:xfrm>
            <a:off x="2379395" y="2808204"/>
            <a:ext cx="1351360" cy="253916"/>
          </a:xfrm>
          <a:prstGeom prst="rect">
            <a:avLst/>
          </a:prstGeom>
          <a:solidFill>
            <a:schemeClr val="accent2"/>
          </a:solidFill>
          <a:ln>
            <a:noFill/>
          </a:ln>
        </p:spPr>
        <p:txBody>
          <a:bodyPr lIns="68580" tIns="34290" rIns="68580" bIns="34290">
            <a:spAutoFit/>
          </a:bodyPr>
          <a:lstStyle/>
          <a:p>
            <a:pPr algn="dist"/>
            <a:r>
              <a:rPr lang="en-US" altLang="zh-CN"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a:t>
            </a:r>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文本框 40"/>
          <p:cNvSpPr txBox="1"/>
          <p:nvPr/>
        </p:nvSpPr>
        <p:spPr>
          <a:xfrm>
            <a:off x="2379396" y="3128421"/>
            <a:ext cx="1351359"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2" name="矩形 57"/>
          <p:cNvSpPr>
            <a:spLocks noChangeArrowheads="1"/>
          </p:cNvSpPr>
          <p:nvPr/>
        </p:nvSpPr>
        <p:spPr bwMode="auto">
          <a:xfrm>
            <a:off x="3903158" y="2808204"/>
            <a:ext cx="1351360" cy="253994"/>
          </a:xfrm>
          <a:prstGeom prst="rect">
            <a:avLst/>
          </a:prstGeom>
          <a:solidFill>
            <a:schemeClr val="accent3"/>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3" name="文本框 40"/>
          <p:cNvSpPr txBox="1"/>
          <p:nvPr/>
        </p:nvSpPr>
        <p:spPr>
          <a:xfrm>
            <a:off x="3903158" y="3128421"/>
            <a:ext cx="1351359"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4" name="矩形 57"/>
          <p:cNvSpPr>
            <a:spLocks noChangeArrowheads="1"/>
          </p:cNvSpPr>
          <p:nvPr/>
        </p:nvSpPr>
        <p:spPr bwMode="auto">
          <a:xfrm>
            <a:off x="5426920" y="2808204"/>
            <a:ext cx="1351360" cy="253994"/>
          </a:xfrm>
          <a:prstGeom prst="rect">
            <a:avLst/>
          </a:prstGeom>
          <a:solidFill>
            <a:schemeClr val="accent4"/>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文本框 40"/>
          <p:cNvSpPr txBox="1"/>
          <p:nvPr/>
        </p:nvSpPr>
        <p:spPr>
          <a:xfrm>
            <a:off x="5426921" y="3128421"/>
            <a:ext cx="1351359"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
        <p:nvSpPr>
          <p:cNvPr id="26" name="矩形 57"/>
          <p:cNvSpPr>
            <a:spLocks noChangeArrowheads="1"/>
          </p:cNvSpPr>
          <p:nvPr/>
        </p:nvSpPr>
        <p:spPr bwMode="auto">
          <a:xfrm>
            <a:off x="6950681" y="2808204"/>
            <a:ext cx="1351360" cy="253994"/>
          </a:xfrm>
          <a:prstGeom prst="rect">
            <a:avLst/>
          </a:prstGeom>
          <a:solidFill>
            <a:schemeClr val="accent3"/>
          </a:solidFill>
          <a:ln>
            <a:noFill/>
          </a:ln>
        </p:spPr>
        <p:txBody>
          <a:bodyPr lIns="68580" tIns="34290" rIns="68580" bIns="3429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rPr>
              <a:t>宝贵的标题</a:t>
            </a:r>
            <a:endParaRPr lang="en-US" altLang="en-US" sz="1200" b="1"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文本框 40"/>
          <p:cNvSpPr txBox="1"/>
          <p:nvPr/>
        </p:nvSpPr>
        <p:spPr>
          <a:xfrm>
            <a:off x="6950681" y="3128421"/>
            <a:ext cx="1351359" cy="1107996"/>
          </a:xfrm>
          <a:prstGeom prst="rect">
            <a:avLst/>
          </a:prstGeom>
          <a:noFill/>
          <a:ln w="9525">
            <a:noFill/>
          </a:ln>
        </p:spPr>
        <p:txBody>
          <a:bodyPr wrap="square" lIns="68580" tIns="34290" rIns="68580" bIns="34290">
            <a:spAutoFit/>
          </a:bodyPr>
          <a:lstStyle/>
          <a:p>
            <a:pPr algn="ctr">
              <a:lnSpc>
                <a:spcPct val="150000"/>
              </a:lnSpc>
            </a:pP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此处文字通过</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TXT</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文档或者</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QQ</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聊天窗口复制进入，无需调整格式，简单快捷，</a:t>
            </a:r>
            <a:r>
              <a:rPr lang="en-US" altLang="zh-CN"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LEOPARD</a:t>
            </a:r>
            <a:r>
              <a:rPr lang="zh-CN" altLang="en-US" sz="900" noProof="1">
                <a:solidFill>
                  <a:schemeClr val="bg1">
                    <a:lumMod val="65000"/>
                  </a:schemeClr>
                </a:solidFill>
                <a:latin typeface="微软雅黑" panose="020B0503020204020204" pitchFamily="34" charset="-122"/>
                <a:ea typeface="微软雅黑" panose="020B0503020204020204" pitchFamily="34" charset="-122"/>
                <a:cs typeface="+mn-ea"/>
                <a:sym typeface="Arial" panose="020B0604020202020204" pitchFamily="34" charset="0"/>
              </a:rPr>
              <a:t>祝愿您汇报顺利！</a:t>
            </a:r>
          </a:p>
        </p:txBody>
      </p:sp>
    </p:spTree>
    <p:extLst>
      <p:ext uri="{BB962C8B-B14F-4D97-AF65-F5344CB8AC3E}">
        <p14:creationId xmlns:p14="http://schemas.microsoft.com/office/powerpoint/2010/main" val="34680221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Click="0" advTm="0">
        <p15:prstTrans prst="curtains"/>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1000"/>
                                        <p:tgtEl>
                                          <p:spTgt spid="11"/>
                                        </p:tgtEl>
                                      </p:cBhvr>
                                    </p:animEffect>
                                    <p:anim calcmode="lin" valueType="num">
                                      <p:cBhvr>
                                        <p:cTn id="43" dur="1000" fill="hold"/>
                                        <p:tgtEl>
                                          <p:spTgt spid="11"/>
                                        </p:tgtEl>
                                        <p:attrNameLst>
                                          <p:attrName>ppt_x</p:attrName>
                                        </p:attrNameLst>
                                      </p:cBhvr>
                                      <p:tavLst>
                                        <p:tav tm="0">
                                          <p:val>
                                            <p:strVal val="#ppt_x"/>
                                          </p:val>
                                        </p:tav>
                                        <p:tav tm="100000">
                                          <p:val>
                                            <p:strVal val="#ppt_x"/>
                                          </p:val>
                                        </p:tav>
                                      </p:tavLst>
                                    </p:anim>
                                    <p:anim calcmode="lin" valueType="num">
                                      <p:cBhvr>
                                        <p:cTn id="44" dur="1000" fill="hold"/>
                                        <p:tgtEl>
                                          <p:spTgt spid="1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0"/>
                                        <p:tgtEl>
                                          <p:spTgt spid="13"/>
                                        </p:tgtEl>
                                      </p:cBhvr>
                                    </p:animEffect>
                                    <p:anim calcmode="lin" valueType="num">
                                      <p:cBhvr>
                                        <p:cTn id="53" dur="1000" fill="hold"/>
                                        <p:tgtEl>
                                          <p:spTgt spid="13"/>
                                        </p:tgtEl>
                                        <p:attrNameLst>
                                          <p:attrName>ppt_x</p:attrName>
                                        </p:attrNameLst>
                                      </p:cBhvr>
                                      <p:tavLst>
                                        <p:tav tm="0">
                                          <p:val>
                                            <p:strVal val="#ppt_x"/>
                                          </p:val>
                                        </p:tav>
                                        <p:tav tm="100000">
                                          <p:val>
                                            <p:strVal val="#ppt_x"/>
                                          </p:val>
                                        </p:tav>
                                      </p:tavLst>
                                    </p:anim>
                                    <p:anim calcmode="lin" valueType="num">
                                      <p:cBhvr>
                                        <p:cTn id="54" dur="1000" fill="hold"/>
                                        <p:tgtEl>
                                          <p:spTgt spid="1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1000"/>
                                        <p:tgtEl>
                                          <p:spTgt spid="14"/>
                                        </p:tgtEl>
                                      </p:cBhvr>
                                    </p:animEffect>
                                    <p:anim calcmode="lin" valueType="num">
                                      <p:cBhvr>
                                        <p:cTn id="58" dur="1000" fill="hold"/>
                                        <p:tgtEl>
                                          <p:spTgt spid="14"/>
                                        </p:tgtEl>
                                        <p:attrNameLst>
                                          <p:attrName>ppt_x</p:attrName>
                                        </p:attrNameLst>
                                      </p:cBhvr>
                                      <p:tavLst>
                                        <p:tav tm="0">
                                          <p:val>
                                            <p:strVal val="#ppt_x"/>
                                          </p:val>
                                        </p:tav>
                                        <p:tav tm="100000">
                                          <p:val>
                                            <p:strVal val="#ppt_x"/>
                                          </p:val>
                                        </p:tav>
                                      </p:tavLst>
                                    </p:anim>
                                    <p:anim calcmode="lin" valueType="num">
                                      <p:cBhvr>
                                        <p:cTn id="59" dur="1000" fill="hold"/>
                                        <p:tgtEl>
                                          <p:spTgt spid="1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1000"/>
                                        <p:tgtEl>
                                          <p:spTgt spid="15"/>
                                        </p:tgtEl>
                                      </p:cBhvr>
                                    </p:animEffect>
                                    <p:anim calcmode="lin" valueType="num">
                                      <p:cBhvr>
                                        <p:cTn id="63" dur="1000" fill="hold"/>
                                        <p:tgtEl>
                                          <p:spTgt spid="15"/>
                                        </p:tgtEl>
                                        <p:attrNameLst>
                                          <p:attrName>ppt_x</p:attrName>
                                        </p:attrNameLst>
                                      </p:cBhvr>
                                      <p:tavLst>
                                        <p:tav tm="0">
                                          <p:val>
                                            <p:strVal val="#ppt_x"/>
                                          </p:val>
                                        </p:tav>
                                        <p:tav tm="100000">
                                          <p:val>
                                            <p:strVal val="#ppt_x"/>
                                          </p:val>
                                        </p:tav>
                                      </p:tavLst>
                                    </p:anim>
                                    <p:anim calcmode="lin" valueType="num">
                                      <p:cBhvr>
                                        <p:cTn id="64" dur="1000" fill="hold"/>
                                        <p:tgtEl>
                                          <p:spTgt spid="15"/>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6"/>
                                        </p:tgtEl>
                                        <p:attrNameLst>
                                          <p:attrName>style.visibility</p:attrName>
                                        </p:attrNameLst>
                                      </p:cBhvr>
                                      <p:to>
                                        <p:strVal val="visible"/>
                                      </p:to>
                                    </p:set>
                                    <p:animEffect transition="in" filter="fade">
                                      <p:cBhvr>
                                        <p:cTn id="67" dur="1000"/>
                                        <p:tgtEl>
                                          <p:spTgt spid="16"/>
                                        </p:tgtEl>
                                      </p:cBhvr>
                                    </p:animEffect>
                                    <p:anim calcmode="lin" valueType="num">
                                      <p:cBhvr>
                                        <p:cTn id="68" dur="1000" fill="hold"/>
                                        <p:tgtEl>
                                          <p:spTgt spid="16"/>
                                        </p:tgtEl>
                                        <p:attrNameLst>
                                          <p:attrName>ppt_x</p:attrName>
                                        </p:attrNameLst>
                                      </p:cBhvr>
                                      <p:tavLst>
                                        <p:tav tm="0">
                                          <p:val>
                                            <p:strVal val="#ppt_x"/>
                                          </p:val>
                                        </p:tav>
                                        <p:tav tm="100000">
                                          <p:val>
                                            <p:strVal val="#ppt_x"/>
                                          </p:val>
                                        </p:tav>
                                      </p:tavLst>
                                    </p:anim>
                                    <p:anim calcmode="lin" valueType="num">
                                      <p:cBhvr>
                                        <p:cTn id="69" dur="1000" fill="hold"/>
                                        <p:tgtEl>
                                          <p:spTgt spid="16"/>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fade">
                                      <p:cBhvr>
                                        <p:cTn id="72" dur="1000"/>
                                        <p:tgtEl>
                                          <p:spTgt spid="17"/>
                                        </p:tgtEl>
                                      </p:cBhvr>
                                    </p:animEffect>
                                    <p:anim calcmode="lin" valueType="num">
                                      <p:cBhvr>
                                        <p:cTn id="73" dur="1000" fill="hold"/>
                                        <p:tgtEl>
                                          <p:spTgt spid="17"/>
                                        </p:tgtEl>
                                        <p:attrNameLst>
                                          <p:attrName>ppt_x</p:attrName>
                                        </p:attrNameLst>
                                      </p:cBhvr>
                                      <p:tavLst>
                                        <p:tav tm="0">
                                          <p:val>
                                            <p:strVal val="#ppt_x"/>
                                          </p:val>
                                        </p:tav>
                                        <p:tav tm="100000">
                                          <p:val>
                                            <p:strVal val="#ppt_x"/>
                                          </p:val>
                                        </p:tav>
                                      </p:tavLst>
                                    </p:anim>
                                    <p:anim calcmode="lin" valueType="num">
                                      <p:cBhvr>
                                        <p:cTn id="74" dur="1000" fill="hold"/>
                                        <p:tgtEl>
                                          <p:spTgt spid="17"/>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fade">
                                      <p:cBhvr>
                                        <p:cTn id="77" dur="1000"/>
                                        <p:tgtEl>
                                          <p:spTgt spid="18"/>
                                        </p:tgtEl>
                                      </p:cBhvr>
                                    </p:animEffect>
                                    <p:anim calcmode="lin" valueType="num">
                                      <p:cBhvr>
                                        <p:cTn id="78" dur="1000" fill="hold"/>
                                        <p:tgtEl>
                                          <p:spTgt spid="18"/>
                                        </p:tgtEl>
                                        <p:attrNameLst>
                                          <p:attrName>ppt_x</p:attrName>
                                        </p:attrNameLst>
                                      </p:cBhvr>
                                      <p:tavLst>
                                        <p:tav tm="0">
                                          <p:val>
                                            <p:strVal val="#ppt_x"/>
                                          </p:val>
                                        </p:tav>
                                        <p:tav tm="100000">
                                          <p:val>
                                            <p:strVal val="#ppt_x"/>
                                          </p:val>
                                        </p:tav>
                                      </p:tavLst>
                                    </p:anim>
                                    <p:anim calcmode="lin" valueType="num">
                                      <p:cBhvr>
                                        <p:cTn id="79" dur="1000" fill="hold"/>
                                        <p:tgtEl>
                                          <p:spTgt spid="18"/>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fade">
                                      <p:cBhvr>
                                        <p:cTn id="82" dur="1000"/>
                                        <p:tgtEl>
                                          <p:spTgt spid="19"/>
                                        </p:tgtEl>
                                      </p:cBhvr>
                                    </p:animEffect>
                                    <p:anim calcmode="lin" valueType="num">
                                      <p:cBhvr>
                                        <p:cTn id="83" dur="1000" fill="hold"/>
                                        <p:tgtEl>
                                          <p:spTgt spid="19"/>
                                        </p:tgtEl>
                                        <p:attrNameLst>
                                          <p:attrName>ppt_x</p:attrName>
                                        </p:attrNameLst>
                                      </p:cBhvr>
                                      <p:tavLst>
                                        <p:tav tm="0">
                                          <p:val>
                                            <p:strVal val="#ppt_x"/>
                                          </p:val>
                                        </p:tav>
                                        <p:tav tm="100000">
                                          <p:val>
                                            <p:strVal val="#ppt_x"/>
                                          </p:val>
                                        </p:tav>
                                      </p:tavLst>
                                    </p:anim>
                                    <p:anim calcmode="lin" valueType="num">
                                      <p:cBhvr>
                                        <p:cTn id="84" dur="1000" fill="hold"/>
                                        <p:tgtEl>
                                          <p:spTgt spid="19"/>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fade">
                                      <p:cBhvr>
                                        <p:cTn id="87" dur="1000"/>
                                        <p:tgtEl>
                                          <p:spTgt spid="20"/>
                                        </p:tgtEl>
                                      </p:cBhvr>
                                    </p:animEffect>
                                    <p:anim calcmode="lin" valueType="num">
                                      <p:cBhvr>
                                        <p:cTn id="88" dur="1000" fill="hold"/>
                                        <p:tgtEl>
                                          <p:spTgt spid="20"/>
                                        </p:tgtEl>
                                        <p:attrNameLst>
                                          <p:attrName>ppt_x</p:attrName>
                                        </p:attrNameLst>
                                      </p:cBhvr>
                                      <p:tavLst>
                                        <p:tav tm="0">
                                          <p:val>
                                            <p:strVal val="#ppt_x"/>
                                          </p:val>
                                        </p:tav>
                                        <p:tav tm="100000">
                                          <p:val>
                                            <p:strVal val="#ppt_x"/>
                                          </p:val>
                                        </p:tav>
                                      </p:tavLst>
                                    </p:anim>
                                    <p:anim calcmode="lin" valueType="num">
                                      <p:cBhvr>
                                        <p:cTn id="89" dur="1000" fill="hold"/>
                                        <p:tgtEl>
                                          <p:spTgt spid="20"/>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1000"/>
                                        <p:tgtEl>
                                          <p:spTgt spid="23"/>
                                        </p:tgtEl>
                                      </p:cBhvr>
                                    </p:animEffect>
                                    <p:anim calcmode="lin" valueType="num">
                                      <p:cBhvr>
                                        <p:cTn id="103" dur="1000" fill="hold"/>
                                        <p:tgtEl>
                                          <p:spTgt spid="23"/>
                                        </p:tgtEl>
                                        <p:attrNameLst>
                                          <p:attrName>ppt_x</p:attrName>
                                        </p:attrNameLst>
                                      </p:cBhvr>
                                      <p:tavLst>
                                        <p:tav tm="0">
                                          <p:val>
                                            <p:strVal val="#ppt_x"/>
                                          </p:val>
                                        </p:tav>
                                        <p:tav tm="100000">
                                          <p:val>
                                            <p:strVal val="#ppt_x"/>
                                          </p:val>
                                        </p:tav>
                                      </p:tavLst>
                                    </p:anim>
                                    <p:anim calcmode="lin" valueType="num">
                                      <p:cBhvr>
                                        <p:cTn id="104" dur="1000" fill="hold"/>
                                        <p:tgtEl>
                                          <p:spTgt spid="23"/>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fade">
                                      <p:cBhvr>
                                        <p:cTn id="107" dur="1000"/>
                                        <p:tgtEl>
                                          <p:spTgt spid="24"/>
                                        </p:tgtEl>
                                      </p:cBhvr>
                                    </p:animEffect>
                                    <p:anim calcmode="lin" valueType="num">
                                      <p:cBhvr>
                                        <p:cTn id="108" dur="1000" fill="hold"/>
                                        <p:tgtEl>
                                          <p:spTgt spid="24"/>
                                        </p:tgtEl>
                                        <p:attrNameLst>
                                          <p:attrName>ppt_x</p:attrName>
                                        </p:attrNameLst>
                                      </p:cBhvr>
                                      <p:tavLst>
                                        <p:tav tm="0">
                                          <p:val>
                                            <p:strVal val="#ppt_x"/>
                                          </p:val>
                                        </p:tav>
                                        <p:tav tm="100000">
                                          <p:val>
                                            <p:strVal val="#ppt_x"/>
                                          </p:val>
                                        </p:tav>
                                      </p:tavLst>
                                    </p:anim>
                                    <p:anim calcmode="lin" valueType="num">
                                      <p:cBhvr>
                                        <p:cTn id="109" dur="1000" fill="hold"/>
                                        <p:tgtEl>
                                          <p:spTgt spid="24"/>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1000"/>
                                        <p:tgtEl>
                                          <p:spTgt spid="25"/>
                                        </p:tgtEl>
                                      </p:cBhvr>
                                    </p:animEffect>
                                    <p:anim calcmode="lin" valueType="num">
                                      <p:cBhvr>
                                        <p:cTn id="113" dur="1000" fill="hold"/>
                                        <p:tgtEl>
                                          <p:spTgt spid="25"/>
                                        </p:tgtEl>
                                        <p:attrNameLst>
                                          <p:attrName>ppt_x</p:attrName>
                                        </p:attrNameLst>
                                      </p:cBhvr>
                                      <p:tavLst>
                                        <p:tav tm="0">
                                          <p:val>
                                            <p:strVal val="#ppt_x"/>
                                          </p:val>
                                        </p:tav>
                                        <p:tav tm="100000">
                                          <p:val>
                                            <p:strVal val="#ppt_x"/>
                                          </p:val>
                                        </p:tav>
                                      </p:tavLst>
                                    </p:anim>
                                    <p:anim calcmode="lin" valueType="num">
                                      <p:cBhvr>
                                        <p:cTn id="114" dur="1000" fill="hold"/>
                                        <p:tgtEl>
                                          <p:spTgt spid="25"/>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6"/>
                                        </p:tgtEl>
                                        <p:attrNameLst>
                                          <p:attrName>style.visibility</p:attrName>
                                        </p:attrNameLst>
                                      </p:cBhvr>
                                      <p:to>
                                        <p:strVal val="visible"/>
                                      </p:to>
                                    </p:set>
                                    <p:animEffect transition="in" filter="fade">
                                      <p:cBhvr>
                                        <p:cTn id="117" dur="1000"/>
                                        <p:tgtEl>
                                          <p:spTgt spid="26"/>
                                        </p:tgtEl>
                                      </p:cBhvr>
                                    </p:animEffect>
                                    <p:anim calcmode="lin" valueType="num">
                                      <p:cBhvr>
                                        <p:cTn id="118" dur="1000" fill="hold"/>
                                        <p:tgtEl>
                                          <p:spTgt spid="26"/>
                                        </p:tgtEl>
                                        <p:attrNameLst>
                                          <p:attrName>ppt_x</p:attrName>
                                        </p:attrNameLst>
                                      </p:cBhvr>
                                      <p:tavLst>
                                        <p:tav tm="0">
                                          <p:val>
                                            <p:strVal val="#ppt_x"/>
                                          </p:val>
                                        </p:tav>
                                        <p:tav tm="100000">
                                          <p:val>
                                            <p:strVal val="#ppt_x"/>
                                          </p:val>
                                        </p:tav>
                                      </p:tavLst>
                                    </p:anim>
                                    <p:anim calcmode="lin" valueType="num">
                                      <p:cBhvr>
                                        <p:cTn id="119" dur="1000" fill="hold"/>
                                        <p:tgtEl>
                                          <p:spTgt spid="26"/>
                                        </p:tgtEl>
                                        <p:attrNameLst>
                                          <p:attrName>ppt_y</p:attrName>
                                        </p:attrNameLst>
                                      </p:cBhvr>
                                      <p:tavLst>
                                        <p:tav tm="0">
                                          <p:val>
                                            <p:strVal val="#ppt_y+.1"/>
                                          </p:val>
                                        </p:tav>
                                        <p:tav tm="100000">
                                          <p:val>
                                            <p:strVal val="#ppt_y"/>
                                          </p:val>
                                        </p:tav>
                                      </p:tavLst>
                                    </p:anim>
                                  </p:childTnLst>
                                </p:cTn>
                              </p:par>
                              <p:par>
                                <p:cTn id="120" presetID="42" presetClass="entr" presetSubtype="0"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Effect transition="in" filter="fade">
                                      <p:cBhvr>
                                        <p:cTn id="122" dur="1000"/>
                                        <p:tgtEl>
                                          <p:spTgt spid="27"/>
                                        </p:tgtEl>
                                      </p:cBhvr>
                                    </p:animEffect>
                                    <p:anim calcmode="lin" valueType="num">
                                      <p:cBhvr>
                                        <p:cTn id="123" dur="1000" fill="hold"/>
                                        <p:tgtEl>
                                          <p:spTgt spid="27"/>
                                        </p:tgtEl>
                                        <p:attrNameLst>
                                          <p:attrName>ppt_x</p:attrName>
                                        </p:attrNameLst>
                                      </p:cBhvr>
                                      <p:tavLst>
                                        <p:tav tm="0">
                                          <p:val>
                                            <p:strVal val="#ppt_x"/>
                                          </p:val>
                                        </p:tav>
                                        <p:tav tm="100000">
                                          <p:val>
                                            <p:strVal val="#ppt_x"/>
                                          </p:val>
                                        </p:tav>
                                      </p:tavLst>
                                    </p:anim>
                                    <p:anim calcmode="lin" valueType="num">
                                      <p:cBhvr>
                                        <p:cTn id="124"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animBg="1"/>
      <p:bldP spid="21" grpId="0"/>
      <p:bldP spid="22" grpId="0" animBg="1"/>
      <p:bldP spid="23" grpId="0"/>
      <p:bldP spid="24" grpId="0" animBg="1"/>
      <p:bldP spid="25" grpId="0"/>
      <p:bldP spid="26" grpId="0" animBg="1"/>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a16="http://schemas.microsoft.com/office/drawing/2014/main" id="{BE888130-35D0-40BE-886D-5AF488287BC4}"/>
              </a:ext>
            </a:extLst>
          </p:cNvPr>
          <p:cNvPicPr>
            <a:picLocks noChangeAspect="1"/>
          </p:cNvPicPr>
          <p:nvPr/>
        </p:nvPicPr>
        <p:blipFill>
          <a:blip r:embed="rId3"/>
          <a:stretch>
            <a:fillRect/>
          </a:stretch>
        </p:blipFill>
        <p:spPr>
          <a:xfrm>
            <a:off x="-19" y="0"/>
            <a:ext cx="9144019" cy="5144599"/>
          </a:xfrm>
          <a:prstGeom prst="rect">
            <a:avLst/>
          </a:prstGeom>
        </p:spPr>
      </p:pic>
      <p:sp>
        <p:nvSpPr>
          <p:cNvPr id="14" name="Rectangle 20">
            <a:extLst>
              <a:ext uri="{FF2B5EF4-FFF2-40B4-BE49-F238E27FC236}">
                <a16:creationId xmlns:a16="http://schemas.microsoft.com/office/drawing/2014/main" id="{E5CAB84A-67F9-4C42-AD62-401C176957BA}"/>
              </a:ext>
            </a:extLst>
          </p:cNvPr>
          <p:cNvSpPr>
            <a:spLocks noChangeArrowheads="1"/>
          </p:cNvSpPr>
          <p:nvPr/>
        </p:nvSpPr>
        <p:spPr bwMode="auto">
          <a:xfrm>
            <a:off x="1252529" y="2142456"/>
            <a:ext cx="580425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zh-CN" altLang="en-US" sz="4400" dirty="0">
                <a:solidFill>
                  <a:srgbClr val="53585E"/>
                </a:solidFill>
                <a:latin typeface="Brush Script MT" panose="03060802040406070304" pitchFamily="66" charset="0"/>
                <a:ea typeface="微软雅黑" panose="020B0503020204020204" pitchFamily="34" charset="-122"/>
                <a:cs typeface="Arial" pitchFamily="34" charset="0"/>
              </a:rPr>
              <a:t>演讲完毕 谢谢聆听</a:t>
            </a:r>
          </a:p>
        </p:txBody>
      </p:sp>
      <p:sp>
        <p:nvSpPr>
          <p:cNvPr id="10" name="TextBox 5">
            <a:extLst>
              <a:ext uri="{FF2B5EF4-FFF2-40B4-BE49-F238E27FC236}">
                <a16:creationId xmlns:a16="http://schemas.microsoft.com/office/drawing/2014/main" id="{B1D29A05-EF2B-49D6-BAA0-F9DA3609FB4F}"/>
              </a:ext>
            </a:extLst>
          </p:cNvPr>
          <p:cNvSpPr txBox="1"/>
          <p:nvPr/>
        </p:nvSpPr>
        <p:spPr>
          <a:xfrm>
            <a:off x="1989700" y="2835675"/>
            <a:ext cx="4665510" cy="261610"/>
          </a:xfrm>
          <a:prstGeom prst="rect">
            <a:avLst/>
          </a:prstGeom>
          <a:noFill/>
          <a:effectLst/>
        </p:spPr>
        <p:txBody>
          <a:bodyPr wrap="square" rtlCol="0">
            <a:spAutoFit/>
          </a:bodyPr>
          <a:lstStyle/>
          <a:p>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适用于总结计划</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述职报告</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商业计划书</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毕业答辩</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教育总结</a:t>
            </a:r>
            <a:r>
              <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培训等</a:t>
            </a:r>
            <a:endParaRPr lang="en-US" altLang="zh-CN"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TextBox 9">
            <a:extLst>
              <a:ext uri="{FF2B5EF4-FFF2-40B4-BE49-F238E27FC236}">
                <a16:creationId xmlns:a16="http://schemas.microsoft.com/office/drawing/2014/main" id="{5A531202-FA2D-404D-BAC4-A0871E79AD6A}"/>
              </a:ext>
            </a:extLst>
          </p:cNvPr>
          <p:cNvSpPr txBox="1"/>
          <p:nvPr/>
        </p:nvSpPr>
        <p:spPr>
          <a:xfrm>
            <a:off x="2733252" y="3173590"/>
            <a:ext cx="2844316" cy="246221"/>
          </a:xfrm>
          <a:prstGeom prst="rect">
            <a:avLst/>
          </a:prstGeom>
          <a:noFill/>
          <a:effectLst/>
        </p:spPr>
        <p:txBody>
          <a:bodyPr wrap="square" rtlCol="0">
            <a:spAutoFit/>
          </a:bodyPr>
          <a:lstStyle/>
          <a:p>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汇报</a:t>
            </a:r>
            <a:r>
              <a:rPr lang="zh-CN" altLang="en-US" sz="1000">
                <a:solidFill>
                  <a:schemeClr val="tx1">
                    <a:lumMod val="50000"/>
                    <a:lumOff val="50000"/>
                  </a:schemeClr>
                </a:solidFill>
                <a:latin typeface="微软雅黑" panose="020B0503020204020204" pitchFamily="34" charset="-122"/>
                <a:ea typeface="微软雅黑" panose="020B0503020204020204" pitchFamily="34" charset="-122"/>
              </a:rPr>
              <a:t>人</a:t>
            </a:r>
            <a:r>
              <a:rPr lang="zh-CN" altLang="en-US" sz="1000" smtClean="0">
                <a:solidFill>
                  <a:schemeClr val="tx1">
                    <a:lumMod val="50000"/>
                    <a:lumOff val="50000"/>
                  </a:schemeClr>
                </a:solidFill>
                <a:latin typeface="微软雅黑" panose="020B0503020204020204" pitchFamily="34" charset="-122"/>
                <a:ea typeface="微软雅黑" panose="020B0503020204020204" pitchFamily="34" charset="-122"/>
              </a:rPr>
              <a:t>：泡泡糖</a:t>
            </a:r>
            <a:r>
              <a:rPr lang="en-US" altLang="zh-CN" sz="1000" smtClean="0">
                <a:solidFill>
                  <a:schemeClr val="tx1">
                    <a:lumMod val="50000"/>
                    <a:lumOff val="50000"/>
                  </a:schemeClr>
                </a:solidFill>
                <a:latin typeface="微软雅黑" panose="020B0503020204020204" pitchFamily="34" charset="-122"/>
                <a:ea typeface="微软雅黑" panose="020B0503020204020204" pitchFamily="34" charset="-122"/>
              </a:rPr>
              <a:t>PPT        </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时间：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rPr>
              <a:t>x</a:t>
            </a: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日</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6" name="组合 5">
            <a:extLst>
              <a:ext uri="{FF2B5EF4-FFF2-40B4-BE49-F238E27FC236}">
                <a16:creationId xmlns:a16="http://schemas.microsoft.com/office/drawing/2014/main" id="{A4D24A8D-0685-494F-8D0A-791126D67690}"/>
              </a:ext>
            </a:extLst>
          </p:cNvPr>
          <p:cNvGrpSpPr/>
          <p:nvPr/>
        </p:nvGrpSpPr>
        <p:grpSpPr>
          <a:xfrm>
            <a:off x="1807275" y="1068891"/>
            <a:ext cx="965744" cy="959503"/>
            <a:chOff x="1906665" y="1068891"/>
            <a:chExt cx="965744" cy="959503"/>
          </a:xfrm>
        </p:grpSpPr>
        <p:sp>
          <p:nvSpPr>
            <p:cNvPr id="4" name="椭圆 3">
              <a:extLst>
                <a:ext uri="{FF2B5EF4-FFF2-40B4-BE49-F238E27FC236}">
                  <a16:creationId xmlns:a16="http://schemas.microsoft.com/office/drawing/2014/main" id="{1B26806C-D0ED-4CA3-81A4-155428F09556}"/>
                </a:ext>
              </a:extLst>
            </p:cNvPr>
            <p:cNvSpPr/>
            <p:nvPr/>
          </p:nvSpPr>
          <p:spPr>
            <a:xfrm>
              <a:off x="1912906" y="1068891"/>
              <a:ext cx="959503" cy="959503"/>
            </a:xfrm>
            <a:prstGeom prst="ellipse">
              <a:avLst/>
            </a:prstGeom>
            <a:solidFill>
              <a:schemeClr val="accent1"/>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a:extLst>
                <a:ext uri="{FF2B5EF4-FFF2-40B4-BE49-F238E27FC236}">
                  <a16:creationId xmlns:a16="http://schemas.microsoft.com/office/drawing/2014/main" id="{F1754F2B-9EEE-4D8D-BA4F-566547AE81D5}"/>
                </a:ext>
              </a:extLst>
            </p:cNvPr>
            <p:cNvSpPr txBox="1"/>
            <p:nvPr/>
          </p:nvSpPr>
          <p:spPr>
            <a:xfrm>
              <a:off x="1906665" y="1325035"/>
              <a:ext cx="958917" cy="461665"/>
            </a:xfrm>
            <a:prstGeom prst="rect">
              <a:avLst/>
            </a:prstGeom>
            <a:noFill/>
          </p:spPr>
          <p:txBody>
            <a:bodyPr wrap="none" rtlCol="0">
              <a:spAutoFit/>
            </a:bodyPr>
            <a:lstStyle/>
            <a:p>
              <a:r>
                <a:rPr lang="en-US" altLang="zh-CN" sz="2400" dirty="0">
                  <a:solidFill>
                    <a:schemeClr val="bg1"/>
                  </a:solidFill>
                  <a:latin typeface="Vladimir Script" panose="03050402040407070305" pitchFamily="66" charset="0"/>
                  <a:ea typeface="方正姚体" panose="02010601030101010101" pitchFamily="2" charset="-122"/>
                </a:rPr>
                <a:t>LOGO</a:t>
              </a:r>
              <a:endParaRPr lang="zh-CN" altLang="en-US" sz="2400" dirty="0">
                <a:solidFill>
                  <a:schemeClr val="bg1"/>
                </a:solidFill>
                <a:latin typeface="Vladimir Script" panose="03050402040407070305" pitchFamily="66" charset="0"/>
                <a:ea typeface="方正姚体" panose="02010601030101010101" pitchFamily="2" charset="-122"/>
              </a:endParaRPr>
            </a:p>
          </p:txBody>
        </p:sp>
      </p:grpSp>
      <p:cxnSp>
        <p:nvCxnSpPr>
          <p:cNvPr id="8" name="连接符: 肘形 7">
            <a:extLst>
              <a:ext uri="{FF2B5EF4-FFF2-40B4-BE49-F238E27FC236}">
                <a16:creationId xmlns:a16="http://schemas.microsoft.com/office/drawing/2014/main" id="{37FEB9E9-F6BE-4BF9-9765-6590C5B530DC}"/>
              </a:ext>
            </a:extLst>
          </p:cNvPr>
          <p:cNvCxnSpPr>
            <a:cxnSpLocks/>
          </p:cNvCxnSpPr>
          <p:nvPr/>
        </p:nvCxnSpPr>
        <p:spPr>
          <a:xfrm>
            <a:off x="2785807" y="1556426"/>
            <a:ext cx="3644810" cy="506601"/>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522412DA-E847-41CE-A84B-E514677FCBD4}"/>
              </a:ext>
            </a:extLst>
          </p:cNvPr>
          <p:cNvSpPr>
            <a:spLocks noChangeArrowheads="1"/>
          </p:cNvSpPr>
          <p:nvPr/>
        </p:nvSpPr>
        <p:spPr bwMode="auto">
          <a:xfrm>
            <a:off x="4625410" y="1424072"/>
            <a:ext cx="167142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base">
              <a:spcBef>
                <a:spcPct val="0"/>
              </a:spcBef>
              <a:spcAft>
                <a:spcPct val="0"/>
              </a:spcAft>
              <a:buFont typeface="Arial" pitchFamily="34" charset="0"/>
              <a:buNone/>
            </a:pPr>
            <a:r>
              <a:rPr lang="en-US" altLang="zh-CN" sz="4400" smtClean="0">
                <a:solidFill>
                  <a:srgbClr val="53585E"/>
                </a:solidFill>
                <a:latin typeface="等线 Light" panose="02010600030101010101" pitchFamily="2" charset="-122"/>
                <a:ea typeface="等线 Light" panose="02010600030101010101" pitchFamily="2" charset="-122"/>
                <a:cs typeface="Arial" pitchFamily="34" charset="0"/>
              </a:rPr>
              <a:t>2018</a:t>
            </a:r>
            <a:endParaRPr lang="zh-CN" altLang="en-US" sz="4400" dirty="0">
              <a:solidFill>
                <a:srgbClr val="53585E"/>
              </a:solidFill>
              <a:latin typeface="等线 Light" panose="02010600030101010101" pitchFamily="2" charset="-122"/>
              <a:ea typeface="等线 Light" panose="02010600030101010101" pitchFamily="2" charset="-122"/>
              <a:cs typeface="Arial" pitchFamily="34" charset="0"/>
            </a:endParaRPr>
          </a:p>
        </p:txBody>
      </p:sp>
    </p:spTree>
    <p:extLst>
      <p:ext uri="{BB962C8B-B14F-4D97-AF65-F5344CB8AC3E}">
        <p14:creationId xmlns:p14="http://schemas.microsoft.com/office/powerpoint/2010/main" val="123713502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52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ppt_x</p:attrName>
                                        </p:attrNameLst>
                                      </p:cBhvr>
                                      <p:tavLst>
                                        <p:tav tm="0">
                                          <p:val>
                                            <p:fltVal val="0.5"/>
                                          </p:val>
                                        </p:tav>
                                        <p:tav tm="100000">
                                          <p:val>
                                            <p:strVal val="#ppt_x"/>
                                          </p:val>
                                        </p:tav>
                                      </p:tavLst>
                                    </p:anim>
                                    <p:anim calcmode="lin" valueType="num">
                                      <p:cBhvr>
                                        <p:cTn id="10" dur="500" fill="hold"/>
                                        <p:tgtEl>
                                          <p:spTgt spid="6"/>
                                        </p:tgtEl>
                                        <p:attrNameLst>
                                          <p:attrName>ppt_y</p:attrName>
                                        </p:attrNameLst>
                                      </p:cBhvr>
                                      <p:tavLst>
                                        <p:tav tm="0">
                                          <p:val>
                                            <p:fltVal val="0.5"/>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left)">
                                      <p:cBhvr>
                                        <p:cTn id="15" dur="500"/>
                                        <p:tgtEl>
                                          <p:spTgt spid="8"/>
                                        </p:tgtEl>
                                      </p:cBhvr>
                                    </p:animEffect>
                                  </p:childTnLst>
                                </p:cTn>
                              </p:par>
                            </p:childTnLst>
                          </p:cTn>
                        </p:par>
                        <p:par>
                          <p:cTn id="16" fill="hold">
                            <p:stCondLst>
                              <p:cond delay="500"/>
                            </p:stCondLst>
                            <p:childTnLst>
                              <p:par>
                                <p:cTn id="17" presetID="42"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fade">
                                      <p:cBhvr>
                                        <p:cTn id="19" dur="750"/>
                                        <p:tgtEl>
                                          <p:spTgt spid="21"/>
                                        </p:tgtEl>
                                      </p:cBhvr>
                                    </p:animEffect>
                                    <p:anim calcmode="lin" valueType="num">
                                      <p:cBhvr>
                                        <p:cTn id="20" dur="750" fill="hold"/>
                                        <p:tgtEl>
                                          <p:spTgt spid="21"/>
                                        </p:tgtEl>
                                        <p:attrNameLst>
                                          <p:attrName>ppt_x</p:attrName>
                                        </p:attrNameLst>
                                      </p:cBhvr>
                                      <p:tavLst>
                                        <p:tav tm="0">
                                          <p:val>
                                            <p:strVal val="#ppt_x"/>
                                          </p:val>
                                        </p:tav>
                                        <p:tav tm="100000">
                                          <p:val>
                                            <p:strVal val="#ppt_x"/>
                                          </p:val>
                                        </p:tav>
                                      </p:tavLst>
                                    </p:anim>
                                    <p:anim calcmode="lin" valueType="num">
                                      <p:cBhvr>
                                        <p:cTn id="21" dur="750" fill="hold"/>
                                        <p:tgtEl>
                                          <p:spTgt spid="21"/>
                                        </p:tgtEl>
                                        <p:attrNameLst>
                                          <p:attrName>ppt_y</p:attrName>
                                        </p:attrNameLst>
                                      </p:cBhvr>
                                      <p:tavLst>
                                        <p:tav tm="0">
                                          <p:val>
                                            <p:strVal val="#ppt_y+.1"/>
                                          </p:val>
                                        </p:tav>
                                        <p:tav tm="100000">
                                          <p:val>
                                            <p:strVal val="#ppt_y"/>
                                          </p:val>
                                        </p:tav>
                                      </p:tavLst>
                                    </p:anim>
                                  </p:childTnLst>
                                </p:cTn>
                              </p:par>
                            </p:childTnLst>
                          </p:cTn>
                        </p:par>
                        <p:par>
                          <p:cTn id="22" fill="hold">
                            <p:stCondLst>
                              <p:cond delay="1250"/>
                            </p:stCondLst>
                            <p:childTnLst>
                              <p:par>
                                <p:cTn id="23" presetID="42" presetClass="entr" presetSubtype="0"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750"/>
                                        <p:tgtEl>
                                          <p:spTgt spid="14"/>
                                        </p:tgtEl>
                                      </p:cBhvr>
                                    </p:animEffect>
                                    <p:anim calcmode="lin" valueType="num">
                                      <p:cBhvr>
                                        <p:cTn id="26" dur="750" fill="hold"/>
                                        <p:tgtEl>
                                          <p:spTgt spid="14"/>
                                        </p:tgtEl>
                                        <p:attrNameLst>
                                          <p:attrName>ppt_x</p:attrName>
                                        </p:attrNameLst>
                                      </p:cBhvr>
                                      <p:tavLst>
                                        <p:tav tm="0">
                                          <p:val>
                                            <p:strVal val="#ppt_x"/>
                                          </p:val>
                                        </p:tav>
                                        <p:tav tm="100000">
                                          <p:val>
                                            <p:strVal val="#ppt_x"/>
                                          </p:val>
                                        </p:tav>
                                      </p:tavLst>
                                    </p:anim>
                                    <p:anim calcmode="lin" valueType="num">
                                      <p:cBhvr>
                                        <p:cTn id="27" dur="750" fill="hold"/>
                                        <p:tgtEl>
                                          <p:spTgt spid="14"/>
                                        </p:tgtEl>
                                        <p:attrNameLst>
                                          <p:attrName>ppt_y</p:attrName>
                                        </p:attrNameLst>
                                      </p:cBhvr>
                                      <p:tavLst>
                                        <p:tav tm="0">
                                          <p:val>
                                            <p:strVal val="#ppt_y+.1"/>
                                          </p:val>
                                        </p:tav>
                                        <p:tav tm="100000">
                                          <p:val>
                                            <p:strVal val="#ppt_y"/>
                                          </p:val>
                                        </p:tav>
                                      </p:tavLst>
                                    </p:anim>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par>
                          <p:cTn id="32" fill="hold">
                            <p:stCondLst>
                              <p:cond delay="2500"/>
                            </p:stCondLst>
                            <p:childTnLst>
                              <p:par>
                                <p:cTn id="33" presetID="10" presetClass="entr" presetSubtype="0" fill="hold" grpId="0"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0" grpId="0"/>
      <p:bldP spid="12" grpId="0"/>
      <p:bldP spid="21" grpId="0"/>
    </p:bldLst>
  </p:timing>
</p:sld>
</file>

<file path=ppt/theme/theme1.xml><?xml version="1.0" encoding="utf-8"?>
<a:theme xmlns:a="http://schemas.openxmlformats.org/drawingml/2006/main" name="Office 主题​​">
  <a:themeElements>
    <a:clrScheme name="自定义 1109">
      <a:dk1>
        <a:sysClr val="windowText" lastClr="000000"/>
      </a:dk1>
      <a:lt1>
        <a:sysClr val="window" lastClr="FFFFFF"/>
      </a:lt1>
      <a:dk2>
        <a:srgbClr val="1F497D"/>
      </a:dk2>
      <a:lt2>
        <a:srgbClr val="EEECE1"/>
      </a:lt2>
      <a:accent1>
        <a:srgbClr val="9FCF95"/>
      </a:accent1>
      <a:accent2>
        <a:srgbClr val="DBC33D"/>
      </a:accent2>
      <a:accent3>
        <a:srgbClr val="83C0BF"/>
      </a:accent3>
      <a:accent4>
        <a:srgbClr val="9FCF95"/>
      </a:accent4>
      <a:accent5>
        <a:srgbClr val="DBC33D"/>
      </a:accent5>
      <a:accent6>
        <a:srgbClr val="83C0BF"/>
      </a:accent6>
      <a:hlink>
        <a:srgbClr val="0000FF"/>
      </a:hlink>
      <a:folHlink>
        <a:srgbClr val="800080"/>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766</TotalTime>
  <Words>3069</Words>
  <Application>Microsoft Office PowerPoint</Application>
  <PresentationFormat>自定义</PresentationFormat>
  <Paragraphs>247</Paragraphs>
  <Slides>24</Slides>
  <Notes>24</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24</vt:i4>
      </vt:variant>
    </vt:vector>
  </HeadingPairs>
  <TitlesOfParts>
    <vt:vector size="44" baseType="lpstr">
      <vt:lpstr>Arial Unicode MS</vt:lpstr>
      <vt:lpstr>Brush Script MT</vt:lpstr>
      <vt:lpstr>FontAwesome</vt:lpstr>
      <vt:lpstr>Gill Sans</vt:lpstr>
      <vt:lpstr>Open Sans</vt:lpstr>
      <vt:lpstr>Vladimir Script</vt:lpstr>
      <vt:lpstr>ヒラギノ角ゴ ProN W3</vt:lpstr>
      <vt:lpstr>等线</vt:lpstr>
      <vt:lpstr>等线 Light</vt:lpstr>
      <vt:lpstr>方正姚体</vt:lpstr>
      <vt:lpstr>方正正黑简体</vt:lpstr>
      <vt:lpstr>宋体</vt:lpstr>
      <vt:lpstr>微软雅黑</vt:lpstr>
      <vt:lpstr>Arial</vt:lpstr>
      <vt:lpstr>Calibri</vt:lpstr>
      <vt:lpstr>Calibri Light</vt:lpstr>
      <vt:lpstr>Impact</vt:lpstr>
      <vt:lpstr>Times New Roman</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12</dc:title>
  <dc:creator>小芥末素材 rosyhouse.taobao.com</dc:creator>
  <cp:lastModifiedBy>Administrator</cp:lastModifiedBy>
  <cp:revision>124</cp:revision>
  <dcterms:created xsi:type="dcterms:W3CDTF">2017-06-21T09:42:37Z</dcterms:created>
  <dcterms:modified xsi:type="dcterms:W3CDTF">2018-03-07T01:28:53Z</dcterms:modified>
</cp:coreProperties>
</file>